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Merriweather" panose="020B0604020202020204" charset="-52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0143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39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719a2d7f415ff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719a2d7f415ff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91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719a2d7f415ff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4719a2d7f415ff5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891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719a2d7f415ff5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719a2d7f415ff5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266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4719a2d7f415ff5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4719a2d7f415ff5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638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719a2d7f415ff5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719a2d7f415ff5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87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719a2d7f415ff5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719a2d7f415ff5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37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4719a2d7f415ff5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4719a2d7f415ff5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82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Химическая азбука пищи. Пищевые добавки.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9842" y="2098683"/>
            <a:ext cx="4651692" cy="26144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Состав пищи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11725" y="2138472"/>
            <a:ext cx="73152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ru" sz="1900">
                <a:latin typeface="Roboto"/>
                <a:ea typeface="Roboto"/>
                <a:cs typeface="Roboto"/>
                <a:sym typeface="Roboto"/>
              </a:rPr>
              <a:t>Белки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ru" sz="1900">
                <a:latin typeface="Roboto"/>
                <a:ea typeface="Roboto"/>
                <a:cs typeface="Roboto"/>
                <a:sym typeface="Roboto"/>
              </a:rPr>
              <a:t>Жиры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ru" sz="1900">
                <a:latin typeface="Roboto"/>
                <a:ea typeface="Roboto"/>
                <a:cs typeface="Roboto"/>
                <a:sym typeface="Roboto"/>
              </a:rPr>
              <a:t>Углеводы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ru" sz="1900">
                <a:latin typeface="Roboto"/>
                <a:ea typeface="Roboto"/>
                <a:cs typeface="Roboto"/>
                <a:sym typeface="Roboto"/>
              </a:rPr>
              <a:t>Витамины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ru" sz="1900">
                <a:latin typeface="Roboto"/>
                <a:ea typeface="Roboto"/>
                <a:cs typeface="Roboto"/>
                <a:sym typeface="Roboto"/>
              </a:rPr>
              <a:t>Минералы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ru" sz="1900">
                <a:latin typeface="Roboto"/>
                <a:ea typeface="Roboto"/>
                <a:cs typeface="Roboto"/>
                <a:sym typeface="Roboto"/>
              </a:rPr>
              <a:t>Биологически активные вещества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525" y="2138475"/>
            <a:ext cx="3832798" cy="19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Пищевые добавки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/>
              <a:t>Пищевые добавки – это вещества, добавляемые в продукты питания для повышения их безопасности, повышения длительности их хранения, сохранения или улучшения их вкуса, консистенции или внешнего вида.</a:t>
            </a:r>
            <a:endParaRPr sz="140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Пищевые добавки могут быть растительного, животного или минерального происхождения. Также существуют синтетические добавки. Их сознательно вводят в состав продуктов питания, что служит достижению специальных технологических целей, о чем потребитель, как правило, даже не подозревает. Сегодня применяется несколько тысяч пищевых добавок, каждая из которых выполняет определенную функцию и служит обеспечению безопасности или улучшению внешнего вида продуктов питания. ВОЗ совместно с ФАО разделяет пищевые добавки на 3 широкие категории в зависимости от их функции.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550" y="3151834"/>
            <a:ext cx="3124200" cy="17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550" y="1096800"/>
            <a:ext cx="5420400" cy="29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Одновременно с пищевыми добавками отдельно выделяют:</a:t>
            </a:r>
            <a:endParaRPr sz="18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Ароматизаторы – не употребляемые человеком непосредственно в пищу вкусоароматические вещества или вкусоароматические препараты.</a:t>
            </a:r>
            <a:endParaRPr sz="18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Технологические вспомогательные средства, такие как:</a:t>
            </a:r>
            <a:endParaRPr sz="18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катализаторы – предназначены для ускорения химических реакций;</a:t>
            </a:r>
            <a:endParaRPr sz="18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флокулянты (осветлители, адсорбенты) – предназначены для повышения эффективности процессов осаждения (адсорбции) примесей.</a:t>
            </a:r>
            <a:endParaRPr sz="1800"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l="25144" r="23728" b="-9529"/>
          <a:stretch/>
        </p:blipFill>
        <p:spPr>
          <a:xfrm>
            <a:off x="5731942" y="930283"/>
            <a:ext cx="3064925" cy="32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50223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Натуральные пищевые добавки</a:t>
            </a: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К этой группе пищевых добавок относят вещества, которые встречаются в природе. Происхождение этих добавок может быть растительным, животным, минеральным.</a:t>
            </a: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Е100 – куркумины, окрашивающие вещества, полученные из растения куркумы;</a:t>
            </a: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Е406 – агар, желирующее вещество из морских водорослей (компонент некоторых конфет и мармелада);</a:t>
            </a: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Е414 – гуммиарабик, получаемый из некоторых деревьев;</a:t>
            </a: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Е160с – маслосмолы паприки, как видно из названия, добывают из паприки и др.</a:t>
            </a:r>
            <a:endParaRPr sz="160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998" y="1426658"/>
            <a:ext cx="3437450" cy="2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Добавки, полученные искусственным путем</a:t>
            </a:r>
            <a:endParaRPr sz="2000"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311700" y="1336646"/>
            <a:ext cx="7960200" cy="3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FFFFFF"/>
                </a:highlight>
              </a:rPr>
              <a:t>Такие вещества встречаются в природе, однако для промышленных целей их получают синтетическим путем. Пищевые добавки из этой группы нередко называют «идентичными натуральным».</a:t>
            </a:r>
            <a:endParaRPr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FFFFFF"/>
                </a:highlight>
              </a:rPr>
              <a:t>Например:</a:t>
            </a:r>
            <a:endParaRPr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FFFFFF"/>
                </a:highlight>
              </a:rPr>
              <a:t>Е300 – аскорбиновая кислота. Для промышленных целей аскорбиновую кислоту (витамин С) получают из глюкозы.</a:t>
            </a:r>
            <a:endParaRPr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FFFFFF"/>
                </a:highlight>
              </a:rPr>
              <a:t>Е160а – каротины, всем известные полезные вещества из яркой морковки. В промышленности каротины добываются либо путем экстракции из натуральных продуктов, либо химическим путем.</a:t>
            </a:r>
            <a:endParaRPr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FFFFFF"/>
                </a:highlight>
              </a:rPr>
              <a:t>Е296 – яблочная кислота, которая в норме синтезируется и в организме человека. Получают яблочную кислоту химическим способом.</a:t>
            </a:r>
            <a:endParaRPr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FFFFFF"/>
                </a:highlight>
              </a:rPr>
              <a:t>Е153 – растительный уголь, ископаемое вещество. Нередко его получают путем карбонизации растительного сырья.</a:t>
            </a:r>
            <a:endParaRPr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FFFFFF"/>
                </a:highlight>
              </a:rPr>
              <a:t>Е260 – самый обыкновенный уксус.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-186279"/>
            <a:ext cx="8087100" cy="9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Синтетические и запрещенные  пищевые добавки</a:t>
            </a:r>
            <a:endParaRPr sz="1900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55850" y="756325"/>
            <a:ext cx="8832300" cy="4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Пищевые добавки этой группы не встречаются в природе, не вырабатываются в организме человека, поэтому требуют более пристального внимания.Запрещенные добавки – это вещества, негативное влияние которых на организм человека доказано. К неразрешенным добавкам относят вещества, для которых научных данных о влиянии на здоровье человека пока недостаточно или исследования еще не закончены.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Запрещенные пищевые добавки: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E121 – синтетический краситель цитрусовый красный 2. Является канцерогеном, провоцирует развитие онкологических заболеваний, негативно влияет на дыхательную и мочеполовую системы.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E123 – искусственный краситель красный амарант. Признан канцерогеном согласно результатам тестовых испытаний. Повышает риск образований опухолей злокачественного характера, способствует появлению внутриутробных пороков плода и задерживает его развитие.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E128 – краситель красный 2G. Канцероген. Действует на нервную систему: вызывает нарушение координации, памяти, состояние общего недомогания.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E216 – консервант пара-гидроксибензойной кислоты пропиловый эфир (парабен). Сильнейший аллерген. Способствует развитию рака груди у женщин и бесплодие у мужчин.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E217 – консервант пара-гидроксибензойной кислоты пропилового эфира натриевая соль. Противопоказан для людей, страдающих астмой, аллергией. Вызывает головную боль, нарушение функций пищеварения, способствует росту злокачественных новообразований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E240 – консервант формальдегид. Провоцирует появление онкологических болезней, в частности – носоглотки.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Е924а – улучшитель хлебопекарный бромат калия. Канцероген. Оказывает токсическое действие на мочевыделительную систему.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Е924b – улучшитель хлебопекарный бромат кальция. Токсичен для слизистых оболочек и кожного покрова человека, вызывает стремительный рост злокачественных опухолей.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507150" y="1097995"/>
            <a:ext cx="8129700" cy="2947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highlight>
                  <a:srgbClr val="FFFFFF"/>
                </a:highlight>
              </a:rPr>
              <a:t>Помимо пищевых добавок, в продукты питания добавляются также вкусоароматические добавки. Вкусоароматические добавки – это продукты, которые добавляются в пищу для придания ей запаха и вкуса или их изменения. К вкусоароматическим добавкам относятся различные обладающие ароматом и вкусом продукты, такие как разного рода экстракты, эфирные масла, коптильные препараты, синтетические и натуральные ароматические и вкусовые соединения. У вкусоароматических добавок нет кодов Е.</a:t>
            </a:r>
            <a:endParaRPr sz="1700"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highlight>
                  <a:srgbClr val="FFFFFF"/>
                </a:highlight>
              </a:rPr>
              <a:t>Если в продукт питания добавляются вкусоароматические добавки, они должны быть указаны в составе продукта под общим названием lõhna- ja maitseained («ароматизаторы»), или должно быть приведено их полное наименование или описание. Коптильные препараты должны быть указаны в маркировке под общим названием suitsutuspreparaat («коптильные препараты»), или же должны быть приведены их исходные компоненты</a:t>
            </a:r>
            <a:endParaRPr sz="17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Экран (16:9)</PresentationFormat>
  <Paragraphs>47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Roboto</vt:lpstr>
      <vt:lpstr>Merriweather</vt:lpstr>
      <vt:lpstr>Paradigm</vt:lpstr>
      <vt:lpstr>Химическая азбука пищи. Пищевые добавки.</vt:lpstr>
      <vt:lpstr>Состав пищи</vt:lpstr>
      <vt:lpstr>Пищевые добавки</vt:lpstr>
      <vt:lpstr>Одновременно с пищевыми добавками отдельно выделяют: Ароматизаторы – не употребляемые человеком непосредственно в пищу вкусоароматические вещества или вкусоароматические препараты. Технологические вспомогательные средства, такие как: катализаторы – предназначены для ускорения химических реакций; флокулянты (осветлители, адсорбенты) – предназначены для повышения эффективности процессов осаждения (адсорбции) примесей.</vt:lpstr>
      <vt:lpstr>Натуральные пищевые добавки  К этой группе пищевых добавок относят вещества, которые встречаются в природе. Происхождение этих добавок может быть растительным, животным, минеральным. Е100 – куркумины, окрашивающие вещества, полученные из растения куркумы; Е406 – агар, желирующее вещество из морских водорослей (компонент некоторых конфет и мармелада); Е414 – гуммиарабик, получаемый из некоторых деревьев; Е160с – маслосмолы паприки, как видно из названия, добывают из паприки и др.</vt:lpstr>
      <vt:lpstr>Добавки, полученные искусственным путем</vt:lpstr>
      <vt:lpstr>Синтетические и запрещенные  пищевые добавки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Химическая азбука пищи. Пищевые добавки.</dc:title>
  <cp:lastModifiedBy>User</cp:lastModifiedBy>
  <cp:revision>1</cp:revision>
  <dcterms:modified xsi:type="dcterms:W3CDTF">2022-11-10T09:24:19Z</dcterms:modified>
</cp:coreProperties>
</file>