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BC12D-3156-4306-81D2-A2291DDD9CA6}" v="248" dt="2022-09-22T01:05:19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vlyakova Anel" userId="582622a4108bf2d3" providerId="LiveId" clId="{BB2BC12D-3156-4306-81D2-A2291DDD9CA6}"/>
    <pc:docChg chg="undo redo custSel addSld delSld modSld sldOrd">
      <pc:chgData name="Shevlyakova Anel" userId="582622a4108bf2d3" providerId="LiveId" clId="{BB2BC12D-3156-4306-81D2-A2291DDD9CA6}" dt="2022-09-22T01:09:24.597" v="636"/>
      <pc:docMkLst>
        <pc:docMk/>
      </pc:docMkLst>
      <pc:sldChg chg="modSp mod">
        <pc:chgData name="Shevlyakova Anel" userId="582622a4108bf2d3" providerId="LiveId" clId="{BB2BC12D-3156-4306-81D2-A2291DDD9CA6}" dt="2022-09-20T14:03:34.549" v="445" actId="20577"/>
        <pc:sldMkLst>
          <pc:docMk/>
          <pc:sldMk cId="2617308388" sldId="256"/>
        </pc:sldMkLst>
        <pc:spChg chg="mod">
          <ac:chgData name="Shevlyakova Anel" userId="582622a4108bf2d3" providerId="LiveId" clId="{BB2BC12D-3156-4306-81D2-A2291DDD9CA6}" dt="2022-09-20T14:03:34.549" v="445" actId="20577"/>
          <ac:spMkLst>
            <pc:docMk/>
            <pc:sldMk cId="2617308388" sldId="256"/>
            <ac:spMk id="2" creationId="{4AB7BD71-D9E1-4820-9D3C-E591BA9DA385}"/>
          </ac:spMkLst>
        </pc:spChg>
      </pc:sldChg>
      <pc:sldChg chg="addSp delSp modSp add del mod">
        <pc:chgData name="Shevlyakova Anel" userId="582622a4108bf2d3" providerId="LiveId" clId="{BB2BC12D-3156-4306-81D2-A2291DDD9CA6}" dt="2022-09-22T00:57:46.996" v="629" actId="20577"/>
        <pc:sldMkLst>
          <pc:docMk/>
          <pc:sldMk cId="4083467147" sldId="258"/>
        </pc:sldMkLst>
        <pc:spChg chg="mod">
          <ac:chgData name="Shevlyakova Anel" userId="582622a4108bf2d3" providerId="LiveId" clId="{BB2BC12D-3156-4306-81D2-A2291DDD9CA6}" dt="2022-09-20T13:28:58.900" v="154" actId="1076"/>
          <ac:spMkLst>
            <pc:docMk/>
            <pc:sldMk cId="4083467147" sldId="258"/>
            <ac:spMk id="2" creationId="{68674FCF-92F8-4195-9C88-15B20412F6A6}"/>
          </ac:spMkLst>
        </pc:spChg>
        <pc:spChg chg="mod">
          <ac:chgData name="Shevlyakova Anel" userId="582622a4108bf2d3" providerId="LiveId" clId="{BB2BC12D-3156-4306-81D2-A2291DDD9CA6}" dt="2022-09-22T00:57:46.996" v="629" actId="20577"/>
          <ac:spMkLst>
            <pc:docMk/>
            <pc:sldMk cId="4083467147" sldId="258"/>
            <ac:spMk id="3" creationId="{F34E9916-62C9-4991-8E01-E29CC109D4F9}"/>
          </ac:spMkLst>
        </pc:spChg>
        <pc:picChg chg="add mod">
          <ac:chgData name="Shevlyakova Anel" userId="582622a4108bf2d3" providerId="LiveId" clId="{BB2BC12D-3156-4306-81D2-A2291DDD9CA6}" dt="2022-09-20T13:29:11.688" v="159" actId="1076"/>
          <ac:picMkLst>
            <pc:docMk/>
            <pc:sldMk cId="4083467147" sldId="258"/>
            <ac:picMk id="2050" creationId="{5043F48D-0E2E-45E1-BD1F-AB5EFA2AE5D9}"/>
          </ac:picMkLst>
        </pc:picChg>
        <pc:picChg chg="add del mod">
          <ac:chgData name="Shevlyakova Anel" userId="582622a4108bf2d3" providerId="LiveId" clId="{BB2BC12D-3156-4306-81D2-A2291DDD9CA6}" dt="2022-09-20T13:30:54.627" v="164" actId="478"/>
          <ac:picMkLst>
            <pc:docMk/>
            <pc:sldMk cId="4083467147" sldId="258"/>
            <ac:picMk id="2052" creationId="{E6C5805A-75EB-4FD0-BA76-7F9C563FC2AB}"/>
          </ac:picMkLst>
        </pc:picChg>
        <pc:picChg chg="add del">
          <ac:chgData name="Shevlyakova Anel" userId="582622a4108bf2d3" providerId="LiveId" clId="{BB2BC12D-3156-4306-81D2-A2291DDD9CA6}" dt="2022-09-20T13:30:57.220" v="166" actId="478"/>
          <ac:picMkLst>
            <pc:docMk/>
            <pc:sldMk cId="4083467147" sldId="258"/>
            <ac:picMk id="2054" creationId="{5C74F279-986B-4BC4-A2BF-0701B639955E}"/>
          </ac:picMkLst>
        </pc:picChg>
        <pc:picChg chg="add del">
          <ac:chgData name="Shevlyakova Anel" userId="582622a4108bf2d3" providerId="LiveId" clId="{BB2BC12D-3156-4306-81D2-A2291DDD9CA6}" dt="2022-09-20T13:31:12.207" v="168" actId="478"/>
          <ac:picMkLst>
            <pc:docMk/>
            <pc:sldMk cId="4083467147" sldId="258"/>
            <ac:picMk id="2056" creationId="{78A625A0-6BA9-4F1C-8A31-89A39A963CB3}"/>
          </ac:picMkLst>
        </pc:picChg>
        <pc:picChg chg="add del">
          <ac:chgData name="Shevlyakova Anel" userId="582622a4108bf2d3" providerId="LiveId" clId="{BB2BC12D-3156-4306-81D2-A2291DDD9CA6}" dt="2022-09-20T13:32:02.574" v="170" actId="478"/>
          <ac:picMkLst>
            <pc:docMk/>
            <pc:sldMk cId="4083467147" sldId="258"/>
            <ac:picMk id="2058" creationId="{7742D99A-0F83-4474-8CE0-76C86C171E3C}"/>
          </ac:picMkLst>
        </pc:picChg>
        <pc:picChg chg="add del">
          <ac:chgData name="Shevlyakova Anel" userId="582622a4108bf2d3" providerId="LiveId" clId="{BB2BC12D-3156-4306-81D2-A2291DDD9CA6}" dt="2022-09-20T13:33:17.199" v="172" actId="478"/>
          <ac:picMkLst>
            <pc:docMk/>
            <pc:sldMk cId="4083467147" sldId="258"/>
            <ac:picMk id="2060" creationId="{B2686A78-6094-4422-92E5-CC06BAD4E2F8}"/>
          </ac:picMkLst>
        </pc:picChg>
        <pc:picChg chg="add mod">
          <ac:chgData name="Shevlyakova Anel" userId="582622a4108bf2d3" providerId="LiveId" clId="{BB2BC12D-3156-4306-81D2-A2291DDD9CA6}" dt="2022-09-20T13:34:15.668" v="179" actId="208"/>
          <ac:picMkLst>
            <pc:docMk/>
            <pc:sldMk cId="4083467147" sldId="258"/>
            <ac:picMk id="2062" creationId="{AB76475D-49E4-497E-8029-79BB8C551ED3}"/>
          </ac:picMkLst>
        </pc:picChg>
      </pc:sldChg>
      <pc:sldChg chg="addSp delSp modSp add del mod ord">
        <pc:chgData name="Shevlyakova Anel" userId="582622a4108bf2d3" providerId="LiveId" clId="{BB2BC12D-3156-4306-81D2-A2291DDD9CA6}" dt="2022-09-22T01:09:24.597" v="636"/>
        <pc:sldMkLst>
          <pc:docMk/>
          <pc:sldMk cId="13560702" sldId="259"/>
        </pc:sldMkLst>
        <pc:spChg chg="mod">
          <ac:chgData name="Shevlyakova Anel" userId="582622a4108bf2d3" providerId="LiveId" clId="{BB2BC12D-3156-4306-81D2-A2291DDD9CA6}" dt="2022-09-20T12:33:49.717" v="61" actId="20577"/>
          <ac:spMkLst>
            <pc:docMk/>
            <pc:sldMk cId="13560702" sldId="259"/>
            <ac:spMk id="3" creationId="{A0DDF13E-9FC0-49DE-88DE-A3562A860254}"/>
          </ac:spMkLst>
        </pc:spChg>
        <pc:spChg chg="add mod">
          <ac:chgData name="Shevlyakova Anel" userId="582622a4108bf2d3" providerId="LiveId" clId="{BB2BC12D-3156-4306-81D2-A2291DDD9CA6}" dt="2022-09-20T12:44:51.513" v="95" actId="1076"/>
          <ac:spMkLst>
            <pc:docMk/>
            <pc:sldMk cId="13560702" sldId="259"/>
            <ac:spMk id="6" creationId="{1A017F12-FA17-4EBC-A0FA-DC037A7ABB20}"/>
          </ac:spMkLst>
        </pc:spChg>
        <pc:spChg chg="add mod">
          <ac:chgData name="Shevlyakova Anel" userId="582622a4108bf2d3" providerId="LiveId" clId="{BB2BC12D-3156-4306-81D2-A2291DDD9CA6}" dt="2022-09-20T12:54:42.513" v="115" actId="20577"/>
          <ac:spMkLst>
            <pc:docMk/>
            <pc:sldMk cId="13560702" sldId="259"/>
            <ac:spMk id="8" creationId="{25305000-3EEF-4B96-94D5-CB3B977E5B0D}"/>
          </ac:spMkLst>
        </pc:spChg>
        <pc:picChg chg="add del mod">
          <ac:chgData name="Shevlyakova Anel" userId="582622a4108bf2d3" providerId="LiveId" clId="{BB2BC12D-3156-4306-81D2-A2291DDD9CA6}" dt="2022-09-20T13:34:38.077" v="184" actId="1440"/>
          <ac:picMkLst>
            <pc:docMk/>
            <pc:sldMk cId="13560702" sldId="259"/>
            <ac:picMk id="1026" creationId="{AFFC2DB0-4411-4D13-A87C-ECF923F1962D}"/>
          </ac:picMkLst>
        </pc:picChg>
        <pc:picChg chg="del mod">
          <ac:chgData name="Shevlyakova Anel" userId="582622a4108bf2d3" providerId="LiveId" clId="{BB2BC12D-3156-4306-81D2-A2291DDD9CA6}" dt="2022-09-20T12:33:52.922" v="64" actId="478"/>
          <ac:picMkLst>
            <pc:docMk/>
            <pc:sldMk cId="13560702" sldId="259"/>
            <ac:picMk id="2052" creationId="{02A4F039-F421-40C5-96B8-B764EDFB6F7A}"/>
          </ac:picMkLst>
        </pc:picChg>
        <pc:picChg chg="del">
          <ac:chgData name="Shevlyakova Anel" userId="582622a4108bf2d3" providerId="LiveId" clId="{BB2BC12D-3156-4306-81D2-A2291DDD9CA6}" dt="2022-09-20T12:33:51.657" v="62" actId="478"/>
          <ac:picMkLst>
            <pc:docMk/>
            <pc:sldMk cId="13560702" sldId="259"/>
            <ac:picMk id="2054" creationId="{D99CBE7B-0E64-429B-9182-73CE24149B71}"/>
          </ac:picMkLst>
        </pc:picChg>
      </pc:sldChg>
      <pc:sldChg chg="addSp delSp modSp new mod setBg">
        <pc:chgData name="Shevlyakova Anel" userId="582622a4108bf2d3" providerId="LiveId" clId="{BB2BC12D-3156-4306-81D2-A2291DDD9CA6}" dt="2022-09-22T01:05:19.647" v="634" actId="1076"/>
        <pc:sldMkLst>
          <pc:docMk/>
          <pc:sldMk cId="3124355364" sldId="260"/>
        </pc:sldMkLst>
        <pc:spChg chg="del">
          <ac:chgData name="Shevlyakova Anel" userId="582622a4108bf2d3" providerId="LiveId" clId="{BB2BC12D-3156-4306-81D2-A2291DDD9CA6}" dt="2022-09-20T13:24:12.318" v="130" actId="21"/>
          <ac:spMkLst>
            <pc:docMk/>
            <pc:sldMk cId="3124355364" sldId="260"/>
            <ac:spMk id="2" creationId="{964D3160-99E0-4C55-A7D5-15F2A023CEE1}"/>
          </ac:spMkLst>
        </pc:spChg>
        <pc:spChg chg="mod">
          <ac:chgData name="Shevlyakova Anel" userId="582622a4108bf2d3" providerId="LiveId" clId="{BB2BC12D-3156-4306-81D2-A2291DDD9CA6}" dt="2022-09-22T01:05:10.824" v="633" actId="20577"/>
          <ac:spMkLst>
            <pc:docMk/>
            <pc:sldMk cId="3124355364" sldId="260"/>
            <ac:spMk id="3" creationId="{3074FBF0-AE06-4D6C-B3BE-AF1ED129D20B}"/>
          </ac:spMkLst>
        </pc:spChg>
        <pc:spChg chg="add del mod">
          <ac:chgData name="Shevlyakova Anel" userId="582622a4108bf2d3" providerId="LiveId" clId="{BB2BC12D-3156-4306-81D2-A2291DDD9CA6}" dt="2022-09-20T13:24:53.930" v="134"/>
          <ac:spMkLst>
            <pc:docMk/>
            <pc:sldMk cId="3124355364" sldId="260"/>
            <ac:spMk id="4" creationId="{6B78A96E-DF43-4BA8-B9DA-EA57BB11FDC6}"/>
          </ac:spMkLst>
        </pc:spChg>
        <pc:picChg chg="add mod">
          <ac:chgData name="Shevlyakova Anel" userId="582622a4108bf2d3" providerId="LiveId" clId="{BB2BC12D-3156-4306-81D2-A2291DDD9CA6}" dt="2022-09-22T01:05:19.647" v="634" actId="1076"/>
          <ac:picMkLst>
            <pc:docMk/>
            <pc:sldMk cId="3124355364" sldId="260"/>
            <ac:picMk id="3074" creationId="{BDACB57C-E768-4ECA-A8F7-C040B9C87821}"/>
          </ac:picMkLst>
        </pc:picChg>
        <pc:picChg chg="add mod">
          <ac:chgData name="Shevlyakova Anel" userId="582622a4108bf2d3" providerId="LiveId" clId="{BB2BC12D-3156-4306-81D2-A2291DDD9CA6}" dt="2022-09-20T13:44:38.841" v="351" actId="1440"/>
          <ac:picMkLst>
            <pc:docMk/>
            <pc:sldMk cId="3124355364" sldId="260"/>
            <ac:picMk id="3076" creationId="{15019C5F-CAFF-4329-ACE7-78766C6854BC}"/>
          </ac:picMkLst>
        </pc:picChg>
      </pc:sldChg>
      <pc:sldChg chg="del">
        <pc:chgData name="Shevlyakova Anel" userId="582622a4108bf2d3" providerId="LiveId" clId="{BB2BC12D-3156-4306-81D2-A2291DDD9CA6}" dt="2022-09-20T12:45:11.968" v="98" actId="2696"/>
        <pc:sldMkLst>
          <pc:docMk/>
          <pc:sldMk cId="3914788352" sldId="260"/>
        </pc:sldMkLst>
      </pc:sldChg>
      <pc:sldChg chg="addSp modSp new mod setBg">
        <pc:chgData name="Shevlyakova Anel" userId="582622a4108bf2d3" providerId="LiveId" clId="{BB2BC12D-3156-4306-81D2-A2291DDD9CA6}" dt="2022-09-20T14:00:54.581" v="418" actId="1076"/>
        <pc:sldMkLst>
          <pc:docMk/>
          <pc:sldMk cId="992482880" sldId="261"/>
        </pc:sldMkLst>
        <pc:spChg chg="mod">
          <ac:chgData name="Shevlyakova Anel" userId="582622a4108bf2d3" providerId="LiveId" clId="{BB2BC12D-3156-4306-81D2-A2291DDD9CA6}" dt="2022-09-20T13:59:51.392" v="406" actId="1076"/>
          <ac:spMkLst>
            <pc:docMk/>
            <pc:sldMk cId="992482880" sldId="261"/>
            <ac:spMk id="2" creationId="{3BD1BE9B-18FE-47F3-B499-ED051907FA5C}"/>
          </ac:spMkLst>
        </pc:spChg>
        <pc:spChg chg="mod">
          <ac:chgData name="Shevlyakova Anel" userId="582622a4108bf2d3" providerId="LiveId" clId="{BB2BC12D-3156-4306-81D2-A2291DDD9CA6}" dt="2022-09-20T14:00:47.971" v="417" actId="1076"/>
          <ac:spMkLst>
            <pc:docMk/>
            <pc:sldMk cId="992482880" sldId="261"/>
            <ac:spMk id="3" creationId="{48808F80-338A-4631-9636-8928F44F94B5}"/>
          </ac:spMkLst>
        </pc:spChg>
        <pc:picChg chg="add mod">
          <ac:chgData name="Shevlyakova Anel" userId="582622a4108bf2d3" providerId="LiveId" clId="{BB2BC12D-3156-4306-81D2-A2291DDD9CA6}" dt="2022-09-20T14:00:54.581" v="418" actId="1076"/>
          <ac:picMkLst>
            <pc:docMk/>
            <pc:sldMk cId="992482880" sldId="261"/>
            <ac:picMk id="4098" creationId="{721E4886-B62A-4175-ABBA-AF753F0CD3E6}"/>
          </ac:picMkLst>
        </pc:picChg>
      </pc:sldChg>
      <pc:sldChg chg="del">
        <pc:chgData name="Shevlyakova Anel" userId="582622a4108bf2d3" providerId="LiveId" clId="{BB2BC12D-3156-4306-81D2-A2291DDD9CA6}" dt="2022-09-20T12:49:54.937" v="110" actId="2696"/>
        <pc:sldMkLst>
          <pc:docMk/>
          <pc:sldMk cId="2717597630" sldId="261"/>
        </pc:sldMkLst>
      </pc:sldChg>
      <pc:sldChg chg="new del">
        <pc:chgData name="Shevlyakova Anel" userId="582622a4108bf2d3" providerId="LiveId" clId="{BB2BC12D-3156-4306-81D2-A2291DDD9CA6}" dt="2022-09-20T14:03:19.221" v="439" actId="2696"/>
        <pc:sldMkLst>
          <pc:docMk/>
          <pc:sldMk cId="766916960" sldId="262"/>
        </pc:sldMkLst>
      </pc:sldChg>
      <pc:sldChg chg="del">
        <pc:chgData name="Shevlyakova Anel" userId="582622a4108bf2d3" providerId="LiveId" clId="{BB2BC12D-3156-4306-81D2-A2291DDD9CA6}" dt="2022-09-20T12:49:58.882" v="111" actId="2696"/>
        <pc:sldMkLst>
          <pc:docMk/>
          <pc:sldMk cId="3013206057" sldId="262"/>
        </pc:sldMkLst>
      </pc:sldChg>
      <pc:sldChg chg="addSp delSp modSp new mod setBg">
        <pc:chgData name="Shevlyakova Anel" userId="582622a4108bf2d3" providerId="LiveId" clId="{BB2BC12D-3156-4306-81D2-A2291DDD9CA6}" dt="2022-09-20T14:03:12.336" v="438" actId="26606"/>
        <pc:sldMkLst>
          <pc:docMk/>
          <pc:sldMk cId="2269667570" sldId="263"/>
        </pc:sldMkLst>
        <pc:spChg chg="add">
          <ac:chgData name="Shevlyakova Anel" userId="582622a4108bf2d3" providerId="LiveId" clId="{BB2BC12D-3156-4306-81D2-A2291DDD9CA6}" dt="2022-09-20T14:03:12.336" v="438" actId="26606"/>
          <ac:spMkLst>
            <pc:docMk/>
            <pc:sldMk cId="2269667570" sldId="263"/>
            <ac:spMk id="5135" creationId="{799448F2-0E5B-42DA-B2D1-11A14E947BD4}"/>
          </ac:spMkLst>
        </pc:spChg>
        <pc:spChg chg="add">
          <ac:chgData name="Shevlyakova Anel" userId="582622a4108bf2d3" providerId="LiveId" clId="{BB2BC12D-3156-4306-81D2-A2291DDD9CA6}" dt="2022-09-20T14:03:12.336" v="438" actId="26606"/>
          <ac:spMkLst>
            <pc:docMk/>
            <pc:sldMk cId="2269667570" sldId="263"/>
            <ac:spMk id="5136" creationId="{4E8A7552-20E1-4F34-ADAB-C1DB6634D47E}"/>
          </ac:spMkLst>
        </pc:spChg>
        <pc:picChg chg="add mod ord">
          <ac:chgData name="Shevlyakova Anel" userId="582622a4108bf2d3" providerId="LiveId" clId="{BB2BC12D-3156-4306-81D2-A2291DDD9CA6}" dt="2022-09-20T14:03:12.336" v="438" actId="26606"/>
          <ac:picMkLst>
            <pc:docMk/>
            <pc:sldMk cId="2269667570" sldId="263"/>
            <ac:picMk id="5122" creationId="{444F691E-8B7A-462C-B6B5-014D7D2D7BC1}"/>
          </ac:picMkLst>
        </pc:picChg>
        <pc:picChg chg="add mod ord">
          <ac:chgData name="Shevlyakova Anel" userId="582622a4108bf2d3" providerId="LiveId" clId="{BB2BC12D-3156-4306-81D2-A2291DDD9CA6}" dt="2022-09-20T14:03:12.336" v="438" actId="26606"/>
          <ac:picMkLst>
            <pc:docMk/>
            <pc:sldMk cId="2269667570" sldId="263"/>
            <ac:picMk id="5124" creationId="{AAECF728-2E15-429E-9A95-B833A3BC132C}"/>
          </ac:picMkLst>
        </pc:picChg>
        <pc:picChg chg="add mod">
          <ac:chgData name="Shevlyakova Anel" userId="582622a4108bf2d3" providerId="LiveId" clId="{BB2BC12D-3156-4306-81D2-A2291DDD9CA6}" dt="2022-09-20T14:03:12.336" v="438" actId="26606"/>
          <ac:picMkLst>
            <pc:docMk/>
            <pc:sldMk cId="2269667570" sldId="263"/>
            <ac:picMk id="5126" creationId="{4C9277A3-08C4-4035-BC59-957C4FC2227D}"/>
          </ac:picMkLst>
        </pc:picChg>
        <pc:cxnChg chg="add del">
          <ac:chgData name="Shevlyakova Anel" userId="582622a4108bf2d3" providerId="LiveId" clId="{BB2BC12D-3156-4306-81D2-A2291DDD9CA6}" dt="2022-09-20T14:03:12.273" v="437" actId="26606"/>
          <ac:cxnSpMkLst>
            <pc:docMk/>
            <pc:sldMk cId="2269667570" sldId="263"/>
            <ac:cxnSpMk id="5131" creationId="{DCD67800-37AC-4E14-89B0-F79DCB3FB86D}"/>
          </ac:cxnSpMkLst>
        </pc:cxnChg>
        <pc:cxnChg chg="add del">
          <ac:chgData name="Shevlyakova Anel" userId="582622a4108bf2d3" providerId="LiveId" clId="{BB2BC12D-3156-4306-81D2-A2291DDD9CA6}" dt="2022-09-20T14:03:12.273" v="437" actId="26606"/>
          <ac:cxnSpMkLst>
            <pc:docMk/>
            <pc:sldMk cId="2269667570" sldId="263"/>
            <ac:cxnSpMk id="5133" creationId="{20F1788F-A5AE-4188-8274-F7F2E3833ECD}"/>
          </ac:cxnSpMkLst>
        </pc:cxnChg>
      </pc:sldChg>
      <pc:sldChg chg="modSp new mod setBg">
        <pc:chgData name="Shevlyakova Anel" userId="582622a4108bf2d3" providerId="LiveId" clId="{BB2BC12D-3156-4306-81D2-A2291DDD9CA6}" dt="2022-09-22T00:55:04.010" v="624" actId="1076"/>
        <pc:sldMkLst>
          <pc:docMk/>
          <pc:sldMk cId="802497174" sldId="264"/>
        </pc:sldMkLst>
        <pc:spChg chg="mod">
          <ac:chgData name="Shevlyakova Anel" userId="582622a4108bf2d3" providerId="LiveId" clId="{BB2BC12D-3156-4306-81D2-A2291DDD9CA6}" dt="2022-09-22T00:53:19.480" v="603" actId="1076"/>
          <ac:spMkLst>
            <pc:docMk/>
            <pc:sldMk cId="802497174" sldId="264"/>
            <ac:spMk id="2" creationId="{CB85F3B0-0299-40F5-AD5A-E8AF3CAE1724}"/>
          </ac:spMkLst>
        </pc:spChg>
        <pc:spChg chg="mod">
          <ac:chgData name="Shevlyakova Anel" userId="582622a4108bf2d3" providerId="LiveId" clId="{BB2BC12D-3156-4306-81D2-A2291DDD9CA6}" dt="2022-09-22T00:55:04.010" v="624" actId="1076"/>
          <ac:spMkLst>
            <pc:docMk/>
            <pc:sldMk cId="802497174" sldId="264"/>
            <ac:spMk id="3" creationId="{149A9483-8A57-407B-9AB5-77563B433B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E82D4-21F4-43DA-B050-24C930096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E6D7EE-89EE-4D11-AF24-74C11CBB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1241CE-7FBE-4B98-96CF-AEE344B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E9718D-0AE3-4AE7-AF01-4AF662DB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9F1920-23DD-4D00-A2FF-C1D91B8B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60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9F8F7-1CB7-4077-AB0B-CDC3366F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57F465-0627-4593-951B-40E222135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44A20E-D91B-424C-B738-8BD1EC8A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9C6FFA-DF3B-4D20-BAB1-B13BFCE1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3A2947-66DE-40C8-A048-1810B41A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60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745C7D-B8B7-4C4E-AB5F-07164E9B2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6A6F5-7A1E-4557-AC07-03E8FF2E2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330319-7C42-467C-A2B4-CD7B636F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F2878-581C-4795-9489-713D9AB6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C2193C-5AEE-4400-B9AB-AEF38611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331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083E4-A392-4642-8528-FF30828D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1CAAA-C0CD-415A-926A-4D2D8B63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973570-8EA4-44C1-A549-C8873396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280CBC-0E06-4B11-A7AD-B9876940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B3A8FA-9CF4-4E8A-96A0-4C667052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996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AC920-993E-45AC-8BB0-2FFBC37B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C1D16C-9287-4320-8247-4A35A50B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8C47F2-AA99-4988-8830-84FF9990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884D25-4E8E-4397-A683-2DB5EFE7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BF73D-F1BD-4E1B-8887-F9A9DC10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005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83AAEC-9210-4E29-A28D-85AB424F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A3C0FD-5AE4-4287-B32D-85B45975E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7CF946-15ED-48BD-9A8B-9FDF16B03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73BB3E-B0FF-4057-95FC-44EE1C84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2443A7-A5F9-4C3D-89AD-88F1720B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8AE6C8-0BD7-421A-B34C-A76DE480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2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5D18CD-CEFE-4272-A047-D603FB31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8B919-7DD3-4320-B47E-9BCA26CC6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63AABE-766F-4CE4-987F-C95F13A22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2D0E2FD-4D02-437A-9943-831877624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9E90B7-2911-4284-A1FB-41E226D54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A6DEED-E62D-4A8F-A467-F3D90418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A012AB-2D2A-4039-B964-95A2D4A1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7800813-07E1-4A07-9708-48EA126C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96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E5CD9-86B2-48E5-9C29-72754B64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AEF4F2-655F-4C19-9684-B4F5D79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EA8EEF-0AFA-4E9C-B9D7-C29255E9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309D22-23C3-45B1-A2FD-5A31EA8F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1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93E8463-A68D-4C5B-B3D2-4C94671D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B9E95F-5111-4FA9-A659-21B3F71E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1624F8-1C69-4CFA-8D0E-38078593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02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5BE61-CD8D-4995-9E12-B24AE7C0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56AD6F-C7FB-4867-BF41-6ECDAB36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1E673A-8A47-4800-AD78-E2DE3D64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AB4E0B-DACA-4A27-B2E0-1229CAA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239BCB-1BF2-435B-9EB7-9DEF28E4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2CBD70-B522-4A2F-BD01-2D581606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229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351B7-55E1-4512-91AE-70A508A7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2E8E88-24C9-4454-8CCC-4222B5EDF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C39178-C8AE-4C4B-9ECB-30EFA00C5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5EC97B-5742-47A6-9D3B-EE319C11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95E048-F6B2-4AA8-B0D6-1732E2E7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FA3E22-84E8-4054-98E6-B2B95404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677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0DA6C-6303-45E2-967A-22ED9335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7C7C3D-3C22-4832-AEA2-7769E480E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6AF1CC-92CE-4FAD-BA27-2B044A51C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0924-903F-4184-9C09-6B0C3BB4AFB9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008653-1B56-45CF-881D-A19806C77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C8287A-4E89-4B32-AAAB-8061D3137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F39B-FBEB-47B9-8F67-255A75F4127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83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blog.bc-pf.org/chemistry-of-colo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я Laboratory | Бесплатные векторы, стоковые фото и PSD">
            <a:extLst>
              <a:ext uri="{FF2B5EF4-FFF2-40B4-BE49-F238E27FC236}">
                <a16:creationId xmlns:a16="http://schemas.microsoft.com/office/drawing/2014/main" xmlns="" id="{955AE0F3-CC92-4344-AE41-44BBBA5B3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7BD71-D9E1-4820-9D3C-E591BA9DA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38" y="957757"/>
            <a:ext cx="11039475" cy="306324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Расшифровка генетического кода; РНК и белок </a:t>
            </a:r>
            <a:endParaRPr lang="x-none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0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5F3B0-0299-40F5-AD5A-E8AF3CAE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006" y="898525"/>
            <a:ext cx="3709986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A9483-8A57-407B-9AB5-77563B43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087" y="2100263"/>
            <a:ext cx="5457825" cy="312896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softEdge rad="101600"/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белков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код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матричного синтеза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РНК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74FCF-92F8-4195-9C88-15B20412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-62704"/>
            <a:ext cx="487679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белков 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4E9916-62C9-4991-8E01-E29CC109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" y="1333502"/>
            <a:ext cx="6834188" cy="5019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молекулы, участвующие практически во всех процессах, протекающих в живых системах.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служат катализаторами разнообразных биохимических реакций, осуществляют транспорт веществ внутри клеток и между клетками, из них строятся различные структурные элементы и т.д.</a:t>
            </a:r>
          </a:p>
          <a:p>
            <a:pPr marL="0" indent="0"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белка представляет собой обычно одну длинную полипептидную цепь, образованную многократным повторением одной и той же структуры.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Каждая клетка имеет набор специфических белков, характерных именно для этой клетки. Информация о том, какие белки должны синтезироваться в клетках данного организма, хранится в ядре, она записана в виде последовательности нуклеотидов в ДНК. </a:t>
            </a:r>
          </a:p>
          <a:p>
            <a:pPr marL="0" indent="0">
              <a:buNone/>
            </a:pP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Часть молекулы ДНК, последовательность нуклеотидов в которой определяет последовательность аминокислот в данном белке, называется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геном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молекуле ДНК может содержаться от сотен до десятков тысяч генов.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труктура белка • Биология, Биохимия | Фоксфорд Учебник">
            <a:extLst>
              <a:ext uri="{FF2B5EF4-FFF2-40B4-BE49-F238E27FC236}">
                <a16:creationId xmlns:a16="http://schemas.microsoft.com/office/drawing/2014/main" xmlns="" id="{5043F48D-0E2E-45E1-BD1F-AB5EFA2A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-175097"/>
            <a:ext cx="5097462" cy="36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Структура Днк Гена Аллель Днк, Американские Горки, Парк Развлечений, Горки  Png Скачать – Потрясающие бесплатные прозрачные png клипарт изображения  скачать бесплатно">
            <a:extLst>
              <a:ext uri="{FF2B5EF4-FFF2-40B4-BE49-F238E27FC236}">
                <a16:creationId xmlns:a16="http://schemas.microsoft.com/office/drawing/2014/main" xmlns="" id="{AB76475D-49E4-497E-8029-79BB8C55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93" y="3246834"/>
            <a:ext cx="3889895" cy="297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346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DDF13E-9FC0-49DE-88DE-A3562A86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6" y="1415653"/>
            <a:ext cx="8115300" cy="4026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017F12-FA17-4EBC-A0FA-DC037A7ABB20}"/>
              </a:ext>
            </a:extLst>
          </p:cNvPr>
          <p:cNvSpPr txBox="1"/>
          <p:nvPr/>
        </p:nvSpPr>
        <p:spPr>
          <a:xfrm>
            <a:off x="4895850" y="372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Код ДНК</a:t>
            </a:r>
            <a:endParaRPr lang="ru-RU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305000-3EEF-4B96-94D5-CB3B977E5B0D}"/>
              </a:ext>
            </a:extLst>
          </p:cNvPr>
          <p:cNvSpPr txBox="1"/>
          <p:nvPr/>
        </p:nvSpPr>
        <p:spPr>
          <a:xfrm>
            <a:off x="523875" y="798978"/>
            <a:ext cx="11144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ДНК состоит из четырех видов нуклеотидов, то есть информация в ДНК записывается четырьмя буквами (А, Г, Т, Ц).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РНК вместо тимина присутствует урацил.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Набор сочетаний из трех нуклеотидов, кодирующих определенные аминокислоты, называют 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кодом ДНК</a:t>
            </a: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или 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генетическим кодом</a:t>
            </a: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аждая аминокислота кодируется более, чем одним триплетом. Так, например, аминокислота фенилаланин может кодироваться как последовательностью УУУ (код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иРНК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так и последовательностью УУЦ. Только две аминокислоты (триптофан и метионин) кодируются одним триплетом. </a:t>
            </a:r>
          </a:p>
        </p:txBody>
      </p:sp>
      <p:pic>
        <p:nvPicPr>
          <p:cNvPr id="1026" name="Picture 2" descr="Генетический код">
            <a:extLst>
              <a:ext uri="{FF2B5EF4-FFF2-40B4-BE49-F238E27FC236}">
                <a16:creationId xmlns:a16="http://schemas.microsoft.com/office/drawing/2014/main" xmlns="" id="{AFFC2DB0-4411-4D13-A87C-ECF923F1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15180"/>
            <a:ext cx="8039100" cy="2756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1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4FBF0-AE06-4D6C-B3BE-AF1ED129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4787"/>
            <a:ext cx="10591800" cy="63198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информации должно начинаться с правильного места молекулы ДНК (РНК) и продолжаться последовательно от одного кодона к другому.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последовательность нуклеотидов окажется измененной во всех кодонах. Это подтверждается обнаружением мутаций, при которых из последовательности либо выпадает (делеция), либо встраивается в нее (вставка) один или два нуклеотида. При этих мутациях в результате сдвига рамки считывания синтезируется дефектный белок.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триплета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(УАА, УАГ и УГА)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кодируют стоп-кодоны, которые сигнализируют об окончании синтеза полипептидной цепи. </a:t>
            </a:r>
          </a:p>
          <a:p>
            <a:pPr marL="0" indent="0">
              <a:buNone/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Генетический код — урок. Биология, 9 класс.">
            <a:extLst>
              <a:ext uri="{FF2B5EF4-FFF2-40B4-BE49-F238E27FC236}">
                <a16:creationId xmlns:a16="http://schemas.microsoft.com/office/drawing/2014/main" xmlns="" id="{BDACB57C-E768-4ECA-A8F7-C040B9C8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3429000"/>
            <a:ext cx="3190875" cy="2890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актическое значение генетического кода. Понятие о гене, генетическом коде">
            <a:extLst>
              <a:ext uri="{FF2B5EF4-FFF2-40B4-BE49-F238E27FC236}">
                <a16:creationId xmlns:a16="http://schemas.microsoft.com/office/drawing/2014/main" xmlns="" id="{15019C5F-CAFF-4329-ACE7-78766C68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213713" cy="2890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5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D1BE9B-18FE-47F3-B499-ED051907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-249238"/>
            <a:ext cx="5257800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матричного синтеза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08F80-338A-4631-9636-8928F44F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" y="935831"/>
            <a:ext cx="11882438" cy="498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Реакции матричного синтеза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 собой реакции, которые идут с использованием матрицы. 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Матрица представляет собой готовую структуру, в соответствии с которой осуществляется синтез новой структуры. 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синтеза белковых молекул необходимо осуществление реакций двух типов: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транскрипции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трансляции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Кроме того, к реакциям матричного синтеза относится реакция самоудвоения ДНК 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репликация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синтезе ДНК и синтезе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иРНК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качестве матрицы используется одна из цепей ДНК, на которой происходит образование комплементарной ей цепи. 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Реакции матричного синтеза характерны лишь для живой природы, в результате их осуществления становится возможным передача информации от одного поколения живых существ, к другому (репликация), а также синтез молекул белков в соответствии с информацией, заложенной в генетическом материале.</a:t>
            </a:r>
            <a:endParaRPr lang="x-none" sz="1800" dirty="0"/>
          </a:p>
        </p:txBody>
      </p:sp>
      <p:pic>
        <p:nvPicPr>
          <p:cNvPr id="4098" name="Picture 2" descr="Биосинтез белка - презентация онлайн">
            <a:extLst>
              <a:ext uri="{FF2B5EF4-FFF2-40B4-BE49-F238E27FC236}">
                <a16:creationId xmlns:a16="http://schemas.microsoft.com/office/drawing/2014/main" xmlns="" id="{721E4886-B62A-4175-ABBA-AF753F0CD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35416" r="4334" b="9583"/>
          <a:stretch/>
        </p:blipFill>
        <p:spPr bwMode="auto">
          <a:xfrm>
            <a:off x="2962274" y="4039162"/>
            <a:ext cx="5762626" cy="25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8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иосинтез белка">
            <a:extLst>
              <a:ext uri="{FF2B5EF4-FFF2-40B4-BE49-F238E27FC236}">
                <a16:creationId xmlns:a16="http://schemas.microsoft.com/office/drawing/2014/main" xmlns="" id="{444F691E-8B7A-462C-B6B5-014D7D2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087" y="321734"/>
            <a:ext cx="2278993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ранскрипция">
            <a:extLst>
              <a:ext uri="{FF2B5EF4-FFF2-40B4-BE49-F238E27FC236}">
                <a16:creationId xmlns:a16="http://schemas.microsoft.com/office/drawing/2014/main" xmlns="" id="{AAECF728-2E15-429E-9A95-B833A3BC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508" y="3631096"/>
            <a:ext cx="5184150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0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2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тРНК">
            <a:extLst>
              <a:ext uri="{FF2B5EF4-FFF2-40B4-BE49-F238E27FC236}">
                <a16:creationId xmlns:a16="http://schemas.microsoft.com/office/drawing/2014/main" xmlns="" id="{4C9277A3-08C4-4035-BC59-957C4FC2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31" y="321734"/>
            <a:ext cx="4355169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67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245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times new roman</vt:lpstr>
      <vt:lpstr>Тема Office</vt:lpstr>
      <vt:lpstr>Тема: Расшифровка генетического кода; РНК и белок </vt:lpstr>
      <vt:lpstr>Содержание:</vt:lpstr>
      <vt:lpstr>Структура белков </vt:lpstr>
      <vt:lpstr>Презентация PowerPoint</vt:lpstr>
      <vt:lpstr>Презентация PowerPoint</vt:lpstr>
      <vt:lpstr>Реакции матричного синтеза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Расшифровка генетического кода; РНК и белок </dc:title>
  <dc:creator>Shevlyakova Anel</dc:creator>
  <cp:lastModifiedBy>User</cp:lastModifiedBy>
  <cp:revision>2</cp:revision>
  <dcterms:created xsi:type="dcterms:W3CDTF">2022-09-14T16:29:45Z</dcterms:created>
  <dcterms:modified xsi:type="dcterms:W3CDTF">2022-11-10T09:30:52Z</dcterms:modified>
</cp:coreProperties>
</file>