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DA051-AA7C-4F12-94AE-F6453D8C8DB9}" v="194" dt="2022-09-28T04:30:48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24745E-3FB5-2460-80F9-460EA2402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Генетическая трансформация прокариот</a:t>
            </a:r>
            <a:r>
              <a:rPr lang="ru-RU" dirty="0">
                <a:solidFill>
                  <a:srgbClr val="FFFFFF"/>
                </a:solidFill>
                <a:cs typeface="Calibri Light"/>
              </a:rPr>
              <a:t> 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D7B34-5F9B-32DB-B498-FEF834FA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ru-RU" sz="3800">
                <a:solidFill>
                  <a:schemeClr val="bg1"/>
                </a:solidFill>
                <a:cs typeface="Calibri Light"/>
              </a:rPr>
              <a:t>Что такое трансформация </a:t>
            </a:r>
            <a:endParaRPr lang="ru-RU" sz="380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957EC-94EC-80AA-EF88-617A6F4D1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900" b="1">
                <a:solidFill>
                  <a:schemeClr val="bg1"/>
                </a:solidFill>
                <a:ea typeface="+mn-lt"/>
                <a:cs typeface="+mn-lt"/>
              </a:rPr>
              <a:t>Трансформа́ция</a:t>
            </a:r>
            <a:r>
              <a:rPr lang="ru-RU" sz="1900">
                <a:solidFill>
                  <a:schemeClr val="bg1"/>
                </a:solidFill>
                <a:ea typeface="+mn-lt"/>
                <a:cs typeface="+mn-lt"/>
              </a:rPr>
              <a:t> (англ. </a:t>
            </a:r>
            <a:r>
              <a:rPr lang="en" sz="1900" i="1">
                <a:solidFill>
                  <a:schemeClr val="bg1"/>
                </a:solidFill>
                <a:ea typeface="+mn-lt"/>
                <a:cs typeface="+mn-lt"/>
              </a:rPr>
              <a:t>transformation</a:t>
            </a:r>
            <a:r>
              <a:rPr lang="ru-RU" sz="1900">
                <a:solidFill>
                  <a:schemeClr val="bg1"/>
                </a:solidFill>
                <a:ea typeface="+mn-lt"/>
                <a:cs typeface="+mn-lt"/>
              </a:rPr>
              <a:t>) — процесс поглощения бактериальной клеткой молекулы ДНК из внешней среды. Для того, чтобы быть способной к трансформации, клетка должна быть компетентной, то есть молекулы ДНК должны иметь возможность проникнуть в неё через клеточные покровы. Трансформация активно используется в молекулярной биологии и генетической инженерии.</a:t>
            </a:r>
            <a:endParaRPr lang="ru-RU" sz="190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Изображение выглядит как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ABD1B157-1172-460D-937B-2FC8BDE3A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41" r="29062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7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A2E32-EC04-1CCC-7755-98C43874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ru-RU" sz="2800">
                <a:solidFill>
                  <a:schemeClr val="bg1"/>
                </a:solidFill>
                <a:cs typeface="Calibri Light"/>
              </a:rPr>
              <a:t>Генетическая трансформация прокариот 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87F416-A98E-5C0F-4296-E4F60D27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7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 Энергия в форме Арн+ используется для поглощения ДНК в процессе генетической трансформации и для переноса белков через мембрану. Движение многих прокариот обеспечивается энергией АДн+- Важная роль принадлежит АДн+ или одной из его составляющих в осуществлении процессов активного транспорта молекул и ионов через ЦПМ прокариот</a:t>
            </a:r>
            <a:endParaRPr lang="ru-RU" sz="170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962890-7B15-EF1F-2635-5A7D059D5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36622"/>
            <a:ext cx="5260976" cy="39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F0D74-0A46-2FBB-584E-9E6FDE37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900">
                <a:solidFill>
                  <a:schemeClr val="bg1"/>
                </a:solidFill>
                <a:ea typeface="+mn-lt"/>
                <a:cs typeface="+mn-lt"/>
              </a:rPr>
              <a:t>Из трех основных процессов, приводящих у прокариот к генетической рекомбинации (конъюгация, трансформация, трансдукция), наиболее совершенным является процесс конъюгации, так как он обеспечивает возможность более полного обмена генетическим материалом двух клеток. (При благоприятных условиях возможно вхождение в реципиентную клетку всей донорной ДНК). Однако эффективность механизмов генетической рекомбинации высока для достаточно близкородственных прокариотных организмов. Поэтому не лиш.ена оснований точка зрения, что исключительного значения в процессах изменчивости бактерий межвидовая передача генетической информации не имеет. Это соображение подкрепляется и обнаруженными в последнее время в клетках прокариот барьерами на пути вырал-сения чужеродного генетического материала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5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59196-FC18-2A5F-BB6F-E545C964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ru-RU">
                <a:solidFill>
                  <a:schemeClr val="bg1"/>
                </a:solidFill>
                <a:cs typeface="Calibri Light"/>
              </a:rPr>
              <a:t>Важность обмена </a:t>
            </a: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76991-6AED-9CDB-41D7-0E2A7F0A4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1700">
                <a:solidFill>
                  <a:schemeClr val="bg1"/>
                </a:solidFill>
              </a:rPr>
            </a:br>
            <a:r>
              <a:rPr lang="ru-RU" sz="1700">
                <a:solidFill>
                  <a:schemeClr val="bg1"/>
                </a:solidFill>
                <a:ea typeface="+mn-lt"/>
                <a:cs typeface="+mn-lt"/>
              </a:rPr>
              <a:t>    Важность обмена генетическим материалом для эволюции прокариот подтверждается тем, что многие бактерии имеют другой механиз.м обмена генами — естественную трансформацию. В ходе этого процесса бактерии активно поглощают ДНК, оказавшуюся в среде. Если поглощенная ДНК гомологична внутриклеточной, то воз.можна рекомбинация между ними. Для того чтобы повысить вероятность попадания в клетку именно гомологичной ДНК, некоторые бактерии амеют систему дискриминации, узнающую определенную последовательность ДНК, часто встречающуюся у этих бактерий, но редко у других, и позвачяющую транспорт в клетку лишь тех. молекул ДНК, которые отмечены такой последовательностью. Проникновение в клетку произвольной ДНК из среды потенциально опасно таки.м путе.м могли бы проникать патогенные агенты, например вирусы. Видимо, поэтому при естественной трансформации в клетку проникает лишь одна линейная цепь ДНК, а вторая в ходе транспорта деградирует. В таком виде ДНК относительно безвредна она рекомбинирует с клеточной ДНК при наличии гомологичных участков</a:t>
            </a:r>
            <a:endParaRPr lang="ru-RU" sz="17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BA3FB-F97C-2C29-C6B4-5874A54C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5865932" cy="1356878"/>
          </a:xfrm>
        </p:spPr>
        <p:txBody>
          <a:bodyPr anchor="b">
            <a:normAutofit/>
          </a:bodyPr>
          <a:lstStyle/>
          <a:p>
            <a:pPr algn="r"/>
            <a:r>
              <a:rPr lang="ru-RU">
                <a:solidFill>
                  <a:schemeClr val="bg1"/>
                </a:solidFill>
                <a:cs typeface="Calibri Light"/>
              </a:rPr>
              <a:t>Генетический перенос </a:t>
            </a: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8497C-6FDA-FE87-1109-4B38E92B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Генетический перенос у прокариот всегда осуществляется путем однонаправленного перехода ДНК из клетки в клетку, так что одна клетка служит донором, а другая — реципиентом ДНК. Этот переход может совершаться при конъюгации, включающей прямой контакт двух клеток, или в результате процессов, называемых трансдукцией и трансформацией. </a:t>
            </a:r>
            <a:r>
              <a:rPr lang="ru-RU" sz="2000" dirty="0" err="1">
                <a:solidFill>
                  <a:schemeClr val="bg1"/>
                </a:solidFill>
                <a:ea typeface="+mn-lt"/>
                <a:cs typeface="+mn-lt"/>
              </a:rPr>
              <a:t>Трансдукционный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 перенос происходит при участии некоторых бактериальных вирусов (бактериофагов), способных захватывать фрагменты генома клетки-донора. Трансформационный перенос совершается путем поглощения клеткой-реципиентом свободных фрагментов ДНК, которые выходят из клетки-донора и попадают во внешнюю среду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4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Генетическая трансформация прокариот </vt:lpstr>
      <vt:lpstr>Что такое трансформация </vt:lpstr>
      <vt:lpstr>Генетическая трансформация прокариот </vt:lpstr>
      <vt:lpstr>Презентация PowerPoint</vt:lpstr>
      <vt:lpstr>Важность обмена </vt:lpstr>
      <vt:lpstr>Генетический перенос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71</cp:revision>
  <dcterms:created xsi:type="dcterms:W3CDTF">2022-09-28T03:41:24Z</dcterms:created>
  <dcterms:modified xsi:type="dcterms:W3CDTF">2022-09-28T05:28:00Z</dcterms:modified>
</cp:coreProperties>
</file>