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8"/>
  </p:notesMasterIdLst>
  <p:sldIdLst>
    <p:sldId id="256" r:id="rId2"/>
    <p:sldId id="258" r:id="rId3"/>
    <p:sldId id="259" r:id="rId4"/>
    <p:sldId id="281" r:id="rId5"/>
    <p:sldId id="287" r:id="rId6"/>
    <p:sldId id="290" r:id="rId7"/>
    <p:sldId id="291" r:id="rId8"/>
    <p:sldId id="292" r:id="rId9"/>
    <p:sldId id="293" r:id="rId10"/>
    <p:sldId id="288" r:id="rId11"/>
    <p:sldId id="289" r:id="rId12"/>
    <p:sldId id="295" r:id="rId13"/>
    <p:sldId id="270" r:id="rId14"/>
    <p:sldId id="296" r:id="rId15"/>
    <p:sldId id="286" r:id="rId16"/>
    <p:sldId id="285" r:id="rId17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9"/>
      <p:bold r:id="rId20"/>
      <p:italic r:id="rId21"/>
      <p:boldItalic r:id="rId22"/>
    </p:embeddedFont>
    <p:embeddedFont>
      <p:font typeface="Palanquin Dark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25CD41-C169-4B9D-AF77-1A8A5F873299}">
  <a:tblStyle styleId="{CB25CD41-C169-4B9D-AF77-1A8A5F8732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nsaya Kozhukhova" userId="d94043d9-0c76-4ed9-b1a5-1ee85a9bc9bb" providerId="ADAL" clId="{D451E1F4-6728-0B42-B25C-EA41D1BBE5EE}"/>
    <pc:docChg chg="modSld modMainMaster">
      <pc:chgData name="Zhansaya Kozhukhova" userId="d94043d9-0c76-4ed9-b1a5-1ee85a9bc9bb" providerId="ADAL" clId="{D451E1F4-6728-0B42-B25C-EA41D1BBE5EE}" dt="2022-10-19T06:13:15.640" v="1" actId="12563"/>
      <pc:docMkLst>
        <pc:docMk/>
      </pc:docMkLst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0" sldId="256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0" sldId="258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0" sldId="259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0" sldId="270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0" sldId="281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0" sldId="285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641999577" sldId="286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337441591" sldId="287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4110389011" sldId="288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1019082718" sldId="289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2426789391" sldId="290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1558354273" sldId="291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433963236" sldId="292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860832685" sldId="293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2645751657" sldId="295"/>
        </pc:sldMkLst>
      </pc:sldChg>
      <pc:sldChg chg="modTransition">
        <pc:chgData name="Zhansaya Kozhukhova" userId="d94043d9-0c76-4ed9-b1a5-1ee85a9bc9bb" providerId="ADAL" clId="{D451E1F4-6728-0B42-B25C-EA41D1BBE5EE}" dt="2022-10-19T06:13:15.640" v="1" actId="12563"/>
        <pc:sldMkLst>
          <pc:docMk/>
          <pc:sldMk cId="3642462443" sldId="296"/>
        </pc:sldMkLst>
      </pc:sldChg>
      <pc:sldMasterChg chg="modTransition modSldLayout">
        <pc:chgData name="Zhansaya Kozhukhova" userId="d94043d9-0c76-4ed9-b1a5-1ee85a9bc9bb" providerId="ADAL" clId="{D451E1F4-6728-0B42-B25C-EA41D1BBE5EE}" dt="2022-10-19T06:13:15.640" v="1" actId="12563"/>
        <pc:sldMasterMkLst>
          <pc:docMk/>
          <pc:sldMasterMk cId="0" sldId="2147483679"/>
        </pc:sldMasterMkLst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48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52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55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58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59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60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62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75"/>
          </pc:sldLayoutMkLst>
        </pc:sldLayoutChg>
        <pc:sldLayoutChg chg="modTransition">
          <pc:chgData name="Zhansaya Kozhukhova" userId="d94043d9-0c76-4ed9-b1a5-1ee85a9bc9bb" providerId="ADAL" clId="{D451E1F4-6728-0B42-B25C-EA41D1BBE5EE}" dt="2022-10-19T06:13:15.640" v="1" actId="12563"/>
          <pc:sldLayoutMkLst>
            <pc:docMk/>
            <pc:sldMasterMk cId="0" sldId="2147483679"/>
            <pc:sldLayoutMk cId="0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28753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408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" name="Google Shape;1943;gc6ac5e8787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4" name="Google Shape;1944;gc6ac5e8787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992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" name="Google Shape;1960;gc6ac5e8787_1_4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1" name="Google Shape;1961;gc6ac5e8787_1_4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2928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1" name="Google Shape;2711;gef1575b4d3_1_9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2" name="Google Shape;2712;gef1575b4d3_1_9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405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" name="Google Shape;1960;gc6ac5e8787_1_4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1" name="Google Shape;1961;gc6ac5e8787_1_4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061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" name="Google Shape;2260;gcb189c0635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1" name="Google Shape;2261;gcb189c0635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8573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" name="Google Shape;2970;gcb189c0635_0_1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1" name="Google Shape;2971;gcb189c0635_0_1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719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2375" y="1974500"/>
            <a:ext cx="46212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2375" y="3603450"/>
            <a:ext cx="3240600" cy="7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6" y="8"/>
            <a:ext cx="9143984" cy="5143520"/>
            <a:chOff x="26" y="8"/>
            <a:chExt cx="9143984" cy="5143520"/>
          </a:xfrm>
        </p:grpSpPr>
        <p:grpSp>
          <p:nvGrpSpPr>
            <p:cNvPr id="12" name="Google Shape;12;p2"/>
            <p:cNvGrpSpPr/>
            <p:nvPr/>
          </p:nvGrpSpPr>
          <p:grpSpPr>
            <a:xfrm>
              <a:off x="26" y="8"/>
              <a:ext cx="9143984" cy="5143520"/>
              <a:chOff x="26" y="8"/>
              <a:chExt cx="9143984" cy="5143520"/>
            </a:xfrm>
          </p:grpSpPr>
          <p:sp>
            <p:nvSpPr>
              <p:cNvPr id="13" name="Google Shape;13;p2"/>
              <p:cNvSpPr/>
              <p:nvPr/>
            </p:nvSpPr>
            <p:spPr>
              <a:xfrm>
                <a:off x="7773661" y="3460451"/>
                <a:ext cx="1370349" cy="1683077"/>
              </a:xfrm>
              <a:custGeom>
                <a:avLst/>
                <a:gdLst/>
                <a:ahLst/>
                <a:cxnLst/>
                <a:rect l="l" t="t" r="r" b="b"/>
                <a:pathLst>
                  <a:path w="31116" h="38217" extrusionOk="0">
                    <a:moveTo>
                      <a:pt x="31115" y="1"/>
                    </a:moveTo>
                    <a:lnTo>
                      <a:pt x="1" y="38217"/>
                    </a:lnTo>
                    <a:lnTo>
                      <a:pt x="10899" y="38217"/>
                    </a:lnTo>
                    <a:lnTo>
                      <a:pt x="31115" y="13405"/>
                    </a:lnTo>
                    <a:lnTo>
                      <a:pt x="3111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754575" y="2209363"/>
                <a:ext cx="2389434" cy="2934165"/>
              </a:xfrm>
              <a:custGeom>
                <a:avLst/>
                <a:gdLst/>
                <a:ahLst/>
                <a:cxnLst/>
                <a:rect l="l" t="t" r="r" b="b"/>
                <a:pathLst>
                  <a:path w="54256" h="66625" extrusionOk="0">
                    <a:moveTo>
                      <a:pt x="54255" y="1"/>
                    </a:moveTo>
                    <a:lnTo>
                      <a:pt x="0" y="66625"/>
                    </a:lnTo>
                    <a:lnTo>
                      <a:pt x="10917" y="66625"/>
                    </a:lnTo>
                    <a:lnTo>
                      <a:pt x="54255" y="13387"/>
                    </a:lnTo>
                    <a:lnTo>
                      <a:pt x="5425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5735490" y="957482"/>
                <a:ext cx="3408520" cy="4186046"/>
              </a:xfrm>
              <a:custGeom>
                <a:avLst/>
                <a:gdLst/>
                <a:ahLst/>
                <a:cxnLst/>
                <a:rect l="l" t="t" r="r" b="b"/>
                <a:pathLst>
                  <a:path w="77396" h="95051" extrusionOk="0">
                    <a:moveTo>
                      <a:pt x="77395" y="1"/>
                    </a:moveTo>
                    <a:lnTo>
                      <a:pt x="0" y="95051"/>
                    </a:lnTo>
                    <a:lnTo>
                      <a:pt x="10916" y="95051"/>
                    </a:lnTo>
                    <a:lnTo>
                      <a:pt x="77395" y="13406"/>
                    </a:lnTo>
                    <a:lnTo>
                      <a:pt x="7739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4717153" y="8"/>
                <a:ext cx="4426857" cy="5143520"/>
              </a:xfrm>
              <a:custGeom>
                <a:avLst/>
                <a:gdLst/>
                <a:ahLst/>
                <a:cxnLst/>
                <a:rect l="l" t="t" r="r" b="b"/>
                <a:pathLst>
                  <a:path w="100519" h="116792" extrusionOk="0">
                    <a:moveTo>
                      <a:pt x="95087" y="0"/>
                    </a:moveTo>
                    <a:lnTo>
                      <a:pt x="1" y="116792"/>
                    </a:lnTo>
                    <a:lnTo>
                      <a:pt x="10899" y="116792"/>
                    </a:lnTo>
                    <a:lnTo>
                      <a:pt x="100518" y="6721"/>
                    </a:lnTo>
                    <a:lnTo>
                      <a:pt x="10051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6" y="8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747005" y="8"/>
                <a:ext cx="4668416" cy="5143520"/>
              </a:xfrm>
              <a:custGeom>
                <a:avLst/>
                <a:gdLst/>
                <a:ahLst/>
                <a:cxnLst/>
                <a:rect l="l" t="t" r="r" b="b"/>
                <a:pathLst>
                  <a:path w="106004" h="116792" extrusionOk="0">
                    <a:moveTo>
                      <a:pt x="95087" y="0"/>
                    </a:moveTo>
                    <a:lnTo>
                      <a:pt x="0" y="116792"/>
                    </a:lnTo>
                    <a:lnTo>
                      <a:pt x="10898" y="116792"/>
                    </a:lnTo>
                    <a:lnTo>
                      <a:pt x="10600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>
              <a:off x="4989251" y="8"/>
              <a:ext cx="2422993" cy="2974946"/>
            </a:xfrm>
            <a:custGeom>
              <a:avLst/>
              <a:gdLst/>
              <a:ahLst/>
              <a:cxnLst/>
              <a:rect l="l" t="t" r="r" b="b"/>
              <a:pathLst>
                <a:path w="55018" h="67551" extrusionOk="0">
                  <a:moveTo>
                    <a:pt x="44102" y="0"/>
                  </a:moveTo>
                  <a:lnTo>
                    <a:pt x="0" y="54164"/>
                  </a:lnTo>
                  <a:lnTo>
                    <a:pt x="0" y="67550"/>
                  </a:lnTo>
                  <a:lnTo>
                    <a:pt x="5501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6"/>
          <p:cNvGrpSpPr/>
          <p:nvPr/>
        </p:nvGrpSpPr>
        <p:grpSpPr>
          <a:xfrm>
            <a:off x="26" y="-294805"/>
            <a:ext cx="9136493" cy="6027911"/>
            <a:chOff x="26" y="-294805"/>
            <a:chExt cx="9136493" cy="6027911"/>
          </a:xfrm>
        </p:grpSpPr>
        <p:grpSp>
          <p:nvGrpSpPr>
            <p:cNvPr id="235" name="Google Shape;235;p6"/>
            <p:cNvGrpSpPr/>
            <p:nvPr/>
          </p:nvGrpSpPr>
          <p:grpSpPr>
            <a:xfrm>
              <a:off x="26" y="-294805"/>
              <a:ext cx="9136493" cy="6027911"/>
              <a:chOff x="26" y="-294805"/>
              <a:chExt cx="9136493" cy="6027911"/>
            </a:xfrm>
          </p:grpSpPr>
          <p:grpSp>
            <p:nvGrpSpPr>
              <p:cNvPr id="236" name="Google Shape;236;p6"/>
              <p:cNvGrpSpPr/>
              <p:nvPr/>
            </p:nvGrpSpPr>
            <p:grpSpPr>
              <a:xfrm>
                <a:off x="783924" y="-294805"/>
                <a:ext cx="8352595" cy="6027911"/>
                <a:chOff x="791415" y="-294805"/>
                <a:chExt cx="8352595" cy="6027911"/>
              </a:xfrm>
            </p:grpSpPr>
            <p:grpSp>
              <p:nvGrpSpPr>
                <p:cNvPr id="237" name="Google Shape;237;p6"/>
                <p:cNvGrpSpPr/>
                <p:nvPr/>
              </p:nvGrpSpPr>
              <p:grpSpPr>
                <a:xfrm>
                  <a:off x="7011514" y="-294805"/>
                  <a:ext cx="2132496" cy="2018670"/>
                  <a:chOff x="7011514" y="-294805"/>
                  <a:chExt cx="2132496" cy="2018670"/>
                </a:xfrm>
              </p:grpSpPr>
              <p:sp>
                <p:nvSpPr>
                  <p:cNvPr id="238" name="Google Shape;238;p6"/>
                  <p:cNvSpPr/>
                  <p:nvPr/>
                </p:nvSpPr>
                <p:spPr>
                  <a:xfrm>
                    <a:off x="7011514" y="8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58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5400012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9" name="Google Shape;239;p6"/>
                  <p:cNvSpPr/>
                  <p:nvPr/>
                </p:nvSpPr>
                <p:spPr>
                  <a:xfrm>
                    <a:off x="7773661" y="-294805"/>
                    <a:ext cx="1370349" cy="16830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116" h="38217" extrusionOk="0">
                        <a:moveTo>
                          <a:pt x="31115" y="1"/>
                        </a:moveTo>
                        <a:lnTo>
                          <a:pt x="1" y="38217"/>
                        </a:lnTo>
                        <a:lnTo>
                          <a:pt x="10899" y="38217"/>
                        </a:lnTo>
                        <a:lnTo>
                          <a:pt x="31115" y="13405"/>
                        </a:lnTo>
                        <a:lnTo>
                          <a:pt x="31115" y="1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2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5400012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240" name="Google Shape;240;p6"/>
                <p:cNvSpPr/>
                <p:nvPr/>
              </p:nvSpPr>
              <p:spPr>
                <a:xfrm>
                  <a:off x="6754575" y="2209363"/>
                  <a:ext cx="2389434" cy="29341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256" h="66625" extrusionOk="0">
                      <a:moveTo>
                        <a:pt x="54255" y="1"/>
                      </a:moveTo>
                      <a:lnTo>
                        <a:pt x="0" y="66625"/>
                      </a:lnTo>
                      <a:lnTo>
                        <a:pt x="10917" y="66625"/>
                      </a:lnTo>
                      <a:lnTo>
                        <a:pt x="54255" y="13387"/>
                      </a:lnTo>
                      <a:lnTo>
                        <a:pt x="5425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29000">
                      <a:srgbClr val="87D2E4">
                        <a:alpha val="0"/>
                      </a:srgbClr>
                    </a:gs>
                    <a:gs pos="75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18431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6"/>
                <p:cNvSpPr/>
                <p:nvPr/>
              </p:nvSpPr>
              <p:spPr>
                <a:xfrm>
                  <a:off x="5735490" y="957482"/>
                  <a:ext cx="3408520" cy="4186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396" h="95051" extrusionOk="0">
                      <a:moveTo>
                        <a:pt x="77395" y="1"/>
                      </a:moveTo>
                      <a:lnTo>
                        <a:pt x="0" y="95051"/>
                      </a:lnTo>
                      <a:lnTo>
                        <a:pt x="10916" y="95051"/>
                      </a:lnTo>
                      <a:lnTo>
                        <a:pt x="77395" y="13406"/>
                      </a:lnTo>
                      <a:lnTo>
                        <a:pt x="7739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29000">
                      <a:srgbClr val="87D2E4">
                        <a:alpha val="0"/>
                      </a:srgbClr>
                    </a:gs>
                    <a:gs pos="75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18431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" name="Google Shape;242;p6"/>
                <p:cNvSpPr/>
                <p:nvPr/>
              </p:nvSpPr>
              <p:spPr>
                <a:xfrm>
                  <a:off x="4717153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43" name="Google Shape;243;p6"/>
                <p:cNvGrpSpPr/>
                <p:nvPr/>
              </p:nvGrpSpPr>
              <p:grpSpPr>
                <a:xfrm>
                  <a:off x="791415" y="4009249"/>
                  <a:ext cx="4360695" cy="1723858"/>
                  <a:chOff x="791415" y="4009249"/>
                  <a:chExt cx="4360695" cy="1723858"/>
                </a:xfrm>
              </p:grpSpPr>
              <p:sp>
                <p:nvSpPr>
                  <p:cNvPr id="244" name="Google Shape;244;p6"/>
                  <p:cNvSpPr/>
                  <p:nvPr/>
                </p:nvSpPr>
                <p:spPr>
                  <a:xfrm>
                    <a:off x="791415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5" name="Google Shape;245;p6"/>
                  <p:cNvSpPr/>
                  <p:nvPr/>
                </p:nvSpPr>
                <p:spPr>
                  <a:xfrm>
                    <a:off x="1785333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6" name="Google Shape;246;p6"/>
                  <p:cNvSpPr/>
                  <p:nvPr/>
                </p:nvSpPr>
                <p:spPr>
                  <a:xfrm>
                    <a:off x="2744296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7" name="Google Shape;247;p6"/>
                  <p:cNvSpPr/>
                  <p:nvPr/>
                </p:nvSpPr>
                <p:spPr>
                  <a:xfrm>
                    <a:off x="3748202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248" name="Google Shape;248;p6"/>
              <p:cNvSpPr/>
              <p:nvPr/>
            </p:nvSpPr>
            <p:spPr>
              <a:xfrm>
                <a:off x="26" y="3754386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9" name="Google Shape;249;p6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6"/>
            <p:cNvSpPr/>
            <p:nvPr/>
          </p:nvSpPr>
          <p:spPr>
            <a:xfrm>
              <a:off x="26" y="125109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1" name="Google Shape;251;p6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grpSp>
        <p:nvGrpSpPr>
          <p:cNvPr id="252" name="Google Shape;252;p6"/>
          <p:cNvGrpSpPr/>
          <p:nvPr/>
        </p:nvGrpSpPr>
        <p:grpSpPr>
          <a:xfrm rot="2434760" flipH="1">
            <a:off x="8222976" y="3178977"/>
            <a:ext cx="732198" cy="3055555"/>
            <a:chOff x="3615675" y="367825"/>
            <a:chExt cx="808650" cy="3374600"/>
          </a:xfrm>
        </p:grpSpPr>
        <p:sp>
          <p:nvSpPr>
            <p:cNvPr id="253" name="Google Shape;253;p6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6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6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6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6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6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"/>
          <p:cNvSpPr txBox="1">
            <a:spLocks noGrp="1"/>
          </p:cNvSpPr>
          <p:nvPr>
            <p:ph type="subTitle" idx="1"/>
          </p:nvPr>
        </p:nvSpPr>
        <p:spPr>
          <a:xfrm>
            <a:off x="4663000" y="2014394"/>
            <a:ext cx="3758400" cy="164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63" name="Google Shape;463;p9"/>
          <p:cNvSpPr txBox="1">
            <a:spLocks noGrp="1"/>
          </p:cNvSpPr>
          <p:nvPr>
            <p:ph type="title"/>
          </p:nvPr>
        </p:nvSpPr>
        <p:spPr>
          <a:xfrm>
            <a:off x="4663125" y="1367939"/>
            <a:ext cx="3758400" cy="4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grpSp>
        <p:nvGrpSpPr>
          <p:cNvPr id="464" name="Google Shape;464;p9"/>
          <p:cNvGrpSpPr/>
          <p:nvPr/>
        </p:nvGrpSpPr>
        <p:grpSpPr>
          <a:xfrm>
            <a:off x="26" y="-294805"/>
            <a:ext cx="9136493" cy="6027911"/>
            <a:chOff x="26" y="-294805"/>
            <a:chExt cx="9136493" cy="6027911"/>
          </a:xfrm>
        </p:grpSpPr>
        <p:grpSp>
          <p:nvGrpSpPr>
            <p:cNvPr id="465" name="Google Shape;465;p9"/>
            <p:cNvGrpSpPr/>
            <p:nvPr/>
          </p:nvGrpSpPr>
          <p:grpSpPr>
            <a:xfrm>
              <a:off x="26" y="-294805"/>
              <a:ext cx="9136493" cy="6027911"/>
              <a:chOff x="26" y="-294805"/>
              <a:chExt cx="9136493" cy="6027911"/>
            </a:xfrm>
          </p:grpSpPr>
          <p:grpSp>
            <p:nvGrpSpPr>
              <p:cNvPr id="466" name="Google Shape;466;p9"/>
              <p:cNvGrpSpPr/>
              <p:nvPr/>
            </p:nvGrpSpPr>
            <p:grpSpPr>
              <a:xfrm>
                <a:off x="26" y="-294805"/>
                <a:ext cx="9136493" cy="6027911"/>
                <a:chOff x="26" y="-294805"/>
                <a:chExt cx="9136493" cy="6027911"/>
              </a:xfrm>
            </p:grpSpPr>
            <p:grpSp>
              <p:nvGrpSpPr>
                <p:cNvPr id="467" name="Google Shape;467;p9"/>
                <p:cNvGrpSpPr/>
                <p:nvPr/>
              </p:nvGrpSpPr>
              <p:grpSpPr>
                <a:xfrm>
                  <a:off x="783924" y="-294805"/>
                  <a:ext cx="8352595" cy="6027911"/>
                  <a:chOff x="791415" y="-294805"/>
                  <a:chExt cx="8352595" cy="6027911"/>
                </a:xfrm>
              </p:grpSpPr>
              <p:grpSp>
                <p:nvGrpSpPr>
                  <p:cNvPr id="468" name="Google Shape;468;p9"/>
                  <p:cNvGrpSpPr/>
                  <p:nvPr/>
                </p:nvGrpSpPr>
                <p:grpSpPr>
                  <a:xfrm>
                    <a:off x="7011514" y="-294805"/>
                    <a:ext cx="2132496" cy="5438332"/>
                    <a:chOff x="7011514" y="-294805"/>
                    <a:chExt cx="2132496" cy="5438332"/>
                  </a:xfrm>
                </p:grpSpPr>
                <p:sp>
                  <p:nvSpPr>
                    <p:cNvPr id="469" name="Google Shape;469;p9"/>
                    <p:cNvSpPr/>
                    <p:nvPr/>
                  </p:nvSpPr>
                  <p:spPr>
                    <a:xfrm>
                      <a:off x="7773661" y="3460451"/>
                      <a:ext cx="1370349" cy="16830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116" h="38217" extrusionOk="0">
                          <a:moveTo>
                            <a:pt x="31115" y="1"/>
                          </a:moveTo>
                          <a:lnTo>
                            <a:pt x="1" y="38217"/>
                          </a:lnTo>
                          <a:lnTo>
                            <a:pt x="10899" y="38217"/>
                          </a:lnTo>
                          <a:lnTo>
                            <a:pt x="31115" y="13405"/>
                          </a:lnTo>
                          <a:lnTo>
                            <a:pt x="31115" y="1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50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18431"/>
                          </a:srgbClr>
                        </a:gs>
                      </a:gsLst>
                      <a:lin ang="5400012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70" name="Google Shape;470;p9"/>
                    <p:cNvSpPr/>
                    <p:nvPr/>
                  </p:nvSpPr>
                  <p:spPr>
                    <a:xfrm>
                      <a:off x="7011514" y="8"/>
                      <a:ext cx="1403907" cy="172385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78" h="39143" extrusionOk="0">
                          <a:moveTo>
                            <a:pt x="20961" y="0"/>
                          </a:moveTo>
                          <a:lnTo>
                            <a:pt x="0" y="25756"/>
                          </a:lnTo>
                          <a:lnTo>
                            <a:pt x="0" y="39142"/>
                          </a:lnTo>
                          <a:lnTo>
                            <a:pt x="31878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58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0"/>
                          </a:srgbClr>
                        </a:gs>
                      </a:gsLst>
                      <a:lin ang="5400012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71" name="Google Shape;471;p9"/>
                    <p:cNvSpPr/>
                    <p:nvPr/>
                  </p:nvSpPr>
                  <p:spPr>
                    <a:xfrm>
                      <a:off x="7773661" y="-294805"/>
                      <a:ext cx="1370349" cy="16830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116" h="38217" extrusionOk="0">
                          <a:moveTo>
                            <a:pt x="31115" y="1"/>
                          </a:moveTo>
                          <a:lnTo>
                            <a:pt x="1" y="38217"/>
                          </a:lnTo>
                          <a:lnTo>
                            <a:pt x="10899" y="38217"/>
                          </a:lnTo>
                          <a:lnTo>
                            <a:pt x="31115" y="13405"/>
                          </a:lnTo>
                          <a:lnTo>
                            <a:pt x="31115" y="1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82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0"/>
                          </a:srgbClr>
                        </a:gs>
                      </a:gsLst>
                      <a:lin ang="5400012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472" name="Google Shape;472;p9"/>
                  <p:cNvSpPr/>
                  <p:nvPr/>
                </p:nvSpPr>
                <p:spPr>
                  <a:xfrm>
                    <a:off x="6754575" y="2209363"/>
                    <a:ext cx="2389434" cy="29341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256" h="66625" extrusionOk="0">
                        <a:moveTo>
                          <a:pt x="54255" y="1"/>
                        </a:moveTo>
                        <a:lnTo>
                          <a:pt x="0" y="66625"/>
                        </a:lnTo>
                        <a:lnTo>
                          <a:pt x="10917" y="66625"/>
                        </a:lnTo>
                        <a:lnTo>
                          <a:pt x="54255" y="13387"/>
                        </a:lnTo>
                        <a:lnTo>
                          <a:pt x="54255" y="1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29000">
                        <a:srgbClr val="87D2E4">
                          <a:alpha val="0"/>
                        </a:srgbClr>
                      </a:gs>
                      <a:gs pos="75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18431"/>
                        </a:srgbClr>
                      </a:gs>
                    </a:gsLst>
                    <a:lin ang="5400012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3" name="Google Shape;473;p9"/>
                  <p:cNvSpPr/>
                  <p:nvPr/>
                </p:nvSpPr>
                <p:spPr>
                  <a:xfrm>
                    <a:off x="5735490" y="957482"/>
                    <a:ext cx="3408520" cy="41860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396" h="95051" extrusionOk="0">
                        <a:moveTo>
                          <a:pt x="77395" y="1"/>
                        </a:moveTo>
                        <a:lnTo>
                          <a:pt x="0" y="95051"/>
                        </a:lnTo>
                        <a:lnTo>
                          <a:pt x="10916" y="95051"/>
                        </a:lnTo>
                        <a:lnTo>
                          <a:pt x="77395" y="13406"/>
                        </a:lnTo>
                        <a:lnTo>
                          <a:pt x="77395" y="1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29000">
                        <a:srgbClr val="87D2E4">
                          <a:alpha val="0"/>
                        </a:srgbClr>
                      </a:gs>
                      <a:gs pos="75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18431"/>
                        </a:srgbClr>
                      </a:gs>
                    </a:gsLst>
                    <a:lin ang="5400012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4" name="Google Shape;474;p9"/>
                  <p:cNvSpPr/>
                  <p:nvPr/>
                </p:nvSpPr>
                <p:spPr>
                  <a:xfrm>
                    <a:off x="4717153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475" name="Google Shape;475;p9"/>
                  <p:cNvGrpSpPr/>
                  <p:nvPr/>
                </p:nvGrpSpPr>
                <p:grpSpPr>
                  <a:xfrm>
                    <a:off x="791415" y="4009249"/>
                    <a:ext cx="4360695" cy="1723858"/>
                    <a:chOff x="791415" y="4009249"/>
                    <a:chExt cx="4360695" cy="1723858"/>
                  </a:xfrm>
                </p:grpSpPr>
                <p:sp>
                  <p:nvSpPr>
                    <p:cNvPr id="476" name="Google Shape;476;p9"/>
                    <p:cNvSpPr/>
                    <p:nvPr/>
                  </p:nvSpPr>
                  <p:spPr>
                    <a:xfrm>
                      <a:off x="791415" y="4009249"/>
                      <a:ext cx="1403907" cy="172385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78" h="39143" extrusionOk="0">
                          <a:moveTo>
                            <a:pt x="20961" y="0"/>
                          </a:moveTo>
                          <a:lnTo>
                            <a:pt x="0" y="25756"/>
                          </a:lnTo>
                          <a:lnTo>
                            <a:pt x="0" y="39142"/>
                          </a:lnTo>
                          <a:lnTo>
                            <a:pt x="31878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84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0"/>
                          </a:srgbClr>
                        </a:gs>
                      </a:gsLst>
                      <a:lin ang="18900044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77" name="Google Shape;477;p9"/>
                    <p:cNvSpPr/>
                    <p:nvPr/>
                  </p:nvSpPr>
                  <p:spPr>
                    <a:xfrm>
                      <a:off x="1785333" y="4009249"/>
                      <a:ext cx="1403907" cy="172385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78" h="39143" extrusionOk="0">
                          <a:moveTo>
                            <a:pt x="20961" y="0"/>
                          </a:moveTo>
                          <a:lnTo>
                            <a:pt x="0" y="25756"/>
                          </a:lnTo>
                          <a:lnTo>
                            <a:pt x="0" y="39142"/>
                          </a:lnTo>
                          <a:lnTo>
                            <a:pt x="31878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84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0"/>
                          </a:srgbClr>
                        </a:gs>
                      </a:gsLst>
                      <a:lin ang="18900044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78" name="Google Shape;478;p9"/>
                    <p:cNvSpPr/>
                    <p:nvPr/>
                  </p:nvSpPr>
                  <p:spPr>
                    <a:xfrm>
                      <a:off x="2744296" y="4009249"/>
                      <a:ext cx="1403907" cy="172385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78" h="39143" extrusionOk="0">
                          <a:moveTo>
                            <a:pt x="20961" y="0"/>
                          </a:moveTo>
                          <a:lnTo>
                            <a:pt x="0" y="25756"/>
                          </a:lnTo>
                          <a:lnTo>
                            <a:pt x="0" y="39142"/>
                          </a:lnTo>
                          <a:lnTo>
                            <a:pt x="31878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84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0"/>
                          </a:srgbClr>
                        </a:gs>
                      </a:gsLst>
                      <a:lin ang="18900044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79" name="Google Shape;479;p9"/>
                    <p:cNvSpPr/>
                    <p:nvPr/>
                  </p:nvSpPr>
                  <p:spPr>
                    <a:xfrm>
                      <a:off x="3748202" y="4009249"/>
                      <a:ext cx="1403907" cy="172385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78" h="39143" extrusionOk="0">
                          <a:moveTo>
                            <a:pt x="20961" y="0"/>
                          </a:moveTo>
                          <a:lnTo>
                            <a:pt x="0" y="25756"/>
                          </a:lnTo>
                          <a:lnTo>
                            <a:pt x="0" y="39142"/>
                          </a:lnTo>
                          <a:lnTo>
                            <a:pt x="31878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7D2E4">
                            <a:alpha val="18431"/>
                          </a:srgbClr>
                        </a:gs>
                        <a:gs pos="84000">
                          <a:srgbClr val="87D2E4">
                            <a:alpha val="0"/>
                          </a:srgbClr>
                        </a:gs>
                        <a:gs pos="100000">
                          <a:srgbClr val="87D2E4">
                            <a:alpha val="0"/>
                          </a:srgbClr>
                        </a:gs>
                      </a:gsLst>
                      <a:lin ang="18900044" scaled="0"/>
                    </a:gra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480" name="Google Shape;480;p9"/>
                <p:cNvSpPr/>
                <p:nvPr/>
              </p:nvSpPr>
              <p:spPr>
                <a:xfrm>
                  <a:off x="26" y="3754386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81" name="Google Shape;481;p9"/>
              <p:cNvSpPr/>
              <p:nvPr/>
            </p:nvSpPr>
            <p:spPr>
              <a:xfrm>
                <a:off x="26" y="8"/>
                <a:ext cx="2422993" cy="2974946"/>
              </a:xfrm>
              <a:custGeom>
                <a:avLst/>
                <a:gdLst/>
                <a:ahLst/>
                <a:cxnLst/>
                <a:rect l="l" t="t" r="r" b="b"/>
                <a:pathLst>
                  <a:path w="55018" h="67551" extrusionOk="0">
                    <a:moveTo>
                      <a:pt x="44102" y="0"/>
                    </a:moveTo>
                    <a:lnTo>
                      <a:pt x="0" y="54164"/>
                    </a:lnTo>
                    <a:lnTo>
                      <a:pt x="0" y="67550"/>
                    </a:lnTo>
                    <a:lnTo>
                      <a:pt x="5501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2" name="Google Shape;482;p9"/>
            <p:cNvSpPr/>
            <p:nvPr/>
          </p:nvSpPr>
          <p:spPr>
            <a:xfrm>
              <a:off x="26" y="8"/>
              <a:ext cx="3441330" cy="4226827"/>
            </a:xfrm>
            <a:custGeom>
              <a:avLst/>
              <a:gdLst/>
              <a:ahLst/>
              <a:cxnLst/>
              <a:rect l="l" t="t" r="r" b="b"/>
              <a:pathLst>
                <a:path w="78141" h="95977" extrusionOk="0">
                  <a:moveTo>
                    <a:pt x="67242" y="0"/>
                  </a:moveTo>
                  <a:lnTo>
                    <a:pt x="0" y="82572"/>
                  </a:lnTo>
                  <a:lnTo>
                    <a:pt x="0" y="95976"/>
                  </a:lnTo>
                  <a:lnTo>
                    <a:pt x="78140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3" name="Google Shape;483;p9"/>
          <p:cNvGrpSpPr/>
          <p:nvPr/>
        </p:nvGrpSpPr>
        <p:grpSpPr>
          <a:xfrm rot="-8100000">
            <a:off x="213181" y="-897790"/>
            <a:ext cx="732250" cy="3055771"/>
            <a:chOff x="3615675" y="367825"/>
            <a:chExt cx="808650" cy="3374600"/>
          </a:xfrm>
        </p:grpSpPr>
        <p:sp>
          <p:nvSpPr>
            <p:cNvPr id="484" name="Google Shape;484;p9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9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9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9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9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9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9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9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9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9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9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9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9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9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9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9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9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9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9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9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6_1"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13"/>
          <p:cNvSpPr txBox="1">
            <a:spLocks noGrp="1"/>
          </p:cNvSpPr>
          <p:nvPr>
            <p:ph type="title" hasCustomPrompt="1"/>
          </p:nvPr>
        </p:nvSpPr>
        <p:spPr>
          <a:xfrm>
            <a:off x="722239" y="15902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1" name="Google Shape;641;p13"/>
          <p:cNvSpPr txBox="1">
            <a:spLocks noGrp="1"/>
          </p:cNvSpPr>
          <p:nvPr>
            <p:ph type="subTitle" idx="1"/>
          </p:nvPr>
        </p:nvSpPr>
        <p:spPr>
          <a:xfrm>
            <a:off x="1876266" y="1572070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642" name="Google Shape;642;p13"/>
          <p:cNvSpPr txBox="1">
            <a:spLocks noGrp="1"/>
          </p:cNvSpPr>
          <p:nvPr>
            <p:ph type="subTitle" idx="2"/>
          </p:nvPr>
        </p:nvSpPr>
        <p:spPr>
          <a:xfrm>
            <a:off x="1876266" y="1910488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643" name="Google Shape;643;p13"/>
          <p:cNvSpPr txBox="1">
            <a:spLocks noGrp="1"/>
          </p:cNvSpPr>
          <p:nvPr>
            <p:ph type="title" idx="3" hasCustomPrompt="1"/>
          </p:nvPr>
        </p:nvSpPr>
        <p:spPr>
          <a:xfrm>
            <a:off x="722239" y="3117061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4" name="Google Shape;644;p13"/>
          <p:cNvSpPr txBox="1">
            <a:spLocks noGrp="1"/>
          </p:cNvSpPr>
          <p:nvPr>
            <p:ph type="subTitle" idx="4"/>
          </p:nvPr>
        </p:nvSpPr>
        <p:spPr>
          <a:xfrm>
            <a:off x="1876266" y="3098892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645" name="Google Shape;645;p13"/>
          <p:cNvSpPr txBox="1">
            <a:spLocks noGrp="1"/>
          </p:cNvSpPr>
          <p:nvPr>
            <p:ph type="subTitle" idx="5"/>
          </p:nvPr>
        </p:nvSpPr>
        <p:spPr>
          <a:xfrm>
            <a:off x="1876266" y="3437310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646" name="Google Shape;646;p13"/>
          <p:cNvSpPr txBox="1">
            <a:spLocks noGrp="1"/>
          </p:cNvSpPr>
          <p:nvPr>
            <p:ph type="title" idx="6" hasCustomPrompt="1"/>
          </p:nvPr>
        </p:nvSpPr>
        <p:spPr>
          <a:xfrm>
            <a:off x="4626276" y="15902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7" name="Google Shape;647;p13"/>
          <p:cNvSpPr txBox="1">
            <a:spLocks noGrp="1"/>
          </p:cNvSpPr>
          <p:nvPr>
            <p:ph type="subTitle" idx="7"/>
          </p:nvPr>
        </p:nvSpPr>
        <p:spPr>
          <a:xfrm>
            <a:off x="5780261" y="1572075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648" name="Google Shape;648;p13"/>
          <p:cNvSpPr txBox="1">
            <a:spLocks noGrp="1"/>
          </p:cNvSpPr>
          <p:nvPr>
            <p:ph type="subTitle" idx="8"/>
          </p:nvPr>
        </p:nvSpPr>
        <p:spPr>
          <a:xfrm>
            <a:off x="5780261" y="1910488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649" name="Google Shape;649;p13"/>
          <p:cNvSpPr txBox="1">
            <a:spLocks noGrp="1"/>
          </p:cNvSpPr>
          <p:nvPr>
            <p:ph type="title" idx="9" hasCustomPrompt="1"/>
          </p:nvPr>
        </p:nvSpPr>
        <p:spPr>
          <a:xfrm>
            <a:off x="4626277" y="3117089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0" name="Google Shape;650;p13"/>
          <p:cNvSpPr txBox="1">
            <a:spLocks noGrp="1"/>
          </p:cNvSpPr>
          <p:nvPr>
            <p:ph type="subTitle" idx="13"/>
          </p:nvPr>
        </p:nvSpPr>
        <p:spPr>
          <a:xfrm>
            <a:off x="5780261" y="3098892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651" name="Google Shape;651;p13"/>
          <p:cNvSpPr txBox="1">
            <a:spLocks noGrp="1"/>
          </p:cNvSpPr>
          <p:nvPr>
            <p:ph type="subTitle" idx="14"/>
          </p:nvPr>
        </p:nvSpPr>
        <p:spPr>
          <a:xfrm>
            <a:off x="5780261" y="3437323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652" name="Google Shape;652;p13"/>
          <p:cNvSpPr txBox="1">
            <a:spLocks noGrp="1"/>
          </p:cNvSpPr>
          <p:nvPr>
            <p:ph type="title" idx="15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grpSp>
        <p:nvGrpSpPr>
          <p:cNvPr id="653" name="Google Shape;653;p13"/>
          <p:cNvGrpSpPr/>
          <p:nvPr/>
        </p:nvGrpSpPr>
        <p:grpSpPr>
          <a:xfrm>
            <a:off x="-681552" y="-905197"/>
            <a:ext cx="10429037" cy="7134068"/>
            <a:chOff x="-681552" y="-905197"/>
            <a:chExt cx="10429037" cy="7134068"/>
          </a:xfrm>
        </p:grpSpPr>
        <p:grpSp>
          <p:nvGrpSpPr>
            <p:cNvPr id="654" name="Google Shape;654;p13"/>
            <p:cNvGrpSpPr/>
            <p:nvPr/>
          </p:nvGrpSpPr>
          <p:grpSpPr>
            <a:xfrm rot="-1800138">
              <a:off x="8300273" y="-926851"/>
              <a:ext cx="732263" cy="3055826"/>
              <a:chOff x="3615675" y="367825"/>
              <a:chExt cx="808650" cy="3374600"/>
            </a:xfrm>
          </p:grpSpPr>
          <p:sp>
            <p:nvSpPr>
              <p:cNvPr id="655" name="Google Shape;655;p13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13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13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13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13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13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13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13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13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13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13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13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13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13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13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13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13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13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13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13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3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3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3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3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3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3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3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3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3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13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13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6" name="Google Shape;686;p13"/>
            <p:cNvGrpSpPr/>
            <p:nvPr/>
          </p:nvGrpSpPr>
          <p:grpSpPr>
            <a:xfrm rot="-1800138">
              <a:off x="33398" y="3194699"/>
              <a:ext cx="732263" cy="3055826"/>
              <a:chOff x="3615675" y="367825"/>
              <a:chExt cx="808650" cy="3374600"/>
            </a:xfrm>
          </p:grpSpPr>
          <p:sp>
            <p:nvSpPr>
              <p:cNvPr id="687" name="Google Shape;687;p13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13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13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13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13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13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13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13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13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13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13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13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13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13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13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13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13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13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13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13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13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13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13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13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13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3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3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3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3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3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3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18" name="Google Shape;718;p13"/>
          <p:cNvGrpSpPr/>
          <p:nvPr/>
        </p:nvGrpSpPr>
        <p:grpSpPr>
          <a:xfrm>
            <a:off x="783924" y="-294805"/>
            <a:ext cx="8352595" cy="6027911"/>
            <a:chOff x="791415" y="-294805"/>
            <a:chExt cx="8352595" cy="6027911"/>
          </a:xfrm>
        </p:grpSpPr>
        <p:grpSp>
          <p:nvGrpSpPr>
            <p:cNvPr id="719" name="Google Shape;719;p13"/>
            <p:cNvGrpSpPr/>
            <p:nvPr/>
          </p:nvGrpSpPr>
          <p:grpSpPr>
            <a:xfrm>
              <a:off x="7011514" y="-294805"/>
              <a:ext cx="2132496" cy="5438332"/>
              <a:chOff x="7011514" y="-294805"/>
              <a:chExt cx="2132496" cy="5438332"/>
            </a:xfrm>
          </p:grpSpPr>
          <p:sp>
            <p:nvSpPr>
              <p:cNvPr id="720" name="Google Shape;720;p13"/>
              <p:cNvSpPr/>
              <p:nvPr/>
            </p:nvSpPr>
            <p:spPr>
              <a:xfrm>
                <a:off x="7773661" y="3460451"/>
                <a:ext cx="1370349" cy="1683077"/>
              </a:xfrm>
              <a:custGeom>
                <a:avLst/>
                <a:gdLst/>
                <a:ahLst/>
                <a:cxnLst/>
                <a:rect l="l" t="t" r="r" b="b"/>
                <a:pathLst>
                  <a:path w="31116" h="38217" extrusionOk="0">
                    <a:moveTo>
                      <a:pt x="31115" y="1"/>
                    </a:moveTo>
                    <a:lnTo>
                      <a:pt x="1" y="38217"/>
                    </a:lnTo>
                    <a:lnTo>
                      <a:pt x="10899" y="38217"/>
                    </a:lnTo>
                    <a:lnTo>
                      <a:pt x="31115" y="13405"/>
                    </a:lnTo>
                    <a:lnTo>
                      <a:pt x="3111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13"/>
              <p:cNvSpPr/>
              <p:nvPr/>
            </p:nvSpPr>
            <p:spPr>
              <a:xfrm>
                <a:off x="7011514" y="8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8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13"/>
              <p:cNvSpPr/>
              <p:nvPr/>
            </p:nvSpPr>
            <p:spPr>
              <a:xfrm>
                <a:off x="7773661" y="-294805"/>
                <a:ext cx="1370349" cy="1683077"/>
              </a:xfrm>
              <a:custGeom>
                <a:avLst/>
                <a:gdLst/>
                <a:ahLst/>
                <a:cxnLst/>
                <a:rect l="l" t="t" r="r" b="b"/>
                <a:pathLst>
                  <a:path w="31116" h="38217" extrusionOk="0">
                    <a:moveTo>
                      <a:pt x="31115" y="1"/>
                    </a:moveTo>
                    <a:lnTo>
                      <a:pt x="1" y="38217"/>
                    </a:lnTo>
                    <a:lnTo>
                      <a:pt x="10899" y="38217"/>
                    </a:lnTo>
                    <a:lnTo>
                      <a:pt x="31115" y="13405"/>
                    </a:lnTo>
                    <a:lnTo>
                      <a:pt x="3111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2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23" name="Google Shape;723;p13"/>
            <p:cNvSpPr/>
            <p:nvPr/>
          </p:nvSpPr>
          <p:spPr>
            <a:xfrm>
              <a:off x="6754575" y="2209363"/>
              <a:ext cx="2389434" cy="2934165"/>
            </a:xfrm>
            <a:custGeom>
              <a:avLst/>
              <a:gdLst/>
              <a:ahLst/>
              <a:cxnLst/>
              <a:rect l="l" t="t" r="r" b="b"/>
              <a:pathLst>
                <a:path w="54256" h="66625" extrusionOk="0">
                  <a:moveTo>
                    <a:pt x="54255" y="1"/>
                  </a:moveTo>
                  <a:lnTo>
                    <a:pt x="0" y="66625"/>
                  </a:lnTo>
                  <a:lnTo>
                    <a:pt x="10917" y="66625"/>
                  </a:lnTo>
                  <a:lnTo>
                    <a:pt x="54255" y="13387"/>
                  </a:lnTo>
                  <a:lnTo>
                    <a:pt x="5425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29000">
                  <a:srgbClr val="87D2E4">
                    <a:alpha val="0"/>
                  </a:srgbClr>
                </a:gs>
                <a:gs pos="75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5735490" y="957482"/>
              <a:ext cx="3408520" cy="4186046"/>
            </a:xfrm>
            <a:custGeom>
              <a:avLst/>
              <a:gdLst/>
              <a:ahLst/>
              <a:cxnLst/>
              <a:rect l="l" t="t" r="r" b="b"/>
              <a:pathLst>
                <a:path w="77396" h="95051" extrusionOk="0">
                  <a:moveTo>
                    <a:pt x="77395" y="1"/>
                  </a:moveTo>
                  <a:lnTo>
                    <a:pt x="0" y="95051"/>
                  </a:lnTo>
                  <a:lnTo>
                    <a:pt x="10916" y="95051"/>
                  </a:lnTo>
                  <a:lnTo>
                    <a:pt x="77395" y="13406"/>
                  </a:lnTo>
                  <a:lnTo>
                    <a:pt x="7739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29000">
                  <a:srgbClr val="87D2E4">
                    <a:alpha val="0"/>
                  </a:srgbClr>
                </a:gs>
                <a:gs pos="75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4717153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6" name="Google Shape;726;p13"/>
            <p:cNvGrpSpPr/>
            <p:nvPr/>
          </p:nvGrpSpPr>
          <p:grpSpPr>
            <a:xfrm>
              <a:off x="791415" y="4009249"/>
              <a:ext cx="4360695" cy="1723858"/>
              <a:chOff x="791415" y="4009249"/>
              <a:chExt cx="4360695" cy="1723858"/>
            </a:xfrm>
          </p:grpSpPr>
          <p:sp>
            <p:nvSpPr>
              <p:cNvPr id="727" name="Google Shape;727;p13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13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13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13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8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14"/>
          <p:cNvSpPr txBox="1">
            <a:spLocks noGrp="1"/>
          </p:cNvSpPr>
          <p:nvPr>
            <p:ph type="title"/>
          </p:nvPr>
        </p:nvSpPr>
        <p:spPr>
          <a:xfrm>
            <a:off x="1113375" y="3318225"/>
            <a:ext cx="3710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733" name="Google Shape;733;p14"/>
          <p:cNvSpPr txBox="1">
            <a:spLocks noGrp="1"/>
          </p:cNvSpPr>
          <p:nvPr>
            <p:ph type="subTitle" idx="1"/>
          </p:nvPr>
        </p:nvSpPr>
        <p:spPr>
          <a:xfrm>
            <a:off x="1113375" y="1420475"/>
            <a:ext cx="3710700" cy="181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endParaRPr/>
          </a:p>
        </p:txBody>
      </p:sp>
      <p:grpSp>
        <p:nvGrpSpPr>
          <p:cNvPr id="734" name="Google Shape;734;p14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sp>
          <p:nvSpPr>
            <p:cNvPr id="735" name="Google Shape;735;p14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36" name="Google Shape;736;p14"/>
            <p:cNvGrpSpPr/>
            <p:nvPr/>
          </p:nvGrpSpPr>
          <p:grpSpPr>
            <a:xfrm>
              <a:off x="783924" y="4009249"/>
              <a:ext cx="4360695" cy="1723858"/>
              <a:chOff x="791415" y="4009249"/>
              <a:chExt cx="4360695" cy="1723858"/>
            </a:xfrm>
          </p:grpSpPr>
          <p:sp>
            <p:nvSpPr>
              <p:cNvPr id="737" name="Google Shape;737;p14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4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14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14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41" name="Google Shape;741;p14"/>
            <p:cNvSpPr/>
            <p:nvPr/>
          </p:nvSpPr>
          <p:spPr>
            <a:xfrm>
              <a:off x="26" y="8"/>
              <a:ext cx="2422993" cy="2974946"/>
            </a:xfrm>
            <a:custGeom>
              <a:avLst/>
              <a:gdLst/>
              <a:ahLst/>
              <a:cxnLst/>
              <a:rect l="l" t="t" r="r" b="b"/>
              <a:pathLst>
                <a:path w="55018" h="67551" extrusionOk="0">
                  <a:moveTo>
                    <a:pt x="44102" y="0"/>
                  </a:moveTo>
                  <a:lnTo>
                    <a:pt x="0" y="54164"/>
                  </a:lnTo>
                  <a:lnTo>
                    <a:pt x="0" y="67550"/>
                  </a:lnTo>
                  <a:lnTo>
                    <a:pt x="5501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29000">
                  <a:srgbClr val="87D2E4">
                    <a:alpha val="0"/>
                  </a:srgbClr>
                </a:gs>
                <a:gs pos="75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4"/>
            <p:cNvSpPr/>
            <p:nvPr/>
          </p:nvSpPr>
          <p:spPr>
            <a:xfrm>
              <a:off x="26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4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4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4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4"/>
            <p:cNvSpPr/>
            <p:nvPr/>
          </p:nvSpPr>
          <p:spPr>
            <a:xfrm>
              <a:off x="305653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4"/>
            <p:cNvSpPr/>
            <p:nvPr/>
          </p:nvSpPr>
          <p:spPr>
            <a:xfrm>
              <a:off x="4055689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4"/>
            <p:cNvSpPr/>
            <p:nvPr/>
          </p:nvSpPr>
          <p:spPr>
            <a:xfrm>
              <a:off x="505028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4"/>
            <p:cNvSpPr/>
            <p:nvPr/>
          </p:nvSpPr>
          <p:spPr>
            <a:xfrm>
              <a:off x="6008337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4"/>
            <p:cNvSpPr/>
            <p:nvPr/>
          </p:nvSpPr>
          <p:spPr>
            <a:xfrm>
              <a:off x="7773661" y="3460451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4"/>
            <p:cNvSpPr/>
            <p:nvPr/>
          </p:nvSpPr>
          <p:spPr>
            <a:xfrm>
              <a:off x="6754575" y="2209363"/>
              <a:ext cx="2389434" cy="2934165"/>
            </a:xfrm>
            <a:custGeom>
              <a:avLst/>
              <a:gdLst/>
              <a:ahLst/>
              <a:cxnLst/>
              <a:rect l="l" t="t" r="r" b="b"/>
              <a:pathLst>
                <a:path w="54256" h="66625" extrusionOk="0">
                  <a:moveTo>
                    <a:pt x="54255" y="1"/>
                  </a:moveTo>
                  <a:lnTo>
                    <a:pt x="0" y="66625"/>
                  </a:lnTo>
                  <a:lnTo>
                    <a:pt x="10917" y="66625"/>
                  </a:lnTo>
                  <a:lnTo>
                    <a:pt x="54255" y="13387"/>
                  </a:lnTo>
                  <a:lnTo>
                    <a:pt x="5425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4"/>
            <p:cNvSpPr/>
            <p:nvPr/>
          </p:nvSpPr>
          <p:spPr>
            <a:xfrm>
              <a:off x="203744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4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4"/>
            <p:cNvSpPr/>
            <p:nvPr/>
          </p:nvSpPr>
          <p:spPr>
            <a:xfrm>
              <a:off x="7773661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4"/>
            <p:cNvSpPr/>
            <p:nvPr/>
          </p:nvSpPr>
          <p:spPr>
            <a:xfrm>
              <a:off x="5735490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23_1_1_1_1"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16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840" name="Google Shape;840;p16"/>
          <p:cNvSpPr txBox="1">
            <a:spLocks noGrp="1"/>
          </p:cNvSpPr>
          <p:nvPr>
            <p:ph type="subTitle" idx="1"/>
          </p:nvPr>
        </p:nvSpPr>
        <p:spPr>
          <a:xfrm>
            <a:off x="777775" y="2576025"/>
            <a:ext cx="228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841" name="Google Shape;841;p16"/>
          <p:cNvSpPr txBox="1">
            <a:spLocks noGrp="1"/>
          </p:cNvSpPr>
          <p:nvPr>
            <p:ph type="subTitle" idx="2"/>
          </p:nvPr>
        </p:nvSpPr>
        <p:spPr>
          <a:xfrm>
            <a:off x="777775" y="2947425"/>
            <a:ext cx="22878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2" name="Google Shape;842;p16"/>
          <p:cNvSpPr txBox="1">
            <a:spLocks noGrp="1"/>
          </p:cNvSpPr>
          <p:nvPr>
            <p:ph type="subTitle" idx="3"/>
          </p:nvPr>
        </p:nvSpPr>
        <p:spPr>
          <a:xfrm>
            <a:off x="6078423" y="2576025"/>
            <a:ext cx="228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843" name="Google Shape;843;p16"/>
          <p:cNvSpPr txBox="1">
            <a:spLocks noGrp="1"/>
          </p:cNvSpPr>
          <p:nvPr>
            <p:ph type="subTitle" idx="4"/>
          </p:nvPr>
        </p:nvSpPr>
        <p:spPr>
          <a:xfrm>
            <a:off x="6078423" y="2947425"/>
            <a:ext cx="22878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4" name="Google Shape;844;p16"/>
          <p:cNvSpPr txBox="1">
            <a:spLocks noGrp="1"/>
          </p:cNvSpPr>
          <p:nvPr>
            <p:ph type="title" idx="5" hasCustomPrompt="1"/>
          </p:nvPr>
        </p:nvSpPr>
        <p:spPr>
          <a:xfrm>
            <a:off x="1339975" y="1866769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5" name="Google Shape;845;p16"/>
          <p:cNvSpPr txBox="1">
            <a:spLocks noGrp="1"/>
          </p:cNvSpPr>
          <p:nvPr>
            <p:ph type="title" idx="6" hasCustomPrompt="1"/>
          </p:nvPr>
        </p:nvSpPr>
        <p:spPr>
          <a:xfrm>
            <a:off x="6640623" y="1866769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846" name="Google Shape;846;p16"/>
          <p:cNvGrpSpPr/>
          <p:nvPr/>
        </p:nvGrpSpPr>
        <p:grpSpPr>
          <a:xfrm>
            <a:off x="26" y="957482"/>
            <a:ext cx="9136493" cy="4775625"/>
            <a:chOff x="26" y="957482"/>
            <a:chExt cx="9136493" cy="4775625"/>
          </a:xfrm>
        </p:grpSpPr>
        <p:sp>
          <p:nvSpPr>
            <p:cNvPr id="847" name="Google Shape;847;p16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6"/>
            <p:cNvSpPr/>
            <p:nvPr/>
          </p:nvSpPr>
          <p:spPr>
            <a:xfrm>
              <a:off x="26" y="125109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49" name="Google Shape;849;p16"/>
            <p:cNvGrpSpPr/>
            <p:nvPr/>
          </p:nvGrpSpPr>
          <p:grpSpPr>
            <a:xfrm>
              <a:off x="26" y="957482"/>
              <a:ext cx="9136493" cy="4775625"/>
              <a:chOff x="26" y="957482"/>
              <a:chExt cx="9136493" cy="4775625"/>
            </a:xfrm>
          </p:grpSpPr>
          <p:sp>
            <p:nvSpPr>
              <p:cNvPr id="850" name="Google Shape;850;p16"/>
              <p:cNvSpPr/>
              <p:nvPr/>
            </p:nvSpPr>
            <p:spPr>
              <a:xfrm>
                <a:off x="26" y="3754386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51" name="Google Shape;851;p16"/>
              <p:cNvGrpSpPr/>
              <p:nvPr/>
            </p:nvGrpSpPr>
            <p:grpSpPr>
              <a:xfrm>
                <a:off x="783924" y="957482"/>
                <a:ext cx="8352595" cy="4775625"/>
                <a:chOff x="791415" y="957482"/>
                <a:chExt cx="8352595" cy="4775625"/>
              </a:xfrm>
            </p:grpSpPr>
            <p:sp>
              <p:nvSpPr>
                <p:cNvPr id="852" name="Google Shape;852;p16"/>
                <p:cNvSpPr/>
                <p:nvPr/>
              </p:nvSpPr>
              <p:spPr>
                <a:xfrm>
                  <a:off x="6754575" y="2209363"/>
                  <a:ext cx="2389434" cy="29341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256" h="66625" extrusionOk="0">
                      <a:moveTo>
                        <a:pt x="54255" y="1"/>
                      </a:moveTo>
                      <a:lnTo>
                        <a:pt x="0" y="66625"/>
                      </a:lnTo>
                      <a:lnTo>
                        <a:pt x="10917" y="66625"/>
                      </a:lnTo>
                      <a:lnTo>
                        <a:pt x="54255" y="13387"/>
                      </a:lnTo>
                      <a:lnTo>
                        <a:pt x="5425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29000">
                      <a:srgbClr val="87D2E4">
                        <a:alpha val="0"/>
                      </a:srgbClr>
                    </a:gs>
                    <a:gs pos="75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18431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3" name="Google Shape;853;p16"/>
                <p:cNvSpPr/>
                <p:nvPr/>
              </p:nvSpPr>
              <p:spPr>
                <a:xfrm>
                  <a:off x="4717153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854" name="Google Shape;854;p16"/>
                <p:cNvGrpSpPr/>
                <p:nvPr/>
              </p:nvGrpSpPr>
              <p:grpSpPr>
                <a:xfrm>
                  <a:off x="791415" y="4009249"/>
                  <a:ext cx="4360695" cy="1723858"/>
                  <a:chOff x="791415" y="4009249"/>
                  <a:chExt cx="4360695" cy="1723858"/>
                </a:xfrm>
              </p:grpSpPr>
              <p:sp>
                <p:nvSpPr>
                  <p:cNvPr id="855" name="Google Shape;855;p16"/>
                  <p:cNvSpPr/>
                  <p:nvPr/>
                </p:nvSpPr>
                <p:spPr>
                  <a:xfrm>
                    <a:off x="791415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6" name="Google Shape;856;p16"/>
                  <p:cNvSpPr/>
                  <p:nvPr/>
                </p:nvSpPr>
                <p:spPr>
                  <a:xfrm>
                    <a:off x="1785333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7" name="Google Shape;857;p16"/>
                  <p:cNvSpPr/>
                  <p:nvPr/>
                </p:nvSpPr>
                <p:spPr>
                  <a:xfrm>
                    <a:off x="2744296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8" name="Google Shape;858;p16"/>
                  <p:cNvSpPr/>
                  <p:nvPr/>
                </p:nvSpPr>
                <p:spPr>
                  <a:xfrm>
                    <a:off x="3748202" y="4009249"/>
                    <a:ext cx="1403907" cy="17238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78" h="39143" extrusionOk="0">
                        <a:moveTo>
                          <a:pt x="20961" y="0"/>
                        </a:moveTo>
                        <a:lnTo>
                          <a:pt x="0" y="25756"/>
                        </a:lnTo>
                        <a:lnTo>
                          <a:pt x="0" y="39142"/>
                        </a:lnTo>
                        <a:lnTo>
                          <a:pt x="31878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7D2E4">
                          <a:alpha val="18431"/>
                        </a:srgbClr>
                      </a:gs>
                      <a:gs pos="84000">
                        <a:srgbClr val="87D2E4">
                          <a:alpha val="0"/>
                        </a:srgbClr>
                      </a:gs>
                      <a:gs pos="100000">
                        <a:srgbClr val="87D2E4">
                          <a:alpha val="0"/>
                        </a:srgbClr>
                      </a:gs>
                    </a:gsLst>
                    <a:lin ang="18900044" scaled="0"/>
                  </a:gra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859" name="Google Shape;859;p16"/>
                <p:cNvSpPr/>
                <p:nvPr/>
              </p:nvSpPr>
              <p:spPr>
                <a:xfrm>
                  <a:off x="5735490" y="957482"/>
                  <a:ext cx="3408520" cy="4186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396" h="95051" extrusionOk="0">
                      <a:moveTo>
                        <a:pt x="77395" y="1"/>
                      </a:moveTo>
                      <a:lnTo>
                        <a:pt x="0" y="95051"/>
                      </a:lnTo>
                      <a:lnTo>
                        <a:pt x="10916" y="95051"/>
                      </a:lnTo>
                      <a:lnTo>
                        <a:pt x="77395" y="13406"/>
                      </a:lnTo>
                      <a:lnTo>
                        <a:pt x="7739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29000">
                      <a:srgbClr val="87D2E4">
                        <a:alpha val="0"/>
                      </a:srgbClr>
                    </a:gs>
                    <a:gs pos="75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18431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860" name="Google Shape;860;p16"/>
          <p:cNvGrpSpPr/>
          <p:nvPr/>
        </p:nvGrpSpPr>
        <p:grpSpPr>
          <a:xfrm rot="2434760" flipH="1">
            <a:off x="8211689" y="2967160"/>
            <a:ext cx="732198" cy="3055555"/>
            <a:chOff x="3615675" y="367825"/>
            <a:chExt cx="808650" cy="3374600"/>
          </a:xfrm>
        </p:grpSpPr>
        <p:sp>
          <p:nvSpPr>
            <p:cNvPr id="861" name="Google Shape;861;p16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6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6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6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6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6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16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16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16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6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16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6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6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6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6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6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6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6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6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6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6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6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6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6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6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6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6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16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16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6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6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2" name="Google Shape;892;p16"/>
          <p:cNvGrpSpPr/>
          <p:nvPr/>
        </p:nvGrpSpPr>
        <p:grpSpPr>
          <a:xfrm rot="8365240">
            <a:off x="8211689" y="-879215"/>
            <a:ext cx="732198" cy="3055555"/>
            <a:chOff x="3615675" y="367825"/>
            <a:chExt cx="808650" cy="3374600"/>
          </a:xfrm>
        </p:grpSpPr>
        <p:sp>
          <p:nvSpPr>
            <p:cNvPr id="893" name="Google Shape;893;p16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6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6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6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16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16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16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6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6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6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6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6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6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6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16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16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6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16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16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16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16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16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6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16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16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16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16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6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6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6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6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1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5" name="Google Shape;1705;p29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sp>
          <p:nvSpPr>
            <p:cNvPr id="1706" name="Google Shape;1706;p29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7" name="Google Shape;1707;p29"/>
            <p:cNvGrpSpPr/>
            <p:nvPr/>
          </p:nvGrpSpPr>
          <p:grpSpPr>
            <a:xfrm>
              <a:off x="783924" y="4009249"/>
              <a:ext cx="4360695" cy="1723858"/>
              <a:chOff x="791415" y="4009249"/>
              <a:chExt cx="4360695" cy="1723858"/>
            </a:xfrm>
          </p:grpSpPr>
          <p:sp>
            <p:nvSpPr>
              <p:cNvPr id="1708" name="Google Shape;1708;p29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29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29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29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12" name="Google Shape;1712;p29"/>
            <p:cNvSpPr/>
            <p:nvPr/>
          </p:nvSpPr>
          <p:spPr>
            <a:xfrm>
              <a:off x="26" y="8"/>
              <a:ext cx="2422993" cy="2974946"/>
            </a:xfrm>
            <a:custGeom>
              <a:avLst/>
              <a:gdLst/>
              <a:ahLst/>
              <a:cxnLst/>
              <a:rect l="l" t="t" r="r" b="b"/>
              <a:pathLst>
                <a:path w="55018" h="67551" extrusionOk="0">
                  <a:moveTo>
                    <a:pt x="44102" y="0"/>
                  </a:moveTo>
                  <a:lnTo>
                    <a:pt x="0" y="54164"/>
                  </a:lnTo>
                  <a:lnTo>
                    <a:pt x="0" y="67550"/>
                  </a:lnTo>
                  <a:lnTo>
                    <a:pt x="5501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29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29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29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29"/>
            <p:cNvSpPr/>
            <p:nvPr/>
          </p:nvSpPr>
          <p:spPr>
            <a:xfrm>
              <a:off x="305653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9"/>
            <p:cNvSpPr/>
            <p:nvPr/>
          </p:nvSpPr>
          <p:spPr>
            <a:xfrm>
              <a:off x="4055689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9"/>
            <p:cNvSpPr/>
            <p:nvPr/>
          </p:nvSpPr>
          <p:spPr>
            <a:xfrm>
              <a:off x="505028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9"/>
            <p:cNvSpPr/>
            <p:nvPr/>
          </p:nvSpPr>
          <p:spPr>
            <a:xfrm>
              <a:off x="6008337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9"/>
            <p:cNvSpPr/>
            <p:nvPr/>
          </p:nvSpPr>
          <p:spPr>
            <a:xfrm>
              <a:off x="7773661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9"/>
            <p:cNvSpPr/>
            <p:nvPr/>
          </p:nvSpPr>
          <p:spPr>
            <a:xfrm>
              <a:off x="7773661" y="2209363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9"/>
            <p:cNvSpPr/>
            <p:nvPr/>
          </p:nvSpPr>
          <p:spPr>
            <a:xfrm>
              <a:off x="5735490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9"/>
            <p:cNvSpPr/>
            <p:nvPr/>
          </p:nvSpPr>
          <p:spPr>
            <a:xfrm>
              <a:off x="6754575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9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9"/>
            <p:cNvSpPr/>
            <p:nvPr/>
          </p:nvSpPr>
          <p:spPr>
            <a:xfrm>
              <a:off x="203744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6" name="Google Shape;1726;p29"/>
          <p:cNvGrpSpPr/>
          <p:nvPr/>
        </p:nvGrpSpPr>
        <p:grpSpPr>
          <a:xfrm>
            <a:off x="-820155" y="-562693"/>
            <a:ext cx="10784311" cy="6268886"/>
            <a:chOff x="-583066" y="-489218"/>
            <a:chExt cx="10784311" cy="6268886"/>
          </a:xfrm>
        </p:grpSpPr>
        <p:grpSp>
          <p:nvGrpSpPr>
            <p:cNvPr id="1727" name="Google Shape;1727;p29"/>
            <p:cNvGrpSpPr/>
            <p:nvPr/>
          </p:nvGrpSpPr>
          <p:grpSpPr>
            <a:xfrm rot="2358486">
              <a:off x="301940" y="-602957"/>
              <a:ext cx="732200" cy="3055564"/>
              <a:chOff x="3615675" y="367825"/>
              <a:chExt cx="808650" cy="3374600"/>
            </a:xfrm>
          </p:grpSpPr>
          <p:sp>
            <p:nvSpPr>
              <p:cNvPr id="1728" name="Google Shape;1728;p29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1729;p29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29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29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29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29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1734;p29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1735;p29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29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29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29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29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29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29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29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29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29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29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29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29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29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29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29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29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29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29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29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29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29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29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29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9" name="Google Shape;1759;p29"/>
            <p:cNvGrpSpPr/>
            <p:nvPr/>
          </p:nvGrpSpPr>
          <p:grpSpPr>
            <a:xfrm rot="2358486">
              <a:off x="8584040" y="2837843"/>
              <a:ext cx="732200" cy="3055564"/>
              <a:chOff x="3615675" y="367825"/>
              <a:chExt cx="808650" cy="3374600"/>
            </a:xfrm>
          </p:grpSpPr>
          <p:sp>
            <p:nvSpPr>
              <p:cNvPr id="1760" name="Google Shape;1760;p29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29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29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29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29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5" name="Google Shape;1765;p29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29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29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29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29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29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29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29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29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29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29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29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29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29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29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29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29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29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29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29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29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29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29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29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29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29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1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" name="Google Shape;1792;p30"/>
          <p:cNvGrpSpPr/>
          <p:nvPr/>
        </p:nvGrpSpPr>
        <p:grpSpPr>
          <a:xfrm>
            <a:off x="1777843" y="-294805"/>
            <a:ext cx="7366166" cy="6027911"/>
            <a:chOff x="1777843" y="-294805"/>
            <a:chExt cx="7366166" cy="6027911"/>
          </a:xfrm>
        </p:grpSpPr>
        <p:sp>
          <p:nvSpPr>
            <p:cNvPr id="1793" name="Google Shape;1793;p30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4" name="Google Shape;1794;p30"/>
            <p:cNvGrpSpPr/>
            <p:nvPr/>
          </p:nvGrpSpPr>
          <p:grpSpPr>
            <a:xfrm>
              <a:off x="1777843" y="4009249"/>
              <a:ext cx="3366776" cy="1723858"/>
              <a:chOff x="1785333" y="4009249"/>
              <a:chExt cx="3366776" cy="1723858"/>
            </a:xfrm>
          </p:grpSpPr>
          <p:sp>
            <p:nvSpPr>
              <p:cNvPr id="1795" name="Google Shape;1795;p30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0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0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98" name="Google Shape;1798;p30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0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0"/>
            <p:cNvSpPr/>
            <p:nvPr/>
          </p:nvSpPr>
          <p:spPr>
            <a:xfrm>
              <a:off x="7773661" y="3460451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0"/>
            <p:cNvSpPr/>
            <p:nvPr/>
          </p:nvSpPr>
          <p:spPr>
            <a:xfrm>
              <a:off x="6754575" y="2209363"/>
              <a:ext cx="2389434" cy="2934165"/>
            </a:xfrm>
            <a:custGeom>
              <a:avLst/>
              <a:gdLst/>
              <a:ahLst/>
              <a:cxnLst/>
              <a:rect l="l" t="t" r="r" b="b"/>
              <a:pathLst>
                <a:path w="54256" h="66625" extrusionOk="0">
                  <a:moveTo>
                    <a:pt x="54255" y="1"/>
                  </a:moveTo>
                  <a:lnTo>
                    <a:pt x="0" y="66625"/>
                  </a:lnTo>
                  <a:lnTo>
                    <a:pt x="10917" y="66625"/>
                  </a:lnTo>
                  <a:lnTo>
                    <a:pt x="54255" y="13387"/>
                  </a:lnTo>
                  <a:lnTo>
                    <a:pt x="5425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29000">
                  <a:srgbClr val="87D2E4">
                    <a:alpha val="0"/>
                  </a:srgbClr>
                </a:gs>
                <a:gs pos="75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0"/>
            <p:cNvSpPr/>
            <p:nvPr/>
          </p:nvSpPr>
          <p:spPr>
            <a:xfrm>
              <a:off x="7773661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0"/>
            <p:cNvSpPr/>
            <p:nvPr/>
          </p:nvSpPr>
          <p:spPr>
            <a:xfrm>
              <a:off x="5735490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4" name="Google Shape;1804;p30"/>
          <p:cNvGrpSpPr/>
          <p:nvPr/>
        </p:nvGrpSpPr>
        <p:grpSpPr>
          <a:xfrm>
            <a:off x="-569660" y="-834355"/>
            <a:ext cx="2678535" cy="6812210"/>
            <a:chOff x="-569660" y="-834355"/>
            <a:chExt cx="2678535" cy="6812210"/>
          </a:xfrm>
        </p:grpSpPr>
        <p:grpSp>
          <p:nvGrpSpPr>
            <p:cNvPr id="1805" name="Google Shape;1805;p30"/>
            <p:cNvGrpSpPr/>
            <p:nvPr/>
          </p:nvGrpSpPr>
          <p:grpSpPr>
            <a:xfrm rot="-2700000" flipH="1">
              <a:off x="403483" y="3110702"/>
              <a:ext cx="732250" cy="3055771"/>
              <a:chOff x="3615675" y="367825"/>
              <a:chExt cx="808650" cy="3374600"/>
            </a:xfrm>
          </p:grpSpPr>
          <p:sp>
            <p:nvSpPr>
              <p:cNvPr id="1806" name="Google Shape;1806;p30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0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0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0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0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0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0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0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0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0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0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0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0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0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0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0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0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0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0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0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0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0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0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0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0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0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0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0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0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0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0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37" name="Google Shape;1837;p30"/>
            <p:cNvGrpSpPr/>
            <p:nvPr/>
          </p:nvGrpSpPr>
          <p:grpSpPr>
            <a:xfrm rot="2700000">
              <a:off x="403483" y="-1022973"/>
              <a:ext cx="732250" cy="3055771"/>
              <a:chOff x="3615675" y="367825"/>
              <a:chExt cx="808650" cy="3374600"/>
            </a:xfrm>
          </p:grpSpPr>
          <p:sp>
            <p:nvSpPr>
              <p:cNvPr id="1838" name="Google Shape;1838;p30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0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0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0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0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0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0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0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0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0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0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0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0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0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0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0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0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0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0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0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0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0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0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0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0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0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0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0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0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0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0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008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Spartan"/>
              <a:buChar char="●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L="914400" lvl="1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○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L="1371600" lvl="2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■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L="1828800" lvl="3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●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L="2286000" lvl="4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○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L="2743200" lvl="5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■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L="3200400" lvl="6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●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L="3657600" lvl="7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○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L="4114800" lvl="8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■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8" r:id="rId4"/>
    <p:sldLayoutId id="2147483659" r:id="rId5"/>
    <p:sldLayoutId id="2147483660" r:id="rId6"/>
    <p:sldLayoutId id="2147483662" r:id="rId7"/>
    <p:sldLayoutId id="2147483675" r:id="rId8"/>
    <p:sldLayoutId id="2147483676" r:id="rId9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free-photo/male-female-researcher-conversing-laboratory_11374657.htm/?utm_source=slidesgo_template&amp;utm_medium=referral-link&amp;utm_campaign=sg_resources&amp;utm_content=freepi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beautiful-doctor-looking-blood-sample_6403643.htm/?utm_source=slidesgo_template&amp;utm_medium=referral-link&amp;utm_campaign=sg_resources&amp;utm_content=freepi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" name="Google Shape;1879;p34"/>
          <p:cNvSpPr txBox="1">
            <a:spLocks noGrp="1"/>
          </p:cNvSpPr>
          <p:nvPr>
            <p:ph type="ctrTitle"/>
          </p:nvPr>
        </p:nvSpPr>
        <p:spPr>
          <a:xfrm>
            <a:off x="706163" y="3094285"/>
            <a:ext cx="46212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entury Gothic" panose="020B0502020202020204" pitchFamily="34" charset="0"/>
              </a:rPr>
              <a:t>Молекулярная биотехнология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1880" name="Google Shape;1880;p34"/>
          <p:cNvSpPr txBox="1">
            <a:spLocks noGrp="1"/>
          </p:cNvSpPr>
          <p:nvPr>
            <p:ph type="subTitle" idx="1"/>
          </p:nvPr>
        </p:nvSpPr>
        <p:spPr>
          <a:xfrm>
            <a:off x="710665" y="4042830"/>
            <a:ext cx="3240600" cy="7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1881" name="Google Shape;1881;p34"/>
          <p:cNvSpPr txBox="1">
            <a:spLocks noGrp="1"/>
          </p:cNvSpPr>
          <p:nvPr>
            <p:ph type="ctrTitle"/>
          </p:nvPr>
        </p:nvSpPr>
        <p:spPr>
          <a:xfrm>
            <a:off x="607436" y="1801555"/>
            <a:ext cx="5569363" cy="146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ru-RU" sz="4400" dirty="0">
                <a:solidFill>
                  <a:schemeClr val="lt2"/>
                </a:solidFill>
                <a:latin typeface="Century Gothic" panose="020B0502020202020204" pitchFamily="34" charset="0"/>
              </a:rPr>
              <a:t>СПЕЦИФИЧЕСКАЯ </a:t>
            </a:r>
            <a:r>
              <a:rPr lang="ru-RU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АМПЛИФИКАЦИЯ</a:t>
            </a:r>
            <a:r>
              <a:rPr lang="ru-RU" sz="4400" dirty="0">
                <a:solidFill>
                  <a:schemeClr val="lt2"/>
                </a:solidFill>
                <a:latin typeface="Century Gothic" panose="020B0502020202020204" pitchFamily="34" charset="0"/>
              </a:rPr>
              <a:t> </a:t>
            </a:r>
            <a:r>
              <a:rPr lang="en-US" sz="4400" dirty="0">
                <a:solidFill>
                  <a:schemeClr val="accent6"/>
                </a:solidFill>
                <a:latin typeface="Century Gothic" panose="020B0502020202020204" pitchFamily="34" charset="0"/>
              </a:rPr>
              <a:t>IN VITRO</a:t>
            </a:r>
            <a:endParaRPr sz="44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882" name="Google Shape;1882;p34"/>
          <p:cNvGrpSpPr/>
          <p:nvPr/>
        </p:nvGrpSpPr>
        <p:grpSpPr>
          <a:xfrm>
            <a:off x="4660294" y="670580"/>
            <a:ext cx="4958470" cy="5050238"/>
            <a:chOff x="4660294" y="670580"/>
            <a:chExt cx="4958470" cy="5050238"/>
          </a:xfrm>
        </p:grpSpPr>
        <p:grpSp>
          <p:nvGrpSpPr>
            <p:cNvPr id="1883" name="Google Shape;1883;p34"/>
            <p:cNvGrpSpPr/>
            <p:nvPr/>
          </p:nvGrpSpPr>
          <p:grpSpPr>
            <a:xfrm flipH="1">
              <a:off x="6130341" y="670580"/>
              <a:ext cx="820456" cy="3423869"/>
              <a:chOff x="3615675" y="367825"/>
              <a:chExt cx="808650" cy="3374600"/>
            </a:xfrm>
          </p:grpSpPr>
          <p:sp>
            <p:nvSpPr>
              <p:cNvPr id="1884" name="Google Shape;1884;p34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4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4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4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4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4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4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4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4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34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34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4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4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4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34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34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34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34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34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34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34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34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34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34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4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4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4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4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4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4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4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5" name="Google Shape;1915;p34"/>
            <p:cNvGrpSpPr/>
            <p:nvPr/>
          </p:nvGrpSpPr>
          <p:grpSpPr>
            <a:xfrm>
              <a:off x="4660294" y="3441205"/>
              <a:ext cx="3308778" cy="2279613"/>
              <a:chOff x="4443974" y="3305141"/>
              <a:chExt cx="3651266" cy="2515574"/>
            </a:xfrm>
          </p:grpSpPr>
          <p:sp>
            <p:nvSpPr>
              <p:cNvPr id="1916" name="Google Shape;1916;p34"/>
              <p:cNvSpPr/>
              <p:nvPr/>
            </p:nvSpPr>
            <p:spPr>
              <a:xfrm flipH="1">
                <a:off x="5449569" y="4538159"/>
                <a:ext cx="591410" cy="556305"/>
              </a:xfrm>
              <a:custGeom>
                <a:avLst/>
                <a:gdLst/>
                <a:ahLst/>
                <a:cxnLst/>
                <a:rect l="l" t="t" r="r" b="b"/>
                <a:pathLst>
                  <a:path w="23316" h="21932" extrusionOk="0">
                    <a:moveTo>
                      <a:pt x="22718" y="1"/>
                    </a:moveTo>
                    <a:lnTo>
                      <a:pt x="11202" y="662"/>
                    </a:lnTo>
                    <a:lnTo>
                      <a:pt x="1" y="15418"/>
                    </a:lnTo>
                    <a:lnTo>
                      <a:pt x="1731" y="21931"/>
                    </a:lnTo>
                    <a:cubicBezTo>
                      <a:pt x="1889" y="20515"/>
                      <a:pt x="20012" y="4689"/>
                      <a:pt x="21648" y="3368"/>
                    </a:cubicBezTo>
                    <a:cubicBezTo>
                      <a:pt x="23316" y="2078"/>
                      <a:pt x="22718" y="1"/>
                      <a:pt x="227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4"/>
              <p:cNvSpPr/>
              <p:nvPr/>
            </p:nvSpPr>
            <p:spPr>
              <a:xfrm flipH="1">
                <a:off x="4443974" y="4420846"/>
                <a:ext cx="1612174" cy="1399869"/>
              </a:xfrm>
              <a:custGeom>
                <a:avLst/>
                <a:gdLst/>
                <a:ahLst/>
                <a:cxnLst/>
                <a:rect l="l" t="t" r="r" b="b"/>
                <a:pathLst>
                  <a:path w="63559" h="55189" extrusionOk="0">
                    <a:moveTo>
                      <a:pt x="14663" y="1"/>
                    </a:moveTo>
                    <a:cubicBezTo>
                      <a:pt x="9409" y="6168"/>
                      <a:pt x="4721" y="12838"/>
                      <a:pt x="1" y="19414"/>
                    </a:cubicBezTo>
                    <a:cubicBezTo>
                      <a:pt x="6262" y="29388"/>
                      <a:pt x="22372" y="55189"/>
                      <a:pt x="22372" y="55189"/>
                    </a:cubicBezTo>
                    <a:lnTo>
                      <a:pt x="63558" y="45938"/>
                    </a:lnTo>
                    <a:cubicBezTo>
                      <a:pt x="63558" y="45938"/>
                      <a:pt x="32912" y="15575"/>
                      <a:pt x="14663" y="1"/>
                    </a:cubicBezTo>
                    <a:close/>
                  </a:path>
                </a:pathLst>
              </a:custGeom>
              <a:solidFill>
                <a:srgbClr val="906A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4"/>
              <p:cNvSpPr/>
              <p:nvPr/>
            </p:nvSpPr>
            <p:spPr>
              <a:xfrm flipH="1">
                <a:off x="5464738" y="3305141"/>
                <a:ext cx="2630503" cy="1789323"/>
              </a:xfrm>
              <a:custGeom>
                <a:avLst/>
                <a:gdLst/>
                <a:ahLst/>
                <a:cxnLst/>
                <a:rect l="l" t="t" r="r" b="b"/>
                <a:pathLst>
                  <a:path w="103706" h="70543" extrusionOk="0">
                    <a:moveTo>
                      <a:pt x="28570" y="0"/>
                    </a:moveTo>
                    <a:lnTo>
                      <a:pt x="20798" y="23032"/>
                    </a:lnTo>
                    <a:cubicBezTo>
                      <a:pt x="20798" y="23032"/>
                      <a:pt x="20641" y="2863"/>
                      <a:pt x="14663" y="2108"/>
                    </a:cubicBezTo>
                    <a:lnTo>
                      <a:pt x="13153" y="30520"/>
                    </a:lnTo>
                    <a:cubicBezTo>
                      <a:pt x="13153" y="30520"/>
                      <a:pt x="7177" y="20246"/>
                      <a:pt x="1588" y="20246"/>
                    </a:cubicBezTo>
                    <a:cubicBezTo>
                      <a:pt x="1054" y="20246"/>
                      <a:pt x="523" y="20340"/>
                      <a:pt x="1" y="20546"/>
                    </a:cubicBezTo>
                    <a:lnTo>
                      <a:pt x="13153" y="44962"/>
                    </a:lnTo>
                    <a:cubicBezTo>
                      <a:pt x="13153" y="44962"/>
                      <a:pt x="36027" y="58649"/>
                      <a:pt x="37537" y="58649"/>
                    </a:cubicBezTo>
                    <a:cubicBezTo>
                      <a:pt x="39047" y="58649"/>
                      <a:pt x="77465" y="58932"/>
                      <a:pt x="77937" y="59530"/>
                    </a:cubicBezTo>
                    <a:cubicBezTo>
                      <a:pt x="78063" y="59719"/>
                      <a:pt x="80391" y="64596"/>
                      <a:pt x="82719" y="70542"/>
                    </a:cubicBezTo>
                    <a:cubicBezTo>
                      <a:pt x="82940" y="69756"/>
                      <a:pt x="83758" y="66421"/>
                      <a:pt x="84041" y="65634"/>
                    </a:cubicBezTo>
                    <a:cubicBezTo>
                      <a:pt x="85708" y="61260"/>
                      <a:pt x="89044" y="57736"/>
                      <a:pt x="93323" y="55849"/>
                    </a:cubicBezTo>
                    <a:cubicBezTo>
                      <a:pt x="96091" y="54590"/>
                      <a:pt x="102195" y="51538"/>
                      <a:pt x="103706" y="48612"/>
                    </a:cubicBezTo>
                    <a:cubicBezTo>
                      <a:pt x="94770" y="40620"/>
                      <a:pt x="85048" y="35491"/>
                      <a:pt x="82593" y="35051"/>
                    </a:cubicBezTo>
                    <a:cubicBezTo>
                      <a:pt x="80129" y="34579"/>
                      <a:pt x="74895" y="34422"/>
                      <a:pt x="69013" y="34422"/>
                    </a:cubicBezTo>
                    <a:cubicBezTo>
                      <a:pt x="57248" y="34422"/>
                      <a:pt x="42886" y="35051"/>
                      <a:pt x="42886" y="35051"/>
                    </a:cubicBezTo>
                    <a:lnTo>
                      <a:pt x="38072" y="25675"/>
                    </a:lnTo>
                    <a:cubicBezTo>
                      <a:pt x="38072" y="25675"/>
                      <a:pt x="44868" y="7331"/>
                      <a:pt x="38072" y="6450"/>
                    </a:cubicBezTo>
                    <a:lnTo>
                      <a:pt x="29608" y="27814"/>
                    </a:lnTo>
                    <a:lnTo>
                      <a:pt x="29608" y="14662"/>
                    </a:lnTo>
                    <a:cubicBezTo>
                      <a:pt x="29608" y="14662"/>
                      <a:pt x="34108" y="598"/>
                      <a:pt x="2857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4"/>
              <p:cNvSpPr/>
              <p:nvPr/>
            </p:nvSpPr>
            <p:spPr>
              <a:xfrm flipH="1">
                <a:off x="7078459" y="4010643"/>
                <a:ext cx="265774" cy="425396"/>
              </a:xfrm>
              <a:custGeom>
                <a:avLst/>
                <a:gdLst/>
                <a:ahLst/>
                <a:cxnLst/>
                <a:rect l="l" t="t" r="r" b="b"/>
                <a:pathLst>
                  <a:path w="10478" h="16771" fill="none" extrusionOk="0">
                    <a:moveTo>
                      <a:pt x="0" y="0"/>
                    </a:moveTo>
                    <a:lnTo>
                      <a:pt x="10478" y="16771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4"/>
              <p:cNvSpPr/>
              <p:nvPr/>
            </p:nvSpPr>
            <p:spPr>
              <a:xfrm flipH="1">
                <a:off x="7241251" y="3889322"/>
                <a:ext cx="364749" cy="644880"/>
              </a:xfrm>
              <a:custGeom>
                <a:avLst/>
                <a:gdLst/>
                <a:ahLst/>
                <a:cxnLst/>
                <a:rect l="l" t="t" r="r" b="b"/>
                <a:pathLst>
                  <a:path w="14380" h="25424" fill="none" extrusionOk="0">
                    <a:moveTo>
                      <a:pt x="1510" y="1"/>
                    </a:moveTo>
                    <a:cubicBezTo>
                      <a:pt x="1510" y="1"/>
                      <a:pt x="0" y="8244"/>
                      <a:pt x="157" y="9440"/>
                    </a:cubicBezTo>
                    <a:cubicBezTo>
                      <a:pt x="315" y="10636"/>
                      <a:pt x="14379" y="25424"/>
                      <a:pt x="14379" y="25424"/>
                    </a:cubicBez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4"/>
              <p:cNvSpPr/>
              <p:nvPr/>
            </p:nvSpPr>
            <p:spPr>
              <a:xfrm flipH="1">
                <a:off x="7369751" y="4079281"/>
                <a:ext cx="391889" cy="534720"/>
              </a:xfrm>
              <a:custGeom>
                <a:avLst/>
                <a:gdLst/>
                <a:ahLst/>
                <a:cxnLst/>
                <a:rect l="l" t="t" r="r" b="b"/>
                <a:pathLst>
                  <a:path w="15450" h="21081" fill="none" extrusionOk="0">
                    <a:moveTo>
                      <a:pt x="1" y="0"/>
                    </a:moveTo>
                    <a:lnTo>
                      <a:pt x="1" y="5695"/>
                    </a:lnTo>
                    <a:lnTo>
                      <a:pt x="15449" y="21081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4"/>
              <p:cNvSpPr/>
              <p:nvPr/>
            </p:nvSpPr>
            <p:spPr>
              <a:xfrm flipH="1">
                <a:off x="6754421" y="4194184"/>
                <a:ext cx="252230" cy="114954"/>
              </a:xfrm>
              <a:custGeom>
                <a:avLst/>
                <a:gdLst/>
                <a:ahLst/>
                <a:cxnLst/>
                <a:rect l="l" t="t" r="r" b="b"/>
                <a:pathLst>
                  <a:path w="9944" h="4532" fill="none" extrusionOk="0">
                    <a:moveTo>
                      <a:pt x="0" y="1"/>
                    </a:moveTo>
                    <a:lnTo>
                      <a:pt x="1574" y="2927"/>
                    </a:lnTo>
                    <a:lnTo>
                      <a:pt x="9943" y="4532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23" name="Google Shape;1923;p34"/>
            <p:cNvSpPr/>
            <p:nvPr/>
          </p:nvSpPr>
          <p:spPr>
            <a:xfrm flipH="1">
              <a:off x="7459137" y="1264425"/>
              <a:ext cx="287335" cy="694367"/>
            </a:xfrm>
            <a:custGeom>
              <a:avLst/>
              <a:gdLst/>
              <a:ahLst/>
              <a:cxnLst/>
              <a:rect l="l" t="t" r="r" b="b"/>
              <a:pathLst>
                <a:path w="11328" h="27375" extrusionOk="0">
                  <a:moveTo>
                    <a:pt x="11327" y="1"/>
                  </a:moveTo>
                  <a:lnTo>
                    <a:pt x="4720" y="1574"/>
                  </a:lnTo>
                  <a:lnTo>
                    <a:pt x="0" y="13971"/>
                  </a:lnTo>
                  <a:lnTo>
                    <a:pt x="3524" y="27374"/>
                  </a:lnTo>
                  <a:cubicBezTo>
                    <a:pt x="3524" y="27374"/>
                    <a:pt x="10258" y="16016"/>
                    <a:pt x="10446" y="15324"/>
                  </a:cubicBezTo>
                  <a:cubicBezTo>
                    <a:pt x="10667" y="14600"/>
                    <a:pt x="11327" y="1"/>
                    <a:pt x="11327" y="1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4"/>
            <p:cNvSpPr/>
            <p:nvPr/>
          </p:nvSpPr>
          <p:spPr>
            <a:xfrm flipH="1">
              <a:off x="6847815" y="1032183"/>
              <a:ext cx="845187" cy="312091"/>
            </a:xfrm>
            <a:custGeom>
              <a:avLst/>
              <a:gdLst/>
              <a:ahLst/>
              <a:cxnLst/>
              <a:rect l="l" t="t" r="r" b="b"/>
              <a:pathLst>
                <a:path w="33321" h="12304" extrusionOk="0">
                  <a:moveTo>
                    <a:pt x="32282" y="1"/>
                  </a:moveTo>
                  <a:lnTo>
                    <a:pt x="10918" y="6419"/>
                  </a:lnTo>
                  <a:lnTo>
                    <a:pt x="0" y="8244"/>
                  </a:lnTo>
                  <a:lnTo>
                    <a:pt x="2014" y="12303"/>
                  </a:lnTo>
                  <a:lnTo>
                    <a:pt x="10478" y="9157"/>
                  </a:lnTo>
                  <a:lnTo>
                    <a:pt x="33321" y="4248"/>
                  </a:lnTo>
                  <a:cubicBezTo>
                    <a:pt x="33200" y="3905"/>
                    <a:pt x="32583" y="3789"/>
                    <a:pt x="31802" y="3789"/>
                  </a:cubicBezTo>
                  <a:cubicBezTo>
                    <a:pt x="30147" y="3789"/>
                    <a:pt x="27752" y="4311"/>
                    <a:pt x="27752" y="4311"/>
                  </a:cubicBezTo>
                  <a:lnTo>
                    <a:pt x="11359" y="7741"/>
                  </a:lnTo>
                  <a:lnTo>
                    <a:pt x="28507" y="2423"/>
                  </a:lnTo>
                  <a:cubicBezTo>
                    <a:pt x="32503" y="1102"/>
                    <a:pt x="32282" y="1"/>
                    <a:pt x="322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4"/>
            <p:cNvSpPr/>
            <p:nvPr/>
          </p:nvSpPr>
          <p:spPr>
            <a:xfrm flipH="1">
              <a:off x="6846217" y="1051334"/>
              <a:ext cx="87002" cy="87027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5" y="1"/>
                    <a:pt x="0" y="756"/>
                    <a:pt x="0" y="1700"/>
                  </a:cubicBezTo>
                  <a:cubicBezTo>
                    <a:pt x="0" y="2644"/>
                    <a:pt x="755" y="3430"/>
                    <a:pt x="1699" y="3430"/>
                  </a:cubicBezTo>
                  <a:cubicBezTo>
                    <a:pt x="2643" y="3430"/>
                    <a:pt x="3430" y="2644"/>
                    <a:pt x="3430" y="1700"/>
                  </a:cubicBezTo>
                  <a:cubicBezTo>
                    <a:pt x="3430" y="756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4"/>
            <p:cNvSpPr/>
            <p:nvPr/>
          </p:nvSpPr>
          <p:spPr>
            <a:xfrm flipH="1">
              <a:off x="7436790" y="1064118"/>
              <a:ext cx="2181973" cy="3339987"/>
            </a:xfrm>
            <a:custGeom>
              <a:avLst/>
              <a:gdLst/>
              <a:ahLst/>
              <a:cxnLst/>
              <a:rect l="l" t="t" r="r" b="b"/>
              <a:pathLst>
                <a:path w="86023" h="131677" extrusionOk="0">
                  <a:moveTo>
                    <a:pt x="64840" y="0"/>
                  </a:moveTo>
                  <a:cubicBezTo>
                    <a:pt x="64832" y="0"/>
                    <a:pt x="64824" y="0"/>
                    <a:pt x="64816" y="0"/>
                  </a:cubicBezTo>
                  <a:cubicBezTo>
                    <a:pt x="62739" y="32"/>
                    <a:pt x="43578" y="14883"/>
                    <a:pt x="43011" y="16393"/>
                  </a:cubicBezTo>
                  <a:cubicBezTo>
                    <a:pt x="42445" y="17903"/>
                    <a:pt x="49052" y="44113"/>
                    <a:pt x="48863" y="46567"/>
                  </a:cubicBezTo>
                  <a:cubicBezTo>
                    <a:pt x="48675" y="49021"/>
                    <a:pt x="0" y="78283"/>
                    <a:pt x="0" y="78283"/>
                  </a:cubicBezTo>
                  <a:lnTo>
                    <a:pt x="14348" y="131677"/>
                  </a:lnTo>
                  <a:cubicBezTo>
                    <a:pt x="14348" y="131677"/>
                    <a:pt x="65099" y="54527"/>
                    <a:pt x="66043" y="53206"/>
                  </a:cubicBezTo>
                  <a:cubicBezTo>
                    <a:pt x="66987" y="51853"/>
                    <a:pt x="77905" y="34327"/>
                    <a:pt x="77905" y="34327"/>
                  </a:cubicBezTo>
                  <a:cubicBezTo>
                    <a:pt x="77747" y="30552"/>
                    <a:pt x="77181" y="23378"/>
                    <a:pt x="77181" y="23378"/>
                  </a:cubicBezTo>
                  <a:cubicBezTo>
                    <a:pt x="76992" y="22623"/>
                    <a:pt x="73594" y="16204"/>
                    <a:pt x="71518" y="15260"/>
                  </a:cubicBezTo>
                  <a:cubicBezTo>
                    <a:pt x="71293" y="15160"/>
                    <a:pt x="70991" y="15115"/>
                    <a:pt x="70629" y="15115"/>
                  </a:cubicBezTo>
                  <a:cubicBezTo>
                    <a:pt x="67590" y="15115"/>
                    <a:pt x="60379" y="18281"/>
                    <a:pt x="60379" y="18281"/>
                  </a:cubicBezTo>
                  <a:lnTo>
                    <a:pt x="67364" y="12051"/>
                  </a:lnTo>
                  <a:cubicBezTo>
                    <a:pt x="70209" y="12437"/>
                    <a:pt x="72599" y="12600"/>
                    <a:pt x="74607" y="12600"/>
                  </a:cubicBezTo>
                  <a:cubicBezTo>
                    <a:pt x="85365" y="12600"/>
                    <a:pt x="85141" y="7929"/>
                    <a:pt x="85141" y="7929"/>
                  </a:cubicBezTo>
                  <a:lnTo>
                    <a:pt x="79981" y="7520"/>
                  </a:lnTo>
                  <a:cubicBezTo>
                    <a:pt x="86022" y="7143"/>
                    <a:pt x="85078" y="4122"/>
                    <a:pt x="85078" y="4122"/>
                  </a:cubicBezTo>
                  <a:cubicBezTo>
                    <a:pt x="85078" y="4122"/>
                    <a:pt x="67029" y="0"/>
                    <a:pt x="64840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4"/>
            <p:cNvSpPr/>
            <p:nvPr/>
          </p:nvSpPr>
          <p:spPr>
            <a:xfrm flipH="1">
              <a:off x="7436790" y="1073680"/>
              <a:ext cx="529165" cy="376721"/>
            </a:xfrm>
            <a:custGeom>
              <a:avLst/>
              <a:gdLst/>
              <a:ahLst/>
              <a:cxnLst/>
              <a:rect l="l" t="t" r="r" b="b"/>
              <a:pathLst>
                <a:path w="20862" h="14852" fill="none" extrusionOk="0">
                  <a:moveTo>
                    <a:pt x="2235" y="1"/>
                  </a:moveTo>
                  <a:cubicBezTo>
                    <a:pt x="7835" y="1008"/>
                    <a:pt x="19917" y="3745"/>
                    <a:pt x="19917" y="3745"/>
                  </a:cubicBezTo>
                  <a:cubicBezTo>
                    <a:pt x="19917" y="3745"/>
                    <a:pt x="20861" y="6766"/>
                    <a:pt x="14820" y="7143"/>
                  </a:cubicBezTo>
                  <a:lnTo>
                    <a:pt x="19980" y="7552"/>
                  </a:lnTo>
                  <a:cubicBezTo>
                    <a:pt x="19980" y="7552"/>
                    <a:pt x="19634" y="14852"/>
                    <a:pt x="1" y="11265"/>
                  </a:cubicBezTo>
                </a:path>
              </a:pathLst>
            </a:custGeom>
            <a:noFill/>
            <a:ln w="9525" cap="rnd" cmpd="sng">
              <a:solidFill>
                <a:srgbClr val="D4AB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34"/>
            <p:cNvSpPr/>
            <p:nvPr/>
          </p:nvSpPr>
          <p:spPr>
            <a:xfrm flipH="1">
              <a:off x="7771989" y="1793564"/>
              <a:ext cx="202742" cy="212305"/>
            </a:xfrm>
            <a:custGeom>
              <a:avLst/>
              <a:gdLst/>
              <a:ahLst/>
              <a:cxnLst/>
              <a:rect l="l" t="t" r="r" b="b"/>
              <a:pathLst>
                <a:path w="7993" h="8370" extrusionOk="0">
                  <a:moveTo>
                    <a:pt x="6954" y="0"/>
                  </a:moveTo>
                  <a:lnTo>
                    <a:pt x="1" y="2423"/>
                  </a:lnTo>
                  <a:lnTo>
                    <a:pt x="1951" y="8370"/>
                  </a:lnTo>
                  <a:lnTo>
                    <a:pt x="7993" y="3839"/>
                  </a:lnTo>
                  <a:cubicBezTo>
                    <a:pt x="7489" y="2612"/>
                    <a:pt x="7143" y="1322"/>
                    <a:pt x="6954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34"/>
            <p:cNvSpPr/>
            <p:nvPr/>
          </p:nvSpPr>
          <p:spPr>
            <a:xfrm flipH="1">
              <a:off x="7641892" y="1793565"/>
              <a:ext cx="371952" cy="205938"/>
            </a:xfrm>
            <a:custGeom>
              <a:avLst/>
              <a:gdLst/>
              <a:ahLst/>
              <a:cxnLst/>
              <a:rect l="l" t="t" r="r" b="b"/>
              <a:pathLst>
                <a:path w="14664" h="8119" fill="none" extrusionOk="0">
                  <a:moveTo>
                    <a:pt x="14663" y="5569"/>
                  </a:moveTo>
                  <a:cubicBezTo>
                    <a:pt x="14663" y="5569"/>
                    <a:pt x="9346" y="8118"/>
                    <a:pt x="8528" y="0"/>
                  </a:cubicBezTo>
                  <a:lnTo>
                    <a:pt x="1" y="2958"/>
                  </a:lnTo>
                </a:path>
              </a:pathLst>
            </a:custGeom>
            <a:noFill/>
            <a:ln w="9525" cap="rnd" cmpd="sng">
              <a:solidFill>
                <a:srgbClr val="D4AB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34"/>
            <p:cNvSpPr/>
            <p:nvPr/>
          </p:nvSpPr>
          <p:spPr>
            <a:xfrm flipH="1">
              <a:off x="7704163" y="1550137"/>
              <a:ext cx="339992" cy="102982"/>
            </a:xfrm>
            <a:custGeom>
              <a:avLst/>
              <a:gdLst/>
              <a:ahLst/>
              <a:cxnLst/>
              <a:rect l="l" t="t" r="r" b="b"/>
              <a:pathLst>
                <a:path w="13404" h="4060" fill="none" extrusionOk="0">
                  <a:moveTo>
                    <a:pt x="13404" y="913"/>
                  </a:moveTo>
                  <a:cubicBezTo>
                    <a:pt x="13404" y="913"/>
                    <a:pt x="11988" y="1"/>
                    <a:pt x="11736" y="64"/>
                  </a:cubicBezTo>
                  <a:cubicBezTo>
                    <a:pt x="11516" y="127"/>
                    <a:pt x="0" y="4060"/>
                    <a:pt x="0" y="4060"/>
                  </a:cubicBezTo>
                </a:path>
              </a:pathLst>
            </a:custGeom>
            <a:noFill/>
            <a:ln w="9525" cap="rnd" cmpd="sng">
              <a:solidFill>
                <a:srgbClr val="D4AB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34"/>
            <p:cNvSpPr/>
            <p:nvPr/>
          </p:nvSpPr>
          <p:spPr>
            <a:xfrm flipH="1">
              <a:off x="7589234" y="1203778"/>
              <a:ext cx="607365" cy="190770"/>
            </a:xfrm>
            <a:custGeom>
              <a:avLst/>
              <a:gdLst/>
              <a:ahLst/>
              <a:cxnLst/>
              <a:rect l="l" t="t" r="r" b="b"/>
              <a:pathLst>
                <a:path w="23945" h="7521" fill="none" extrusionOk="0">
                  <a:moveTo>
                    <a:pt x="23945" y="2014"/>
                  </a:moveTo>
                  <a:cubicBezTo>
                    <a:pt x="23945" y="2014"/>
                    <a:pt x="9377" y="0"/>
                    <a:pt x="8748" y="630"/>
                  </a:cubicBezTo>
                  <a:cubicBezTo>
                    <a:pt x="8087" y="1291"/>
                    <a:pt x="1" y="7520"/>
                    <a:pt x="1" y="7520"/>
                  </a:cubicBezTo>
                </a:path>
              </a:pathLst>
            </a:custGeom>
            <a:noFill/>
            <a:ln w="9525" cap="rnd" cmpd="sng">
              <a:solidFill>
                <a:srgbClr val="D4AB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4"/>
            <p:cNvSpPr/>
            <p:nvPr/>
          </p:nvSpPr>
          <p:spPr>
            <a:xfrm flipH="1">
              <a:off x="8044130" y="2286787"/>
              <a:ext cx="1110962" cy="2117318"/>
            </a:xfrm>
            <a:custGeom>
              <a:avLst/>
              <a:gdLst/>
              <a:ahLst/>
              <a:cxnLst/>
              <a:rect l="l" t="t" r="r" b="b"/>
              <a:pathLst>
                <a:path w="43799" h="83474" extrusionOk="0">
                  <a:moveTo>
                    <a:pt x="26430" y="0"/>
                  </a:moveTo>
                  <a:lnTo>
                    <a:pt x="1" y="16078"/>
                  </a:lnTo>
                  <a:lnTo>
                    <a:pt x="1" y="83474"/>
                  </a:lnTo>
                  <a:lnTo>
                    <a:pt x="43798" y="14285"/>
                  </a:lnTo>
                  <a:lnTo>
                    <a:pt x="35209" y="8086"/>
                  </a:lnTo>
                  <a:lnTo>
                    <a:pt x="27217" y="14285"/>
                  </a:lnTo>
                  <a:lnTo>
                    <a:pt x="32471" y="5821"/>
                  </a:lnTo>
                  <a:lnTo>
                    <a:pt x="264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34"/>
            <p:cNvSpPr/>
            <p:nvPr/>
          </p:nvSpPr>
          <p:spPr>
            <a:xfrm flipH="1">
              <a:off x="8357768" y="2306724"/>
              <a:ext cx="160459" cy="169235"/>
            </a:xfrm>
            <a:custGeom>
              <a:avLst/>
              <a:gdLst/>
              <a:ahLst/>
              <a:cxnLst/>
              <a:rect l="l" t="t" r="r" b="b"/>
              <a:pathLst>
                <a:path w="6326" h="6672" fill="none" extrusionOk="0">
                  <a:moveTo>
                    <a:pt x="1" y="1"/>
                  </a:moveTo>
                  <a:lnTo>
                    <a:pt x="6325" y="6671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34"/>
            <p:cNvSpPr/>
            <p:nvPr/>
          </p:nvSpPr>
          <p:spPr>
            <a:xfrm flipH="1">
              <a:off x="8070459" y="2522199"/>
              <a:ext cx="231481" cy="183592"/>
            </a:xfrm>
            <a:custGeom>
              <a:avLst/>
              <a:gdLst/>
              <a:ahLst/>
              <a:cxnLst/>
              <a:rect l="l" t="t" r="r" b="b"/>
              <a:pathLst>
                <a:path w="9126" h="7238" fill="none" extrusionOk="0">
                  <a:moveTo>
                    <a:pt x="9125" y="7238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4"/>
            <p:cNvSpPr/>
            <p:nvPr/>
          </p:nvSpPr>
          <p:spPr>
            <a:xfrm flipH="1">
              <a:off x="8464732" y="2649101"/>
              <a:ext cx="755015" cy="822054"/>
            </a:xfrm>
            <a:custGeom>
              <a:avLst/>
              <a:gdLst/>
              <a:ahLst/>
              <a:cxnLst/>
              <a:rect l="l" t="t" r="r" b="b"/>
              <a:pathLst>
                <a:path w="29766" h="32409" fill="none" extrusionOk="0">
                  <a:moveTo>
                    <a:pt x="29766" y="1"/>
                  </a:moveTo>
                  <a:lnTo>
                    <a:pt x="1" y="32409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3 стадии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53" y="940322"/>
            <a:ext cx="6110093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890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Повтор 20-35 раз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8575" t="29228" r="20569" b="9981"/>
          <a:stretch/>
        </p:blipFill>
        <p:spPr>
          <a:xfrm>
            <a:off x="1286069" y="1004074"/>
            <a:ext cx="7137931" cy="40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827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3420" y="2339860"/>
            <a:ext cx="8068732" cy="1643400"/>
          </a:xfrm>
        </p:spPr>
        <p:txBody>
          <a:bodyPr/>
          <a:lstStyle/>
          <a:p>
            <a:pPr algn="l"/>
            <a:r>
              <a:rPr lang="ru-RU" sz="16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• </a:t>
            </a:r>
            <a:r>
              <a:rPr lang="ru-RU" sz="1600" b="1" i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Праймеры</a:t>
            </a:r>
            <a:r>
              <a:rPr lang="ru-RU" sz="16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 – </a:t>
            </a:r>
            <a:r>
              <a:rPr lang="ru-RU" sz="1600" i="1" dirty="0" err="1">
                <a:latin typeface="Century Gothic" panose="020B0502020202020204" pitchFamily="34" charset="0"/>
              </a:rPr>
              <a:t>одноцепочечные</a:t>
            </a:r>
            <a:r>
              <a:rPr lang="ru-RU" sz="1600" i="1" dirty="0">
                <a:latin typeface="Century Gothic" panose="020B0502020202020204" pitchFamily="34" charset="0"/>
              </a:rPr>
              <a:t> </a:t>
            </a:r>
            <a:r>
              <a:rPr lang="ru-RU" sz="1600" i="1" dirty="0" err="1">
                <a:latin typeface="Century Gothic" panose="020B0502020202020204" pitchFamily="34" charset="0"/>
              </a:rPr>
              <a:t>олигонуклеотиды</a:t>
            </a:r>
            <a:endParaRPr lang="ru-RU" sz="1600" i="1" dirty="0">
              <a:latin typeface="Century Gothic" panose="020B0502020202020204" pitchFamily="34" charset="0"/>
            </a:endParaRPr>
          </a:p>
          <a:p>
            <a:pPr algn="l"/>
            <a:r>
              <a:rPr lang="ru-RU" sz="1600" i="1" dirty="0">
                <a:latin typeface="Century Gothic" panose="020B0502020202020204" pitchFamily="34" charset="0"/>
              </a:rPr>
              <a:t>(обычно 18–30 н.), ограничивающие </a:t>
            </a:r>
            <a:r>
              <a:rPr lang="ru-RU" sz="1600" i="1" dirty="0" err="1">
                <a:latin typeface="Century Gothic" panose="020B0502020202020204" pitchFamily="34" charset="0"/>
              </a:rPr>
              <a:t>амплифицируемый</a:t>
            </a:r>
            <a:endParaRPr lang="ru-RU" sz="1600" i="1" dirty="0">
              <a:latin typeface="Century Gothic" panose="020B0502020202020204" pitchFamily="34" charset="0"/>
            </a:endParaRPr>
          </a:p>
          <a:p>
            <a:pPr algn="l"/>
            <a:r>
              <a:rPr lang="ru-RU" sz="1600" i="1" dirty="0">
                <a:latin typeface="Century Gothic" panose="020B0502020202020204" pitchFamily="34" charset="0"/>
              </a:rPr>
              <a:t>участок ДНК</a:t>
            </a:r>
          </a:p>
          <a:p>
            <a:pPr algn="l"/>
            <a:r>
              <a:rPr lang="ru-RU" sz="1600" i="1" dirty="0">
                <a:latin typeface="Century Gothic" panose="020B0502020202020204" pitchFamily="34" charset="0"/>
              </a:rPr>
              <a:t>• Определяют специфичность реакции</a:t>
            </a:r>
          </a:p>
          <a:p>
            <a:pPr algn="l"/>
            <a:endParaRPr lang="ru-RU" sz="1600" b="1" i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16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Требования: </a:t>
            </a:r>
          </a:p>
          <a:p>
            <a:pPr marL="133350" indent="0" algn="l"/>
            <a:r>
              <a:rPr lang="ru-RU" sz="1600" dirty="0" err="1">
                <a:latin typeface="Century Gothic" panose="020B0502020202020204" pitchFamily="34" charset="0"/>
              </a:rPr>
              <a:t>Праймеры</a:t>
            </a:r>
            <a:r>
              <a:rPr lang="ru-RU" sz="1600" dirty="0">
                <a:latin typeface="Century Gothic" panose="020B0502020202020204" pitchFamily="34" charset="0"/>
              </a:rPr>
              <a:t> должны быть специфичны. </a:t>
            </a:r>
          </a:p>
          <a:p>
            <a:pPr marL="133350" indent="0" algn="l"/>
            <a:r>
              <a:rPr lang="ru-RU" sz="1600" dirty="0">
                <a:latin typeface="Century Gothic" panose="020B0502020202020204" pitchFamily="34" charset="0"/>
              </a:rPr>
              <a:t>2. </a:t>
            </a:r>
            <a:r>
              <a:rPr lang="ru-RU" sz="1600" dirty="0" err="1">
                <a:latin typeface="Century Gothic" panose="020B0502020202020204" pitchFamily="34" charset="0"/>
              </a:rPr>
              <a:t>Праймеры</a:t>
            </a:r>
            <a:r>
              <a:rPr lang="ru-RU" sz="1600" dirty="0">
                <a:latin typeface="Century Gothic" panose="020B0502020202020204" pitchFamily="34" charset="0"/>
              </a:rPr>
              <a:t> не должны образовывать </a:t>
            </a:r>
            <a:r>
              <a:rPr lang="ru-RU" sz="1600" dirty="0" err="1">
                <a:latin typeface="Century Gothic" panose="020B0502020202020204" pitchFamily="34" charset="0"/>
              </a:rPr>
              <a:t>димеры</a:t>
            </a:r>
            <a:r>
              <a:rPr lang="ru-RU" sz="1600" dirty="0">
                <a:latin typeface="Century Gothic" panose="020B0502020202020204" pitchFamily="34" charset="0"/>
              </a:rPr>
              <a:t> и петли, т. е. не должно образовываться устойчивых двойных цепей в результате отжига </a:t>
            </a:r>
            <a:r>
              <a:rPr lang="ru-RU" sz="1600" dirty="0" err="1">
                <a:latin typeface="Century Gothic" panose="020B0502020202020204" pitchFamily="34" charset="0"/>
              </a:rPr>
              <a:t>праймеров</a:t>
            </a:r>
            <a:r>
              <a:rPr lang="ru-RU" sz="1600" dirty="0">
                <a:latin typeface="Century Gothic" panose="020B0502020202020204" pitchFamily="34" charset="0"/>
              </a:rPr>
              <a:t> самих на себя или друг с другом. </a:t>
            </a:r>
          </a:p>
          <a:p>
            <a:pPr algn="l"/>
            <a:r>
              <a:rPr lang="ru-RU" sz="1600" dirty="0">
                <a:latin typeface="Century Gothic" panose="020B0502020202020204" pitchFamily="34" charset="0"/>
              </a:rPr>
              <a:t>3. Область отжига </a:t>
            </a:r>
            <a:r>
              <a:rPr lang="ru-RU" sz="1600" dirty="0" err="1">
                <a:latin typeface="Century Gothic" panose="020B0502020202020204" pitchFamily="34" charset="0"/>
              </a:rPr>
              <a:t>праймеров</a:t>
            </a:r>
            <a:r>
              <a:rPr lang="ru-RU" sz="1600" dirty="0">
                <a:latin typeface="Century Gothic" panose="020B0502020202020204" pitchFamily="34" charset="0"/>
              </a:rPr>
              <a:t> должна находиться вне зон мутаций, </a:t>
            </a:r>
            <a:r>
              <a:rPr lang="ru-RU" sz="1600" dirty="0" err="1">
                <a:latin typeface="Century Gothic" panose="020B0502020202020204" pitchFamily="34" charset="0"/>
              </a:rPr>
              <a:t>делеций</a:t>
            </a:r>
            <a:r>
              <a:rPr lang="ru-RU" sz="1600" dirty="0">
                <a:latin typeface="Century Gothic" panose="020B0502020202020204" pitchFamily="34" charset="0"/>
              </a:rPr>
              <a:t> или </a:t>
            </a:r>
            <a:r>
              <a:rPr lang="ru-RU" sz="1600" dirty="0" err="1">
                <a:latin typeface="Century Gothic" panose="020B0502020202020204" pitchFamily="34" charset="0"/>
              </a:rPr>
              <a:t>инсерций</a:t>
            </a:r>
            <a:r>
              <a:rPr lang="ru-RU" sz="1600" dirty="0">
                <a:latin typeface="Century Gothic" panose="020B0502020202020204" pitchFamily="34" charset="0"/>
              </a:rPr>
              <a:t> в пределах видовой или иной, взятой в качестве критерия при выборе </a:t>
            </a:r>
            <a:r>
              <a:rPr lang="ru-RU" sz="1600" dirty="0" err="1">
                <a:latin typeface="Century Gothic" panose="020B0502020202020204" pitchFamily="34" charset="0"/>
              </a:rPr>
              <a:t>праймеров</a:t>
            </a:r>
            <a:r>
              <a:rPr lang="ru-RU" sz="1600" dirty="0">
                <a:latin typeface="Century Gothic" panose="020B0502020202020204" pitchFamily="34" charset="0"/>
              </a:rPr>
              <a:t>, специфичности. При попадании на такую зону, отжига </a:t>
            </a:r>
            <a:r>
              <a:rPr lang="ru-RU" sz="1600" dirty="0" err="1">
                <a:latin typeface="Century Gothic" panose="020B0502020202020204" pitchFamily="34" charset="0"/>
              </a:rPr>
              <a:t>праймеров</a:t>
            </a:r>
            <a:r>
              <a:rPr lang="ru-RU" sz="1600" dirty="0">
                <a:latin typeface="Century Gothic" panose="020B0502020202020204" pitchFamily="34" charset="0"/>
              </a:rPr>
              <a:t> происходить не будет, и как следствие - ложноотрицательный результат </a:t>
            </a:r>
          </a:p>
          <a:p>
            <a:pPr algn="l"/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274" y="748007"/>
            <a:ext cx="7565038" cy="472200"/>
          </a:xfrm>
        </p:spPr>
        <p:txBody>
          <a:bodyPr/>
          <a:lstStyle/>
          <a:p>
            <a:pPr algn="l"/>
            <a:r>
              <a:rPr lang="ru-RU" sz="2400" dirty="0">
                <a:latin typeface="Century Gothic" panose="020B0502020202020204" pitchFamily="34" charset="0"/>
              </a:rPr>
              <a:t>Подбор </a:t>
            </a:r>
            <a:r>
              <a:rPr lang="ru-RU" sz="2400" dirty="0" err="1">
                <a:latin typeface="Century Gothic" panose="020B0502020202020204" pitchFamily="34" charset="0"/>
              </a:rPr>
              <a:t>праймеров</a:t>
            </a:r>
            <a:endParaRPr lang="ru-R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516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48"/>
          <p:cNvSpPr txBox="1">
            <a:spLocks noGrp="1"/>
          </p:cNvSpPr>
          <p:nvPr>
            <p:ph type="subTitle" idx="1"/>
          </p:nvPr>
        </p:nvSpPr>
        <p:spPr>
          <a:xfrm>
            <a:off x="167584" y="1709274"/>
            <a:ext cx="5493445" cy="181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800" dirty="0">
                <a:latin typeface="Century Gothic" panose="020B0502020202020204" pitchFamily="34" charset="0"/>
              </a:rPr>
              <a:t>Размноженный </a:t>
            </a:r>
            <a:r>
              <a:rPr lang="ru-RU" sz="1800" dirty="0" err="1">
                <a:latin typeface="Century Gothic" panose="020B0502020202020204" pitchFamily="34" charset="0"/>
              </a:rPr>
              <a:t>in</a:t>
            </a:r>
            <a:r>
              <a:rPr lang="ru-RU" sz="1800" dirty="0">
                <a:latin typeface="Century Gothic" panose="020B0502020202020204" pitchFamily="34" charset="0"/>
              </a:rPr>
              <a:t> </a:t>
            </a:r>
            <a:r>
              <a:rPr lang="ru-RU" sz="1800" dirty="0" err="1">
                <a:latin typeface="Century Gothic" panose="020B0502020202020204" pitchFamily="34" charset="0"/>
              </a:rPr>
              <a:t>vitro</a:t>
            </a:r>
            <a:r>
              <a:rPr lang="ru-RU" sz="1800" dirty="0">
                <a:latin typeface="Century Gothic" panose="020B0502020202020204" pitchFamily="34" charset="0"/>
              </a:rPr>
              <a:t> фрагмент получают в количествах, достаточных для его прямого </a:t>
            </a:r>
            <a:r>
              <a:rPr lang="ru-RU" sz="1800" dirty="0" err="1">
                <a:latin typeface="Century Gothic" panose="020B0502020202020204" pitchFamily="34" charset="0"/>
              </a:rPr>
              <a:t>секвенирования</a:t>
            </a:r>
            <a:r>
              <a:rPr lang="ru-RU" sz="1800" dirty="0">
                <a:latin typeface="Century Gothic" panose="020B0502020202020204" pitchFamily="34" charset="0"/>
              </a:rPr>
              <a:t>. Поскольку при этом не требуется промежуточный этап клонирования фрагмента ДНК в молекулярных векторах, ПЦР иногда называют бесклеточным молекулярным клонированием (</a:t>
            </a:r>
            <a:r>
              <a:rPr lang="ru-RU" sz="1800" dirty="0" err="1">
                <a:latin typeface="Century Gothic" panose="020B0502020202020204" pitchFamily="34" charset="0"/>
              </a:rPr>
              <a:t>cell-free</a:t>
            </a:r>
            <a:r>
              <a:rPr lang="ru-RU" sz="1800" dirty="0">
                <a:latin typeface="Century Gothic" panose="020B0502020202020204" pitchFamily="34" charset="0"/>
              </a:rPr>
              <a:t> </a:t>
            </a:r>
            <a:r>
              <a:rPr lang="ru-RU" sz="1800" dirty="0" err="1">
                <a:latin typeface="Century Gothic" panose="020B0502020202020204" pitchFamily="34" charset="0"/>
              </a:rPr>
              <a:t>molecular</a:t>
            </a:r>
            <a:r>
              <a:rPr lang="ru-RU" sz="1800" dirty="0">
                <a:latin typeface="Century Gothic" panose="020B0502020202020204" pitchFamily="34" charset="0"/>
              </a:rPr>
              <a:t> </a:t>
            </a:r>
            <a:r>
              <a:rPr lang="ru-RU" sz="1800" dirty="0" err="1">
                <a:latin typeface="Century Gothic" panose="020B0502020202020204" pitchFamily="34" charset="0"/>
              </a:rPr>
              <a:t>cloning</a:t>
            </a:r>
            <a:r>
              <a:rPr lang="ru-RU" sz="1800" dirty="0">
                <a:latin typeface="Century Gothic" panose="020B0502020202020204" pitchFamily="34" charset="0"/>
              </a:rPr>
              <a:t>). </a:t>
            </a:r>
          </a:p>
          <a:p>
            <a:pPr marL="0" lvl="0" indent="0"/>
            <a:endParaRPr lang="ru-RU" sz="1800" dirty="0">
              <a:latin typeface="Century Gothic" panose="020B0502020202020204" pitchFamily="34" charset="0"/>
            </a:endParaRPr>
          </a:p>
          <a:p>
            <a:pPr marL="0" lvl="0" indent="0"/>
            <a:r>
              <a:rPr lang="ru-RU" sz="1800" dirty="0">
                <a:latin typeface="Century Gothic" panose="020B0502020202020204" pitchFamily="34" charset="0"/>
              </a:rPr>
              <a:t>Автоматизированная процедура </a:t>
            </a:r>
            <a:r>
              <a:rPr lang="ru-RU" sz="1800" dirty="0" err="1">
                <a:latin typeface="Century Gothic" panose="020B0502020202020204" pitchFamily="34" charset="0"/>
              </a:rPr>
              <a:t>Taq</a:t>
            </a:r>
            <a:r>
              <a:rPr lang="ru-RU" sz="1800" dirty="0">
                <a:latin typeface="Century Gothic" panose="020B0502020202020204" pitchFamily="34" charset="0"/>
              </a:rPr>
              <a:t>-полимеразной цепной реакции, состоящая из 30 и более циклов, занимает 3-4 ч, что существенно быстрее и проще процедуры клонирования определенного фрагмента ДНК в составе векторных молекул.</a:t>
            </a:r>
            <a:endParaRPr sz="1800" dirty="0">
              <a:latin typeface="Century Gothic" panose="020B0502020202020204" pitchFamily="34" charset="0"/>
            </a:endParaRPr>
          </a:p>
        </p:txBody>
      </p:sp>
      <p:grpSp>
        <p:nvGrpSpPr>
          <p:cNvPr id="2265" name="Google Shape;2265;p48"/>
          <p:cNvGrpSpPr/>
          <p:nvPr/>
        </p:nvGrpSpPr>
        <p:grpSpPr>
          <a:xfrm>
            <a:off x="5423515" y="539501"/>
            <a:ext cx="1109725" cy="4631025"/>
            <a:chOff x="3615675" y="367825"/>
            <a:chExt cx="808650" cy="3374600"/>
          </a:xfrm>
        </p:grpSpPr>
        <p:sp>
          <p:nvSpPr>
            <p:cNvPr id="2266" name="Google Shape;2266;p48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67" name="Google Shape;2267;p48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68" name="Google Shape;2268;p48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69" name="Google Shape;2269;p48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0" name="Google Shape;2270;p48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1" name="Google Shape;2271;p48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2" name="Google Shape;2272;p48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3" name="Google Shape;2273;p48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4" name="Google Shape;2274;p48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5" name="Google Shape;2275;p48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6" name="Google Shape;2276;p48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7" name="Google Shape;2277;p48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8" name="Google Shape;2278;p48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79" name="Google Shape;2279;p48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0" name="Google Shape;2280;p48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1" name="Google Shape;2281;p48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2" name="Google Shape;2282;p48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3" name="Google Shape;2283;p48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4" name="Google Shape;2284;p48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5" name="Google Shape;2285;p48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6" name="Google Shape;2286;p48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7" name="Google Shape;2287;p48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8" name="Google Shape;2288;p48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89" name="Google Shape;2289;p48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0" name="Google Shape;2290;p48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1" name="Google Shape;2291;p48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2" name="Google Shape;2292;p48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3" name="Google Shape;2293;p48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4" name="Google Shape;2294;p48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5" name="Google Shape;2295;p48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6" name="Google Shape;2296;p48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97" name="Google Shape;2297;p48"/>
          <p:cNvGrpSpPr/>
          <p:nvPr/>
        </p:nvGrpSpPr>
        <p:grpSpPr>
          <a:xfrm>
            <a:off x="6315964" y="1370978"/>
            <a:ext cx="1710950" cy="3799568"/>
            <a:chOff x="6315964" y="1370978"/>
            <a:chExt cx="1710950" cy="3799568"/>
          </a:xfrm>
        </p:grpSpPr>
        <p:sp>
          <p:nvSpPr>
            <p:cNvPr id="2298" name="Google Shape;2298;p48"/>
            <p:cNvSpPr/>
            <p:nvPr/>
          </p:nvSpPr>
          <p:spPr>
            <a:xfrm>
              <a:off x="6824387" y="3328290"/>
              <a:ext cx="508431" cy="1515399"/>
            </a:xfrm>
            <a:custGeom>
              <a:avLst/>
              <a:gdLst/>
              <a:ahLst/>
              <a:cxnLst/>
              <a:rect l="l" t="t" r="r" b="b"/>
              <a:pathLst>
                <a:path w="7555" h="22518" extrusionOk="0">
                  <a:moveTo>
                    <a:pt x="7081" y="1"/>
                  </a:moveTo>
                  <a:lnTo>
                    <a:pt x="5603" y="391"/>
                  </a:lnTo>
                  <a:cubicBezTo>
                    <a:pt x="5603" y="391"/>
                    <a:pt x="1338" y="20015"/>
                    <a:pt x="0" y="21799"/>
                  </a:cubicBezTo>
                  <a:cubicBezTo>
                    <a:pt x="0" y="21799"/>
                    <a:pt x="1140" y="21514"/>
                    <a:pt x="2181" y="21514"/>
                  </a:cubicBezTo>
                  <a:cubicBezTo>
                    <a:pt x="2701" y="21514"/>
                    <a:pt x="3197" y="21585"/>
                    <a:pt x="3512" y="21799"/>
                  </a:cubicBezTo>
                  <a:cubicBezTo>
                    <a:pt x="4151" y="22200"/>
                    <a:pt x="4837" y="22518"/>
                    <a:pt x="5664" y="22518"/>
                  </a:cubicBezTo>
                  <a:cubicBezTo>
                    <a:pt x="6101" y="22518"/>
                    <a:pt x="6578" y="22429"/>
                    <a:pt x="7108" y="22217"/>
                  </a:cubicBezTo>
                  <a:lnTo>
                    <a:pt x="7554" y="4851"/>
                  </a:lnTo>
                  <a:lnTo>
                    <a:pt x="708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299" name="Google Shape;2299;p48"/>
            <p:cNvSpPr/>
            <p:nvPr/>
          </p:nvSpPr>
          <p:spPr>
            <a:xfrm>
              <a:off x="6321518" y="1379259"/>
              <a:ext cx="486588" cy="671289"/>
            </a:xfrm>
            <a:custGeom>
              <a:avLst/>
              <a:gdLst/>
              <a:ahLst/>
              <a:cxnLst/>
              <a:rect l="l" t="t" r="r" b="b"/>
              <a:pathLst>
                <a:path w="7416" h="10231" extrusionOk="0">
                  <a:moveTo>
                    <a:pt x="3708" y="1"/>
                  </a:moveTo>
                  <a:cubicBezTo>
                    <a:pt x="1673" y="1"/>
                    <a:pt x="1" y="2286"/>
                    <a:pt x="1" y="5130"/>
                  </a:cubicBezTo>
                  <a:cubicBezTo>
                    <a:pt x="1" y="7945"/>
                    <a:pt x="1673" y="10231"/>
                    <a:pt x="3708" y="10231"/>
                  </a:cubicBezTo>
                  <a:cubicBezTo>
                    <a:pt x="5771" y="10231"/>
                    <a:pt x="7416" y="7945"/>
                    <a:pt x="7416" y="5130"/>
                  </a:cubicBezTo>
                  <a:cubicBezTo>
                    <a:pt x="7416" y="2286"/>
                    <a:pt x="5771" y="1"/>
                    <a:pt x="3708" y="1"/>
                  </a:cubicBezTo>
                  <a:close/>
                </a:path>
              </a:pathLst>
            </a:custGeom>
            <a:gradFill>
              <a:gsLst>
                <a:gs pos="0">
                  <a:srgbClr val="87D2E4">
                    <a:alpha val="36078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0" name="Google Shape;2300;p48"/>
            <p:cNvSpPr/>
            <p:nvPr/>
          </p:nvSpPr>
          <p:spPr>
            <a:xfrm>
              <a:off x="7071970" y="2491663"/>
              <a:ext cx="525322" cy="727887"/>
            </a:xfrm>
            <a:custGeom>
              <a:avLst/>
              <a:gdLst/>
              <a:ahLst/>
              <a:cxnLst/>
              <a:rect l="l" t="t" r="r" b="b"/>
              <a:pathLst>
                <a:path w="7806" h="10816" extrusionOk="0">
                  <a:moveTo>
                    <a:pt x="4377" y="0"/>
                  </a:moveTo>
                  <a:cubicBezTo>
                    <a:pt x="4377" y="1"/>
                    <a:pt x="5213" y="2175"/>
                    <a:pt x="4572" y="3485"/>
                  </a:cubicBezTo>
                  <a:cubicBezTo>
                    <a:pt x="3931" y="4823"/>
                    <a:pt x="1840" y="4404"/>
                    <a:pt x="1645" y="6830"/>
                  </a:cubicBezTo>
                  <a:cubicBezTo>
                    <a:pt x="1478" y="8886"/>
                    <a:pt x="1413" y="9773"/>
                    <a:pt x="519" y="9773"/>
                  </a:cubicBezTo>
                  <a:cubicBezTo>
                    <a:pt x="370" y="9773"/>
                    <a:pt x="199" y="9748"/>
                    <a:pt x="1" y="9701"/>
                  </a:cubicBezTo>
                  <a:lnTo>
                    <a:pt x="1" y="9701"/>
                  </a:lnTo>
                  <a:lnTo>
                    <a:pt x="1506" y="10816"/>
                  </a:lnTo>
                  <a:lnTo>
                    <a:pt x="6105" y="8809"/>
                  </a:lnTo>
                  <a:lnTo>
                    <a:pt x="7806" y="5185"/>
                  </a:lnTo>
                  <a:lnTo>
                    <a:pt x="437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1" name="Google Shape;2301;p48"/>
            <p:cNvSpPr/>
            <p:nvPr/>
          </p:nvSpPr>
          <p:spPr>
            <a:xfrm>
              <a:off x="7216450" y="2849200"/>
              <a:ext cx="641614" cy="875010"/>
            </a:xfrm>
            <a:custGeom>
              <a:avLst/>
              <a:gdLst/>
              <a:ahLst/>
              <a:cxnLst/>
              <a:rect l="l" t="t" r="r" b="b"/>
              <a:pathLst>
                <a:path w="9534" h="12779" extrusionOk="0">
                  <a:moveTo>
                    <a:pt x="6779" y="0"/>
                  </a:moveTo>
                  <a:cubicBezTo>
                    <a:pt x="6705" y="0"/>
                    <a:pt x="6629" y="4"/>
                    <a:pt x="6551" y="11"/>
                  </a:cubicBezTo>
                  <a:lnTo>
                    <a:pt x="4767" y="206"/>
                  </a:lnTo>
                  <a:cubicBezTo>
                    <a:pt x="4767" y="206"/>
                    <a:pt x="474" y="3468"/>
                    <a:pt x="223" y="4722"/>
                  </a:cubicBezTo>
                  <a:cubicBezTo>
                    <a:pt x="0" y="5977"/>
                    <a:pt x="1004" y="12778"/>
                    <a:pt x="1004" y="12778"/>
                  </a:cubicBezTo>
                  <a:lnTo>
                    <a:pt x="7694" y="12778"/>
                  </a:lnTo>
                  <a:lnTo>
                    <a:pt x="9533" y="2994"/>
                  </a:lnTo>
                  <a:cubicBezTo>
                    <a:pt x="9533" y="2994"/>
                    <a:pt x="8909" y="0"/>
                    <a:pt x="6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2" name="Google Shape;2302;p48"/>
            <p:cNvSpPr/>
            <p:nvPr/>
          </p:nvSpPr>
          <p:spPr>
            <a:xfrm>
              <a:off x="7124529" y="3709120"/>
              <a:ext cx="812345" cy="1461427"/>
            </a:xfrm>
            <a:custGeom>
              <a:avLst/>
              <a:gdLst/>
              <a:ahLst/>
              <a:cxnLst/>
              <a:rect l="l" t="t" r="r" b="b"/>
              <a:pathLst>
                <a:path w="12071" h="21716" extrusionOk="0">
                  <a:moveTo>
                    <a:pt x="2370" y="0"/>
                  </a:moveTo>
                  <a:cubicBezTo>
                    <a:pt x="0" y="6662"/>
                    <a:pt x="279" y="21715"/>
                    <a:pt x="279" y="21715"/>
                  </a:cubicBezTo>
                  <a:lnTo>
                    <a:pt x="6467" y="21715"/>
                  </a:lnTo>
                  <a:lnTo>
                    <a:pt x="6523" y="17980"/>
                  </a:lnTo>
                  <a:lnTo>
                    <a:pt x="7164" y="21715"/>
                  </a:lnTo>
                  <a:lnTo>
                    <a:pt x="9227" y="21715"/>
                  </a:lnTo>
                  <a:cubicBezTo>
                    <a:pt x="9088" y="17534"/>
                    <a:pt x="11903" y="10593"/>
                    <a:pt x="11987" y="7415"/>
                  </a:cubicBezTo>
                  <a:cubicBezTo>
                    <a:pt x="12070" y="4265"/>
                    <a:pt x="9060" y="0"/>
                    <a:pt x="90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3" name="Google Shape;2303;p48"/>
            <p:cNvSpPr/>
            <p:nvPr/>
          </p:nvSpPr>
          <p:spPr>
            <a:xfrm>
              <a:off x="7501590" y="2489778"/>
              <a:ext cx="275784" cy="341466"/>
            </a:xfrm>
            <a:custGeom>
              <a:avLst/>
              <a:gdLst/>
              <a:ahLst/>
              <a:cxnLst/>
              <a:rect l="l" t="t" r="r" b="b"/>
              <a:pathLst>
                <a:path w="4098" h="5074" extrusionOk="0">
                  <a:moveTo>
                    <a:pt x="4098" y="0"/>
                  </a:moveTo>
                  <a:lnTo>
                    <a:pt x="0" y="3011"/>
                  </a:lnTo>
                  <a:lnTo>
                    <a:pt x="418" y="5074"/>
                  </a:lnTo>
                  <a:cubicBezTo>
                    <a:pt x="836" y="4990"/>
                    <a:pt x="1227" y="4906"/>
                    <a:pt x="1645" y="4795"/>
                  </a:cubicBezTo>
                  <a:cubicBezTo>
                    <a:pt x="2397" y="4572"/>
                    <a:pt x="3094" y="4237"/>
                    <a:pt x="3819" y="3959"/>
                  </a:cubicBezTo>
                  <a:lnTo>
                    <a:pt x="4098" y="0"/>
                  </a:ln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4" name="Google Shape;2304;p48"/>
            <p:cNvSpPr/>
            <p:nvPr/>
          </p:nvSpPr>
          <p:spPr>
            <a:xfrm>
              <a:off x="7501590" y="2491663"/>
              <a:ext cx="275784" cy="262661"/>
            </a:xfrm>
            <a:custGeom>
              <a:avLst/>
              <a:gdLst/>
              <a:ahLst/>
              <a:cxnLst/>
              <a:rect l="l" t="t" r="r" b="b"/>
              <a:pathLst>
                <a:path w="4098" h="3903" extrusionOk="0">
                  <a:moveTo>
                    <a:pt x="4098" y="0"/>
                  </a:moveTo>
                  <a:lnTo>
                    <a:pt x="0" y="2983"/>
                  </a:lnTo>
                  <a:lnTo>
                    <a:pt x="195" y="3903"/>
                  </a:lnTo>
                  <a:cubicBezTo>
                    <a:pt x="1673" y="3485"/>
                    <a:pt x="3066" y="2899"/>
                    <a:pt x="3958" y="1617"/>
                  </a:cubicBezTo>
                  <a:lnTo>
                    <a:pt x="4098" y="0"/>
                  </a:lnTo>
                  <a:close/>
                </a:path>
              </a:pathLst>
            </a:custGeom>
            <a:solidFill>
              <a:srgbClr val="261E23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5" name="Google Shape;2305;p48"/>
            <p:cNvSpPr/>
            <p:nvPr/>
          </p:nvSpPr>
          <p:spPr>
            <a:xfrm>
              <a:off x="7342098" y="2101479"/>
              <a:ext cx="448401" cy="600359"/>
            </a:xfrm>
            <a:custGeom>
              <a:avLst/>
              <a:gdLst/>
              <a:ahLst/>
              <a:cxnLst/>
              <a:rect l="l" t="t" r="r" b="b"/>
              <a:pathLst>
                <a:path w="6663" h="8921" extrusionOk="0">
                  <a:moveTo>
                    <a:pt x="3151" y="0"/>
                  </a:moveTo>
                  <a:cubicBezTo>
                    <a:pt x="1422" y="0"/>
                    <a:pt x="1" y="1394"/>
                    <a:pt x="1" y="3150"/>
                  </a:cubicBezTo>
                  <a:lnTo>
                    <a:pt x="1" y="4014"/>
                  </a:lnTo>
                  <a:cubicBezTo>
                    <a:pt x="1" y="4934"/>
                    <a:pt x="168" y="5854"/>
                    <a:pt x="530" y="6718"/>
                  </a:cubicBezTo>
                  <a:cubicBezTo>
                    <a:pt x="999" y="7792"/>
                    <a:pt x="1821" y="8921"/>
                    <a:pt x="3292" y="8921"/>
                  </a:cubicBezTo>
                  <a:cubicBezTo>
                    <a:pt x="3310" y="8921"/>
                    <a:pt x="3328" y="8921"/>
                    <a:pt x="3346" y="8920"/>
                  </a:cubicBezTo>
                  <a:cubicBezTo>
                    <a:pt x="3363" y="8921"/>
                    <a:pt x="3380" y="8921"/>
                    <a:pt x="3398" y="8921"/>
                  </a:cubicBezTo>
                  <a:cubicBezTo>
                    <a:pt x="4816" y="8921"/>
                    <a:pt x="5665" y="7792"/>
                    <a:pt x="6133" y="6718"/>
                  </a:cubicBezTo>
                  <a:cubicBezTo>
                    <a:pt x="6468" y="5854"/>
                    <a:pt x="6663" y="4934"/>
                    <a:pt x="6635" y="4014"/>
                  </a:cubicBezTo>
                  <a:lnTo>
                    <a:pt x="6635" y="3150"/>
                  </a:lnTo>
                  <a:cubicBezTo>
                    <a:pt x="6635" y="1422"/>
                    <a:pt x="5241" y="0"/>
                    <a:pt x="3513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6" name="Google Shape;2306;p48"/>
            <p:cNvSpPr/>
            <p:nvPr/>
          </p:nvSpPr>
          <p:spPr>
            <a:xfrm>
              <a:off x="7340213" y="2101412"/>
              <a:ext cx="450286" cy="437230"/>
            </a:xfrm>
            <a:custGeom>
              <a:avLst/>
              <a:gdLst/>
              <a:ahLst/>
              <a:cxnLst/>
              <a:rect l="l" t="t" r="r" b="b"/>
              <a:pathLst>
                <a:path w="6691" h="6497" extrusionOk="0">
                  <a:moveTo>
                    <a:pt x="3129" y="1"/>
                  </a:moveTo>
                  <a:cubicBezTo>
                    <a:pt x="1423" y="1"/>
                    <a:pt x="1" y="1412"/>
                    <a:pt x="1" y="3123"/>
                  </a:cubicBezTo>
                  <a:lnTo>
                    <a:pt x="1" y="3179"/>
                  </a:lnTo>
                  <a:cubicBezTo>
                    <a:pt x="85" y="2538"/>
                    <a:pt x="363" y="1590"/>
                    <a:pt x="1116" y="1395"/>
                  </a:cubicBezTo>
                  <a:cubicBezTo>
                    <a:pt x="1116" y="1395"/>
                    <a:pt x="1893" y="3131"/>
                    <a:pt x="3697" y="3131"/>
                  </a:cubicBezTo>
                  <a:cubicBezTo>
                    <a:pt x="3764" y="3131"/>
                    <a:pt x="3833" y="3128"/>
                    <a:pt x="3903" y="3123"/>
                  </a:cubicBezTo>
                  <a:cubicBezTo>
                    <a:pt x="3937" y="3121"/>
                    <a:pt x="3969" y="3120"/>
                    <a:pt x="4001" y="3120"/>
                  </a:cubicBezTo>
                  <a:cubicBezTo>
                    <a:pt x="5632" y="3120"/>
                    <a:pt x="4932" y="5894"/>
                    <a:pt x="6245" y="6496"/>
                  </a:cubicBezTo>
                  <a:cubicBezTo>
                    <a:pt x="6524" y="5688"/>
                    <a:pt x="6691" y="4851"/>
                    <a:pt x="6663" y="4015"/>
                  </a:cubicBezTo>
                  <a:lnTo>
                    <a:pt x="6663" y="3151"/>
                  </a:lnTo>
                  <a:cubicBezTo>
                    <a:pt x="6663" y="1423"/>
                    <a:pt x="5269" y="1"/>
                    <a:pt x="3541" y="1"/>
                  </a:cubicBezTo>
                  <a:lnTo>
                    <a:pt x="3179" y="1"/>
                  </a:lnTo>
                  <a:cubicBezTo>
                    <a:pt x="3162" y="1"/>
                    <a:pt x="3145" y="1"/>
                    <a:pt x="3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7" name="Google Shape;2307;p48"/>
            <p:cNvSpPr/>
            <p:nvPr/>
          </p:nvSpPr>
          <p:spPr>
            <a:xfrm>
              <a:off x="7591632" y="2352830"/>
              <a:ext cx="13190" cy="63865"/>
            </a:xfrm>
            <a:custGeom>
              <a:avLst/>
              <a:gdLst/>
              <a:ahLst/>
              <a:cxnLst/>
              <a:rect l="l" t="t" r="r" b="b"/>
              <a:pathLst>
                <a:path w="196" h="949" extrusionOk="0">
                  <a:moveTo>
                    <a:pt x="84" y="0"/>
                  </a:moveTo>
                  <a:cubicBezTo>
                    <a:pt x="56" y="0"/>
                    <a:pt x="0" y="251"/>
                    <a:pt x="0" y="474"/>
                  </a:cubicBezTo>
                  <a:cubicBezTo>
                    <a:pt x="0" y="753"/>
                    <a:pt x="56" y="948"/>
                    <a:pt x="84" y="948"/>
                  </a:cubicBezTo>
                  <a:cubicBezTo>
                    <a:pt x="140" y="948"/>
                    <a:pt x="195" y="753"/>
                    <a:pt x="195" y="474"/>
                  </a:cubicBezTo>
                  <a:cubicBezTo>
                    <a:pt x="195" y="223"/>
                    <a:pt x="140" y="0"/>
                    <a:pt x="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8" name="Google Shape;2308;p48"/>
            <p:cNvSpPr/>
            <p:nvPr/>
          </p:nvSpPr>
          <p:spPr>
            <a:xfrm>
              <a:off x="7595333" y="2439104"/>
              <a:ext cx="18843" cy="18843"/>
            </a:xfrm>
            <a:custGeom>
              <a:avLst/>
              <a:gdLst/>
              <a:ahLst/>
              <a:cxnLst/>
              <a:rect l="l" t="t" r="r" b="b"/>
              <a:pathLst>
                <a:path w="280" h="280" fill="none" extrusionOk="0">
                  <a:moveTo>
                    <a:pt x="280" y="279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09" name="Google Shape;2309;p48"/>
            <p:cNvSpPr/>
            <p:nvPr/>
          </p:nvSpPr>
          <p:spPr>
            <a:xfrm>
              <a:off x="7574741" y="2450343"/>
              <a:ext cx="15075" cy="13258"/>
            </a:xfrm>
            <a:custGeom>
              <a:avLst/>
              <a:gdLst/>
              <a:ahLst/>
              <a:cxnLst/>
              <a:rect l="l" t="t" r="r" b="b"/>
              <a:pathLst>
                <a:path w="224" h="197" fill="none" extrusionOk="0">
                  <a:moveTo>
                    <a:pt x="223" y="196"/>
                  </a:moveTo>
                  <a:cubicBezTo>
                    <a:pt x="140" y="140"/>
                    <a:pt x="84" y="57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0" name="Google Shape;2310;p48"/>
            <p:cNvSpPr/>
            <p:nvPr/>
          </p:nvSpPr>
          <p:spPr>
            <a:xfrm>
              <a:off x="7617878" y="2440989"/>
              <a:ext cx="15075" cy="11306"/>
            </a:xfrm>
            <a:custGeom>
              <a:avLst/>
              <a:gdLst/>
              <a:ahLst/>
              <a:cxnLst/>
              <a:rect l="l" t="t" r="r" b="b"/>
              <a:pathLst>
                <a:path w="224" h="168" fill="none" extrusionOk="0">
                  <a:moveTo>
                    <a:pt x="223" y="168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1" name="Google Shape;2311;p48"/>
            <p:cNvSpPr/>
            <p:nvPr/>
          </p:nvSpPr>
          <p:spPr>
            <a:xfrm>
              <a:off x="7563502" y="2320192"/>
              <a:ext cx="58212" cy="27053"/>
            </a:xfrm>
            <a:custGeom>
              <a:avLst/>
              <a:gdLst/>
              <a:ahLst/>
              <a:cxnLst/>
              <a:rect l="l" t="t" r="r" b="b"/>
              <a:pathLst>
                <a:path w="865" h="402" extrusionOk="0">
                  <a:moveTo>
                    <a:pt x="212" y="1"/>
                  </a:moveTo>
                  <a:cubicBezTo>
                    <a:pt x="150" y="1"/>
                    <a:pt x="89" y="26"/>
                    <a:pt x="28" y="67"/>
                  </a:cubicBezTo>
                  <a:cubicBezTo>
                    <a:pt x="0" y="95"/>
                    <a:pt x="28" y="151"/>
                    <a:pt x="84" y="207"/>
                  </a:cubicBezTo>
                  <a:cubicBezTo>
                    <a:pt x="112" y="207"/>
                    <a:pt x="167" y="235"/>
                    <a:pt x="223" y="235"/>
                  </a:cubicBezTo>
                  <a:cubicBezTo>
                    <a:pt x="335" y="235"/>
                    <a:pt x="446" y="235"/>
                    <a:pt x="558" y="262"/>
                  </a:cubicBezTo>
                  <a:cubicBezTo>
                    <a:pt x="669" y="262"/>
                    <a:pt x="781" y="318"/>
                    <a:pt x="864" y="402"/>
                  </a:cubicBezTo>
                  <a:cubicBezTo>
                    <a:pt x="836" y="262"/>
                    <a:pt x="725" y="179"/>
                    <a:pt x="613" y="95"/>
                  </a:cubicBezTo>
                  <a:cubicBezTo>
                    <a:pt x="502" y="39"/>
                    <a:pt x="390" y="12"/>
                    <a:pt x="279" y="12"/>
                  </a:cubicBezTo>
                  <a:cubicBezTo>
                    <a:pt x="256" y="4"/>
                    <a:pt x="234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2" name="Google Shape;2312;p48"/>
            <p:cNvSpPr/>
            <p:nvPr/>
          </p:nvSpPr>
          <p:spPr>
            <a:xfrm>
              <a:off x="7379649" y="2352830"/>
              <a:ext cx="13190" cy="63865"/>
            </a:xfrm>
            <a:custGeom>
              <a:avLst/>
              <a:gdLst/>
              <a:ahLst/>
              <a:cxnLst/>
              <a:rect l="l" t="t" r="r" b="b"/>
              <a:pathLst>
                <a:path w="196" h="949" extrusionOk="0">
                  <a:moveTo>
                    <a:pt x="84" y="0"/>
                  </a:moveTo>
                  <a:cubicBezTo>
                    <a:pt x="28" y="0"/>
                    <a:pt x="0" y="223"/>
                    <a:pt x="0" y="474"/>
                  </a:cubicBezTo>
                  <a:cubicBezTo>
                    <a:pt x="0" y="753"/>
                    <a:pt x="28" y="948"/>
                    <a:pt x="84" y="948"/>
                  </a:cubicBezTo>
                  <a:cubicBezTo>
                    <a:pt x="140" y="948"/>
                    <a:pt x="195" y="753"/>
                    <a:pt x="195" y="474"/>
                  </a:cubicBezTo>
                  <a:cubicBezTo>
                    <a:pt x="195" y="251"/>
                    <a:pt x="140" y="0"/>
                    <a:pt x="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3" name="Google Shape;2313;p48"/>
            <p:cNvSpPr/>
            <p:nvPr/>
          </p:nvSpPr>
          <p:spPr>
            <a:xfrm>
              <a:off x="7366526" y="2442873"/>
              <a:ext cx="28198" cy="24429"/>
            </a:xfrm>
            <a:custGeom>
              <a:avLst/>
              <a:gdLst/>
              <a:ahLst/>
              <a:cxnLst/>
              <a:rect l="l" t="t" r="r" b="b"/>
              <a:pathLst>
                <a:path w="419" h="363" fill="none" extrusionOk="0">
                  <a:moveTo>
                    <a:pt x="0" y="363"/>
                  </a:moveTo>
                  <a:lnTo>
                    <a:pt x="418" y="0"/>
                  </a:ln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4" name="Google Shape;2314;p48"/>
            <p:cNvSpPr/>
            <p:nvPr/>
          </p:nvSpPr>
          <p:spPr>
            <a:xfrm>
              <a:off x="7354598" y="2440989"/>
              <a:ext cx="15075" cy="11306"/>
            </a:xfrm>
            <a:custGeom>
              <a:avLst/>
              <a:gdLst/>
              <a:ahLst/>
              <a:cxnLst/>
              <a:rect l="l" t="t" r="r" b="b"/>
              <a:pathLst>
                <a:path w="224" h="168" fill="none" extrusionOk="0">
                  <a:moveTo>
                    <a:pt x="0" y="168"/>
                  </a:moveTo>
                  <a:lnTo>
                    <a:pt x="223" y="1"/>
                  </a:ln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5" name="Google Shape;2315;p48"/>
            <p:cNvSpPr/>
            <p:nvPr/>
          </p:nvSpPr>
          <p:spPr>
            <a:xfrm>
              <a:off x="7360873" y="2320192"/>
              <a:ext cx="58212" cy="27053"/>
            </a:xfrm>
            <a:custGeom>
              <a:avLst/>
              <a:gdLst/>
              <a:ahLst/>
              <a:cxnLst/>
              <a:rect l="l" t="t" r="r" b="b"/>
              <a:pathLst>
                <a:path w="865" h="402" extrusionOk="0">
                  <a:moveTo>
                    <a:pt x="653" y="1"/>
                  </a:moveTo>
                  <a:cubicBezTo>
                    <a:pt x="631" y="1"/>
                    <a:pt x="608" y="4"/>
                    <a:pt x="586" y="12"/>
                  </a:cubicBezTo>
                  <a:cubicBezTo>
                    <a:pt x="474" y="12"/>
                    <a:pt x="363" y="39"/>
                    <a:pt x="251" y="95"/>
                  </a:cubicBezTo>
                  <a:cubicBezTo>
                    <a:pt x="140" y="179"/>
                    <a:pt x="28" y="262"/>
                    <a:pt x="1" y="402"/>
                  </a:cubicBezTo>
                  <a:cubicBezTo>
                    <a:pt x="84" y="318"/>
                    <a:pt x="196" y="262"/>
                    <a:pt x="307" y="262"/>
                  </a:cubicBezTo>
                  <a:cubicBezTo>
                    <a:pt x="419" y="235"/>
                    <a:pt x="530" y="235"/>
                    <a:pt x="670" y="235"/>
                  </a:cubicBezTo>
                  <a:cubicBezTo>
                    <a:pt x="697" y="235"/>
                    <a:pt x="753" y="207"/>
                    <a:pt x="809" y="207"/>
                  </a:cubicBezTo>
                  <a:cubicBezTo>
                    <a:pt x="837" y="151"/>
                    <a:pt x="865" y="95"/>
                    <a:pt x="837" y="67"/>
                  </a:cubicBezTo>
                  <a:cubicBezTo>
                    <a:pt x="776" y="26"/>
                    <a:pt x="714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6" name="Google Shape;2316;p48"/>
            <p:cNvSpPr/>
            <p:nvPr/>
          </p:nvSpPr>
          <p:spPr>
            <a:xfrm>
              <a:off x="7405894" y="2341592"/>
              <a:ext cx="137017" cy="242068"/>
            </a:xfrm>
            <a:custGeom>
              <a:avLst/>
              <a:gdLst/>
              <a:ahLst/>
              <a:cxnLst/>
              <a:rect l="l" t="t" r="r" b="b"/>
              <a:pathLst>
                <a:path w="2036" h="3597" fill="none" extrusionOk="0">
                  <a:moveTo>
                    <a:pt x="725" y="0"/>
                  </a:moveTo>
                  <a:cubicBezTo>
                    <a:pt x="725" y="0"/>
                    <a:pt x="920" y="1979"/>
                    <a:pt x="753" y="2035"/>
                  </a:cubicBezTo>
                  <a:cubicBezTo>
                    <a:pt x="586" y="2091"/>
                    <a:pt x="363" y="1589"/>
                    <a:pt x="196" y="1701"/>
                  </a:cubicBezTo>
                  <a:cubicBezTo>
                    <a:pt x="1" y="1840"/>
                    <a:pt x="670" y="2593"/>
                    <a:pt x="670" y="2593"/>
                  </a:cubicBezTo>
                  <a:cubicBezTo>
                    <a:pt x="530" y="2871"/>
                    <a:pt x="307" y="3094"/>
                    <a:pt x="56" y="3206"/>
                  </a:cubicBezTo>
                  <a:cubicBezTo>
                    <a:pt x="670" y="3596"/>
                    <a:pt x="1450" y="3568"/>
                    <a:pt x="2035" y="3122"/>
                  </a:cubicBez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7" name="Google Shape;2317;p48"/>
            <p:cNvSpPr/>
            <p:nvPr/>
          </p:nvSpPr>
          <p:spPr>
            <a:xfrm>
              <a:off x="7358989" y="2782383"/>
              <a:ext cx="667925" cy="2177806"/>
            </a:xfrm>
            <a:custGeom>
              <a:avLst/>
              <a:gdLst/>
              <a:ahLst/>
              <a:cxnLst/>
              <a:rect l="l" t="t" r="r" b="b"/>
              <a:pathLst>
                <a:path w="9925" h="32361" extrusionOk="0">
                  <a:moveTo>
                    <a:pt x="5882" y="1"/>
                  </a:moveTo>
                  <a:cubicBezTo>
                    <a:pt x="5213" y="280"/>
                    <a:pt x="4544" y="558"/>
                    <a:pt x="3847" y="781"/>
                  </a:cubicBezTo>
                  <a:cubicBezTo>
                    <a:pt x="3429" y="893"/>
                    <a:pt x="3011" y="976"/>
                    <a:pt x="2621" y="1060"/>
                  </a:cubicBezTo>
                  <a:lnTo>
                    <a:pt x="2649" y="1199"/>
                  </a:lnTo>
                  <a:cubicBezTo>
                    <a:pt x="1729" y="1896"/>
                    <a:pt x="642" y="4517"/>
                    <a:pt x="642" y="4517"/>
                  </a:cubicBezTo>
                  <a:cubicBezTo>
                    <a:pt x="1" y="10092"/>
                    <a:pt x="1088" y="31779"/>
                    <a:pt x="1088" y="31779"/>
                  </a:cubicBezTo>
                  <a:cubicBezTo>
                    <a:pt x="1088" y="31779"/>
                    <a:pt x="2054" y="32361"/>
                    <a:pt x="3318" y="32361"/>
                  </a:cubicBezTo>
                  <a:cubicBezTo>
                    <a:pt x="3950" y="32361"/>
                    <a:pt x="4656" y="32215"/>
                    <a:pt x="5353" y="31779"/>
                  </a:cubicBezTo>
                  <a:cubicBezTo>
                    <a:pt x="6040" y="31333"/>
                    <a:pt x="6777" y="31184"/>
                    <a:pt x="7455" y="31184"/>
                  </a:cubicBezTo>
                  <a:cubicBezTo>
                    <a:pt x="8809" y="31184"/>
                    <a:pt x="9924" y="31779"/>
                    <a:pt x="9924" y="31779"/>
                  </a:cubicBezTo>
                  <a:cubicBezTo>
                    <a:pt x="9841" y="31110"/>
                    <a:pt x="9924" y="28991"/>
                    <a:pt x="9367" y="23305"/>
                  </a:cubicBezTo>
                  <a:cubicBezTo>
                    <a:pt x="8837" y="17618"/>
                    <a:pt x="7025" y="15388"/>
                    <a:pt x="6412" y="13827"/>
                  </a:cubicBezTo>
                  <a:cubicBezTo>
                    <a:pt x="5799" y="12266"/>
                    <a:pt x="8029" y="5409"/>
                    <a:pt x="8029" y="3987"/>
                  </a:cubicBezTo>
                  <a:cubicBezTo>
                    <a:pt x="8029" y="2565"/>
                    <a:pt x="5882" y="57"/>
                    <a:pt x="5882" y="57"/>
                  </a:cubicBezTo>
                  <a:lnTo>
                    <a:pt x="58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8" name="Google Shape;2318;p48"/>
            <p:cNvSpPr/>
            <p:nvPr/>
          </p:nvSpPr>
          <p:spPr>
            <a:xfrm>
              <a:off x="7512828" y="2674237"/>
              <a:ext cx="294560" cy="211381"/>
            </a:xfrm>
            <a:custGeom>
              <a:avLst/>
              <a:gdLst/>
              <a:ahLst/>
              <a:cxnLst/>
              <a:rect l="l" t="t" r="r" b="b"/>
              <a:pathLst>
                <a:path w="4377" h="3141" extrusionOk="0">
                  <a:moveTo>
                    <a:pt x="3726" y="1"/>
                  </a:moveTo>
                  <a:cubicBezTo>
                    <a:pt x="2980" y="1"/>
                    <a:pt x="869" y="1582"/>
                    <a:pt x="446" y="1831"/>
                  </a:cubicBezTo>
                  <a:cubicBezTo>
                    <a:pt x="0" y="2137"/>
                    <a:pt x="0" y="3141"/>
                    <a:pt x="0" y="3141"/>
                  </a:cubicBezTo>
                  <a:lnTo>
                    <a:pt x="3791" y="1859"/>
                  </a:lnTo>
                  <a:cubicBezTo>
                    <a:pt x="3791" y="1859"/>
                    <a:pt x="4377" y="521"/>
                    <a:pt x="3931" y="75"/>
                  </a:cubicBezTo>
                  <a:cubicBezTo>
                    <a:pt x="3886" y="24"/>
                    <a:pt x="3816" y="1"/>
                    <a:pt x="37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19" name="Google Shape;2319;p48"/>
            <p:cNvSpPr/>
            <p:nvPr/>
          </p:nvSpPr>
          <p:spPr>
            <a:xfrm>
              <a:off x="7398425" y="3673453"/>
              <a:ext cx="373365" cy="37619"/>
            </a:xfrm>
            <a:custGeom>
              <a:avLst/>
              <a:gdLst/>
              <a:ahLst/>
              <a:cxnLst/>
              <a:rect l="l" t="t" r="r" b="b"/>
              <a:pathLst>
                <a:path w="5548" h="559" fill="none" extrusionOk="0">
                  <a:moveTo>
                    <a:pt x="0" y="558"/>
                  </a:moveTo>
                  <a:cubicBezTo>
                    <a:pt x="1868" y="558"/>
                    <a:pt x="3763" y="530"/>
                    <a:pt x="5547" y="1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0" name="Google Shape;2320;p48"/>
            <p:cNvSpPr/>
            <p:nvPr/>
          </p:nvSpPr>
          <p:spPr>
            <a:xfrm>
              <a:off x="6494232" y="2365482"/>
              <a:ext cx="108820" cy="92063"/>
            </a:xfrm>
            <a:custGeom>
              <a:avLst/>
              <a:gdLst/>
              <a:ahLst/>
              <a:cxnLst/>
              <a:rect l="l" t="t" r="r" b="b"/>
              <a:pathLst>
                <a:path w="1617" h="1368" extrusionOk="0">
                  <a:moveTo>
                    <a:pt x="249" y="0"/>
                  </a:moveTo>
                  <a:cubicBezTo>
                    <a:pt x="229" y="0"/>
                    <a:pt x="210" y="2"/>
                    <a:pt x="195" y="8"/>
                  </a:cubicBezTo>
                  <a:cubicBezTo>
                    <a:pt x="0" y="63"/>
                    <a:pt x="474" y="1150"/>
                    <a:pt x="892" y="1318"/>
                  </a:cubicBezTo>
                  <a:cubicBezTo>
                    <a:pt x="969" y="1352"/>
                    <a:pt x="1048" y="1368"/>
                    <a:pt x="1127" y="1368"/>
                  </a:cubicBezTo>
                  <a:cubicBezTo>
                    <a:pt x="1306" y="1368"/>
                    <a:pt x="1481" y="1286"/>
                    <a:pt x="1617" y="1150"/>
                  </a:cubicBezTo>
                  <a:lnTo>
                    <a:pt x="892" y="231"/>
                  </a:lnTo>
                  <a:cubicBezTo>
                    <a:pt x="892" y="231"/>
                    <a:pt x="454" y="0"/>
                    <a:pt x="249" y="0"/>
                  </a:cubicBezTo>
                  <a:close/>
                </a:path>
              </a:pathLst>
            </a:custGeom>
            <a:solidFill>
              <a:srgbClr val="AE8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1" name="Google Shape;2321;p48"/>
            <p:cNvSpPr/>
            <p:nvPr/>
          </p:nvSpPr>
          <p:spPr>
            <a:xfrm>
              <a:off x="6554254" y="2046029"/>
              <a:ext cx="63796" cy="556337"/>
            </a:xfrm>
            <a:custGeom>
              <a:avLst/>
              <a:gdLst/>
              <a:ahLst/>
              <a:cxnLst/>
              <a:rect l="l" t="t" r="r" b="b"/>
              <a:pathLst>
                <a:path w="948" h="8503" extrusionOk="0">
                  <a:moveTo>
                    <a:pt x="0" y="1"/>
                  </a:moveTo>
                  <a:lnTo>
                    <a:pt x="0" y="8503"/>
                  </a:lnTo>
                  <a:lnTo>
                    <a:pt x="948" y="8503"/>
                  </a:lnTo>
                  <a:lnTo>
                    <a:pt x="94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2" name="Google Shape;2322;p48"/>
            <p:cNvSpPr/>
            <p:nvPr/>
          </p:nvSpPr>
          <p:spPr>
            <a:xfrm>
              <a:off x="6315964" y="1370978"/>
              <a:ext cx="277736" cy="687374"/>
            </a:xfrm>
            <a:custGeom>
              <a:avLst/>
              <a:gdLst/>
              <a:ahLst/>
              <a:cxnLst/>
              <a:rect l="l" t="t" r="r" b="b"/>
              <a:pathLst>
                <a:path w="4127" h="10214" extrusionOk="0">
                  <a:moveTo>
                    <a:pt x="3831" y="0"/>
                  </a:moveTo>
                  <a:cubicBezTo>
                    <a:pt x="3790" y="0"/>
                    <a:pt x="3749" y="3"/>
                    <a:pt x="3708" y="12"/>
                  </a:cubicBezTo>
                  <a:cubicBezTo>
                    <a:pt x="1673" y="12"/>
                    <a:pt x="1" y="2269"/>
                    <a:pt x="1" y="5113"/>
                  </a:cubicBezTo>
                  <a:cubicBezTo>
                    <a:pt x="1" y="7928"/>
                    <a:pt x="1673" y="10214"/>
                    <a:pt x="3708" y="10214"/>
                  </a:cubicBezTo>
                  <a:cubicBezTo>
                    <a:pt x="3848" y="10214"/>
                    <a:pt x="3987" y="10186"/>
                    <a:pt x="4127" y="10186"/>
                  </a:cubicBezTo>
                  <a:cubicBezTo>
                    <a:pt x="2259" y="9907"/>
                    <a:pt x="837" y="7733"/>
                    <a:pt x="837" y="5113"/>
                  </a:cubicBezTo>
                  <a:cubicBezTo>
                    <a:pt x="837" y="2465"/>
                    <a:pt x="2259" y="318"/>
                    <a:pt x="4127" y="39"/>
                  </a:cubicBezTo>
                  <a:cubicBezTo>
                    <a:pt x="4028" y="20"/>
                    <a:pt x="3929" y="0"/>
                    <a:pt x="38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3" name="Google Shape;2323;p48"/>
            <p:cNvSpPr/>
            <p:nvPr/>
          </p:nvSpPr>
          <p:spPr>
            <a:xfrm>
              <a:off x="6372291" y="1529326"/>
              <a:ext cx="262661" cy="167032"/>
            </a:xfrm>
            <a:custGeom>
              <a:avLst/>
              <a:gdLst/>
              <a:ahLst/>
              <a:cxnLst/>
              <a:rect l="l" t="t" r="r" b="b"/>
              <a:pathLst>
                <a:path w="3903" h="2482" fill="none" extrusionOk="0">
                  <a:moveTo>
                    <a:pt x="0" y="2481"/>
                  </a:moveTo>
                  <a:lnTo>
                    <a:pt x="3903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4" name="Google Shape;2324;p48"/>
            <p:cNvSpPr/>
            <p:nvPr/>
          </p:nvSpPr>
          <p:spPr>
            <a:xfrm>
              <a:off x="6486695" y="1600593"/>
              <a:ext cx="238299" cy="152024"/>
            </a:xfrm>
            <a:custGeom>
              <a:avLst/>
              <a:gdLst/>
              <a:ahLst/>
              <a:cxnLst/>
              <a:rect l="l" t="t" r="r" b="b"/>
              <a:pathLst>
                <a:path w="3541" h="2259" fill="none" extrusionOk="0">
                  <a:moveTo>
                    <a:pt x="1" y="2258"/>
                  </a:moveTo>
                  <a:lnTo>
                    <a:pt x="3541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5" name="Google Shape;2325;p48"/>
            <p:cNvSpPr/>
            <p:nvPr/>
          </p:nvSpPr>
          <p:spPr>
            <a:xfrm>
              <a:off x="6409775" y="1722534"/>
              <a:ext cx="287090" cy="174502"/>
            </a:xfrm>
            <a:custGeom>
              <a:avLst/>
              <a:gdLst/>
              <a:ahLst/>
              <a:cxnLst/>
              <a:rect l="l" t="t" r="r" b="b"/>
              <a:pathLst>
                <a:path w="4266" h="2593" fill="none" extrusionOk="0">
                  <a:moveTo>
                    <a:pt x="1" y="2593"/>
                  </a:moveTo>
                  <a:lnTo>
                    <a:pt x="4266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6" name="Google Shape;2326;p48"/>
            <p:cNvSpPr/>
            <p:nvPr/>
          </p:nvSpPr>
          <p:spPr>
            <a:xfrm>
              <a:off x="6509239" y="1782562"/>
              <a:ext cx="225177" cy="153909"/>
            </a:xfrm>
            <a:custGeom>
              <a:avLst/>
              <a:gdLst/>
              <a:ahLst/>
              <a:cxnLst/>
              <a:rect l="l" t="t" r="r" b="b"/>
              <a:pathLst>
                <a:path w="3346" h="2287" fill="none" extrusionOk="0">
                  <a:moveTo>
                    <a:pt x="0" y="2286"/>
                  </a:moveTo>
                  <a:lnTo>
                    <a:pt x="3345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7" name="Google Shape;2327;p48"/>
            <p:cNvSpPr/>
            <p:nvPr/>
          </p:nvSpPr>
          <p:spPr>
            <a:xfrm>
              <a:off x="6527947" y="1371718"/>
              <a:ext cx="287090" cy="686634"/>
            </a:xfrm>
            <a:custGeom>
              <a:avLst/>
              <a:gdLst/>
              <a:ahLst/>
              <a:cxnLst/>
              <a:rect l="l" t="t" r="r" b="b"/>
              <a:pathLst>
                <a:path w="4266" h="10203" extrusionOk="0">
                  <a:moveTo>
                    <a:pt x="558" y="1"/>
                  </a:moveTo>
                  <a:cubicBezTo>
                    <a:pt x="363" y="1"/>
                    <a:pt x="196" y="1"/>
                    <a:pt x="1" y="56"/>
                  </a:cubicBezTo>
                  <a:cubicBezTo>
                    <a:pt x="1785" y="419"/>
                    <a:pt x="3151" y="2537"/>
                    <a:pt x="3151" y="5102"/>
                  </a:cubicBezTo>
                  <a:cubicBezTo>
                    <a:pt x="3151" y="7638"/>
                    <a:pt x="1785" y="9757"/>
                    <a:pt x="1" y="10147"/>
                  </a:cubicBezTo>
                  <a:cubicBezTo>
                    <a:pt x="196" y="10175"/>
                    <a:pt x="363" y="10203"/>
                    <a:pt x="558" y="10203"/>
                  </a:cubicBezTo>
                  <a:cubicBezTo>
                    <a:pt x="2621" y="10203"/>
                    <a:pt x="4266" y="7917"/>
                    <a:pt x="4266" y="5102"/>
                  </a:cubicBezTo>
                  <a:cubicBezTo>
                    <a:pt x="4266" y="2286"/>
                    <a:pt x="2621" y="1"/>
                    <a:pt x="5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8" name="Google Shape;2328;p48"/>
            <p:cNvSpPr/>
            <p:nvPr/>
          </p:nvSpPr>
          <p:spPr>
            <a:xfrm>
              <a:off x="6460449" y="2366626"/>
              <a:ext cx="309567" cy="408360"/>
            </a:xfrm>
            <a:custGeom>
              <a:avLst/>
              <a:gdLst/>
              <a:ahLst/>
              <a:cxnLst/>
              <a:rect l="l" t="t" r="r" b="b"/>
              <a:pathLst>
                <a:path w="4600" h="6068" extrusionOk="0">
                  <a:moveTo>
                    <a:pt x="1330" y="1"/>
                  </a:moveTo>
                  <a:cubicBezTo>
                    <a:pt x="1266" y="1"/>
                    <a:pt x="1212" y="15"/>
                    <a:pt x="1171" y="46"/>
                  </a:cubicBezTo>
                  <a:cubicBezTo>
                    <a:pt x="781" y="297"/>
                    <a:pt x="1506" y="966"/>
                    <a:pt x="1868" y="1189"/>
                  </a:cubicBezTo>
                  <a:cubicBezTo>
                    <a:pt x="1868" y="1189"/>
                    <a:pt x="1797" y="1187"/>
                    <a:pt x="1687" y="1187"/>
                  </a:cubicBezTo>
                  <a:cubicBezTo>
                    <a:pt x="1359" y="1187"/>
                    <a:pt x="690" y="1203"/>
                    <a:pt x="586" y="1329"/>
                  </a:cubicBezTo>
                  <a:cubicBezTo>
                    <a:pt x="474" y="1496"/>
                    <a:pt x="0" y="3001"/>
                    <a:pt x="84" y="3168"/>
                  </a:cubicBezTo>
                  <a:cubicBezTo>
                    <a:pt x="363" y="3447"/>
                    <a:pt x="669" y="3698"/>
                    <a:pt x="1004" y="3921"/>
                  </a:cubicBezTo>
                  <a:cubicBezTo>
                    <a:pt x="1004" y="3921"/>
                    <a:pt x="1506" y="5454"/>
                    <a:pt x="2342" y="5649"/>
                  </a:cubicBezTo>
                  <a:lnTo>
                    <a:pt x="2732" y="6067"/>
                  </a:lnTo>
                  <a:lnTo>
                    <a:pt x="4600" y="5454"/>
                  </a:lnTo>
                  <a:lnTo>
                    <a:pt x="3513" y="3586"/>
                  </a:lnTo>
                  <a:cubicBezTo>
                    <a:pt x="3513" y="3586"/>
                    <a:pt x="3234" y="1050"/>
                    <a:pt x="3095" y="938"/>
                  </a:cubicBezTo>
                  <a:cubicBezTo>
                    <a:pt x="2946" y="864"/>
                    <a:pt x="1833" y="1"/>
                    <a:pt x="1330" y="1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329" name="Google Shape;2329;p48"/>
            <p:cNvSpPr/>
            <p:nvPr/>
          </p:nvSpPr>
          <p:spPr>
            <a:xfrm>
              <a:off x="6627411" y="2677333"/>
              <a:ext cx="1245677" cy="737177"/>
            </a:xfrm>
            <a:custGeom>
              <a:avLst/>
              <a:gdLst/>
              <a:ahLst/>
              <a:cxnLst/>
              <a:rect l="l" t="t" r="r" b="b"/>
              <a:pathLst>
                <a:path w="18510" h="10954" extrusionOk="0">
                  <a:moveTo>
                    <a:pt x="1840" y="1"/>
                  </a:moveTo>
                  <a:lnTo>
                    <a:pt x="0" y="1478"/>
                  </a:lnTo>
                  <a:cubicBezTo>
                    <a:pt x="0" y="1478"/>
                    <a:pt x="5966" y="10621"/>
                    <a:pt x="6969" y="10928"/>
                  </a:cubicBezTo>
                  <a:cubicBezTo>
                    <a:pt x="7032" y="10945"/>
                    <a:pt x="7111" y="10954"/>
                    <a:pt x="7205" y="10954"/>
                  </a:cubicBezTo>
                  <a:cubicBezTo>
                    <a:pt x="8611" y="10954"/>
                    <a:pt x="13241" y="9116"/>
                    <a:pt x="13241" y="9116"/>
                  </a:cubicBezTo>
                  <a:cubicBezTo>
                    <a:pt x="15387" y="8280"/>
                    <a:pt x="18509" y="5883"/>
                    <a:pt x="16921" y="3541"/>
                  </a:cubicBezTo>
                  <a:cubicBezTo>
                    <a:pt x="16673" y="3174"/>
                    <a:pt x="16282" y="3019"/>
                    <a:pt x="15799" y="3019"/>
                  </a:cubicBezTo>
                  <a:cubicBezTo>
                    <a:pt x="13242" y="3019"/>
                    <a:pt x="8112" y="7360"/>
                    <a:pt x="8112" y="7360"/>
                  </a:cubicBezTo>
                  <a:lnTo>
                    <a:pt x="18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82665" y="2432850"/>
            <a:ext cx="6989735" cy="1643400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Для </a:t>
            </a:r>
            <a:r>
              <a:rPr lang="ru-RU" b="1" i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лигазной</a:t>
            </a:r>
            <a:r>
              <a:rPr lang="ru-RU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 цепной реакции </a:t>
            </a:r>
            <a:r>
              <a:rPr lang="ru-RU" dirty="0">
                <a:latin typeface="Century Gothic" panose="020B0502020202020204" pitchFamily="34" charset="0"/>
              </a:rPr>
              <a:t>используют другой фермент — термостабильную ДНК-</a:t>
            </a:r>
            <a:r>
              <a:rPr lang="ru-RU" dirty="0" err="1">
                <a:latin typeface="Century Gothic" panose="020B0502020202020204" pitchFamily="34" charset="0"/>
              </a:rPr>
              <a:t>лигазу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</a:p>
          <a:p>
            <a:pPr algn="l"/>
            <a:endParaRPr lang="ru-RU" dirty="0">
              <a:latin typeface="Century Gothic" panose="020B0502020202020204" pitchFamily="34" charset="0"/>
            </a:endParaRPr>
          </a:p>
          <a:p>
            <a:pPr algn="l"/>
            <a:r>
              <a:rPr lang="ru-RU" dirty="0">
                <a:latin typeface="Century Gothic" panose="020B0502020202020204" pitchFamily="34" charset="0"/>
              </a:rPr>
              <a:t>Наиболее универсальным методом амплификации служит</a:t>
            </a:r>
            <a:r>
              <a:rPr lang="ru-RU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 NASBA-метод</a:t>
            </a:r>
            <a:r>
              <a:rPr lang="ru-RU" dirty="0">
                <a:latin typeface="Century Gothic" panose="020B0502020202020204" pitchFamily="34" charset="0"/>
              </a:rPr>
              <a:t>. В отличие от ПЦР, он осуществляется при температуре 41 °С, т. е. является </a:t>
            </a:r>
            <a:r>
              <a:rPr lang="ru-RU" dirty="0" err="1">
                <a:latin typeface="Century Gothic" panose="020B0502020202020204" pitchFamily="34" charset="0"/>
              </a:rPr>
              <a:t>изотермальным</a:t>
            </a:r>
            <a:r>
              <a:rPr lang="ru-RU" dirty="0">
                <a:latin typeface="Century Gothic" panose="020B0502020202020204" pitchFamily="34" charset="0"/>
              </a:rPr>
              <a:t>. Кроме того, в этом методе используют другие ферменты: РНК-полимеразу фага Т7, </a:t>
            </a:r>
            <a:r>
              <a:rPr lang="ru-RU" dirty="0" err="1">
                <a:latin typeface="Century Gothic" panose="020B0502020202020204" pitchFamily="34" charset="0"/>
              </a:rPr>
              <a:t>РНКазу</a:t>
            </a:r>
            <a:r>
              <a:rPr lang="ru-RU" dirty="0">
                <a:latin typeface="Century Gothic" panose="020B0502020202020204" pitchFamily="34" charset="0"/>
              </a:rPr>
              <a:t> Н и обратную транскриптазу вируса птичьего </a:t>
            </a:r>
            <a:r>
              <a:rPr lang="ru-RU" dirty="0" err="1">
                <a:latin typeface="Century Gothic" panose="020B0502020202020204" pitchFamily="34" charset="0"/>
              </a:rPr>
              <a:t>миелобластоза</a:t>
            </a:r>
            <a:r>
              <a:rPr lang="ru-RU" dirty="0">
                <a:latin typeface="Century Gothic" panose="020B0502020202020204" pitchFamily="34" charset="0"/>
              </a:rPr>
              <a:t>. Метод крайне чувствительный, его можно использовать для контроля пищевых продуктов, в медицинской диагностике, в судебно-медицинской практике.</a:t>
            </a:r>
          </a:p>
          <a:p>
            <a:pPr algn="l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274" y="748007"/>
            <a:ext cx="7565038" cy="472200"/>
          </a:xfrm>
        </p:spPr>
        <p:txBody>
          <a:bodyPr/>
          <a:lstStyle/>
          <a:p>
            <a:pPr algn="l"/>
            <a:r>
              <a:rPr lang="ru-RU" sz="2400" dirty="0">
                <a:latin typeface="Century Gothic" panose="020B0502020202020204" pitchFamily="34" charset="0"/>
              </a:rPr>
              <a:t>Другие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3642462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498" y="388627"/>
            <a:ext cx="7704000" cy="592200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Список использованной литературы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2131" y="1445525"/>
            <a:ext cx="5750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Глик</a:t>
            </a:r>
            <a:r>
              <a:rPr lang="ru-RU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Б., Пастернак Дж. Молекулярная биотехнология. Принципы и применение. Пер. с англ. – М.: Мир, 2002. — 589 с.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Прохорова В. Амплификация </a:t>
            </a:r>
            <a:r>
              <a:rPr lang="ru-RU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днк</a:t>
            </a:r>
            <a:r>
              <a:rPr lang="ru-RU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. В. Прохорова – Пензенский государственный педагогический университет им. В. Г. Белинского кафедра биохимии, 2008. – 6 с.</a:t>
            </a:r>
          </a:p>
          <a:p>
            <a:pPr marL="342900" indent="-342900">
              <a:buAutoNum type="arabicPeriod"/>
            </a:pPr>
            <a:endParaRPr lang="ru-RU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99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" name="Google Shape;2973;p63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• </a:t>
            </a:r>
            <a:r>
              <a:rPr lang="en"/>
              <a:t>Alternative resources</a:t>
            </a:r>
            <a:endParaRPr/>
          </a:p>
        </p:txBody>
      </p:sp>
      <p:sp>
        <p:nvSpPr>
          <p:cNvPr id="2974" name="Google Shape;2974;p63"/>
          <p:cNvSpPr txBox="1"/>
          <p:nvPr/>
        </p:nvSpPr>
        <p:spPr>
          <a:xfrm>
            <a:off x="720000" y="1010775"/>
            <a:ext cx="53325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Here’s an assortment of alternative resources whose style fits that of this template</a:t>
            </a:r>
            <a:endParaRPr sz="15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2975" name="Google Shape;2975;p63"/>
          <p:cNvGrpSpPr/>
          <p:nvPr/>
        </p:nvGrpSpPr>
        <p:grpSpPr>
          <a:xfrm>
            <a:off x="3070740" y="1876007"/>
            <a:ext cx="2271873" cy="800068"/>
            <a:chOff x="4902615" y="2459899"/>
            <a:chExt cx="3075085" cy="1083076"/>
          </a:xfrm>
        </p:grpSpPr>
        <p:grpSp>
          <p:nvGrpSpPr>
            <p:cNvPr id="2976" name="Google Shape;2976;p63"/>
            <p:cNvGrpSpPr/>
            <p:nvPr/>
          </p:nvGrpSpPr>
          <p:grpSpPr>
            <a:xfrm>
              <a:off x="4904743" y="2459899"/>
              <a:ext cx="3072957" cy="1083076"/>
              <a:chOff x="4904743" y="2459899"/>
              <a:chExt cx="3072957" cy="1083076"/>
            </a:xfrm>
          </p:grpSpPr>
          <p:sp>
            <p:nvSpPr>
              <p:cNvPr id="2977" name="Google Shape;2977;p63"/>
              <p:cNvSpPr/>
              <p:nvPr/>
            </p:nvSpPr>
            <p:spPr>
              <a:xfrm>
                <a:off x="5741561" y="2940907"/>
                <a:ext cx="118144" cy="173984"/>
              </a:xfrm>
              <a:custGeom>
                <a:avLst/>
                <a:gdLst/>
                <a:ahLst/>
                <a:cxnLst/>
                <a:rect l="l" t="t" r="r" b="b"/>
                <a:pathLst>
                  <a:path w="2998" h="4415" extrusionOk="0">
                    <a:moveTo>
                      <a:pt x="1906" y="1"/>
                    </a:moveTo>
                    <a:cubicBezTo>
                      <a:pt x="1791" y="1"/>
                      <a:pt x="959" y="1827"/>
                      <a:pt x="1" y="3852"/>
                    </a:cubicBezTo>
                    <a:cubicBezTo>
                      <a:pt x="437" y="3924"/>
                      <a:pt x="854" y="4088"/>
                      <a:pt x="1236" y="4324"/>
                    </a:cubicBezTo>
                    <a:cubicBezTo>
                      <a:pt x="1290" y="4342"/>
                      <a:pt x="1345" y="4378"/>
                      <a:pt x="1399" y="4415"/>
                    </a:cubicBezTo>
                    <a:cubicBezTo>
                      <a:pt x="2271" y="2598"/>
                      <a:pt x="2998" y="927"/>
                      <a:pt x="2961" y="782"/>
                    </a:cubicBezTo>
                    <a:cubicBezTo>
                      <a:pt x="2907" y="437"/>
                      <a:pt x="2126" y="55"/>
                      <a:pt x="1908" y="1"/>
                    </a:cubicBezTo>
                    <a:cubicBezTo>
                      <a:pt x="1907" y="1"/>
                      <a:pt x="1907" y="1"/>
                      <a:pt x="190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8" name="Google Shape;2978;p63"/>
              <p:cNvSpPr/>
              <p:nvPr/>
            </p:nvSpPr>
            <p:spPr>
              <a:xfrm>
                <a:off x="5838189" y="3014323"/>
                <a:ext cx="91662" cy="137059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3478" extrusionOk="0">
                    <a:moveTo>
                      <a:pt x="1657" y="1"/>
                    </a:moveTo>
                    <a:cubicBezTo>
                      <a:pt x="1448" y="1"/>
                      <a:pt x="1270" y="66"/>
                      <a:pt x="1236" y="100"/>
                    </a:cubicBezTo>
                    <a:cubicBezTo>
                      <a:pt x="1200" y="136"/>
                      <a:pt x="637" y="1589"/>
                      <a:pt x="1" y="3205"/>
                    </a:cubicBezTo>
                    <a:cubicBezTo>
                      <a:pt x="382" y="3369"/>
                      <a:pt x="800" y="3460"/>
                      <a:pt x="1218" y="3478"/>
                    </a:cubicBezTo>
                    <a:cubicBezTo>
                      <a:pt x="1599" y="2461"/>
                      <a:pt x="1962" y="1425"/>
                      <a:pt x="2326" y="408"/>
                    </a:cubicBezTo>
                    <a:cubicBezTo>
                      <a:pt x="2180" y="87"/>
                      <a:pt x="1898" y="1"/>
                      <a:pt x="165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9" name="Google Shape;2979;p63"/>
              <p:cNvSpPr/>
              <p:nvPr/>
            </p:nvSpPr>
            <p:spPr>
              <a:xfrm>
                <a:off x="5936274" y="3117610"/>
                <a:ext cx="66953" cy="85317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2165" extrusionOk="0">
                    <a:moveTo>
                      <a:pt x="551" y="1"/>
                    </a:moveTo>
                    <a:cubicBezTo>
                      <a:pt x="541" y="1"/>
                      <a:pt x="533" y="2"/>
                      <a:pt x="527" y="3"/>
                    </a:cubicBezTo>
                    <a:cubicBezTo>
                      <a:pt x="454" y="21"/>
                      <a:pt x="236" y="657"/>
                      <a:pt x="0" y="1438"/>
                    </a:cubicBezTo>
                    <a:cubicBezTo>
                      <a:pt x="109" y="1529"/>
                      <a:pt x="218" y="1638"/>
                      <a:pt x="327" y="1729"/>
                    </a:cubicBezTo>
                    <a:cubicBezTo>
                      <a:pt x="563" y="1929"/>
                      <a:pt x="854" y="2056"/>
                      <a:pt x="1144" y="2165"/>
                    </a:cubicBezTo>
                    <a:cubicBezTo>
                      <a:pt x="1290" y="1747"/>
                      <a:pt x="1435" y="1329"/>
                      <a:pt x="1508" y="1057"/>
                    </a:cubicBezTo>
                    <a:cubicBezTo>
                      <a:pt x="1699" y="379"/>
                      <a:pt x="760" y="1"/>
                      <a:pt x="55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980" name="Google Shape;2980;p63"/>
              <p:cNvGrpSpPr/>
              <p:nvPr/>
            </p:nvGrpSpPr>
            <p:grpSpPr>
              <a:xfrm>
                <a:off x="4904743" y="2459899"/>
                <a:ext cx="3072957" cy="1083076"/>
                <a:chOff x="4904743" y="2459899"/>
                <a:chExt cx="3072957" cy="1083076"/>
              </a:xfrm>
            </p:grpSpPr>
            <p:grpSp>
              <p:nvGrpSpPr>
                <p:cNvPr id="2981" name="Google Shape;2981;p63"/>
                <p:cNvGrpSpPr/>
                <p:nvPr/>
              </p:nvGrpSpPr>
              <p:grpSpPr>
                <a:xfrm>
                  <a:off x="4962081" y="2736224"/>
                  <a:ext cx="2842424" cy="391553"/>
                  <a:chOff x="4962081" y="2736224"/>
                  <a:chExt cx="2842424" cy="391553"/>
                </a:xfrm>
              </p:grpSpPr>
              <p:sp>
                <p:nvSpPr>
                  <p:cNvPr id="2982" name="Google Shape;2982;p63"/>
                  <p:cNvSpPr/>
                  <p:nvPr/>
                </p:nvSpPr>
                <p:spPr>
                  <a:xfrm>
                    <a:off x="4962081" y="2736224"/>
                    <a:ext cx="198299" cy="1596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32" h="4051" extrusionOk="0">
                        <a:moveTo>
                          <a:pt x="3760" y="0"/>
                        </a:moveTo>
                        <a:cubicBezTo>
                          <a:pt x="2525" y="1108"/>
                          <a:pt x="1272" y="2216"/>
                          <a:pt x="1" y="3288"/>
                        </a:cubicBezTo>
                        <a:cubicBezTo>
                          <a:pt x="455" y="3542"/>
                          <a:pt x="909" y="3796"/>
                          <a:pt x="1363" y="4051"/>
                        </a:cubicBezTo>
                        <a:cubicBezTo>
                          <a:pt x="1363" y="4051"/>
                          <a:pt x="3234" y="2398"/>
                          <a:pt x="5032" y="690"/>
                        </a:cubicBezTo>
                        <a:cubicBezTo>
                          <a:pt x="4687" y="345"/>
                          <a:pt x="4233" y="109"/>
                          <a:pt x="3760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983" name="Google Shape;2983;p63"/>
                  <p:cNvGrpSpPr/>
                  <p:nvPr/>
                </p:nvGrpSpPr>
                <p:grpSpPr>
                  <a:xfrm>
                    <a:off x="5064422" y="2799907"/>
                    <a:ext cx="2740082" cy="327870"/>
                    <a:chOff x="5064422" y="2799907"/>
                    <a:chExt cx="2740082" cy="327870"/>
                  </a:xfrm>
                </p:grpSpPr>
                <p:sp>
                  <p:nvSpPr>
                    <p:cNvPr id="2984" name="Google Shape;2984;p63"/>
                    <p:cNvSpPr/>
                    <p:nvPr/>
                  </p:nvSpPr>
                  <p:spPr>
                    <a:xfrm>
                      <a:off x="7553203" y="2932316"/>
                      <a:ext cx="108844" cy="608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62" h="1545" extrusionOk="0">
                          <a:moveTo>
                            <a:pt x="945" y="1"/>
                          </a:moveTo>
                          <a:cubicBezTo>
                            <a:pt x="582" y="219"/>
                            <a:pt x="255" y="509"/>
                            <a:pt x="1" y="855"/>
                          </a:cubicBezTo>
                          <a:cubicBezTo>
                            <a:pt x="600" y="1236"/>
                            <a:pt x="1109" y="1545"/>
                            <a:pt x="1109" y="1545"/>
                          </a:cubicBezTo>
                          <a:cubicBezTo>
                            <a:pt x="1654" y="1472"/>
                            <a:pt x="2217" y="1381"/>
                            <a:pt x="2762" y="1309"/>
                          </a:cubicBezTo>
                          <a:cubicBezTo>
                            <a:pt x="2744" y="1290"/>
                            <a:pt x="1853" y="655"/>
                            <a:pt x="945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85" name="Google Shape;2985;p63"/>
                    <p:cNvSpPr/>
                    <p:nvPr/>
                  </p:nvSpPr>
                  <p:spPr>
                    <a:xfrm>
                      <a:off x="7636944" y="2883648"/>
                      <a:ext cx="167561" cy="1210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52" h="3071" extrusionOk="0">
                          <a:moveTo>
                            <a:pt x="1363" y="1"/>
                          </a:moveTo>
                          <a:cubicBezTo>
                            <a:pt x="964" y="310"/>
                            <a:pt x="491" y="564"/>
                            <a:pt x="1" y="709"/>
                          </a:cubicBezTo>
                          <a:cubicBezTo>
                            <a:pt x="1182" y="1944"/>
                            <a:pt x="2380" y="3070"/>
                            <a:pt x="2380" y="3070"/>
                          </a:cubicBezTo>
                          <a:cubicBezTo>
                            <a:pt x="2998" y="2980"/>
                            <a:pt x="3634" y="2889"/>
                            <a:pt x="4251" y="2780"/>
                          </a:cubicBezTo>
                          <a:cubicBezTo>
                            <a:pt x="4251" y="2780"/>
                            <a:pt x="2816" y="1418"/>
                            <a:pt x="1363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86" name="Google Shape;2986;p63"/>
                    <p:cNvSpPr/>
                    <p:nvPr/>
                  </p:nvSpPr>
                  <p:spPr>
                    <a:xfrm>
                      <a:off x="7085081" y="2943429"/>
                      <a:ext cx="122439" cy="1843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07" h="4678" extrusionOk="0">
                          <a:moveTo>
                            <a:pt x="1144" y="1"/>
                          </a:moveTo>
                          <a:cubicBezTo>
                            <a:pt x="801" y="1"/>
                            <a:pt x="118" y="173"/>
                            <a:pt x="37" y="173"/>
                          </a:cubicBezTo>
                          <a:cubicBezTo>
                            <a:pt x="1" y="173"/>
                            <a:pt x="764" y="2353"/>
                            <a:pt x="1617" y="4678"/>
                          </a:cubicBezTo>
                          <a:lnTo>
                            <a:pt x="1654" y="4678"/>
                          </a:lnTo>
                          <a:cubicBezTo>
                            <a:pt x="2126" y="4532"/>
                            <a:pt x="2616" y="4569"/>
                            <a:pt x="3107" y="4514"/>
                          </a:cubicBezTo>
                          <a:cubicBezTo>
                            <a:pt x="2253" y="2244"/>
                            <a:pt x="1399" y="46"/>
                            <a:pt x="1254" y="9"/>
                          </a:cubicBezTo>
                          <a:cubicBezTo>
                            <a:pt x="1224" y="3"/>
                            <a:pt x="1186" y="1"/>
                            <a:pt x="1144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87" name="Google Shape;2987;p63"/>
                    <p:cNvSpPr/>
                    <p:nvPr/>
                  </p:nvSpPr>
                  <p:spPr>
                    <a:xfrm>
                      <a:off x="7208190" y="2955961"/>
                      <a:ext cx="94539" cy="1439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99" h="3652" extrusionOk="0">
                          <a:moveTo>
                            <a:pt x="1" y="0"/>
                          </a:moveTo>
                          <a:cubicBezTo>
                            <a:pt x="1" y="0"/>
                            <a:pt x="637" y="1780"/>
                            <a:pt x="1291" y="3651"/>
                          </a:cubicBezTo>
                          <a:cubicBezTo>
                            <a:pt x="1617" y="3361"/>
                            <a:pt x="1999" y="3106"/>
                            <a:pt x="2399" y="2888"/>
                          </a:cubicBezTo>
                          <a:cubicBezTo>
                            <a:pt x="1890" y="1526"/>
                            <a:pt x="1400" y="364"/>
                            <a:pt x="1236" y="291"/>
                          </a:cubicBezTo>
                          <a:cubicBezTo>
                            <a:pt x="836" y="146"/>
                            <a:pt x="419" y="55"/>
                            <a:pt x="1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88" name="Google Shape;2988;p63"/>
                    <p:cNvSpPr/>
                    <p:nvPr/>
                  </p:nvSpPr>
                  <p:spPr>
                    <a:xfrm>
                      <a:off x="7348521" y="2996038"/>
                      <a:ext cx="63722" cy="680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17" h="1726" extrusionOk="0">
                          <a:moveTo>
                            <a:pt x="54" y="0"/>
                          </a:moveTo>
                          <a:cubicBezTo>
                            <a:pt x="0" y="19"/>
                            <a:pt x="127" y="745"/>
                            <a:pt x="309" y="1599"/>
                          </a:cubicBezTo>
                          <a:cubicBezTo>
                            <a:pt x="745" y="1617"/>
                            <a:pt x="1181" y="1653"/>
                            <a:pt x="1617" y="1726"/>
                          </a:cubicBezTo>
                          <a:cubicBezTo>
                            <a:pt x="1508" y="1199"/>
                            <a:pt x="1417" y="691"/>
                            <a:pt x="1308" y="164"/>
                          </a:cubicBezTo>
                          <a:cubicBezTo>
                            <a:pt x="890" y="91"/>
                            <a:pt x="472" y="37"/>
                            <a:pt x="54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89" name="Google Shape;2989;p63"/>
                    <p:cNvSpPr/>
                    <p:nvPr/>
                  </p:nvSpPr>
                  <p:spPr>
                    <a:xfrm>
                      <a:off x="5064422" y="2799907"/>
                      <a:ext cx="171856" cy="1117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61" h="2835" extrusionOk="0">
                          <a:moveTo>
                            <a:pt x="3216" y="1"/>
                          </a:moveTo>
                          <a:cubicBezTo>
                            <a:pt x="1599" y="1236"/>
                            <a:pt x="1" y="2380"/>
                            <a:pt x="1" y="2380"/>
                          </a:cubicBezTo>
                          <a:cubicBezTo>
                            <a:pt x="564" y="2544"/>
                            <a:pt x="1145" y="2689"/>
                            <a:pt x="1708" y="2834"/>
                          </a:cubicBezTo>
                          <a:cubicBezTo>
                            <a:pt x="2598" y="2162"/>
                            <a:pt x="3488" y="1490"/>
                            <a:pt x="4360" y="782"/>
                          </a:cubicBezTo>
                          <a:cubicBezTo>
                            <a:pt x="4215" y="745"/>
                            <a:pt x="4070" y="691"/>
                            <a:pt x="3942" y="636"/>
                          </a:cubicBezTo>
                          <a:cubicBezTo>
                            <a:pt x="3652" y="473"/>
                            <a:pt x="3416" y="273"/>
                            <a:pt x="3216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90" name="Google Shape;2990;p63"/>
                    <p:cNvSpPr/>
                    <p:nvPr/>
                  </p:nvSpPr>
                  <p:spPr>
                    <a:xfrm>
                      <a:off x="5212595" y="2852161"/>
                      <a:ext cx="125316" cy="572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0" h="1454" extrusionOk="0">
                          <a:moveTo>
                            <a:pt x="2417" y="1"/>
                          </a:moveTo>
                          <a:cubicBezTo>
                            <a:pt x="1272" y="727"/>
                            <a:pt x="1" y="1454"/>
                            <a:pt x="1" y="1454"/>
                          </a:cubicBezTo>
                          <a:cubicBezTo>
                            <a:pt x="764" y="1454"/>
                            <a:pt x="1508" y="1417"/>
                            <a:pt x="2253" y="1381"/>
                          </a:cubicBezTo>
                          <a:cubicBezTo>
                            <a:pt x="2253" y="1381"/>
                            <a:pt x="2671" y="1145"/>
                            <a:pt x="3179" y="818"/>
                          </a:cubicBezTo>
                          <a:cubicBezTo>
                            <a:pt x="2980" y="509"/>
                            <a:pt x="2707" y="219"/>
                            <a:pt x="2417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91" name="Google Shape;2991;p63"/>
                    <p:cNvSpPr/>
                    <p:nvPr/>
                  </p:nvSpPr>
                  <p:spPr>
                    <a:xfrm>
                      <a:off x="5455266" y="2934484"/>
                      <a:ext cx="70894" cy="6876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9" h="1745" extrusionOk="0">
                          <a:moveTo>
                            <a:pt x="563" y="0"/>
                          </a:moveTo>
                          <a:cubicBezTo>
                            <a:pt x="382" y="545"/>
                            <a:pt x="182" y="1090"/>
                            <a:pt x="0" y="1617"/>
                          </a:cubicBezTo>
                          <a:cubicBezTo>
                            <a:pt x="382" y="1690"/>
                            <a:pt x="781" y="1671"/>
                            <a:pt x="1163" y="1744"/>
                          </a:cubicBezTo>
                          <a:cubicBezTo>
                            <a:pt x="1363" y="1163"/>
                            <a:pt x="1580" y="600"/>
                            <a:pt x="1798" y="37"/>
                          </a:cubicBezTo>
                          <a:cubicBezTo>
                            <a:pt x="1399" y="37"/>
                            <a:pt x="981" y="19"/>
                            <a:pt x="563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92" name="Google Shape;2992;p63"/>
                    <p:cNvSpPr/>
                    <p:nvPr/>
                  </p:nvSpPr>
                  <p:spPr>
                    <a:xfrm>
                      <a:off x="5551893" y="2915135"/>
                      <a:ext cx="113139" cy="141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71" h="3580" extrusionOk="0">
                          <a:moveTo>
                            <a:pt x="2870" y="1"/>
                          </a:moveTo>
                          <a:lnTo>
                            <a:pt x="2870" y="1"/>
                          </a:lnTo>
                          <a:cubicBezTo>
                            <a:pt x="2380" y="37"/>
                            <a:pt x="1871" y="55"/>
                            <a:pt x="1381" y="74"/>
                          </a:cubicBezTo>
                          <a:cubicBezTo>
                            <a:pt x="927" y="964"/>
                            <a:pt x="454" y="1854"/>
                            <a:pt x="0" y="2725"/>
                          </a:cubicBezTo>
                          <a:cubicBezTo>
                            <a:pt x="109" y="2798"/>
                            <a:pt x="218" y="2871"/>
                            <a:pt x="327" y="2962"/>
                          </a:cubicBezTo>
                          <a:cubicBezTo>
                            <a:pt x="563" y="3161"/>
                            <a:pt x="781" y="3379"/>
                            <a:pt x="999" y="3579"/>
                          </a:cubicBezTo>
                          <a:cubicBezTo>
                            <a:pt x="1635" y="2399"/>
                            <a:pt x="2253" y="1200"/>
                            <a:pt x="2870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93" name="Google Shape;2993;p63"/>
                    <p:cNvSpPr/>
                    <p:nvPr/>
                  </p:nvSpPr>
                  <p:spPr>
                    <a:xfrm>
                      <a:off x="5635634" y="2905125"/>
                      <a:ext cx="135325" cy="1878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34" h="4767" extrusionOk="0">
                          <a:moveTo>
                            <a:pt x="2362" y="1"/>
                          </a:moveTo>
                          <a:cubicBezTo>
                            <a:pt x="2362" y="1"/>
                            <a:pt x="1163" y="2362"/>
                            <a:pt x="0" y="4596"/>
                          </a:cubicBezTo>
                          <a:cubicBezTo>
                            <a:pt x="37" y="4614"/>
                            <a:pt x="91" y="4632"/>
                            <a:pt x="146" y="4651"/>
                          </a:cubicBezTo>
                          <a:cubicBezTo>
                            <a:pt x="422" y="4726"/>
                            <a:pt x="698" y="4766"/>
                            <a:pt x="973" y="4766"/>
                          </a:cubicBezTo>
                          <a:cubicBezTo>
                            <a:pt x="1097" y="4766"/>
                            <a:pt x="1221" y="4758"/>
                            <a:pt x="1345" y="4741"/>
                          </a:cubicBezTo>
                          <a:cubicBezTo>
                            <a:pt x="2053" y="3288"/>
                            <a:pt x="2743" y="1817"/>
                            <a:pt x="3433" y="346"/>
                          </a:cubicBezTo>
                          <a:cubicBezTo>
                            <a:pt x="3070" y="237"/>
                            <a:pt x="2725" y="128"/>
                            <a:pt x="2362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2994" name="Google Shape;2994;p63"/>
                <p:cNvSpPr/>
                <p:nvPr/>
              </p:nvSpPr>
              <p:spPr>
                <a:xfrm>
                  <a:off x="5765206" y="3179283"/>
                  <a:ext cx="103799" cy="14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4" h="3597" extrusionOk="0">
                      <a:moveTo>
                        <a:pt x="1453" y="0"/>
                      </a:moveTo>
                      <a:cubicBezTo>
                        <a:pt x="728" y="1832"/>
                        <a:pt x="20" y="3592"/>
                        <a:pt x="0" y="3597"/>
                      </a:cubicBezTo>
                      <a:lnTo>
                        <a:pt x="0" y="3597"/>
                      </a:lnTo>
                      <a:cubicBezTo>
                        <a:pt x="527" y="3524"/>
                        <a:pt x="1054" y="3433"/>
                        <a:pt x="1562" y="3361"/>
                      </a:cubicBezTo>
                      <a:cubicBezTo>
                        <a:pt x="1925" y="2398"/>
                        <a:pt x="2289" y="1435"/>
                        <a:pt x="2634" y="473"/>
                      </a:cubicBezTo>
                      <a:cubicBezTo>
                        <a:pt x="2234" y="345"/>
                        <a:pt x="1835" y="182"/>
                        <a:pt x="1453" y="0"/>
                      </a:cubicBezTo>
                      <a:close/>
                      <a:moveTo>
                        <a:pt x="0" y="3597"/>
                      </a:moveTo>
                      <a:lnTo>
                        <a:pt x="0" y="3597"/>
                      </a:lnTo>
                      <a:cubicBezTo>
                        <a:pt x="0" y="3597"/>
                        <a:pt x="0" y="3597"/>
                        <a:pt x="0" y="3597"/>
                      </a:cubicBezTo>
                      <a:cubicBezTo>
                        <a:pt x="0" y="3597"/>
                        <a:pt x="0" y="3597"/>
                        <a:pt x="0" y="359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5" name="Google Shape;2995;p63"/>
                <p:cNvSpPr/>
                <p:nvPr/>
              </p:nvSpPr>
              <p:spPr>
                <a:xfrm>
                  <a:off x="6868222" y="3249428"/>
                  <a:ext cx="55131" cy="50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9" h="1290" extrusionOk="0">
                      <a:moveTo>
                        <a:pt x="1199" y="0"/>
                      </a:moveTo>
                      <a:cubicBezTo>
                        <a:pt x="781" y="73"/>
                        <a:pt x="382" y="164"/>
                        <a:pt x="0" y="309"/>
                      </a:cubicBezTo>
                      <a:cubicBezTo>
                        <a:pt x="73" y="563"/>
                        <a:pt x="109" y="727"/>
                        <a:pt x="109" y="727"/>
                      </a:cubicBezTo>
                      <a:cubicBezTo>
                        <a:pt x="545" y="909"/>
                        <a:pt x="963" y="1108"/>
                        <a:pt x="1399" y="1290"/>
                      </a:cubicBezTo>
                      <a:cubicBezTo>
                        <a:pt x="1399" y="1290"/>
                        <a:pt x="1308" y="709"/>
                        <a:pt x="119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6" name="Google Shape;2996;p63"/>
                <p:cNvSpPr/>
                <p:nvPr/>
              </p:nvSpPr>
              <p:spPr>
                <a:xfrm>
                  <a:off x="6966268" y="3235833"/>
                  <a:ext cx="88076" cy="115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5" h="2943" extrusionOk="0">
                      <a:moveTo>
                        <a:pt x="1490" y="0"/>
                      </a:moveTo>
                      <a:lnTo>
                        <a:pt x="1000" y="73"/>
                      </a:lnTo>
                      <a:lnTo>
                        <a:pt x="1" y="164"/>
                      </a:lnTo>
                      <a:cubicBezTo>
                        <a:pt x="328" y="1435"/>
                        <a:pt x="600" y="2489"/>
                        <a:pt x="600" y="2489"/>
                      </a:cubicBezTo>
                      <a:cubicBezTo>
                        <a:pt x="1145" y="2652"/>
                        <a:pt x="1690" y="2797"/>
                        <a:pt x="2235" y="2943"/>
                      </a:cubicBezTo>
                      <a:cubicBezTo>
                        <a:pt x="2235" y="2943"/>
                        <a:pt x="1908" y="1580"/>
                        <a:pt x="149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7" name="Google Shape;2997;p63"/>
                <p:cNvSpPr/>
                <p:nvPr/>
              </p:nvSpPr>
              <p:spPr>
                <a:xfrm>
                  <a:off x="7069358" y="3207893"/>
                  <a:ext cx="114558" cy="160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7" h="4070" extrusionOk="0">
                      <a:moveTo>
                        <a:pt x="1544" y="1"/>
                      </a:moveTo>
                      <a:cubicBezTo>
                        <a:pt x="1090" y="201"/>
                        <a:pt x="654" y="364"/>
                        <a:pt x="182" y="491"/>
                      </a:cubicBezTo>
                      <a:lnTo>
                        <a:pt x="0" y="528"/>
                      </a:lnTo>
                      <a:cubicBezTo>
                        <a:pt x="581" y="2417"/>
                        <a:pt x="1090" y="4069"/>
                        <a:pt x="1090" y="4069"/>
                      </a:cubicBezTo>
                      <a:cubicBezTo>
                        <a:pt x="1689" y="4033"/>
                        <a:pt x="2289" y="3997"/>
                        <a:pt x="2906" y="3942"/>
                      </a:cubicBezTo>
                      <a:cubicBezTo>
                        <a:pt x="2906" y="3942"/>
                        <a:pt x="2271" y="2108"/>
                        <a:pt x="154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8" name="Google Shape;2998;p63"/>
                <p:cNvSpPr/>
                <p:nvPr/>
              </p:nvSpPr>
              <p:spPr>
                <a:xfrm>
                  <a:off x="7173118" y="3182120"/>
                  <a:ext cx="103839" cy="165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5" h="4197" extrusionOk="0">
                      <a:moveTo>
                        <a:pt x="1454" y="1"/>
                      </a:moveTo>
                      <a:cubicBezTo>
                        <a:pt x="964" y="92"/>
                        <a:pt x="473" y="164"/>
                        <a:pt x="1" y="292"/>
                      </a:cubicBezTo>
                      <a:cubicBezTo>
                        <a:pt x="764" y="2380"/>
                        <a:pt x="1436" y="4197"/>
                        <a:pt x="1436" y="4197"/>
                      </a:cubicBezTo>
                      <a:cubicBezTo>
                        <a:pt x="1835" y="3888"/>
                        <a:pt x="2235" y="3561"/>
                        <a:pt x="2635" y="3234"/>
                      </a:cubicBezTo>
                      <a:cubicBezTo>
                        <a:pt x="2635" y="3234"/>
                        <a:pt x="2108" y="1781"/>
                        <a:pt x="145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9" name="Google Shape;2999;p63"/>
                <p:cNvSpPr/>
                <p:nvPr/>
              </p:nvSpPr>
              <p:spPr>
                <a:xfrm>
                  <a:off x="6125233" y="3169274"/>
                  <a:ext cx="90204" cy="84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9" h="2144" extrusionOk="0">
                      <a:moveTo>
                        <a:pt x="2289" y="0"/>
                      </a:moveTo>
                      <a:lnTo>
                        <a:pt x="2289" y="0"/>
                      </a:lnTo>
                      <a:cubicBezTo>
                        <a:pt x="1762" y="200"/>
                        <a:pt x="1217" y="381"/>
                        <a:pt x="654" y="581"/>
                      </a:cubicBezTo>
                      <a:cubicBezTo>
                        <a:pt x="654" y="581"/>
                        <a:pt x="345" y="1290"/>
                        <a:pt x="0" y="2107"/>
                      </a:cubicBezTo>
                      <a:cubicBezTo>
                        <a:pt x="164" y="2091"/>
                        <a:pt x="327" y="2082"/>
                        <a:pt x="490" y="2082"/>
                      </a:cubicBezTo>
                      <a:cubicBezTo>
                        <a:pt x="690" y="2082"/>
                        <a:pt x="890" y="2095"/>
                        <a:pt x="1090" y="2125"/>
                      </a:cubicBezTo>
                      <a:cubicBezTo>
                        <a:pt x="1199" y="2143"/>
                        <a:pt x="1290" y="2143"/>
                        <a:pt x="1381" y="2143"/>
                      </a:cubicBezTo>
                      <a:cubicBezTo>
                        <a:pt x="1889" y="999"/>
                        <a:pt x="2289" y="0"/>
                        <a:pt x="228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0" name="Google Shape;3000;p63"/>
                <p:cNvSpPr/>
                <p:nvPr/>
              </p:nvSpPr>
              <p:spPr>
                <a:xfrm>
                  <a:off x="6237623" y="3099837"/>
                  <a:ext cx="88076" cy="1453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5" h="3688" extrusionOk="0">
                      <a:moveTo>
                        <a:pt x="2234" y="0"/>
                      </a:moveTo>
                      <a:lnTo>
                        <a:pt x="2234" y="0"/>
                      </a:lnTo>
                      <a:cubicBezTo>
                        <a:pt x="1816" y="182"/>
                        <a:pt x="1381" y="382"/>
                        <a:pt x="963" y="563"/>
                      </a:cubicBezTo>
                      <a:cubicBezTo>
                        <a:pt x="963" y="563"/>
                        <a:pt x="527" y="2053"/>
                        <a:pt x="0" y="3687"/>
                      </a:cubicBezTo>
                      <a:cubicBezTo>
                        <a:pt x="236" y="3633"/>
                        <a:pt x="472" y="3542"/>
                        <a:pt x="727" y="3451"/>
                      </a:cubicBezTo>
                      <a:cubicBezTo>
                        <a:pt x="981" y="3360"/>
                        <a:pt x="1235" y="3324"/>
                        <a:pt x="1489" y="3324"/>
                      </a:cubicBezTo>
                      <a:cubicBezTo>
                        <a:pt x="1925" y="1544"/>
                        <a:pt x="2234" y="0"/>
                        <a:pt x="22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1" name="Google Shape;3001;p63"/>
                <p:cNvSpPr/>
                <p:nvPr/>
              </p:nvSpPr>
              <p:spPr>
                <a:xfrm>
                  <a:off x="6338546" y="3074774"/>
                  <a:ext cx="78027" cy="175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0" h="4451" extrusionOk="0">
                      <a:moveTo>
                        <a:pt x="1980" y="0"/>
                      </a:moveTo>
                      <a:lnTo>
                        <a:pt x="1980" y="0"/>
                      </a:lnTo>
                      <a:cubicBezTo>
                        <a:pt x="1544" y="91"/>
                        <a:pt x="1108" y="182"/>
                        <a:pt x="654" y="273"/>
                      </a:cubicBezTo>
                      <a:cubicBezTo>
                        <a:pt x="454" y="1581"/>
                        <a:pt x="236" y="2870"/>
                        <a:pt x="0" y="4178"/>
                      </a:cubicBezTo>
                      <a:lnTo>
                        <a:pt x="127" y="4214"/>
                      </a:lnTo>
                      <a:cubicBezTo>
                        <a:pt x="527" y="4378"/>
                        <a:pt x="963" y="4451"/>
                        <a:pt x="1399" y="4451"/>
                      </a:cubicBezTo>
                      <a:cubicBezTo>
                        <a:pt x="1599" y="2961"/>
                        <a:pt x="1798" y="1490"/>
                        <a:pt x="19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2" name="Google Shape;3002;p63"/>
                <p:cNvSpPr/>
                <p:nvPr/>
              </p:nvSpPr>
              <p:spPr>
                <a:xfrm>
                  <a:off x="6433715" y="3071188"/>
                  <a:ext cx="55171" cy="1739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0" h="4415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37" y="1472"/>
                        <a:pt x="74" y="2943"/>
                        <a:pt x="128" y="4414"/>
                      </a:cubicBezTo>
                      <a:cubicBezTo>
                        <a:pt x="237" y="4396"/>
                        <a:pt x="364" y="4378"/>
                        <a:pt x="473" y="4360"/>
                      </a:cubicBezTo>
                      <a:cubicBezTo>
                        <a:pt x="782" y="4287"/>
                        <a:pt x="1091" y="4196"/>
                        <a:pt x="1400" y="4124"/>
                      </a:cubicBezTo>
                      <a:cubicBezTo>
                        <a:pt x="1309" y="2780"/>
                        <a:pt x="1236" y="1436"/>
                        <a:pt x="1145" y="91"/>
                      </a:cubicBezTo>
                      <a:cubicBezTo>
                        <a:pt x="764" y="55"/>
                        <a:pt x="382" y="37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3" name="Google Shape;3003;p63"/>
                <p:cNvSpPr/>
                <p:nvPr/>
              </p:nvSpPr>
              <p:spPr>
                <a:xfrm>
                  <a:off x="6519150" y="3099759"/>
                  <a:ext cx="66362" cy="129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4" h="3290" extrusionOk="0">
                      <a:moveTo>
                        <a:pt x="12" y="1"/>
                      </a:moveTo>
                      <a:lnTo>
                        <a:pt x="12" y="1"/>
                      </a:lnTo>
                      <a:cubicBezTo>
                        <a:pt x="1" y="1"/>
                        <a:pt x="181" y="1487"/>
                        <a:pt x="448" y="3235"/>
                      </a:cubicBezTo>
                      <a:lnTo>
                        <a:pt x="467" y="3235"/>
                      </a:lnTo>
                      <a:cubicBezTo>
                        <a:pt x="567" y="3231"/>
                        <a:pt x="668" y="3228"/>
                        <a:pt x="769" y="3228"/>
                      </a:cubicBezTo>
                      <a:cubicBezTo>
                        <a:pt x="1074" y="3228"/>
                        <a:pt x="1384" y="3249"/>
                        <a:pt x="1684" y="3290"/>
                      </a:cubicBezTo>
                      <a:cubicBezTo>
                        <a:pt x="1502" y="2382"/>
                        <a:pt x="1338" y="1473"/>
                        <a:pt x="1175" y="583"/>
                      </a:cubicBezTo>
                      <a:cubicBezTo>
                        <a:pt x="1175" y="583"/>
                        <a:pt x="67" y="166"/>
                        <a:pt x="13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4" name="Google Shape;3004;p63"/>
                <p:cNvSpPr/>
                <p:nvPr/>
              </p:nvSpPr>
              <p:spPr>
                <a:xfrm>
                  <a:off x="6627009" y="3182869"/>
                  <a:ext cx="66599" cy="56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0" h="1436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27" y="436"/>
                        <a:pt x="254" y="872"/>
                        <a:pt x="382" y="1290"/>
                      </a:cubicBezTo>
                      <a:cubicBezTo>
                        <a:pt x="817" y="1326"/>
                        <a:pt x="1253" y="1362"/>
                        <a:pt x="1689" y="1435"/>
                      </a:cubicBezTo>
                      <a:lnTo>
                        <a:pt x="1562" y="1017"/>
                      </a:lnTo>
                      <a:cubicBezTo>
                        <a:pt x="1035" y="690"/>
                        <a:pt x="509" y="345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5" name="Google Shape;3005;p63"/>
                <p:cNvSpPr/>
                <p:nvPr/>
              </p:nvSpPr>
              <p:spPr>
                <a:xfrm>
                  <a:off x="5905497" y="3212937"/>
                  <a:ext cx="68727" cy="63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4" h="1617" extrusionOk="0">
                      <a:moveTo>
                        <a:pt x="491" y="0"/>
                      </a:moveTo>
                      <a:cubicBezTo>
                        <a:pt x="236" y="872"/>
                        <a:pt x="0" y="1617"/>
                        <a:pt x="0" y="1617"/>
                      </a:cubicBezTo>
                      <a:cubicBezTo>
                        <a:pt x="454" y="1489"/>
                        <a:pt x="926" y="1362"/>
                        <a:pt x="1381" y="1217"/>
                      </a:cubicBezTo>
                      <a:cubicBezTo>
                        <a:pt x="1381" y="1217"/>
                        <a:pt x="1544" y="763"/>
                        <a:pt x="1744" y="236"/>
                      </a:cubicBezTo>
                      <a:cubicBezTo>
                        <a:pt x="1326" y="182"/>
                        <a:pt x="926" y="91"/>
                        <a:pt x="52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6" name="Google Shape;3006;p63"/>
                <p:cNvSpPr/>
                <p:nvPr/>
              </p:nvSpPr>
              <p:spPr>
                <a:xfrm>
                  <a:off x="5163926" y="2459899"/>
                  <a:ext cx="2600501" cy="961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990" h="24393" extrusionOk="0">
                      <a:moveTo>
                        <a:pt x="309" y="1"/>
                      </a:moveTo>
                      <a:lnTo>
                        <a:pt x="1" y="346"/>
                      </a:lnTo>
                      <a:cubicBezTo>
                        <a:pt x="200" y="510"/>
                        <a:pt x="4251" y="3488"/>
                        <a:pt x="5740" y="13678"/>
                      </a:cubicBezTo>
                      <a:cubicBezTo>
                        <a:pt x="7303" y="21727"/>
                        <a:pt x="11814" y="23426"/>
                        <a:pt x="14968" y="23426"/>
                      </a:cubicBezTo>
                      <a:cubicBezTo>
                        <a:pt x="15957" y="23426"/>
                        <a:pt x="16812" y="23259"/>
                        <a:pt x="17401" y="23069"/>
                      </a:cubicBezTo>
                      <a:cubicBezTo>
                        <a:pt x="18800" y="22760"/>
                        <a:pt x="22451" y="20617"/>
                        <a:pt x="25702" y="18600"/>
                      </a:cubicBezTo>
                      <a:cubicBezTo>
                        <a:pt x="28219" y="17101"/>
                        <a:pt x="30507" y="15686"/>
                        <a:pt x="32344" y="15686"/>
                      </a:cubicBezTo>
                      <a:cubicBezTo>
                        <a:pt x="32934" y="15686"/>
                        <a:pt x="33477" y="15831"/>
                        <a:pt x="33967" y="16167"/>
                      </a:cubicBezTo>
                      <a:cubicBezTo>
                        <a:pt x="37189" y="18479"/>
                        <a:pt x="42533" y="24392"/>
                        <a:pt x="48730" y="24392"/>
                      </a:cubicBezTo>
                      <a:cubicBezTo>
                        <a:pt x="49833" y="24392"/>
                        <a:pt x="50962" y="24205"/>
                        <a:pt x="52112" y="23777"/>
                      </a:cubicBezTo>
                      <a:cubicBezTo>
                        <a:pt x="56217" y="22215"/>
                        <a:pt x="58124" y="17747"/>
                        <a:pt x="59595" y="13478"/>
                      </a:cubicBezTo>
                      <a:cubicBezTo>
                        <a:pt x="61121" y="9137"/>
                        <a:pt x="62193" y="4978"/>
                        <a:pt x="65989" y="2199"/>
                      </a:cubicBezTo>
                      <a:lnTo>
                        <a:pt x="65698" y="1890"/>
                      </a:lnTo>
                      <a:cubicBezTo>
                        <a:pt x="65499" y="2072"/>
                        <a:pt x="59813" y="3942"/>
                        <a:pt x="57870" y="12116"/>
                      </a:cubicBezTo>
                      <a:cubicBezTo>
                        <a:pt x="55472" y="20562"/>
                        <a:pt x="52530" y="22360"/>
                        <a:pt x="51731" y="22724"/>
                      </a:cubicBezTo>
                      <a:cubicBezTo>
                        <a:pt x="51540" y="22806"/>
                        <a:pt x="51144" y="22879"/>
                        <a:pt x="50571" y="22879"/>
                      </a:cubicBezTo>
                      <a:cubicBezTo>
                        <a:pt x="48632" y="22879"/>
                        <a:pt x="44675" y="22049"/>
                        <a:pt x="39852" y="17983"/>
                      </a:cubicBezTo>
                      <a:cubicBezTo>
                        <a:pt x="36717" y="15147"/>
                        <a:pt x="34300" y="14248"/>
                        <a:pt x="32175" y="14248"/>
                      </a:cubicBezTo>
                      <a:cubicBezTo>
                        <a:pt x="30298" y="14248"/>
                        <a:pt x="28650" y="14950"/>
                        <a:pt x="26937" y="15640"/>
                      </a:cubicBezTo>
                      <a:cubicBezTo>
                        <a:pt x="24145" y="16916"/>
                        <a:pt x="18956" y="21752"/>
                        <a:pt x="14117" y="21752"/>
                      </a:cubicBezTo>
                      <a:cubicBezTo>
                        <a:pt x="13447" y="21752"/>
                        <a:pt x="12783" y="21660"/>
                        <a:pt x="12134" y="21452"/>
                      </a:cubicBezTo>
                      <a:cubicBezTo>
                        <a:pt x="9609" y="20689"/>
                        <a:pt x="8955" y="16384"/>
                        <a:pt x="7974" y="12116"/>
                      </a:cubicBezTo>
                      <a:cubicBezTo>
                        <a:pt x="6939" y="7720"/>
                        <a:pt x="5559" y="3361"/>
                        <a:pt x="30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7" name="Google Shape;3007;p63"/>
                <p:cNvSpPr/>
                <p:nvPr/>
              </p:nvSpPr>
              <p:spPr>
                <a:xfrm>
                  <a:off x="5163926" y="2459899"/>
                  <a:ext cx="307103" cy="447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93" h="11354" extrusionOk="0">
                      <a:moveTo>
                        <a:pt x="309" y="1"/>
                      </a:moveTo>
                      <a:lnTo>
                        <a:pt x="1" y="346"/>
                      </a:lnTo>
                      <a:cubicBezTo>
                        <a:pt x="255" y="546"/>
                        <a:pt x="491" y="782"/>
                        <a:pt x="727" y="1018"/>
                      </a:cubicBezTo>
                      <a:cubicBezTo>
                        <a:pt x="5014" y="3379"/>
                        <a:pt x="7557" y="11226"/>
                        <a:pt x="7793" y="11353"/>
                      </a:cubicBezTo>
                      <a:cubicBezTo>
                        <a:pt x="6721" y="7139"/>
                        <a:pt x="5304" y="3252"/>
                        <a:pt x="30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8" name="Google Shape;3008;p63"/>
                <p:cNvSpPr/>
                <p:nvPr/>
              </p:nvSpPr>
              <p:spPr>
                <a:xfrm>
                  <a:off x="5401357" y="3054716"/>
                  <a:ext cx="629141" cy="2825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65" h="7169" extrusionOk="0">
                      <a:moveTo>
                        <a:pt x="6" y="1"/>
                      </a:moveTo>
                      <a:cubicBezTo>
                        <a:pt x="0" y="5"/>
                        <a:pt x="13" y="58"/>
                        <a:pt x="44" y="153"/>
                      </a:cubicBezTo>
                      <a:lnTo>
                        <a:pt x="44" y="153"/>
                      </a:lnTo>
                      <a:cubicBezTo>
                        <a:pt x="31" y="102"/>
                        <a:pt x="18" y="52"/>
                        <a:pt x="6" y="1"/>
                      </a:cubicBezTo>
                      <a:close/>
                      <a:moveTo>
                        <a:pt x="44" y="153"/>
                      </a:moveTo>
                      <a:lnTo>
                        <a:pt x="44" y="153"/>
                      </a:lnTo>
                      <a:cubicBezTo>
                        <a:pt x="814" y="3192"/>
                        <a:pt x="2192" y="5198"/>
                        <a:pt x="3675" y="6449"/>
                      </a:cubicBezTo>
                      <a:cubicBezTo>
                        <a:pt x="4311" y="6667"/>
                        <a:pt x="4965" y="6849"/>
                        <a:pt x="5619" y="6976"/>
                      </a:cubicBezTo>
                      <a:cubicBezTo>
                        <a:pt x="6277" y="7110"/>
                        <a:pt x="6922" y="7169"/>
                        <a:pt x="7547" y="7169"/>
                      </a:cubicBezTo>
                      <a:cubicBezTo>
                        <a:pt x="12337" y="7169"/>
                        <a:pt x="15965" y="3688"/>
                        <a:pt x="15918" y="3688"/>
                      </a:cubicBezTo>
                      <a:cubicBezTo>
                        <a:pt x="15918" y="3688"/>
                        <a:pt x="15917" y="3688"/>
                        <a:pt x="15917" y="3688"/>
                      </a:cubicBezTo>
                      <a:cubicBezTo>
                        <a:pt x="13592" y="5196"/>
                        <a:pt x="10813" y="6612"/>
                        <a:pt x="8198" y="6631"/>
                      </a:cubicBezTo>
                      <a:cubicBezTo>
                        <a:pt x="8029" y="6641"/>
                        <a:pt x="7861" y="6646"/>
                        <a:pt x="7693" y="6646"/>
                      </a:cubicBezTo>
                      <a:cubicBezTo>
                        <a:pt x="6396" y="6646"/>
                        <a:pt x="5124" y="6338"/>
                        <a:pt x="3966" y="5759"/>
                      </a:cubicBezTo>
                      <a:cubicBezTo>
                        <a:pt x="1851" y="4750"/>
                        <a:pt x="305" y="960"/>
                        <a:pt x="44" y="153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9" name="Google Shape;3009;p63"/>
                <p:cNvSpPr/>
                <p:nvPr/>
              </p:nvSpPr>
              <p:spPr>
                <a:xfrm>
                  <a:off x="4905453" y="2847551"/>
                  <a:ext cx="3072248" cy="695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961" h="17647" extrusionOk="0">
                      <a:moveTo>
                        <a:pt x="18232" y="0"/>
                      </a:moveTo>
                      <a:cubicBezTo>
                        <a:pt x="14341" y="0"/>
                        <a:pt x="10408" y="1207"/>
                        <a:pt x="10374" y="1207"/>
                      </a:cubicBezTo>
                      <a:cubicBezTo>
                        <a:pt x="8620" y="1659"/>
                        <a:pt x="7100" y="1829"/>
                        <a:pt x="5805" y="1829"/>
                      </a:cubicBezTo>
                      <a:cubicBezTo>
                        <a:pt x="1869" y="1829"/>
                        <a:pt x="11" y="261"/>
                        <a:pt x="1" y="261"/>
                      </a:cubicBezTo>
                      <a:cubicBezTo>
                        <a:pt x="1" y="261"/>
                        <a:pt x="1" y="261"/>
                        <a:pt x="3" y="263"/>
                      </a:cubicBezTo>
                      <a:cubicBezTo>
                        <a:pt x="2012" y="3237"/>
                        <a:pt x="5504" y="3642"/>
                        <a:pt x="7109" y="3642"/>
                      </a:cubicBezTo>
                      <a:cubicBezTo>
                        <a:pt x="7635" y="3642"/>
                        <a:pt x="7959" y="3598"/>
                        <a:pt x="7959" y="3588"/>
                      </a:cubicBezTo>
                      <a:lnTo>
                        <a:pt x="7959" y="3588"/>
                      </a:lnTo>
                      <a:cubicBezTo>
                        <a:pt x="7965" y="3593"/>
                        <a:pt x="7985" y="3596"/>
                        <a:pt x="8018" y="3596"/>
                      </a:cubicBezTo>
                      <a:cubicBezTo>
                        <a:pt x="8783" y="3596"/>
                        <a:pt x="16545" y="2128"/>
                        <a:pt x="20418" y="1607"/>
                      </a:cubicBezTo>
                      <a:cubicBezTo>
                        <a:pt x="20530" y="1596"/>
                        <a:pt x="20639" y="1591"/>
                        <a:pt x="20746" y="1591"/>
                      </a:cubicBezTo>
                      <a:cubicBezTo>
                        <a:pt x="24507" y="1591"/>
                        <a:pt x="26145" y="7862"/>
                        <a:pt x="26301" y="7963"/>
                      </a:cubicBezTo>
                      <a:lnTo>
                        <a:pt x="26301" y="7963"/>
                      </a:lnTo>
                      <a:cubicBezTo>
                        <a:pt x="26301" y="7963"/>
                        <a:pt x="26300" y="7963"/>
                        <a:pt x="26300" y="7963"/>
                      </a:cubicBezTo>
                      <a:cubicBezTo>
                        <a:pt x="26144" y="7963"/>
                        <a:pt x="29214" y="17429"/>
                        <a:pt x="38019" y="17645"/>
                      </a:cubicBezTo>
                      <a:cubicBezTo>
                        <a:pt x="38072" y="17646"/>
                        <a:pt x="38124" y="17646"/>
                        <a:pt x="38176" y="17646"/>
                      </a:cubicBezTo>
                      <a:cubicBezTo>
                        <a:pt x="43582" y="17646"/>
                        <a:pt x="47597" y="13942"/>
                        <a:pt x="50098" y="10344"/>
                      </a:cubicBezTo>
                      <a:cubicBezTo>
                        <a:pt x="52713" y="6693"/>
                        <a:pt x="53803" y="3151"/>
                        <a:pt x="55492" y="2806"/>
                      </a:cubicBezTo>
                      <a:cubicBezTo>
                        <a:pt x="55687" y="2778"/>
                        <a:pt x="55905" y="2765"/>
                        <a:pt x="56142" y="2765"/>
                      </a:cubicBezTo>
                      <a:cubicBezTo>
                        <a:pt x="59547" y="2765"/>
                        <a:pt x="67028" y="5412"/>
                        <a:pt x="67659" y="5412"/>
                      </a:cubicBezTo>
                      <a:cubicBezTo>
                        <a:pt x="67679" y="5412"/>
                        <a:pt x="67693" y="5409"/>
                        <a:pt x="67698" y="5403"/>
                      </a:cubicBezTo>
                      <a:lnTo>
                        <a:pt x="67698" y="5403"/>
                      </a:lnTo>
                      <a:cubicBezTo>
                        <a:pt x="67678" y="5427"/>
                        <a:pt x="69658" y="5875"/>
                        <a:pt x="71703" y="5875"/>
                      </a:cubicBezTo>
                      <a:cubicBezTo>
                        <a:pt x="72821" y="5875"/>
                        <a:pt x="73959" y="5741"/>
                        <a:pt x="74800" y="5331"/>
                      </a:cubicBezTo>
                      <a:cubicBezTo>
                        <a:pt x="77107" y="4223"/>
                        <a:pt x="77961" y="3115"/>
                        <a:pt x="77707" y="2733"/>
                      </a:cubicBezTo>
                      <a:cubicBezTo>
                        <a:pt x="77654" y="2654"/>
                        <a:pt x="77561" y="2622"/>
                        <a:pt x="77447" y="2622"/>
                      </a:cubicBezTo>
                      <a:cubicBezTo>
                        <a:pt x="77012" y="2622"/>
                        <a:pt x="76272" y="3078"/>
                        <a:pt x="76272" y="3078"/>
                      </a:cubicBezTo>
                      <a:cubicBezTo>
                        <a:pt x="75336" y="3558"/>
                        <a:pt x="74215" y="3747"/>
                        <a:pt x="72974" y="3747"/>
                      </a:cubicBezTo>
                      <a:cubicBezTo>
                        <a:pt x="68487" y="3747"/>
                        <a:pt x="62444" y="1285"/>
                        <a:pt x="58054" y="1285"/>
                      </a:cubicBezTo>
                      <a:cubicBezTo>
                        <a:pt x="57552" y="1285"/>
                        <a:pt x="57072" y="1317"/>
                        <a:pt x="56619" y="1389"/>
                      </a:cubicBezTo>
                      <a:cubicBezTo>
                        <a:pt x="50970" y="2352"/>
                        <a:pt x="48627" y="7819"/>
                        <a:pt x="47827" y="9054"/>
                      </a:cubicBezTo>
                      <a:cubicBezTo>
                        <a:pt x="47319" y="10271"/>
                        <a:pt x="42287" y="15884"/>
                        <a:pt x="38310" y="16083"/>
                      </a:cubicBezTo>
                      <a:cubicBezTo>
                        <a:pt x="38183" y="16093"/>
                        <a:pt x="38055" y="16098"/>
                        <a:pt x="37927" y="16098"/>
                      </a:cubicBezTo>
                      <a:cubicBezTo>
                        <a:pt x="34111" y="16098"/>
                        <a:pt x="30050" y="11735"/>
                        <a:pt x="29101" y="8818"/>
                      </a:cubicBezTo>
                      <a:cubicBezTo>
                        <a:pt x="28483" y="7201"/>
                        <a:pt x="27502" y="5585"/>
                        <a:pt x="26758" y="4422"/>
                      </a:cubicBezTo>
                      <a:cubicBezTo>
                        <a:pt x="25068" y="1861"/>
                        <a:pt x="22271" y="245"/>
                        <a:pt x="19202" y="27"/>
                      </a:cubicBezTo>
                      <a:cubicBezTo>
                        <a:pt x="18880" y="9"/>
                        <a:pt x="18556" y="0"/>
                        <a:pt x="1823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0" name="Google Shape;3010;p63"/>
                <p:cNvSpPr/>
                <p:nvPr/>
              </p:nvSpPr>
              <p:spPr>
                <a:xfrm>
                  <a:off x="4904743" y="2848102"/>
                  <a:ext cx="1078071" cy="211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57" h="5371" extrusionOk="0">
                      <a:moveTo>
                        <a:pt x="18189" y="1"/>
                      </a:moveTo>
                      <a:cubicBezTo>
                        <a:pt x="14329" y="1"/>
                        <a:pt x="10462" y="1194"/>
                        <a:pt x="10393" y="1194"/>
                      </a:cubicBezTo>
                      <a:cubicBezTo>
                        <a:pt x="10392" y="1194"/>
                        <a:pt x="10392" y="1193"/>
                        <a:pt x="10392" y="1193"/>
                      </a:cubicBezTo>
                      <a:cubicBezTo>
                        <a:pt x="8634" y="1645"/>
                        <a:pt x="7110" y="1815"/>
                        <a:pt x="5812" y="1815"/>
                      </a:cubicBezTo>
                      <a:cubicBezTo>
                        <a:pt x="1869" y="1815"/>
                        <a:pt x="11" y="247"/>
                        <a:pt x="1" y="247"/>
                      </a:cubicBezTo>
                      <a:cubicBezTo>
                        <a:pt x="0" y="247"/>
                        <a:pt x="1" y="247"/>
                        <a:pt x="2" y="249"/>
                      </a:cubicBezTo>
                      <a:cubicBezTo>
                        <a:pt x="2008" y="3196"/>
                        <a:pt x="5459" y="3621"/>
                        <a:pt x="7083" y="3621"/>
                      </a:cubicBezTo>
                      <a:cubicBezTo>
                        <a:pt x="7651" y="3621"/>
                        <a:pt x="7995" y="3569"/>
                        <a:pt x="7976" y="3555"/>
                      </a:cubicBezTo>
                      <a:cubicBezTo>
                        <a:pt x="7976" y="3555"/>
                        <a:pt x="9538" y="3373"/>
                        <a:pt x="11609" y="3028"/>
                      </a:cubicBezTo>
                      <a:cubicBezTo>
                        <a:pt x="11610" y="3029"/>
                        <a:pt x="11612" y="3029"/>
                        <a:pt x="11615" y="3029"/>
                      </a:cubicBezTo>
                      <a:cubicBezTo>
                        <a:pt x="11833" y="3029"/>
                        <a:pt x="17440" y="1284"/>
                        <a:pt x="21304" y="1284"/>
                      </a:cubicBezTo>
                      <a:cubicBezTo>
                        <a:pt x="21324" y="1284"/>
                        <a:pt x="21343" y="1284"/>
                        <a:pt x="21363" y="1284"/>
                      </a:cubicBezTo>
                      <a:cubicBezTo>
                        <a:pt x="23906" y="1357"/>
                        <a:pt x="25958" y="3700"/>
                        <a:pt x="27357" y="5371"/>
                      </a:cubicBezTo>
                      <a:cubicBezTo>
                        <a:pt x="27157" y="5026"/>
                        <a:pt x="26957" y="4717"/>
                        <a:pt x="26776" y="4426"/>
                      </a:cubicBezTo>
                      <a:cubicBezTo>
                        <a:pt x="25068" y="1865"/>
                        <a:pt x="22289" y="231"/>
                        <a:pt x="19220" y="31"/>
                      </a:cubicBezTo>
                      <a:cubicBezTo>
                        <a:pt x="18878" y="10"/>
                        <a:pt x="18533" y="1"/>
                        <a:pt x="1818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1" name="Google Shape;3011;p63"/>
                <p:cNvSpPr/>
                <p:nvPr/>
              </p:nvSpPr>
              <p:spPr>
                <a:xfrm>
                  <a:off x="7544612" y="2950877"/>
                  <a:ext cx="425956" cy="5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9" h="1464" extrusionOk="0">
                      <a:moveTo>
                        <a:pt x="10475" y="0"/>
                      </a:moveTo>
                      <a:cubicBezTo>
                        <a:pt x="10047" y="0"/>
                        <a:pt x="9324" y="438"/>
                        <a:pt x="9301" y="438"/>
                      </a:cubicBezTo>
                      <a:cubicBezTo>
                        <a:pt x="9301" y="438"/>
                        <a:pt x="9301" y="438"/>
                        <a:pt x="9301" y="438"/>
                      </a:cubicBezTo>
                      <a:cubicBezTo>
                        <a:pt x="8387" y="903"/>
                        <a:pt x="7227" y="1089"/>
                        <a:pt x="5927" y="1089"/>
                      </a:cubicBezTo>
                      <a:cubicBezTo>
                        <a:pt x="4127" y="1089"/>
                        <a:pt x="2058" y="731"/>
                        <a:pt x="1" y="256"/>
                      </a:cubicBezTo>
                      <a:lnTo>
                        <a:pt x="1" y="256"/>
                      </a:lnTo>
                      <a:cubicBezTo>
                        <a:pt x="2680" y="1163"/>
                        <a:pt x="4824" y="1463"/>
                        <a:pt x="6491" y="1463"/>
                      </a:cubicBezTo>
                      <a:cubicBezTo>
                        <a:pt x="8599" y="1463"/>
                        <a:pt x="9945" y="983"/>
                        <a:pt x="10645" y="638"/>
                      </a:cubicBezTo>
                      <a:cubicBezTo>
                        <a:pt x="10772" y="402"/>
                        <a:pt x="10808" y="238"/>
                        <a:pt x="10736" y="111"/>
                      </a:cubicBezTo>
                      <a:cubicBezTo>
                        <a:pt x="10683" y="32"/>
                        <a:pt x="10589" y="0"/>
                        <a:pt x="1047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2" name="Google Shape;3012;p63"/>
                <p:cNvSpPr/>
                <p:nvPr/>
              </p:nvSpPr>
              <p:spPr>
                <a:xfrm>
                  <a:off x="6840282" y="2936257"/>
                  <a:ext cx="638520" cy="182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03" h="4642" extrusionOk="0">
                      <a:moveTo>
                        <a:pt x="16089" y="2468"/>
                      </a:moveTo>
                      <a:cubicBezTo>
                        <a:pt x="16144" y="2488"/>
                        <a:pt x="16180" y="2499"/>
                        <a:pt x="16196" y="2499"/>
                      </a:cubicBezTo>
                      <a:cubicBezTo>
                        <a:pt x="16199" y="2499"/>
                        <a:pt x="16201" y="2499"/>
                        <a:pt x="16203" y="2498"/>
                      </a:cubicBezTo>
                      <a:cubicBezTo>
                        <a:pt x="16165" y="2488"/>
                        <a:pt x="16128" y="2478"/>
                        <a:pt x="16089" y="2468"/>
                      </a:cubicBezTo>
                      <a:close/>
                      <a:moveTo>
                        <a:pt x="6766" y="0"/>
                      </a:moveTo>
                      <a:cubicBezTo>
                        <a:pt x="5827" y="0"/>
                        <a:pt x="4916" y="119"/>
                        <a:pt x="4088" y="409"/>
                      </a:cubicBezTo>
                      <a:cubicBezTo>
                        <a:pt x="2217" y="1572"/>
                        <a:pt x="909" y="3243"/>
                        <a:pt x="1" y="4642"/>
                      </a:cubicBezTo>
                      <a:cubicBezTo>
                        <a:pt x="295" y="4471"/>
                        <a:pt x="2853" y="313"/>
                        <a:pt x="7081" y="313"/>
                      </a:cubicBezTo>
                      <a:cubicBezTo>
                        <a:pt x="7820" y="313"/>
                        <a:pt x="8609" y="439"/>
                        <a:pt x="9446" y="736"/>
                      </a:cubicBezTo>
                      <a:cubicBezTo>
                        <a:pt x="11565" y="1182"/>
                        <a:pt x="14174" y="1959"/>
                        <a:pt x="16089" y="2468"/>
                      </a:cubicBezTo>
                      <a:lnTo>
                        <a:pt x="16089" y="2468"/>
                      </a:lnTo>
                      <a:cubicBezTo>
                        <a:pt x="15313" y="2181"/>
                        <a:pt x="10783" y="0"/>
                        <a:pt x="676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3" name="Google Shape;3013;p63"/>
                <p:cNvSpPr/>
                <p:nvPr/>
              </p:nvSpPr>
              <p:spPr>
                <a:xfrm>
                  <a:off x="5985257" y="3265861"/>
                  <a:ext cx="865665" cy="2771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67" h="7032" extrusionOk="0">
                      <a:moveTo>
                        <a:pt x="10" y="1"/>
                      </a:moveTo>
                      <a:cubicBezTo>
                        <a:pt x="0" y="1"/>
                        <a:pt x="36" y="71"/>
                        <a:pt x="114" y="197"/>
                      </a:cubicBezTo>
                      <a:lnTo>
                        <a:pt x="114" y="197"/>
                      </a:lnTo>
                      <a:cubicBezTo>
                        <a:pt x="78" y="131"/>
                        <a:pt x="44" y="66"/>
                        <a:pt x="10" y="1"/>
                      </a:cubicBezTo>
                      <a:cubicBezTo>
                        <a:pt x="10" y="1"/>
                        <a:pt x="10" y="1"/>
                        <a:pt x="10" y="1"/>
                      </a:cubicBezTo>
                      <a:close/>
                      <a:moveTo>
                        <a:pt x="21934" y="746"/>
                      </a:moveTo>
                      <a:cubicBezTo>
                        <a:pt x="21820" y="895"/>
                        <a:pt x="21703" y="1043"/>
                        <a:pt x="21583" y="1191"/>
                      </a:cubicBezTo>
                      <a:lnTo>
                        <a:pt x="21583" y="1191"/>
                      </a:lnTo>
                      <a:cubicBezTo>
                        <a:pt x="21841" y="913"/>
                        <a:pt x="21966" y="746"/>
                        <a:pt x="21934" y="746"/>
                      </a:cubicBezTo>
                      <a:close/>
                      <a:moveTo>
                        <a:pt x="114" y="197"/>
                      </a:moveTo>
                      <a:lnTo>
                        <a:pt x="114" y="197"/>
                      </a:lnTo>
                      <a:cubicBezTo>
                        <a:pt x="1597" y="2956"/>
                        <a:pt x="5172" y="6959"/>
                        <a:pt x="10618" y="7030"/>
                      </a:cubicBezTo>
                      <a:cubicBezTo>
                        <a:pt x="10661" y="7031"/>
                        <a:pt x="10704" y="7031"/>
                        <a:pt x="10747" y="7031"/>
                      </a:cubicBezTo>
                      <a:cubicBezTo>
                        <a:pt x="15385" y="7031"/>
                        <a:pt x="19094" y="4260"/>
                        <a:pt x="21583" y="1191"/>
                      </a:cubicBezTo>
                      <a:lnTo>
                        <a:pt x="21583" y="1191"/>
                      </a:lnTo>
                      <a:cubicBezTo>
                        <a:pt x="20308" y="2563"/>
                        <a:pt x="15777" y="6638"/>
                        <a:pt x="10795" y="6638"/>
                      </a:cubicBezTo>
                      <a:cubicBezTo>
                        <a:pt x="10501" y="6638"/>
                        <a:pt x="10206" y="6624"/>
                        <a:pt x="9910" y="6594"/>
                      </a:cubicBezTo>
                      <a:cubicBezTo>
                        <a:pt x="4321" y="6078"/>
                        <a:pt x="758" y="1237"/>
                        <a:pt x="114" y="19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4" name="Google Shape;3014;p63"/>
                <p:cNvSpPr/>
                <p:nvPr/>
              </p:nvSpPr>
              <p:spPr>
                <a:xfrm>
                  <a:off x="5166094" y="2587343"/>
                  <a:ext cx="133158" cy="131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9" h="3343" extrusionOk="0">
                      <a:moveTo>
                        <a:pt x="2616" y="0"/>
                      </a:moveTo>
                      <a:cubicBezTo>
                        <a:pt x="1762" y="836"/>
                        <a:pt x="890" y="1653"/>
                        <a:pt x="0" y="2470"/>
                      </a:cubicBezTo>
                      <a:cubicBezTo>
                        <a:pt x="400" y="2652"/>
                        <a:pt x="745" y="2961"/>
                        <a:pt x="999" y="3324"/>
                      </a:cubicBezTo>
                      <a:lnTo>
                        <a:pt x="1017" y="3342"/>
                      </a:lnTo>
                      <a:cubicBezTo>
                        <a:pt x="2343" y="2071"/>
                        <a:pt x="3379" y="999"/>
                        <a:pt x="3379" y="963"/>
                      </a:cubicBezTo>
                      <a:cubicBezTo>
                        <a:pt x="3379" y="836"/>
                        <a:pt x="2979" y="109"/>
                        <a:pt x="261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5" name="Google Shape;3015;p63"/>
                <p:cNvSpPr/>
                <p:nvPr/>
              </p:nvSpPr>
              <p:spPr>
                <a:xfrm>
                  <a:off x="5237658" y="2691103"/>
                  <a:ext cx="124567" cy="1016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1" h="2580" extrusionOk="0">
                      <a:moveTo>
                        <a:pt x="2360" y="0"/>
                      </a:moveTo>
                      <a:cubicBezTo>
                        <a:pt x="2303" y="0"/>
                        <a:pt x="1259" y="847"/>
                        <a:pt x="1" y="1853"/>
                      </a:cubicBezTo>
                      <a:cubicBezTo>
                        <a:pt x="400" y="2090"/>
                        <a:pt x="763" y="2326"/>
                        <a:pt x="1127" y="2580"/>
                      </a:cubicBezTo>
                      <a:cubicBezTo>
                        <a:pt x="1762" y="2053"/>
                        <a:pt x="2398" y="1526"/>
                        <a:pt x="3034" y="982"/>
                      </a:cubicBezTo>
                      <a:cubicBezTo>
                        <a:pt x="3161" y="491"/>
                        <a:pt x="2471" y="37"/>
                        <a:pt x="2362" y="1"/>
                      </a:cubicBezTo>
                      <a:cubicBezTo>
                        <a:pt x="2361" y="1"/>
                        <a:pt x="2361" y="0"/>
                        <a:pt x="236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6" name="Google Shape;3016;p63"/>
                <p:cNvSpPr/>
                <p:nvPr/>
              </p:nvSpPr>
              <p:spPr>
                <a:xfrm>
                  <a:off x="5335704" y="2803414"/>
                  <a:ext cx="75229" cy="62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9" h="1583" extrusionOk="0">
                      <a:moveTo>
                        <a:pt x="1231" y="0"/>
                      </a:moveTo>
                      <a:cubicBezTo>
                        <a:pt x="1171" y="0"/>
                        <a:pt x="661" y="367"/>
                        <a:pt x="1" y="783"/>
                      </a:cubicBezTo>
                      <a:cubicBezTo>
                        <a:pt x="292" y="1020"/>
                        <a:pt x="546" y="1292"/>
                        <a:pt x="782" y="1583"/>
                      </a:cubicBezTo>
                      <a:cubicBezTo>
                        <a:pt x="1127" y="1365"/>
                        <a:pt x="1454" y="1110"/>
                        <a:pt x="1745" y="820"/>
                      </a:cubicBezTo>
                      <a:cubicBezTo>
                        <a:pt x="1908" y="529"/>
                        <a:pt x="1254" y="39"/>
                        <a:pt x="1236" y="2"/>
                      </a:cubicBezTo>
                      <a:cubicBezTo>
                        <a:pt x="1235" y="1"/>
                        <a:pt x="1233" y="0"/>
                        <a:pt x="123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7" name="Google Shape;3017;p63"/>
                <p:cNvSpPr/>
                <p:nvPr/>
              </p:nvSpPr>
              <p:spPr>
                <a:xfrm>
                  <a:off x="5428784" y="3029692"/>
                  <a:ext cx="58717" cy="55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0" h="1407" extrusionOk="0">
                      <a:moveTo>
                        <a:pt x="400" y="0"/>
                      </a:moveTo>
                      <a:cubicBezTo>
                        <a:pt x="273" y="418"/>
                        <a:pt x="127" y="817"/>
                        <a:pt x="0" y="1217"/>
                      </a:cubicBezTo>
                      <a:cubicBezTo>
                        <a:pt x="183" y="1342"/>
                        <a:pt x="391" y="1406"/>
                        <a:pt x="601" y="1406"/>
                      </a:cubicBezTo>
                      <a:cubicBezTo>
                        <a:pt x="787" y="1406"/>
                        <a:pt x="974" y="1356"/>
                        <a:pt x="1144" y="1253"/>
                      </a:cubicBezTo>
                      <a:cubicBezTo>
                        <a:pt x="1253" y="926"/>
                        <a:pt x="1362" y="600"/>
                        <a:pt x="1490" y="273"/>
                      </a:cubicBezTo>
                      <a:cubicBezTo>
                        <a:pt x="1144" y="109"/>
                        <a:pt x="781" y="18"/>
                        <a:pt x="40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8" name="Google Shape;3018;p63"/>
                <p:cNvSpPr/>
                <p:nvPr/>
              </p:nvSpPr>
              <p:spPr>
                <a:xfrm>
                  <a:off x="5471738" y="3064765"/>
                  <a:ext cx="100213" cy="1324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3" h="3361" extrusionOk="0">
                      <a:moveTo>
                        <a:pt x="1489" y="0"/>
                      </a:moveTo>
                      <a:cubicBezTo>
                        <a:pt x="1144" y="672"/>
                        <a:pt x="781" y="1326"/>
                        <a:pt x="436" y="1998"/>
                      </a:cubicBezTo>
                      <a:cubicBezTo>
                        <a:pt x="436" y="1998"/>
                        <a:pt x="0" y="2543"/>
                        <a:pt x="145" y="2906"/>
                      </a:cubicBezTo>
                      <a:cubicBezTo>
                        <a:pt x="291" y="3270"/>
                        <a:pt x="1144" y="3360"/>
                        <a:pt x="1144" y="3360"/>
                      </a:cubicBezTo>
                      <a:cubicBezTo>
                        <a:pt x="1617" y="2489"/>
                        <a:pt x="2089" y="1617"/>
                        <a:pt x="2543" y="745"/>
                      </a:cubicBezTo>
                      <a:cubicBezTo>
                        <a:pt x="2198" y="491"/>
                        <a:pt x="1835" y="236"/>
                        <a:pt x="148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9" name="Google Shape;3019;p63"/>
                <p:cNvSpPr/>
                <p:nvPr/>
              </p:nvSpPr>
              <p:spPr>
                <a:xfrm>
                  <a:off x="5552603" y="3117729"/>
                  <a:ext cx="119562" cy="160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4069" extrusionOk="0">
                      <a:moveTo>
                        <a:pt x="1690" y="0"/>
                      </a:moveTo>
                      <a:cubicBezTo>
                        <a:pt x="800" y="1653"/>
                        <a:pt x="37" y="3088"/>
                        <a:pt x="37" y="3179"/>
                      </a:cubicBezTo>
                      <a:cubicBezTo>
                        <a:pt x="0" y="3379"/>
                        <a:pt x="673" y="4014"/>
                        <a:pt x="1127" y="4069"/>
                      </a:cubicBezTo>
                      <a:cubicBezTo>
                        <a:pt x="1762" y="2779"/>
                        <a:pt x="2416" y="1490"/>
                        <a:pt x="3034" y="200"/>
                      </a:cubicBezTo>
                      <a:lnTo>
                        <a:pt x="2616" y="182"/>
                      </a:lnTo>
                      <a:cubicBezTo>
                        <a:pt x="2289" y="164"/>
                        <a:pt x="1980" y="91"/>
                        <a:pt x="169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0" name="Google Shape;3020;p63"/>
                <p:cNvSpPr/>
                <p:nvPr/>
              </p:nvSpPr>
              <p:spPr>
                <a:xfrm>
                  <a:off x="5642058" y="3130615"/>
                  <a:ext cx="136074" cy="187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3" h="4747" extrusionOk="0">
                      <a:moveTo>
                        <a:pt x="2090" y="0"/>
                      </a:moveTo>
                      <a:cubicBezTo>
                        <a:pt x="1036" y="2252"/>
                        <a:pt x="1" y="4432"/>
                        <a:pt x="1" y="4432"/>
                      </a:cubicBezTo>
                      <a:cubicBezTo>
                        <a:pt x="290" y="4708"/>
                        <a:pt x="865" y="4746"/>
                        <a:pt x="1161" y="4746"/>
                      </a:cubicBezTo>
                      <a:cubicBezTo>
                        <a:pt x="1273" y="4746"/>
                        <a:pt x="1345" y="4741"/>
                        <a:pt x="1345" y="4741"/>
                      </a:cubicBezTo>
                      <a:cubicBezTo>
                        <a:pt x="1345" y="4741"/>
                        <a:pt x="2417" y="2707"/>
                        <a:pt x="3452" y="581"/>
                      </a:cubicBezTo>
                      <a:lnTo>
                        <a:pt x="3398" y="545"/>
                      </a:lnTo>
                      <a:cubicBezTo>
                        <a:pt x="2998" y="273"/>
                        <a:pt x="2562" y="73"/>
                        <a:pt x="209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1" name="Google Shape;3021;p63"/>
                <p:cNvSpPr/>
                <p:nvPr/>
              </p:nvSpPr>
              <p:spPr>
                <a:xfrm>
                  <a:off x="7722143" y="2785602"/>
                  <a:ext cx="188998" cy="211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6" h="5359" extrusionOk="0">
                      <a:moveTo>
                        <a:pt x="872" y="0"/>
                      </a:moveTo>
                      <a:cubicBezTo>
                        <a:pt x="636" y="236"/>
                        <a:pt x="436" y="527"/>
                        <a:pt x="291" y="836"/>
                      </a:cubicBezTo>
                      <a:cubicBezTo>
                        <a:pt x="200" y="1036"/>
                        <a:pt x="109" y="1235"/>
                        <a:pt x="0" y="1435"/>
                      </a:cubicBezTo>
                      <a:cubicBezTo>
                        <a:pt x="1581" y="3397"/>
                        <a:pt x="3252" y="5359"/>
                        <a:pt x="3252" y="5359"/>
                      </a:cubicBezTo>
                      <a:cubicBezTo>
                        <a:pt x="3760" y="5213"/>
                        <a:pt x="4269" y="5050"/>
                        <a:pt x="4796" y="4886"/>
                      </a:cubicBezTo>
                      <a:cubicBezTo>
                        <a:pt x="4796" y="4886"/>
                        <a:pt x="2743" y="2253"/>
                        <a:pt x="87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2" name="Google Shape;3022;p63"/>
                <p:cNvSpPr/>
                <p:nvPr/>
              </p:nvSpPr>
              <p:spPr>
                <a:xfrm>
                  <a:off x="6084486" y="3282334"/>
                  <a:ext cx="75150" cy="89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7" h="2262" extrusionOk="0">
                      <a:moveTo>
                        <a:pt x="707" y="1"/>
                      </a:moveTo>
                      <a:cubicBezTo>
                        <a:pt x="362" y="782"/>
                        <a:pt x="35" y="1472"/>
                        <a:pt x="17" y="1545"/>
                      </a:cubicBezTo>
                      <a:cubicBezTo>
                        <a:pt x="0" y="1697"/>
                        <a:pt x="474" y="2262"/>
                        <a:pt x="774" y="2262"/>
                      </a:cubicBezTo>
                      <a:cubicBezTo>
                        <a:pt x="795" y="2262"/>
                        <a:pt x="815" y="2259"/>
                        <a:pt x="835" y="2253"/>
                      </a:cubicBezTo>
                      <a:cubicBezTo>
                        <a:pt x="944" y="2217"/>
                        <a:pt x="1416" y="1381"/>
                        <a:pt x="1906" y="364"/>
                      </a:cubicBezTo>
                      <a:cubicBezTo>
                        <a:pt x="1797" y="364"/>
                        <a:pt x="1688" y="364"/>
                        <a:pt x="1579" y="346"/>
                      </a:cubicBezTo>
                      <a:cubicBezTo>
                        <a:pt x="1271" y="291"/>
                        <a:pt x="962" y="164"/>
                        <a:pt x="70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3" name="Google Shape;3023;p63"/>
                <p:cNvSpPr/>
                <p:nvPr/>
              </p:nvSpPr>
              <p:spPr>
                <a:xfrm>
                  <a:off x="6183911" y="3278038"/>
                  <a:ext cx="95957" cy="15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5" h="4050" extrusionOk="0">
                      <a:moveTo>
                        <a:pt x="1109" y="1"/>
                      </a:moveTo>
                      <a:cubicBezTo>
                        <a:pt x="564" y="1708"/>
                        <a:pt x="1" y="3343"/>
                        <a:pt x="19" y="3452"/>
                      </a:cubicBezTo>
                      <a:cubicBezTo>
                        <a:pt x="35" y="3648"/>
                        <a:pt x="551" y="4049"/>
                        <a:pt x="1011" y="4049"/>
                      </a:cubicBezTo>
                      <a:cubicBezTo>
                        <a:pt x="1063" y="4049"/>
                        <a:pt x="1114" y="4044"/>
                        <a:pt x="1163" y="4033"/>
                      </a:cubicBezTo>
                      <a:cubicBezTo>
                        <a:pt x="1399" y="3979"/>
                        <a:pt x="1944" y="2308"/>
                        <a:pt x="2435" y="437"/>
                      </a:cubicBezTo>
                      <a:cubicBezTo>
                        <a:pt x="1999" y="255"/>
                        <a:pt x="1581" y="19"/>
                        <a:pt x="110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4" name="Google Shape;3024;p63"/>
                <p:cNvSpPr/>
                <p:nvPr/>
              </p:nvSpPr>
              <p:spPr>
                <a:xfrm>
                  <a:off x="6292715" y="3278787"/>
                  <a:ext cx="96667" cy="212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3" h="5380" extrusionOk="0">
                      <a:moveTo>
                        <a:pt x="2453" y="0"/>
                      </a:moveTo>
                      <a:cubicBezTo>
                        <a:pt x="2289" y="36"/>
                        <a:pt x="2144" y="91"/>
                        <a:pt x="1999" y="164"/>
                      </a:cubicBezTo>
                      <a:cubicBezTo>
                        <a:pt x="1654" y="345"/>
                        <a:pt x="1272" y="490"/>
                        <a:pt x="873" y="581"/>
                      </a:cubicBezTo>
                      <a:cubicBezTo>
                        <a:pt x="600" y="2053"/>
                        <a:pt x="309" y="3524"/>
                        <a:pt x="1" y="4995"/>
                      </a:cubicBezTo>
                      <a:cubicBezTo>
                        <a:pt x="182" y="5195"/>
                        <a:pt x="418" y="5322"/>
                        <a:pt x="691" y="5376"/>
                      </a:cubicBezTo>
                      <a:cubicBezTo>
                        <a:pt x="730" y="5379"/>
                        <a:pt x="770" y="5380"/>
                        <a:pt x="809" y="5380"/>
                      </a:cubicBezTo>
                      <a:cubicBezTo>
                        <a:pt x="1082" y="5380"/>
                        <a:pt x="1364" y="5326"/>
                        <a:pt x="1617" y="5231"/>
                      </a:cubicBezTo>
                      <a:cubicBezTo>
                        <a:pt x="1908" y="3487"/>
                        <a:pt x="2198" y="1744"/>
                        <a:pt x="245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5" name="Google Shape;3025;p63"/>
                <p:cNvSpPr/>
                <p:nvPr/>
              </p:nvSpPr>
              <p:spPr>
                <a:xfrm>
                  <a:off x="6439468" y="3273743"/>
                  <a:ext cx="65180" cy="206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4" h="522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55" y="1708"/>
                        <a:pt x="109" y="3416"/>
                        <a:pt x="182" y="5141"/>
                      </a:cubicBezTo>
                      <a:cubicBezTo>
                        <a:pt x="368" y="5194"/>
                        <a:pt x="564" y="5228"/>
                        <a:pt x="762" y="5228"/>
                      </a:cubicBezTo>
                      <a:cubicBezTo>
                        <a:pt x="835" y="5228"/>
                        <a:pt x="908" y="5224"/>
                        <a:pt x="981" y="5214"/>
                      </a:cubicBezTo>
                      <a:cubicBezTo>
                        <a:pt x="1217" y="5196"/>
                        <a:pt x="1453" y="5123"/>
                        <a:pt x="1653" y="5014"/>
                      </a:cubicBezTo>
                      <a:cubicBezTo>
                        <a:pt x="1544" y="3416"/>
                        <a:pt x="1435" y="1835"/>
                        <a:pt x="1326" y="237"/>
                      </a:cubicBezTo>
                      <a:cubicBezTo>
                        <a:pt x="890" y="128"/>
                        <a:pt x="454" y="37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6" name="Google Shape;3026;p63"/>
                <p:cNvSpPr/>
                <p:nvPr/>
              </p:nvSpPr>
              <p:spPr>
                <a:xfrm>
                  <a:off x="6547524" y="3295220"/>
                  <a:ext cx="78066" cy="145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1" h="3689" extrusionOk="0">
                      <a:moveTo>
                        <a:pt x="1291" y="1"/>
                      </a:moveTo>
                      <a:cubicBezTo>
                        <a:pt x="1079" y="36"/>
                        <a:pt x="868" y="56"/>
                        <a:pt x="657" y="56"/>
                      </a:cubicBezTo>
                      <a:cubicBezTo>
                        <a:pt x="541" y="56"/>
                        <a:pt x="426" y="50"/>
                        <a:pt x="310" y="37"/>
                      </a:cubicBezTo>
                      <a:cubicBezTo>
                        <a:pt x="201" y="37"/>
                        <a:pt x="92" y="19"/>
                        <a:pt x="1" y="1"/>
                      </a:cubicBezTo>
                      <a:lnTo>
                        <a:pt x="1" y="1"/>
                      </a:lnTo>
                      <a:cubicBezTo>
                        <a:pt x="273" y="1872"/>
                        <a:pt x="564" y="3525"/>
                        <a:pt x="564" y="3525"/>
                      </a:cubicBezTo>
                      <a:cubicBezTo>
                        <a:pt x="818" y="3634"/>
                        <a:pt x="1073" y="3688"/>
                        <a:pt x="1345" y="3688"/>
                      </a:cubicBezTo>
                      <a:cubicBezTo>
                        <a:pt x="1581" y="3615"/>
                        <a:pt x="1799" y="3470"/>
                        <a:pt x="1981" y="3307"/>
                      </a:cubicBezTo>
                      <a:cubicBezTo>
                        <a:pt x="1745" y="2199"/>
                        <a:pt x="1508" y="1109"/>
                        <a:pt x="129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7" name="Google Shape;3027;p63"/>
                <p:cNvSpPr/>
                <p:nvPr/>
              </p:nvSpPr>
              <p:spPr>
                <a:xfrm>
                  <a:off x="6656328" y="3279693"/>
                  <a:ext cx="71643" cy="87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8" h="2233" extrusionOk="0">
                      <a:moveTo>
                        <a:pt x="789" y="1"/>
                      </a:moveTo>
                      <a:cubicBezTo>
                        <a:pt x="523" y="1"/>
                        <a:pt x="262" y="29"/>
                        <a:pt x="1" y="86"/>
                      </a:cubicBezTo>
                      <a:cubicBezTo>
                        <a:pt x="201" y="740"/>
                        <a:pt x="400" y="1394"/>
                        <a:pt x="618" y="2048"/>
                      </a:cubicBezTo>
                      <a:cubicBezTo>
                        <a:pt x="825" y="2175"/>
                        <a:pt x="1074" y="2233"/>
                        <a:pt x="1316" y="2233"/>
                      </a:cubicBezTo>
                      <a:cubicBezTo>
                        <a:pt x="1350" y="2233"/>
                        <a:pt x="1384" y="2232"/>
                        <a:pt x="1418" y="2229"/>
                      </a:cubicBezTo>
                      <a:cubicBezTo>
                        <a:pt x="1636" y="2157"/>
                        <a:pt x="1799" y="1957"/>
                        <a:pt x="1817" y="1739"/>
                      </a:cubicBezTo>
                      <a:cubicBezTo>
                        <a:pt x="1636" y="1176"/>
                        <a:pt x="1454" y="595"/>
                        <a:pt x="1272" y="32"/>
                      </a:cubicBezTo>
                      <a:cubicBezTo>
                        <a:pt x="1109" y="11"/>
                        <a:pt x="948" y="1"/>
                        <a:pt x="78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8" name="Google Shape;3028;p63"/>
                <p:cNvSpPr/>
                <p:nvPr/>
              </p:nvSpPr>
              <p:spPr>
                <a:xfrm>
                  <a:off x="6848873" y="3140585"/>
                  <a:ext cx="58047" cy="86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3" h="2200" extrusionOk="0">
                      <a:moveTo>
                        <a:pt x="860" y="1"/>
                      </a:moveTo>
                      <a:cubicBezTo>
                        <a:pt x="545" y="1"/>
                        <a:pt x="153" y="472"/>
                        <a:pt x="55" y="783"/>
                      </a:cubicBezTo>
                      <a:cubicBezTo>
                        <a:pt x="1" y="946"/>
                        <a:pt x="128" y="1582"/>
                        <a:pt x="273" y="2199"/>
                      </a:cubicBezTo>
                      <a:cubicBezTo>
                        <a:pt x="727" y="2145"/>
                        <a:pt x="1072" y="1909"/>
                        <a:pt x="1472" y="1673"/>
                      </a:cubicBezTo>
                      <a:cubicBezTo>
                        <a:pt x="1309" y="837"/>
                        <a:pt x="1127" y="74"/>
                        <a:pt x="963" y="20"/>
                      </a:cubicBezTo>
                      <a:cubicBezTo>
                        <a:pt x="930" y="7"/>
                        <a:pt x="896" y="1"/>
                        <a:pt x="86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9" name="Google Shape;3029;p63"/>
                <p:cNvSpPr/>
                <p:nvPr/>
              </p:nvSpPr>
              <p:spPr>
                <a:xfrm>
                  <a:off x="6931195" y="3052312"/>
                  <a:ext cx="80943" cy="13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4" h="3441" extrusionOk="0">
                      <a:moveTo>
                        <a:pt x="736" y="1"/>
                      </a:moveTo>
                      <a:cubicBezTo>
                        <a:pt x="444" y="1"/>
                        <a:pt x="71" y="97"/>
                        <a:pt x="19" y="607"/>
                      </a:cubicBezTo>
                      <a:cubicBezTo>
                        <a:pt x="1" y="916"/>
                        <a:pt x="255" y="2132"/>
                        <a:pt x="564" y="3440"/>
                      </a:cubicBezTo>
                      <a:cubicBezTo>
                        <a:pt x="768" y="3399"/>
                        <a:pt x="972" y="3379"/>
                        <a:pt x="1177" y="3379"/>
                      </a:cubicBezTo>
                      <a:cubicBezTo>
                        <a:pt x="1245" y="3379"/>
                        <a:pt x="1313" y="3381"/>
                        <a:pt x="1381" y="3386"/>
                      </a:cubicBezTo>
                      <a:cubicBezTo>
                        <a:pt x="1617" y="3386"/>
                        <a:pt x="1835" y="3386"/>
                        <a:pt x="2053" y="3404"/>
                      </a:cubicBezTo>
                      <a:cubicBezTo>
                        <a:pt x="1581" y="1660"/>
                        <a:pt x="1109" y="26"/>
                        <a:pt x="1018" y="26"/>
                      </a:cubicBezTo>
                      <a:cubicBezTo>
                        <a:pt x="952" y="15"/>
                        <a:pt x="850" y="1"/>
                        <a:pt x="73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0" name="Google Shape;3030;p63"/>
                <p:cNvSpPr/>
                <p:nvPr/>
              </p:nvSpPr>
              <p:spPr>
                <a:xfrm>
                  <a:off x="7000710" y="2975980"/>
                  <a:ext cx="108765" cy="206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" h="5232" extrusionOk="0">
                      <a:moveTo>
                        <a:pt x="1095" y="0"/>
                      </a:moveTo>
                      <a:cubicBezTo>
                        <a:pt x="873" y="0"/>
                        <a:pt x="1" y="466"/>
                        <a:pt x="126" y="1036"/>
                      </a:cubicBezTo>
                      <a:cubicBezTo>
                        <a:pt x="180" y="1309"/>
                        <a:pt x="761" y="3234"/>
                        <a:pt x="1379" y="5232"/>
                      </a:cubicBezTo>
                      <a:cubicBezTo>
                        <a:pt x="1670" y="5141"/>
                        <a:pt x="1942" y="4996"/>
                        <a:pt x="2178" y="4814"/>
                      </a:cubicBezTo>
                      <a:cubicBezTo>
                        <a:pt x="2378" y="4669"/>
                        <a:pt x="2560" y="4524"/>
                        <a:pt x="2759" y="4378"/>
                      </a:cubicBezTo>
                      <a:cubicBezTo>
                        <a:pt x="1960" y="2126"/>
                        <a:pt x="1197" y="19"/>
                        <a:pt x="1106" y="1"/>
                      </a:cubicBezTo>
                      <a:cubicBezTo>
                        <a:pt x="1103" y="1"/>
                        <a:pt x="1099" y="0"/>
                        <a:pt x="109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1" name="Google Shape;3031;p63"/>
                <p:cNvSpPr/>
                <p:nvPr/>
              </p:nvSpPr>
              <p:spPr>
                <a:xfrm>
                  <a:off x="7283380" y="3151343"/>
                  <a:ext cx="81613" cy="118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1" h="3015" extrusionOk="0">
                      <a:moveTo>
                        <a:pt x="1235" y="1"/>
                      </a:moveTo>
                      <a:cubicBezTo>
                        <a:pt x="1163" y="37"/>
                        <a:pt x="1072" y="92"/>
                        <a:pt x="981" y="128"/>
                      </a:cubicBezTo>
                      <a:cubicBezTo>
                        <a:pt x="672" y="292"/>
                        <a:pt x="345" y="419"/>
                        <a:pt x="0" y="510"/>
                      </a:cubicBezTo>
                      <a:cubicBezTo>
                        <a:pt x="454" y="1817"/>
                        <a:pt x="799" y="2871"/>
                        <a:pt x="836" y="2943"/>
                      </a:cubicBezTo>
                      <a:cubicBezTo>
                        <a:pt x="856" y="2990"/>
                        <a:pt x="929" y="3015"/>
                        <a:pt x="1034" y="3015"/>
                      </a:cubicBezTo>
                      <a:cubicBezTo>
                        <a:pt x="1293" y="3015"/>
                        <a:pt x="1747" y="2863"/>
                        <a:pt x="2071" y="2526"/>
                      </a:cubicBezTo>
                      <a:cubicBezTo>
                        <a:pt x="2071" y="2526"/>
                        <a:pt x="1707" y="1381"/>
                        <a:pt x="123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2" name="Google Shape;3032;p63"/>
                <p:cNvSpPr/>
                <p:nvPr/>
              </p:nvSpPr>
              <p:spPr>
                <a:xfrm>
                  <a:off x="7373544" y="3098379"/>
                  <a:ext cx="51584" cy="64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9" h="1636" extrusionOk="0">
                      <a:moveTo>
                        <a:pt x="1145" y="1"/>
                      </a:moveTo>
                      <a:cubicBezTo>
                        <a:pt x="745" y="182"/>
                        <a:pt x="364" y="400"/>
                        <a:pt x="1" y="655"/>
                      </a:cubicBezTo>
                      <a:lnTo>
                        <a:pt x="219" y="1636"/>
                      </a:lnTo>
                      <a:cubicBezTo>
                        <a:pt x="782" y="1599"/>
                        <a:pt x="1309" y="963"/>
                        <a:pt x="1309" y="963"/>
                      </a:cubicBezTo>
                      <a:cubicBezTo>
                        <a:pt x="1254" y="637"/>
                        <a:pt x="1200" y="328"/>
                        <a:pt x="11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3" name="Google Shape;3033;p63"/>
                <p:cNvSpPr/>
                <p:nvPr/>
              </p:nvSpPr>
              <p:spPr>
                <a:xfrm>
                  <a:off x="7473758" y="2877934"/>
                  <a:ext cx="89534" cy="67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2" h="1708" extrusionOk="0">
                      <a:moveTo>
                        <a:pt x="945" y="0"/>
                      </a:moveTo>
                      <a:cubicBezTo>
                        <a:pt x="709" y="0"/>
                        <a:pt x="1" y="545"/>
                        <a:pt x="146" y="854"/>
                      </a:cubicBezTo>
                      <a:cubicBezTo>
                        <a:pt x="219" y="963"/>
                        <a:pt x="673" y="1326"/>
                        <a:pt x="1218" y="1708"/>
                      </a:cubicBezTo>
                      <a:cubicBezTo>
                        <a:pt x="1526" y="1381"/>
                        <a:pt x="1871" y="1108"/>
                        <a:pt x="2271" y="872"/>
                      </a:cubicBezTo>
                      <a:cubicBezTo>
                        <a:pt x="1581" y="400"/>
                        <a:pt x="103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4" name="Google Shape;3034;p63"/>
                <p:cNvSpPr/>
                <p:nvPr/>
              </p:nvSpPr>
              <p:spPr>
                <a:xfrm>
                  <a:off x="7537479" y="2764834"/>
                  <a:ext cx="119562" cy="120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3053" extrusionOk="0">
                      <a:moveTo>
                        <a:pt x="799" y="1"/>
                      </a:moveTo>
                      <a:cubicBezTo>
                        <a:pt x="636" y="1"/>
                        <a:pt x="0" y="400"/>
                        <a:pt x="73" y="891"/>
                      </a:cubicBezTo>
                      <a:cubicBezTo>
                        <a:pt x="91" y="1090"/>
                        <a:pt x="908" y="2035"/>
                        <a:pt x="1871" y="3052"/>
                      </a:cubicBezTo>
                      <a:lnTo>
                        <a:pt x="1944" y="3016"/>
                      </a:lnTo>
                      <a:cubicBezTo>
                        <a:pt x="2343" y="2798"/>
                        <a:pt x="2725" y="2507"/>
                        <a:pt x="3034" y="2162"/>
                      </a:cubicBezTo>
                      <a:cubicBezTo>
                        <a:pt x="1871" y="1000"/>
                        <a:pt x="872" y="1"/>
                        <a:pt x="79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5" name="Google Shape;3035;p63"/>
                <p:cNvSpPr/>
                <p:nvPr/>
              </p:nvSpPr>
              <p:spPr>
                <a:xfrm>
                  <a:off x="7604748" y="2659577"/>
                  <a:ext cx="123148" cy="145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5" h="3689" extrusionOk="0">
                      <a:moveTo>
                        <a:pt x="952" y="1"/>
                      </a:moveTo>
                      <a:cubicBezTo>
                        <a:pt x="950" y="1"/>
                        <a:pt x="947" y="1"/>
                        <a:pt x="945" y="2"/>
                      </a:cubicBezTo>
                      <a:cubicBezTo>
                        <a:pt x="564" y="147"/>
                        <a:pt x="255" y="655"/>
                        <a:pt x="73" y="837"/>
                      </a:cubicBezTo>
                      <a:cubicBezTo>
                        <a:pt x="1" y="910"/>
                        <a:pt x="981" y="2199"/>
                        <a:pt x="2180" y="3689"/>
                      </a:cubicBezTo>
                      <a:lnTo>
                        <a:pt x="2489" y="3235"/>
                      </a:lnTo>
                      <a:cubicBezTo>
                        <a:pt x="2689" y="2926"/>
                        <a:pt x="2889" y="2617"/>
                        <a:pt x="3125" y="2326"/>
                      </a:cubicBezTo>
                      <a:cubicBezTo>
                        <a:pt x="2018" y="1006"/>
                        <a:pt x="1104" y="1"/>
                        <a:pt x="9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036" name="Google Shape;3036;p63"/>
            <p:cNvSpPr/>
            <p:nvPr/>
          </p:nvSpPr>
          <p:spPr>
            <a:xfrm>
              <a:off x="7437976" y="2535089"/>
              <a:ext cx="325703" cy="423749"/>
            </a:xfrm>
            <a:custGeom>
              <a:avLst/>
              <a:gdLst/>
              <a:ahLst/>
              <a:cxnLst/>
              <a:rect l="l" t="t" r="r" b="b"/>
              <a:pathLst>
                <a:path w="8265" h="10753" extrusionOk="0">
                  <a:moveTo>
                    <a:pt x="7974" y="0"/>
                  </a:moveTo>
                  <a:cubicBezTo>
                    <a:pt x="7774" y="182"/>
                    <a:pt x="2107" y="2034"/>
                    <a:pt x="146" y="10208"/>
                  </a:cubicBezTo>
                  <a:cubicBezTo>
                    <a:pt x="91" y="10390"/>
                    <a:pt x="37" y="10571"/>
                    <a:pt x="0" y="10753"/>
                  </a:cubicBezTo>
                  <a:cubicBezTo>
                    <a:pt x="128" y="10589"/>
                    <a:pt x="1581" y="4123"/>
                    <a:pt x="7774" y="672"/>
                  </a:cubicBezTo>
                  <a:cubicBezTo>
                    <a:pt x="7938" y="545"/>
                    <a:pt x="8101" y="418"/>
                    <a:pt x="8265" y="291"/>
                  </a:cubicBezTo>
                  <a:lnTo>
                    <a:pt x="79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63"/>
            <p:cNvSpPr/>
            <p:nvPr/>
          </p:nvSpPr>
          <p:spPr>
            <a:xfrm>
              <a:off x="6768009" y="3173569"/>
              <a:ext cx="670006" cy="216938"/>
            </a:xfrm>
            <a:custGeom>
              <a:avLst/>
              <a:gdLst/>
              <a:ahLst/>
              <a:cxnLst/>
              <a:rect l="l" t="t" r="r" b="b"/>
              <a:pathLst>
                <a:path w="17002" h="5505" extrusionOk="0">
                  <a:moveTo>
                    <a:pt x="17001" y="0"/>
                  </a:moveTo>
                  <a:lnTo>
                    <a:pt x="17001" y="0"/>
                  </a:lnTo>
                  <a:cubicBezTo>
                    <a:pt x="16275" y="1417"/>
                    <a:pt x="14785" y="3524"/>
                    <a:pt x="13096" y="4159"/>
                  </a:cubicBezTo>
                  <a:cubicBezTo>
                    <a:pt x="12370" y="4432"/>
                    <a:pt x="11607" y="4614"/>
                    <a:pt x="10826" y="4686"/>
                  </a:cubicBezTo>
                  <a:cubicBezTo>
                    <a:pt x="10616" y="4743"/>
                    <a:pt x="10310" y="4781"/>
                    <a:pt x="9915" y="4781"/>
                  </a:cubicBezTo>
                  <a:cubicBezTo>
                    <a:pt x="9420" y="4781"/>
                    <a:pt x="8786" y="4721"/>
                    <a:pt x="8029" y="4559"/>
                  </a:cubicBezTo>
                  <a:lnTo>
                    <a:pt x="7793" y="4523"/>
                  </a:lnTo>
                  <a:cubicBezTo>
                    <a:pt x="5885" y="4087"/>
                    <a:pt x="3143" y="3033"/>
                    <a:pt x="109" y="654"/>
                  </a:cubicBezTo>
                  <a:lnTo>
                    <a:pt x="109" y="654"/>
                  </a:lnTo>
                  <a:cubicBezTo>
                    <a:pt x="1" y="672"/>
                    <a:pt x="4904" y="5504"/>
                    <a:pt x="9221" y="5504"/>
                  </a:cubicBezTo>
                  <a:cubicBezTo>
                    <a:pt x="9229" y="5504"/>
                    <a:pt x="9238" y="5504"/>
                    <a:pt x="9246" y="5504"/>
                  </a:cubicBezTo>
                  <a:cubicBezTo>
                    <a:pt x="9296" y="5504"/>
                    <a:pt x="9347" y="5505"/>
                    <a:pt x="9398" y="5505"/>
                  </a:cubicBezTo>
                  <a:cubicBezTo>
                    <a:pt x="10566" y="5505"/>
                    <a:pt x="11747" y="5306"/>
                    <a:pt x="12878" y="4940"/>
                  </a:cubicBezTo>
                  <a:cubicBezTo>
                    <a:pt x="14695" y="3778"/>
                    <a:pt x="15984" y="1998"/>
                    <a:pt x="170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63"/>
            <p:cNvSpPr/>
            <p:nvPr/>
          </p:nvSpPr>
          <p:spPr>
            <a:xfrm>
              <a:off x="4902615" y="2833482"/>
              <a:ext cx="427414" cy="86145"/>
            </a:xfrm>
            <a:custGeom>
              <a:avLst/>
              <a:gdLst/>
              <a:ahLst/>
              <a:cxnLst/>
              <a:rect l="l" t="t" r="r" b="b"/>
              <a:pathLst>
                <a:path w="10846" h="2186" extrusionOk="0">
                  <a:moveTo>
                    <a:pt x="391" y="1"/>
                  </a:moveTo>
                  <a:cubicBezTo>
                    <a:pt x="0" y="1"/>
                    <a:pt x="71" y="590"/>
                    <a:pt x="74" y="619"/>
                  </a:cubicBezTo>
                  <a:lnTo>
                    <a:pt x="74" y="619"/>
                  </a:lnTo>
                  <a:cubicBezTo>
                    <a:pt x="73" y="618"/>
                    <a:pt x="73" y="618"/>
                    <a:pt x="73" y="618"/>
                  </a:cubicBezTo>
                  <a:cubicBezTo>
                    <a:pt x="73" y="618"/>
                    <a:pt x="73" y="618"/>
                    <a:pt x="75" y="620"/>
                  </a:cubicBezTo>
                  <a:cubicBezTo>
                    <a:pt x="75" y="620"/>
                    <a:pt x="75" y="619"/>
                    <a:pt x="74" y="619"/>
                  </a:cubicBezTo>
                  <a:lnTo>
                    <a:pt x="74" y="619"/>
                  </a:lnTo>
                  <a:cubicBezTo>
                    <a:pt x="138" y="664"/>
                    <a:pt x="1999" y="2186"/>
                    <a:pt x="5877" y="2186"/>
                  </a:cubicBezTo>
                  <a:cubicBezTo>
                    <a:pt x="7172" y="2186"/>
                    <a:pt x="8692" y="2016"/>
                    <a:pt x="10446" y="1564"/>
                  </a:cubicBezTo>
                  <a:cubicBezTo>
                    <a:pt x="10446" y="1564"/>
                    <a:pt x="10591" y="1528"/>
                    <a:pt x="10846" y="1455"/>
                  </a:cubicBezTo>
                  <a:lnTo>
                    <a:pt x="10846" y="1455"/>
                  </a:lnTo>
                  <a:cubicBezTo>
                    <a:pt x="9311" y="1674"/>
                    <a:pt x="8009" y="1763"/>
                    <a:pt x="6901" y="1763"/>
                  </a:cubicBezTo>
                  <a:cubicBezTo>
                    <a:pt x="2111" y="1763"/>
                    <a:pt x="982" y="98"/>
                    <a:pt x="583" y="39"/>
                  </a:cubicBezTo>
                  <a:cubicBezTo>
                    <a:pt x="509" y="12"/>
                    <a:pt x="445" y="1"/>
                    <a:pt x="391" y="1"/>
                  </a:cubicBezTo>
                  <a:close/>
                </a:path>
              </a:pathLst>
            </a:custGeom>
            <a:solidFill>
              <a:srgbClr val="F75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39" name="Google Shape;3039;p63"/>
          <p:cNvGrpSpPr/>
          <p:nvPr/>
        </p:nvGrpSpPr>
        <p:grpSpPr>
          <a:xfrm>
            <a:off x="5695988" y="1163762"/>
            <a:ext cx="2361288" cy="3286708"/>
            <a:chOff x="5715452" y="539543"/>
            <a:chExt cx="2590268" cy="3605428"/>
          </a:xfrm>
        </p:grpSpPr>
        <p:sp>
          <p:nvSpPr>
            <p:cNvPr id="3040" name="Google Shape;3040;p63"/>
            <p:cNvSpPr/>
            <p:nvPr/>
          </p:nvSpPr>
          <p:spPr>
            <a:xfrm>
              <a:off x="6269912" y="1078152"/>
              <a:ext cx="1184671" cy="1262555"/>
            </a:xfrm>
            <a:custGeom>
              <a:avLst/>
              <a:gdLst/>
              <a:ahLst/>
              <a:cxnLst/>
              <a:rect l="l" t="t" r="r" b="b"/>
              <a:pathLst>
                <a:path w="46636" h="49702" extrusionOk="0">
                  <a:moveTo>
                    <a:pt x="35123" y="0"/>
                  </a:moveTo>
                  <a:lnTo>
                    <a:pt x="0" y="39109"/>
                  </a:lnTo>
                  <a:lnTo>
                    <a:pt x="12321" y="49702"/>
                  </a:lnTo>
                  <a:lnTo>
                    <a:pt x="46635" y="10732"/>
                  </a:lnTo>
                  <a:lnTo>
                    <a:pt x="351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63"/>
            <p:cNvSpPr/>
            <p:nvPr/>
          </p:nvSpPr>
          <p:spPr>
            <a:xfrm>
              <a:off x="5715452" y="3145103"/>
              <a:ext cx="756283" cy="75064"/>
            </a:xfrm>
            <a:custGeom>
              <a:avLst/>
              <a:gdLst/>
              <a:ahLst/>
              <a:cxnLst/>
              <a:rect l="l" t="t" r="r" b="b"/>
              <a:pathLst>
                <a:path w="29772" h="2955" extrusionOk="0">
                  <a:moveTo>
                    <a:pt x="1478" y="0"/>
                  </a:moveTo>
                  <a:cubicBezTo>
                    <a:pt x="670" y="0"/>
                    <a:pt x="1" y="669"/>
                    <a:pt x="1" y="1478"/>
                  </a:cubicBezTo>
                  <a:cubicBezTo>
                    <a:pt x="1" y="2286"/>
                    <a:pt x="670" y="2955"/>
                    <a:pt x="1478" y="2955"/>
                  </a:cubicBezTo>
                  <a:lnTo>
                    <a:pt x="28294" y="2955"/>
                  </a:lnTo>
                  <a:cubicBezTo>
                    <a:pt x="29102" y="2955"/>
                    <a:pt x="29771" y="2286"/>
                    <a:pt x="29771" y="1478"/>
                  </a:cubicBezTo>
                  <a:cubicBezTo>
                    <a:pt x="29771" y="669"/>
                    <a:pt x="29102" y="0"/>
                    <a:pt x="282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63"/>
            <p:cNvSpPr/>
            <p:nvPr/>
          </p:nvSpPr>
          <p:spPr>
            <a:xfrm>
              <a:off x="5852117" y="3931082"/>
              <a:ext cx="1789403" cy="169257"/>
            </a:xfrm>
            <a:custGeom>
              <a:avLst/>
              <a:gdLst/>
              <a:ahLst/>
              <a:cxnLst/>
              <a:rect l="l" t="t" r="r" b="b"/>
              <a:pathLst>
                <a:path w="70442" h="6663" extrusionOk="0">
                  <a:moveTo>
                    <a:pt x="3123" y="1"/>
                  </a:moveTo>
                  <a:cubicBezTo>
                    <a:pt x="1394" y="1"/>
                    <a:pt x="1" y="1395"/>
                    <a:pt x="1" y="3123"/>
                  </a:cubicBezTo>
                  <a:lnTo>
                    <a:pt x="1" y="3541"/>
                  </a:lnTo>
                  <a:cubicBezTo>
                    <a:pt x="1" y="5269"/>
                    <a:pt x="1394" y="6663"/>
                    <a:pt x="3123" y="6663"/>
                  </a:cubicBezTo>
                  <a:lnTo>
                    <a:pt x="67320" y="6663"/>
                  </a:lnTo>
                  <a:cubicBezTo>
                    <a:pt x="69048" y="6663"/>
                    <a:pt x="70442" y="5269"/>
                    <a:pt x="70442" y="3541"/>
                  </a:cubicBezTo>
                  <a:lnTo>
                    <a:pt x="70442" y="3123"/>
                  </a:lnTo>
                  <a:cubicBezTo>
                    <a:pt x="70442" y="1395"/>
                    <a:pt x="69048" y="1"/>
                    <a:pt x="67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63"/>
            <p:cNvSpPr/>
            <p:nvPr/>
          </p:nvSpPr>
          <p:spPr>
            <a:xfrm>
              <a:off x="5936377" y="4100313"/>
              <a:ext cx="118985" cy="44658"/>
            </a:xfrm>
            <a:custGeom>
              <a:avLst/>
              <a:gdLst/>
              <a:ahLst/>
              <a:cxnLst/>
              <a:rect l="l" t="t" r="r" b="b"/>
              <a:pathLst>
                <a:path w="4684" h="1758" extrusionOk="0">
                  <a:moveTo>
                    <a:pt x="837" y="1"/>
                  </a:moveTo>
                  <a:cubicBezTo>
                    <a:pt x="363" y="1"/>
                    <a:pt x="1" y="363"/>
                    <a:pt x="1" y="837"/>
                  </a:cubicBezTo>
                  <a:lnTo>
                    <a:pt x="1" y="921"/>
                  </a:lnTo>
                  <a:cubicBezTo>
                    <a:pt x="1" y="1395"/>
                    <a:pt x="363" y="1757"/>
                    <a:pt x="837" y="1757"/>
                  </a:cubicBezTo>
                  <a:lnTo>
                    <a:pt x="3848" y="1757"/>
                  </a:lnTo>
                  <a:cubicBezTo>
                    <a:pt x="4321" y="1757"/>
                    <a:pt x="4684" y="1395"/>
                    <a:pt x="4684" y="921"/>
                  </a:cubicBezTo>
                  <a:lnTo>
                    <a:pt x="4684" y="837"/>
                  </a:lnTo>
                  <a:cubicBezTo>
                    <a:pt x="4684" y="363"/>
                    <a:pt x="4321" y="1"/>
                    <a:pt x="38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63"/>
            <p:cNvSpPr/>
            <p:nvPr/>
          </p:nvSpPr>
          <p:spPr>
            <a:xfrm>
              <a:off x="7425523" y="4100313"/>
              <a:ext cx="119697" cy="44658"/>
            </a:xfrm>
            <a:custGeom>
              <a:avLst/>
              <a:gdLst/>
              <a:ahLst/>
              <a:cxnLst/>
              <a:rect l="l" t="t" r="r" b="b"/>
              <a:pathLst>
                <a:path w="4712" h="1758" extrusionOk="0">
                  <a:moveTo>
                    <a:pt x="837" y="1"/>
                  </a:moveTo>
                  <a:cubicBezTo>
                    <a:pt x="363" y="1"/>
                    <a:pt x="1" y="363"/>
                    <a:pt x="1" y="837"/>
                  </a:cubicBezTo>
                  <a:lnTo>
                    <a:pt x="1" y="921"/>
                  </a:lnTo>
                  <a:cubicBezTo>
                    <a:pt x="1" y="1395"/>
                    <a:pt x="363" y="1757"/>
                    <a:pt x="837" y="1757"/>
                  </a:cubicBezTo>
                  <a:lnTo>
                    <a:pt x="3875" y="1757"/>
                  </a:lnTo>
                  <a:cubicBezTo>
                    <a:pt x="4321" y="1757"/>
                    <a:pt x="4711" y="1395"/>
                    <a:pt x="4711" y="921"/>
                  </a:cubicBezTo>
                  <a:lnTo>
                    <a:pt x="4711" y="837"/>
                  </a:lnTo>
                  <a:cubicBezTo>
                    <a:pt x="4711" y="363"/>
                    <a:pt x="4321" y="1"/>
                    <a:pt x="38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63"/>
            <p:cNvSpPr/>
            <p:nvPr/>
          </p:nvSpPr>
          <p:spPr>
            <a:xfrm>
              <a:off x="5921517" y="1901676"/>
              <a:ext cx="1836829" cy="1816939"/>
            </a:xfrm>
            <a:custGeom>
              <a:avLst/>
              <a:gdLst/>
              <a:ahLst/>
              <a:cxnLst/>
              <a:rect l="l" t="t" r="r" b="b"/>
              <a:pathLst>
                <a:path w="72309" h="71526" extrusionOk="0">
                  <a:moveTo>
                    <a:pt x="49814" y="0"/>
                  </a:moveTo>
                  <a:cubicBezTo>
                    <a:pt x="47807" y="2955"/>
                    <a:pt x="45660" y="5798"/>
                    <a:pt x="43430" y="8586"/>
                  </a:cubicBezTo>
                  <a:cubicBezTo>
                    <a:pt x="59681" y="15248"/>
                    <a:pt x="65480" y="35290"/>
                    <a:pt x="55333" y="49618"/>
                  </a:cubicBezTo>
                  <a:cubicBezTo>
                    <a:pt x="49931" y="57211"/>
                    <a:pt x="41519" y="61087"/>
                    <a:pt x="33076" y="61087"/>
                  </a:cubicBezTo>
                  <a:cubicBezTo>
                    <a:pt x="25618" y="61087"/>
                    <a:pt x="18136" y="58062"/>
                    <a:pt x="12684" y="51904"/>
                  </a:cubicBezTo>
                  <a:lnTo>
                    <a:pt x="0" y="51904"/>
                  </a:lnTo>
                  <a:cubicBezTo>
                    <a:pt x="5743" y="62441"/>
                    <a:pt x="16196" y="69605"/>
                    <a:pt x="28099" y="71194"/>
                  </a:cubicBezTo>
                  <a:cubicBezTo>
                    <a:pt x="29767" y="71416"/>
                    <a:pt x="31436" y="71525"/>
                    <a:pt x="33095" y="71525"/>
                  </a:cubicBezTo>
                  <a:cubicBezTo>
                    <a:pt x="43296" y="71525"/>
                    <a:pt x="53126" y="67389"/>
                    <a:pt x="60295" y="59932"/>
                  </a:cubicBezTo>
                  <a:cubicBezTo>
                    <a:pt x="68602" y="51263"/>
                    <a:pt x="72309" y="39165"/>
                    <a:pt x="70246" y="27318"/>
                  </a:cubicBezTo>
                  <a:cubicBezTo>
                    <a:pt x="68183" y="15471"/>
                    <a:pt x="60601" y="5324"/>
                    <a:pt x="498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63"/>
            <p:cNvSpPr/>
            <p:nvPr/>
          </p:nvSpPr>
          <p:spPr>
            <a:xfrm>
              <a:off x="6116253" y="2041872"/>
              <a:ext cx="1714339" cy="1785161"/>
            </a:xfrm>
            <a:custGeom>
              <a:avLst/>
              <a:gdLst/>
              <a:ahLst/>
              <a:cxnLst/>
              <a:rect l="l" t="t" r="r" b="b"/>
              <a:pathLst>
                <a:path w="67487" h="70275" fill="none" extrusionOk="0">
                  <a:moveTo>
                    <a:pt x="0" y="56141"/>
                  </a:moveTo>
                  <a:cubicBezTo>
                    <a:pt x="15471" y="70274"/>
                    <a:pt x="39499" y="69075"/>
                    <a:pt x="53493" y="53465"/>
                  </a:cubicBezTo>
                  <a:cubicBezTo>
                    <a:pt x="67486" y="37883"/>
                    <a:pt x="66092" y="13854"/>
                    <a:pt x="50343" y="0"/>
                  </a:cubicBez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63"/>
            <p:cNvSpPr/>
            <p:nvPr/>
          </p:nvSpPr>
          <p:spPr>
            <a:xfrm>
              <a:off x="6338575" y="2202619"/>
              <a:ext cx="1200268" cy="1336908"/>
            </a:xfrm>
            <a:custGeom>
              <a:avLst/>
              <a:gdLst/>
              <a:ahLst/>
              <a:cxnLst/>
              <a:rect l="l" t="t" r="r" b="b"/>
              <a:pathLst>
                <a:path w="47250" h="52629" fill="none" extrusionOk="0">
                  <a:moveTo>
                    <a:pt x="32810" y="0"/>
                  </a:moveTo>
                  <a:cubicBezTo>
                    <a:pt x="44852" y="9060"/>
                    <a:pt x="47250" y="26147"/>
                    <a:pt x="38190" y="38189"/>
                  </a:cubicBezTo>
                  <a:cubicBezTo>
                    <a:pt x="29131" y="50204"/>
                    <a:pt x="12015" y="52629"/>
                    <a:pt x="1" y="43541"/>
                  </a:cubicBez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63"/>
            <p:cNvSpPr/>
            <p:nvPr/>
          </p:nvSpPr>
          <p:spPr>
            <a:xfrm>
              <a:off x="7232921" y="813306"/>
              <a:ext cx="434103" cy="477999"/>
            </a:xfrm>
            <a:custGeom>
              <a:avLst/>
              <a:gdLst/>
              <a:ahLst/>
              <a:cxnLst/>
              <a:rect l="l" t="t" r="r" b="b"/>
              <a:pathLst>
                <a:path w="17089" h="18817" extrusionOk="0">
                  <a:moveTo>
                    <a:pt x="16196" y="1"/>
                  </a:moveTo>
                  <a:lnTo>
                    <a:pt x="10098" y="6516"/>
                  </a:lnTo>
                  <a:lnTo>
                    <a:pt x="9813" y="6273"/>
                  </a:lnTo>
                  <a:lnTo>
                    <a:pt x="7750" y="7248"/>
                  </a:lnTo>
                  <a:lnTo>
                    <a:pt x="7387" y="6942"/>
                  </a:lnTo>
                  <a:lnTo>
                    <a:pt x="4377" y="8614"/>
                  </a:lnTo>
                  <a:lnTo>
                    <a:pt x="3959" y="8252"/>
                  </a:lnTo>
                  <a:lnTo>
                    <a:pt x="0" y="10510"/>
                  </a:lnTo>
                  <a:lnTo>
                    <a:pt x="8725" y="18817"/>
                  </a:lnTo>
                  <a:lnTo>
                    <a:pt x="10732" y="14384"/>
                  </a:lnTo>
                  <a:lnTo>
                    <a:pt x="10398" y="14050"/>
                  </a:lnTo>
                  <a:lnTo>
                    <a:pt x="11736" y="10677"/>
                  </a:lnTo>
                  <a:lnTo>
                    <a:pt x="11318" y="10315"/>
                  </a:lnTo>
                  <a:lnTo>
                    <a:pt x="12154" y="8280"/>
                  </a:lnTo>
                  <a:lnTo>
                    <a:pt x="11847" y="8029"/>
                  </a:lnTo>
                  <a:lnTo>
                    <a:pt x="17088" y="753"/>
                  </a:lnTo>
                  <a:lnTo>
                    <a:pt x="16196" y="1"/>
                  </a:lnTo>
                  <a:close/>
                </a:path>
              </a:pathLst>
            </a:custGeom>
            <a:solidFill>
              <a:srgbClr val="6FA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63"/>
            <p:cNvSpPr/>
            <p:nvPr/>
          </p:nvSpPr>
          <p:spPr>
            <a:xfrm>
              <a:off x="7340551" y="1029278"/>
              <a:ext cx="160772" cy="145201"/>
            </a:xfrm>
            <a:custGeom>
              <a:avLst/>
              <a:gdLst/>
              <a:ahLst/>
              <a:cxnLst/>
              <a:rect l="l" t="t" r="r" b="b"/>
              <a:pathLst>
                <a:path w="6329" h="5716" fill="none" extrusionOk="0">
                  <a:moveTo>
                    <a:pt x="1" y="1"/>
                  </a:moveTo>
                  <a:lnTo>
                    <a:pt x="6328" y="5715"/>
                  </a:lnTo>
                </a:path>
              </a:pathLst>
            </a:custGeom>
            <a:noFill/>
            <a:ln w="2100" cap="rnd" cmpd="sng">
              <a:solidFill>
                <a:srgbClr val="261E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63"/>
            <p:cNvSpPr/>
            <p:nvPr/>
          </p:nvSpPr>
          <p:spPr>
            <a:xfrm>
              <a:off x="7424100" y="993181"/>
              <a:ext cx="101280" cy="86394"/>
            </a:xfrm>
            <a:custGeom>
              <a:avLst/>
              <a:gdLst/>
              <a:ahLst/>
              <a:cxnLst/>
              <a:rect l="l" t="t" r="r" b="b"/>
              <a:pathLst>
                <a:path w="3987" h="3401" fill="none" extrusionOk="0">
                  <a:moveTo>
                    <a:pt x="1" y="0"/>
                  </a:moveTo>
                  <a:lnTo>
                    <a:pt x="3987" y="3401"/>
                  </a:lnTo>
                </a:path>
              </a:pathLst>
            </a:custGeom>
            <a:noFill/>
            <a:ln w="2100" cap="rnd" cmpd="sng">
              <a:solidFill>
                <a:srgbClr val="261E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63"/>
            <p:cNvSpPr/>
            <p:nvPr/>
          </p:nvSpPr>
          <p:spPr>
            <a:xfrm>
              <a:off x="7485701" y="975475"/>
              <a:ext cx="52431" cy="45343"/>
            </a:xfrm>
            <a:custGeom>
              <a:avLst/>
              <a:gdLst/>
              <a:ahLst/>
              <a:cxnLst/>
              <a:rect l="l" t="t" r="r" b="b"/>
              <a:pathLst>
                <a:path w="2064" h="1785" fill="none" extrusionOk="0">
                  <a:moveTo>
                    <a:pt x="1" y="0"/>
                  </a:moveTo>
                  <a:lnTo>
                    <a:pt x="2064" y="1784"/>
                  </a:lnTo>
                </a:path>
              </a:pathLst>
            </a:custGeom>
            <a:noFill/>
            <a:ln w="2100" cap="rnd" cmpd="sng">
              <a:solidFill>
                <a:srgbClr val="261E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63"/>
            <p:cNvSpPr/>
            <p:nvPr/>
          </p:nvSpPr>
          <p:spPr>
            <a:xfrm>
              <a:off x="7162099" y="1070354"/>
              <a:ext cx="301680" cy="280444"/>
            </a:xfrm>
            <a:custGeom>
              <a:avLst/>
              <a:gdLst/>
              <a:ahLst/>
              <a:cxnLst/>
              <a:rect l="l" t="t" r="r" b="b"/>
              <a:pathLst>
                <a:path w="11876" h="11040" extrusionOk="0">
                  <a:moveTo>
                    <a:pt x="2370" y="0"/>
                  </a:moveTo>
                  <a:lnTo>
                    <a:pt x="1" y="307"/>
                  </a:lnTo>
                  <a:lnTo>
                    <a:pt x="11513" y="11039"/>
                  </a:lnTo>
                  <a:lnTo>
                    <a:pt x="11876" y="9032"/>
                  </a:lnTo>
                  <a:lnTo>
                    <a:pt x="23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63"/>
            <p:cNvSpPr/>
            <p:nvPr/>
          </p:nvSpPr>
          <p:spPr>
            <a:xfrm>
              <a:off x="6631745" y="1617016"/>
              <a:ext cx="588449" cy="667756"/>
            </a:xfrm>
            <a:custGeom>
              <a:avLst/>
              <a:gdLst/>
              <a:ahLst/>
              <a:cxnLst/>
              <a:rect l="l" t="t" r="r" b="b"/>
              <a:pathLst>
                <a:path w="23165" h="26287" fill="none" extrusionOk="0">
                  <a:moveTo>
                    <a:pt x="0" y="26287"/>
                  </a:moveTo>
                  <a:lnTo>
                    <a:pt x="23165" y="0"/>
                  </a:ln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63"/>
            <p:cNvSpPr/>
            <p:nvPr/>
          </p:nvSpPr>
          <p:spPr>
            <a:xfrm>
              <a:off x="6325849" y="1119914"/>
              <a:ext cx="798756" cy="889418"/>
            </a:xfrm>
            <a:custGeom>
              <a:avLst/>
              <a:gdLst/>
              <a:ahLst/>
              <a:cxnLst/>
              <a:rect l="l" t="t" r="r" b="b"/>
              <a:pathLst>
                <a:path w="31444" h="35013" fill="none" extrusionOk="0">
                  <a:moveTo>
                    <a:pt x="31444" y="1"/>
                  </a:moveTo>
                  <a:lnTo>
                    <a:pt x="0" y="35012"/>
                  </a:ln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63"/>
            <p:cNvSpPr/>
            <p:nvPr/>
          </p:nvSpPr>
          <p:spPr>
            <a:xfrm>
              <a:off x="7222303" y="708521"/>
              <a:ext cx="566501" cy="591294"/>
            </a:xfrm>
            <a:custGeom>
              <a:avLst/>
              <a:gdLst/>
              <a:ahLst/>
              <a:cxnLst/>
              <a:rect l="l" t="t" r="r" b="b"/>
              <a:pathLst>
                <a:path w="22301" h="23277" extrusionOk="0">
                  <a:moveTo>
                    <a:pt x="12628" y="0"/>
                  </a:moveTo>
                  <a:lnTo>
                    <a:pt x="0" y="14244"/>
                  </a:lnTo>
                  <a:lnTo>
                    <a:pt x="9506" y="23276"/>
                  </a:lnTo>
                  <a:lnTo>
                    <a:pt x="22301" y="8642"/>
                  </a:lnTo>
                  <a:lnTo>
                    <a:pt x="12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63"/>
            <p:cNvSpPr/>
            <p:nvPr/>
          </p:nvSpPr>
          <p:spPr>
            <a:xfrm>
              <a:off x="6173586" y="2291122"/>
              <a:ext cx="182720" cy="151907"/>
            </a:xfrm>
            <a:custGeom>
              <a:avLst/>
              <a:gdLst/>
              <a:ahLst/>
              <a:cxnLst/>
              <a:rect l="l" t="t" r="r" b="b"/>
              <a:pathLst>
                <a:path w="7193" h="5980" extrusionOk="0">
                  <a:moveTo>
                    <a:pt x="531" y="1"/>
                  </a:moveTo>
                  <a:lnTo>
                    <a:pt x="531" y="1"/>
                  </a:lnTo>
                  <a:cubicBezTo>
                    <a:pt x="1" y="642"/>
                    <a:pt x="112" y="1589"/>
                    <a:pt x="781" y="2119"/>
                  </a:cubicBezTo>
                  <a:lnTo>
                    <a:pt x="5019" y="5603"/>
                  </a:lnTo>
                  <a:cubicBezTo>
                    <a:pt x="5339" y="5854"/>
                    <a:pt x="5729" y="5980"/>
                    <a:pt x="6116" y="5980"/>
                  </a:cubicBezTo>
                  <a:cubicBezTo>
                    <a:pt x="6503" y="5980"/>
                    <a:pt x="6886" y="5854"/>
                    <a:pt x="7193" y="5603"/>
                  </a:cubicBezTo>
                  <a:lnTo>
                    <a:pt x="5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63"/>
            <p:cNvSpPr/>
            <p:nvPr/>
          </p:nvSpPr>
          <p:spPr>
            <a:xfrm>
              <a:off x="6220327" y="2047537"/>
              <a:ext cx="390894" cy="337777"/>
            </a:xfrm>
            <a:custGeom>
              <a:avLst/>
              <a:gdLst/>
              <a:ahLst/>
              <a:cxnLst/>
              <a:rect l="l" t="t" r="r" b="b"/>
              <a:pathLst>
                <a:path w="15388" h="13297" extrusionOk="0">
                  <a:moveTo>
                    <a:pt x="837" y="0"/>
                  </a:moveTo>
                  <a:lnTo>
                    <a:pt x="753" y="112"/>
                  </a:lnTo>
                  <a:cubicBezTo>
                    <a:pt x="1" y="976"/>
                    <a:pt x="112" y="2258"/>
                    <a:pt x="976" y="3011"/>
                  </a:cubicBezTo>
                  <a:lnTo>
                    <a:pt x="12377" y="12795"/>
                  </a:lnTo>
                  <a:cubicBezTo>
                    <a:pt x="12765" y="13133"/>
                    <a:pt x="13242" y="13296"/>
                    <a:pt x="13719" y="13296"/>
                  </a:cubicBezTo>
                  <a:cubicBezTo>
                    <a:pt x="14304" y="13296"/>
                    <a:pt x="14889" y="13049"/>
                    <a:pt x="15304" y="12572"/>
                  </a:cubicBezTo>
                  <a:lnTo>
                    <a:pt x="15388" y="12489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63"/>
            <p:cNvSpPr/>
            <p:nvPr/>
          </p:nvSpPr>
          <p:spPr>
            <a:xfrm>
              <a:off x="6279108" y="2153034"/>
              <a:ext cx="196869" cy="168571"/>
            </a:xfrm>
            <a:custGeom>
              <a:avLst/>
              <a:gdLst/>
              <a:ahLst/>
              <a:cxnLst/>
              <a:rect l="l" t="t" r="r" b="b"/>
              <a:pathLst>
                <a:path w="7750" h="6636" fill="none" extrusionOk="0">
                  <a:moveTo>
                    <a:pt x="0" y="1"/>
                  </a:moveTo>
                  <a:lnTo>
                    <a:pt x="7750" y="6635"/>
                  </a:lnTo>
                </a:path>
              </a:pathLst>
            </a:custGeom>
            <a:noFill/>
            <a:ln w="2100" cap="rnd" cmpd="sng">
              <a:solidFill>
                <a:srgbClr val="261E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63"/>
            <p:cNvSpPr/>
            <p:nvPr/>
          </p:nvSpPr>
          <p:spPr>
            <a:xfrm>
              <a:off x="6197668" y="2143127"/>
              <a:ext cx="299546" cy="260604"/>
            </a:xfrm>
            <a:custGeom>
              <a:avLst/>
              <a:gdLst/>
              <a:ahLst/>
              <a:cxnLst/>
              <a:rect l="l" t="t" r="r" b="b"/>
              <a:pathLst>
                <a:path w="11792" h="10259" extrusionOk="0">
                  <a:moveTo>
                    <a:pt x="2760" y="1"/>
                  </a:moveTo>
                  <a:lnTo>
                    <a:pt x="1" y="3095"/>
                  </a:lnTo>
                  <a:lnTo>
                    <a:pt x="9088" y="10259"/>
                  </a:lnTo>
                  <a:lnTo>
                    <a:pt x="11792" y="7778"/>
                  </a:lnTo>
                  <a:lnTo>
                    <a:pt x="27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63"/>
            <p:cNvSpPr/>
            <p:nvPr/>
          </p:nvSpPr>
          <p:spPr>
            <a:xfrm>
              <a:off x="6225280" y="2243670"/>
              <a:ext cx="160772" cy="126784"/>
            </a:xfrm>
            <a:custGeom>
              <a:avLst/>
              <a:gdLst/>
              <a:ahLst/>
              <a:cxnLst/>
              <a:rect l="l" t="t" r="r" b="b"/>
              <a:pathLst>
                <a:path w="6329" h="4991" fill="none" extrusionOk="0">
                  <a:moveTo>
                    <a:pt x="1" y="1"/>
                  </a:moveTo>
                  <a:lnTo>
                    <a:pt x="6329" y="4991"/>
                  </a:lnTo>
                </a:path>
              </a:pathLst>
            </a:custGeom>
            <a:noFill/>
            <a:ln w="2100" cap="rnd" cmpd="sng">
              <a:solidFill>
                <a:srgbClr val="261E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63"/>
            <p:cNvSpPr/>
            <p:nvPr/>
          </p:nvSpPr>
          <p:spPr>
            <a:xfrm>
              <a:off x="6174297" y="2235185"/>
              <a:ext cx="238656" cy="205379"/>
            </a:xfrm>
            <a:custGeom>
              <a:avLst/>
              <a:gdLst/>
              <a:ahLst/>
              <a:cxnLst/>
              <a:rect l="l" t="t" r="r" b="b"/>
              <a:pathLst>
                <a:path w="9395" h="8085" extrusionOk="0">
                  <a:moveTo>
                    <a:pt x="1590" y="0"/>
                  </a:moveTo>
                  <a:lnTo>
                    <a:pt x="1" y="1812"/>
                  </a:lnTo>
                  <a:lnTo>
                    <a:pt x="503" y="2203"/>
                  </a:lnTo>
                  <a:lnTo>
                    <a:pt x="7165" y="7833"/>
                  </a:lnTo>
                  <a:lnTo>
                    <a:pt x="7499" y="8084"/>
                  </a:lnTo>
                  <a:lnTo>
                    <a:pt x="9395" y="6161"/>
                  </a:lnTo>
                  <a:lnTo>
                    <a:pt x="159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63"/>
            <p:cNvSpPr/>
            <p:nvPr/>
          </p:nvSpPr>
          <p:spPr>
            <a:xfrm>
              <a:off x="6204755" y="2305982"/>
              <a:ext cx="140222" cy="117588"/>
            </a:xfrm>
            <a:custGeom>
              <a:avLst/>
              <a:gdLst/>
              <a:ahLst/>
              <a:cxnLst/>
              <a:rect l="l" t="t" r="r" b="b"/>
              <a:pathLst>
                <a:path w="5520" h="4629" fill="none" extrusionOk="0">
                  <a:moveTo>
                    <a:pt x="0" y="1"/>
                  </a:moveTo>
                  <a:lnTo>
                    <a:pt x="5520" y="4628"/>
                  </a:ln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63"/>
            <p:cNvSpPr/>
            <p:nvPr/>
          </p:nvSpPr>
          <p:spPr>
            <a:xfrm>
              <a:off x="6241588" y="2042584"/>
              <a:ext cx="373899" cy="322205"/>
            </a:xfrm>
            <a:custGeom>
              <a:avLst/>
              <a:gdLst/>
              <a:ahLst/>
              <a:cxnLst/>
              <a:rect l="l" t="t" r="r" b="b"/>
              <a:pathLst>
                <a:path w="14719" h="12684" extrusionOk="0">
                  <a:moveTo>
                    <a:pt x="1004" y="0"/>
                  </a:moveTo>
                  <a:lnTo>
                    <a:pt x="0" y="195"/>
                  </a:lnTo>
                  <a:lnTo>
                    <a:pt x="14551" y="12684"/>
                  </a:lnTo>
                  <a:lnTo>
                    <a:pt x="14718" y="11736"/>
                  </a:lnTo>
                  <a:lnTo>
                    <a:pt x="10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63"/>
            <p:cNvSpPr/>
            <p:nvPr/>
          </p:nvSpPr>
          <p:spPr>
            <a:xfrm>
              <a:off x="6258583" y="2062398"/>
              <a:ext cx="324314" cy="278310"/>
            </a:xfrm>
            <a:custGeom>
              <a:avLst/>
              <a:gdLst/>
              <a:ahLst/>
              <a:cxnLst/>
              <a:rect l="l" t="t" r="r" b="b"/>
              <a:pathLst>
                <a:path w="12767" h="10956" fill="none" extrusionOk="0">
                  <a:moveTo>
                    <a:pt x="0" y="1"/>
                  </a:moveTo>
                  <a:lnTo>
                    <a:pt x="12767" y="10956"/>
                  </a:lnTo>
                </a:path>
              </a:pathLst>
            </a:custGeom>
            <a:noFill/>
            <a:ln w="2100" cap="rnd" cmpd="sng">
              <a:solidFill>
                <a:srgbClr val="261E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63"/>
            <p:cNvSpPr/>
            <p:nvPr/>
          </p:nvSpPr>
          <p:spPr>
            <a:xfrm>
              <a:off x="7519004" y="694524"/>
              <a:ext cx="288217" cy="243966"/>
            </a:xfrm>
            <a:custGeom>
              <a:avLst/>
              <a:gdLst/>
              <a:ahLst/>
              <a:cxnLst/>
              <a:rect l="l" t="t" r="r" b="b"/>
              <a:pathLst>
                <a:path w="11346" h="9604" extrusionOk="0">
                  <a:moveTo>
                    <a:pt x="803" y="1"/>
                  </a:moveTo>
                  <a:cubicBezTo>
                    <a:pt x="597" y="1"/>
                    <a:pt x="393" y="87"/>
                    <a:pt x="251" y="245"/>
                  </a:cubicBezTo>
                  <a:cubicBezTo>
                    <a:pt x="0" y="551"/>
                    <a:pt x="56" y="997"/>
                    <a:pt x="335" y="1248"/>
                  </a:cubicBezTo>
                  <a:lnTo>
                    <a:pt x="10091" y="9443"/>
                  </a:lnTo>
                  <a:cubicBezTo>
                    <a:pt x="10224" y="9553"/>
                    <a:pt x="10384" y="9604"/>
                    <a:pt x="10543" y="9604"/>
                  </a:cubicBezTo>
                  <a:cubicBezTo>
                    <a:pt x="10749" y="9604"/>
                    <a:pt x="10953" y="9517"/>
                    <a:pt x="11094" y="9360"/>
                  </a:cubicBezTo>
                  <a:cubicBezTo>
                    <a:pt x="11345" y="9053"/>
                    <a:pt x="11317" y="8607"/>
                    <a:pt x="11011" y="8356"/>
                  </a:cubicBezTo>
                  <a:lnTo>
                    <a:pt x="1254" y="161"/>
                  </a:lnTo>
                  <a:cubicBezTo>
                    <a:pt x="1121" y="52"/>
                    <a:pt x="961" y="1"/>
                    <a:pt x="8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63"/>
            <p:cNvSpPr/>
            <p:nvPr/>
          </p:nvSpPr>
          <p:spPr>
            <a:xfrm>
              <a:off x="6722382" y="1531333"/>
              <a:ext cx="679796" cy="729280"/>
            </a:xfrm>
            <a:custGeom>
              <a:avLst/>
              <a:gdLst/>
              <a:ahLst/>
              <a:cxnLst/>
              <a:rect l="l" t="t" r="r" b="b"/>
              <a:pathLst>
                <a:path w="26761" h="28709" extrusionOk="0">
                  <a:moveTo>
                    <a:pt x="22579" y="0"/>
                  </a:moveTo>
                  <a:lnTo>
                    <a:pt x="0" y="25618"/>
                  </a:lnTo>
                  <a:lnTo>
                    <a:pt x="3206" y="28210"/>
                  </a:lnTo>
                  <a:cubicBezTo>
                    <a:pt x="3628" y="28545"/>
                    <a:pt x="4127" y="28709"/>
                    <a:pt x="4622" y="28709"/>
                  </a:cubicBezTo>
                  <a:cubicBezTo>
                    <a:pt x="5240" y="28709"/>
                    <a:pt x="5852" y="28454"/>
                    <a:pt x="6300" y="27959"/>
                  </a:cubicBezTo>
                  <a:lnTo>
                    <a:pt x="25924" y="6244"/>
                  </a:lnTo>
                  <a:cubicBezTo>
                    <a:pt x="26761" y="5325"/>
                    <a:pt x="26705" y="3931"/>
                    <a:pt x="25813" y="3094"/>
                  </a:cubicBezTo>
                  <a:lnTo>
                    <a:pt x="225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63"/>
            <p:cNvSpPr/>
            <p:nvPr/>
          </p:nvSpPr>
          <p:spPr>
            <a:xfrm>
              <a:off x="6839919" y="1685323"/>
              <a:ext cx="548821" cy="495730"/>
            </a:xfrm>
            <a:custGeom>
              <a:avLst/>
              <a:gdLst/>
              <a:ahLst/>
              <a:cxnLst/>
              <a:rect l="l" t="t" r="r" b="b"/>
              <a:pathLst>
                <a:path w="21605" h="19515" extrusionOk="0">
                  <a:moveTo>
                    <a:pt x="10785" y="1"/>
                  </a:moveTo>
                  <a:cubicBezTo>
                    <a:pt x="9967" y="1"/>
                    <a:pt x="9136" y="105"/>
                    <a:pt x="8308" y="322"/>
                  </a:cubicBezTo>
                  <a:cubicBezTo>
                    <a:pt x="3095" y="1688"/>
                    <a:pt x="1" y="7012"/>
                    <a:pt x="1367" y="12225"/>
                  </a:cubicBezTo>
                  <a:cubicBezTo>
                    <a:pt x="2515" y="16609"/>
                    <a:pt x="6464" y="19514"/>
                    <a:pt x="10792" y="19514"/>
                  </a:cubicBezTo>
                  <a:cubicBezTo>
                    <a:pt x="11610" y="19514"/>
                    <a:pt x="12441" y="19410"/>
                    <a:pt x="13269" y="19193"/>
                  </a:cubicBezTo>
                  <a:cubicBezTo>
                    <a:pt x="18482" y="17827"/>
                    <a:pt x="21604" y="12475"/>
                    <a:pt x="20238" y="7291"/>
                  </a:cubicBezTo>
                  <a:cubicBezTo>
                    <a:pt x="19066" y="2906"/>
                    <a:pt x="15113" y="1"/>
                    <a:pt x="10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63"/>
            <p:cNvSpPr/>
            <p:nvPr/>
          </p:nvSpPr>
          <p:spPr>
            <a:xfrm>
              <a:off x="6986491" y="1805375"/>
              <a:ext cx="254939" cy="254939"/>
            </a:xfrm>
            <a:custGeom>
              <a:avLst/>
              <a:gdLst/>
              <a:ahLst/>
              <a:cxnLst/>
              <a:rect l="l" t="t" r="r" b="b"/>
              <a:pathLst>
                <a:path w="10036" h="10036" fill="none" extrusionOk="0">
                  <a:moveTo>
                    <a:pt x="6858" y="1031"/>
                  </a:moveTo>
                  <a:cubicBezTo>
                    <a:pt x="9088" y="2063"/>
                    <a:pt x="10036" y="4655"/>
                    <a:pt x="9005" y="6885"/>
                  </a:cubicBezTo>
                  <a:cubicBezTo>
                    <a:pt x="8001" y="9087"/>
                    <a:pt x="5381" y="10035"/>
                    <a:pt x="3179" y="9004"/>
                  </a:cubicBezTo>
                  <a:cubicBezTo>
                    <a:pt x="976" y="8000"/>
                    <a:pt x="1" y="5380"/>
                    <a:pt x="1032" y="3178"/>
                  </a:cubicBezTo>
                  <a:cubicBezTo>
                    <a:pt x="2064" y="976"/>
                    <a:pt x="4656" y="0"/>
                    <a:pt x="6858" y="1031"/>
                  </a:cubicBezTo>
                  <a:close/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63"/>
            <p:cNvSpPr/>
            <p:nvPr/>
          </p:nvSpPr>
          <p:spPr>
            <a:xfrm>
              <a:off x="7162099" y="1691369"/>
              <a:ext cx="8535" cy="34725"/>
            </a:xfrm>
            <a:custGeom>
              <a:avLst/>
              <a:gdLst/>
              <a:ahLst/>
              <a:cxnLst/>
              <a:rect l="l" t="t" r="r" b="b"/>
              <a:pathLst>
                <a:path w="336" h="1367" fill="none" extrusionOk="0">
                  <a:moveTo>
                    <a:pt x="1" y="1366"/>
                  </a:moveTo>
                  <a:lnTo>
                    <a:pt x="335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63"/>
            <p:cNvSpPr/>
            <p:nvPr/>
          </p:nvSpPr>
          <p:spPr>
            <a:xfrm>
              <a:off x="7058025" y="2139596"/>
              <a:ext cx="7799" cy="34725"/>
            </a:xfrm>
            <a:custGeom>
              <a:avLst/>
              <a:gdLst/>
              <a:ahLst/>
              <a:cxnLst/>
              <a:rect l="l" t="t" r="r" b="b"/>
              <a:pathLst>
                <a:path w="307" h="1367" fill="none" extrusionOk="0">
                  <a:moveTo>
                    <a:pt x="0" y="1366"/>
                  </a:moveTo>
                  <a:lnTo>
                    <a:pt x="307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63"/>
            <p:cNvSpPr/>
            <p:nvPr/>
          </p:nvSpPr>
          <p:spPr>
            <a:xfrm>
              <a:off x="7173428" y="1694900"/>
              <a:ext cx="9958" cy="34014"/>
            </a:xfrm>
            <a:custGeom>
              <a:avLst/>
              <a:gdLst/>
              <a:ahLst/>
              <a:cxnLst/>
              <a:rect l="l" t="t" r="r" b="b"/>
              <a:pathLst>
                <a:path w="392" h="1339" fill="none" extrusionOk="0">
                  <a:moveTo>
                    <a:pt x="1" y="1339"/>
                  </a:moveTo>
                  <a:lnTo>
                    <a:pt x="391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63"/>
            <p:cNvSpPr/>
            <p:nvPr/>
          </p:nvSpPr>
          <p:spPr>
            <a:xfrm>
              <a:off x="7044562" y="2136751"/>
              <a:ext cx="9932" cy="34014"/>
            </a:xfrm>
            <a:custGeom>
              <a:avLst/>
              <a:gdLst/>
              <a:ahLst/>
              <a:cxnLst/>
              <a:rect l="l" t="t" r="r" b="b"/>
              <a:pathLst>
                <a:path w="391" h="1339" fill="none" extrusionOk="0">
                  <a:moveTo>
                    <a:pt x="1" y="1339"/>
                  </a:moveTo>
                  <a:lnTo>
                    <a:pt x="391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63"/>
            <p:cNvSpPr/>
            <p:nvPr/>
          </p:nvSpPr>
          <p:spPr>
            <a:xfrm>
              <a:off x="7184758" y="1699142"/>
              <a:ext cx="11355" cy="33303"/>
            </a:xfrm>
            <a:custGeom>
              <a:avLst/>
              <a:gdLst/>
              <a:ahLst/>
              <a:cxnLst/>
              <a:rect l="l" t="t" r="r" b="b"/>
              <a:pathLst>
                <a:path w="447" h="1311" fill="none" extrusionOk="0">
                  <a:moveTo>
                    <a:pt x="1" y="1311"/>
                  </a:moveTo>
                  <a:lnTo>
                    <a:pt x="447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63"/>
            <p:cNvSpPr/>
            <p:nvPr/>
          </p:nvSpPr>
          <p:spPr>
            <a:xfrm>
              <a:off x="7031809" y="2133220"/>
              <a:ext cx="12066" cy="33303"/>
            </a:xfrm>
            <a:custGeom>
              <a:avLst/>
              <a:gdLst/>
              <a:ahLst/>
              <a:cxnLst/>
              <a:rect l="l" t="t" r="r" b="b"/>
              <a:pathLst>
                <a:path w="475" h="1311" fill="none" extrusionOk="0">
                  <a:moveTo>
                    <a:pt x="1" y="1310"/>
                  </a:moveTo>
                  <a:lnTo>
                    <a:pt x="475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63"/>
            <p:cNvSpPr/>
            <p:nvPr/>
          </p:nvSpPr>
          <p:spPr>
            <a:xfrm>
              <a:off x="7195402" y="1704095"/>
              <a:ext cx="13463" cy="32617"/>
            </a:xfrm>
            <a:custGeom>
              <a:avLst/>
              <a:gdLst/>
              <a:ahLst/>
              <a:cxnLst/>
              <a:rect l="l" t="t" r="r" b="b"/>
              <a:pathLst>
                <a:path w="530" h="1284" fill="none" extrusionOk="0">
                  <a:moveTo>
                    <a:pt x="0" y="1283"/>
                  </a:moveTo>
                  <a:lnTo>
                    <a:pt x="530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63"/>
            <p:cNvSpPr/>
            <p:nvPr/>
          </p:nvSpPr>
          <p:spPr>
            <a:xfrm>
              <a:off x="7019083" y="2128978"/>
              <a:ext cx="13463" cy="32591"/>
            </a:xfrm>
            <a:custGeom>
              <a:avLst/>
              <a:gdLst/>
              <a:ahLst/>
              <a:cxnLst/>
              <a:rect l="l" t="t" r="r" b="b"/>
              <a:pathLst>
                <a:path w="530" h="1283" fill="none" extrusionOk="0">
                  <a:moveTo>
                    <a:pt x="0" y="1282"/>
                  </a:moveTo>
                  <a:lnTo>
                    <a:pt x="530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63"/>
            <p:cNvSpPr/>
            <p:nvPr/>
          </p:nvSpPr>
          <p:spPr>
            <a:xfrm>
              <a:off x="7206020" y="1709760"/>
              <a:ext cx="15597" cy="31906"/>
            </a:xfrm>
            <a:custGeom>
              <a:avLst/>
              <a:gdLst/>
              <a:ahLst/>
              <a:cxnLst/>
              <a:rect l="l" t="t" r="r" b="b"/>
              <a:pathLst>
                <a:path w="614" h="1256" fill="none" extrusionOk="0">
                  <a:moveTo>
                    <a:pt x="0" y="1255"/>
                  </a:moveTo>
                  <a:lnTo>
                    <a:pt x="613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63"/>
            <p:cNvSpPr/>
            <p:nvPr/>
          </p:nvSpPr>
          <p:spPr>
            <a:xfrm>
              <a:off x="7007042" y="2123999"/>
              <a:ext cx="14886" cy="31906"/>
            </a:xfrm>
            <a:custGeom>
              <a:avLst/>
              <a:gdLst/>
              <a:ahLst/>
              <a:cxnLst/>
              <a:rect l="l" t="t" r="r" b="b"/>
              <a:pathLst>
                <a:path w="586" h="1256" fill="none" extrusionOk="0">
                  <a:moveTo>
                    <a:pt x="0" y="1255"/>
                  </a:moveTo>
                  <a:lnTo>
                    <a:pt x="586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63"/>
            <p:cNvSpPr/>
            <p:nvPr/>
          </p:nvSpPr>
          <p:spPr>
            <a:xfrm>
              <a:off x="7216638" y="1716136"/>
              <a:ext cx="17020" cy="31194"/>
            </a:xfrm>
            <a:custGeom>
              <a:avLst/>
              <a:gdLst/>
              <a:ahLst/>
              <a:cxnLst/>
              <a:rect l="l" t="t" r="r" b="b"/>
              <a:pathLst>
                <a:path w="670" h="1228" fill="none" extrusionOk="0">
                  <a:moveTo>
                    <a:pt x="0" y="1227"/>
                  </a:moveTo>
                  <a:lnTo>
                    <a:pt x="669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63"/>
            <p:cNvSpPr/>
            <p:nvPr/>
          </p:nvSpPr>
          <p:spPr>
            <a:xfrm>
              <a:off x="6995001" y="2119045"/>
              <a:ext cx="17020" cy="31194"/>
            </a:xfrm>
            <a:custGeom>
              <a:avLst/>
              <a:gdLst/>
              <a:ahLst/>
              <a:cxnLst/>
              <a:rect l="l" t="t" r="r" b="b"/>
              <a:pathLst>
                <a:path w="670" h="1228" fill="none" extrusionOk="0">
                  <a:moveTo>
                    <a:pt x="0" y="1227"/>
                  </a:moveTo>
                  <a:lnTo>
                    <a:pt x="669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63"/>
            <p:cNvSpPr/>
            <p:nvPr/>
          </p:nvSpPr>
          <p:spPr>
            <a:xfrm>
              <a:off x="7226545" y="1722512"/>
              <a:ext cx="18442" cy="30483"/>
            </a:xfrm>
            <a:custGeom>
              <a:avLst/>
              <a:gdLst/>
              <a:ahLst/>
              <a:cxnLst/>
              <a:rect l="l" t="t" r="r" b="b"/>
              <a:pathLst>
                <a:path w="726" h="1200" fill="none" extrusionOk="0">
                  <a:moveTo>
                    <a:pt x="1" y="1199"/>
                  </a:moveTo>
                  <a:lnTo>
                    <a:pt x="725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63"/>
            <p:cNvSpPr/>
            <p:nvPr/>
          </p:nvSpPr>
          <p:spPr>
            <a:xfrm>
              <a:off x="6982960" y="2113380"/>
              <a:ext cx="19153" cy="29772"/>
            </a:xfrm>
            <a:custGeom>
              <a:avLst/>
              <a:gdLst/>
              <a:ahLst/>
              <a:cxnLst/>
              <a:rect l="l" t="t" r="r" b="b"/>
              <a:pathLst>
                <a:path w="754" h="1172" fill="none" extrusionOk="0">
                  <a:moveTo>
                    <a:pt x="0" y="1172"/>
                  </a:moveTo>
                  <a:lnTo>
                    <a:pt x="753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63"/>
            <p:cNvSpPr/>
            <p:nvPr/>
          </p:nvSpPr>
          <p:spPr>
            <a:xfrm>
              <a:off x="7235741" y="1730311"/>
              <a:ext cx="20576" cy="29060"/>
            </a:xfrm>
            <a:custGeom>
              <a:avLst/>
              <a:gdLst/>
              <a:ahLst/>
              <a:cxnLst/>
              <a:rect l="l" t="t" r="r" b="b"/>
              <a:pathLst>
                <a:path w="810" h="1144" fill="none" extrusionOk="0">
                  <a:moveTo>
                    <a:pt x="1" y="1143"/>
                  </a:moveTo>
                  <a:lnTo>
                    <a:pt x="809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63"/>
            <p:cNvSpPr/>
            <p:nvPr/>
          </p:nvSpPr>
          <p:spPr>
            <a:xfrm>
              <a:off x="6971631" y="2106318"/>
              <a:ext cx="20551" cy="29035"/>
            </a:xfrm>
            <a:custGeom>
              <a:avLst/>
              <a:gdLst/>
              <a:ahLst/>
              <a:cxnLst/>
              <a:rect l="l" t="t" r="r" b="b"/>
              <a:pathLst>
                <a:path w="809" h="1143" fill="none" extrusionOk="0">
                  <a:moveTo>
                    <a:pt x="0" y="1143"/>
                  </a:moveTo>
                  <a:lnTo>
                    <a:pt x="809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63"/>
            <p:cNvSpPr/>
            <p:nvPr/>
          </p:nvSpPr>
          <p:spPr>
            <a:xfrm>
              <a:off x="7245673" y="1738084"/>
              <a:ext cx="21973" cy="28349"/>
            </a:xfrm>
            <a:custGeom>
              <a:avLst/>
              <a:gdLst/>
              <a:ahLst/>
              <a:cxnLst/>
              <a:rect l="l" t="t" r="r" b="b"/>
              <a:pathLst>
                <a:path w="865" h="1116" fill="none" extrusionOk="0">
                  <a:moveTo>
                    <a:pt x="0" y="1116"/>
                  </a:moveTo>
                  <a:lnTo>
                    <a:pt x="864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63"/>
            <p:cNvSpPr/>
            <p:nvPr/>
          </p:nvSpPr>
          <p:spPr>
            <a:xfrm>
              <a:off x="6961013" y="2099942"/>
              <a:ext cx="21973" cy="27638"/>
            </a:xfrm>
            <a:custGeom>
              <a:avLst/>
              <a:gdLst/>
              <a:ahLst/>
              <a:cxnLst/>
              <a:rect l="l" t="t" r="r" b="b"/>
              <a:pathLst>
                <a:path w="865" h="1088" fill="none" extrusionOk="0">
                  <a:moveTo>
                    <a:pt x="0" y="1087"/>
                  </a:moveTo>
                  <a:lnTo>
                    <a:pt x="864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63"/>
            <p:cNvSpPr/>
            <p:nvPr/>
          </p:nvSpPr>
          <p:spPr>
            <a:xfrm>
              <a:off x="7254158" y="1747305"/>
              <a:ext cx="23396" cy="26215"/>
            </a:xfrm>
            <a:custGeom>
              <a:avLst/>
              <a:gdLst/>
              <a:ahLst/>
              <a:cxnLst/>
              <a:rect l="l" t="t" r="r" b="b"/>
              <a:pathLst>
                <a:path w="921" h="1032" fill="none" extrusionOk="0">
                  <a:moveTo>
                    <a:pt x="1" y="1032"/>
                  </a:moveTo>
                  <a:lnTo>
                    <a:pt x="921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63"/>
            <p:cNvSpPr/>
            <p:nvPr/>
          </p:nvSpPr>
          <p:spPr>
            <a:xfrm>
              <a:off x="6950394" y="2092144"/>
              <a:ext cx="23396" cy="26927"/>
            </a:xfrm>
            <a:custGeom>
              <a:avLst/>
              <a:gdLst/>
              <a:ahLst/>
              <a:cxnLst/>
              <a:rect l="l" t="t" r="r" b="b"/>
              <a:pathLst>
                <a:path w="921" h="1060" fill="none" extrusionOk="0">
                  <a:moveTo>
                    <a:pt x="0" y="1060"/>
                  </a:moveTo>
                  <a:lnTo>
                    <a:pt x="920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63"/>
            <p:cNvSpPr/>
            <p:nvPr/>
          </p:nvSpPr>
          <p:spPr>
            <a:xfrm>
              <a:off x="7262667" y="1756501"/>
              <a:ext cx="24793" cy="24818"/>
            </a:xfrm>
            <a:custGeom>
              <a:avLst/>
              <a:gdLst/>
              <a:ahLst/>
              <a:cxnLst/>
              <a:rect l="l" t="t" r="r" b="b"/>
              <a:pathLst>
                <a:path w="976" h="977" fill="none" extrusionOk="0">
                  <a:moveTo>
                    <a:pt x="0" y="976"/>
                  </a:moveTo>
                  <a:lnTo>
                    <a:pt x="976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63"/>
            <p:cNvSpPr/>
            <p:nvPr/>
          </p:nvSpPr>
          <p:spPr>
            <a:xfrm>
              <a:off x="6940462" y="2084345"/>
              <a:ext cx="24818" cy="25530"/>
            </a:xfrm>
            <a:custGeom>
              <a:avLst/>
              <a:gdLst/>
              <a:ahLst/>
              <a:cxnLst/>
              <a:rect l="l" t="t" r="r" b="b"/>
              <a:pathLst>
                <a:path w="977" h="1005" fill="none" extrusionOk="0">
                  <a:moveTo>
                    <a:pt x="1" y="1004"/>
                  </a:moveTo>
                  <a:lnTo>
                    <a:pt x="977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63"/>
            <p:cNvSpPr/>
            <p:nvPr/>
          </p:nvSpPr>
          <p:spPr>
            <a:xfrm>
              <a:off x="7271152" y="1766408"/>
              <a:ext cx="26241" cy="23396"/>
            </a:xfrm>
            <a:custGeom>
              <a:avLst/>
              <a:gdLst/>
              <a:ahLst/>
              <a:cxnLst/>
              <a:rect l="l" t="t" r="r" b="b"/>
              <a:pathLst>
                <a:path w="1033" h="921" fill="none" extrusionOk="0">
                  <a:moveTo>
                    <a:pt x="1" y="921"/>
                  </a:moveTo>
                  <a:lnTo>
                    <a:pt x="1032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63"/>
            <p:cNvSpPr/>
            <p:nvPr/>
          </p:nvSpPr>
          <p:spPr>
            <a:xfrm>
              <a:off x="6931266" y="2075861"/>
              <a:ext cx="26215" cy="24107"/>
            </a:xfrm>
            <a:custGeom>
              <a:avLst/>
              <a:gdLst/>
              <a:ahLst/>
              <a:cxnLst/>
              <a:rect l="l" t="t" r="r" b="b"/>
              <a:pathLst>
                <a:path w="1032" h="949" fill="none" extrusionOk="0">
                  <a:moveTo>
                    <a:pt x="1" y="948"/>
                  </a:moveTo>
                  <a:lnTo>
                    <a:pt x="1032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63"/>
            <p:cNvSpPr/>
            <p:nvPr/>
          </p:nvSpPr>
          <p:spPr>
            <a:xfrm>
              <a:off x="7278239" y="1776340"/>
              <a:ext cx="27638" cy="22684"/>
            </a:xfrm>
            <a:custGeom>
              <a:avLst/>
              <a:gdLst/>
              <a:ahLst/>
              <a:cxnLst/>
              <a:rect l="l" t="t" r="r" b="b"/>
              <a:pathLst>
                <a:path w="1088" h="893" fill="none" extrusionOk="0">
                  <a:moveTo>
                    <a:pt x="0" y="892"/>
                  </a:moveTo>
                  <a:lnTo>
                    <a:pt x="1088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63"/>
            <p:cNvSpPr/>
            <p:nvPr/>
          </p:nvSpPr>
          <p:spPr>
            <a:xfrm>
              <a:off x="6922071" y="2067351"/>
              <a:ext cx="27638" cy="21999"/>
            </a:xfrm>
            <a:custGeom>
              <a:avLst/>
              <a:gdLst/>
              <a:ahLst/>
              <a:cxnLst/>
              <a:rect l="l" t="t" r="r" b="b"/>
              <a:pathLst>
                <a:path w="1088" h="866" fill="none" extrusionOk="0">
                  <a:moveTo>
                    <a:pt x="0" y="865"/>
                  </a:moveTo>
                  <a:lnTo>
                    <a:pt x="1087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63"/>
            <p:cNvSpPr/>
            <p:nvPr/>
          </p:nvSpPr>
          <p:spPr>
            <a:xfrm>
              <a:off x="7285326" y="1786958"/>
              <a:ext cx="29060" cy="21262"/>
            </a:xfrm>
            <a:custGeom>
              <a:avLst/>
              <a:gdLst/>
              <a:ahLst/>
              <a:cxnLst/>
              <a:rect l="l" t="t" r="r" b="b"/>
              <a:pathLst>
                <a:path w="1144" h="837" fill="none" extrusionOk="0">
                  <a:moveTo>
                    <a:pt x="0" y="837"/>
                  </a:moveTo>
                  <a:lnTo>
                    <a:pt x="1143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63"/>
            <p:cNvSpPr/>
            <p:nvPr/>
          </p:nvSpPr>
          <p:spPr>
            <a:xfrm>
              <a:off x="6913561" y="2058155"/>
              <a:ext cx="29060" cy="20551"/>
            </a:xfrm>
            <a:custGeom>
              <a:avLst/>
              <a:gdLst/>
              <a:ahLst/>
              <a:cxnLst/>
              <a:rect l="l" t="t" r="r" b="b"/>
              <a:pathLst>
                <a:path w="1144" h="809" fill="none" extrusionOk="0">
                  <a:moveTo>
                    <a:pt x="1" y="809"/>
                  </a:moveTo>
                  <a:lnTo>
                    <a:pt x="1144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63"/>
            <p:cNvSpPr/>
            <p:nvPr/>
          </p:nvSpPr>
          <p:spPr>
            <a:xfrm>
              <a:off x="7292388" y="1798288"/>
              <a:ext cx="29772" cy="19128"/>
            </a:xfrm>
            <a:custGeom>
              <a:avLst/>
              <a:gdLst/>
              <a:ahLst/>
              <a:cxnLst/>
              <a:rect l="l" t="t" r="r" b="b"/>
              <a:pathLst>
                <a:path w="1172" h="753" fill="none" extrusionOk="0">
                  <a:moveTo>
                    <a:pt x="1" y="753"/>
                  </a:moveTo>
                  <a:lnTo>
                    <a:pt x="1172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63"/>
            <p:cNvSpPr/>
            <p:nvPr/>
          </p:nvSpPr>
          <p:spPr>
            <a:xfrm>
              <a:off x="6906474" y="2048248"/>
              <a:ext cx="29060" cy="19128"/>
            </a:xfrm>
            <a:custGeom>
              <a:avLst/>
              <a:gdLst/>
              <a:ahLst/>
              <a:cxnLst/>
              <a:rect l="l" t="t" r="r" b="b"/>
              <a:pathLst>
                <a:path w="1144" h="753" fill="none" extrusionOk="0">
                  <a:moveTo>
                    <a:pt x="1" y="753"/>
                  </a:moveTo>
                  <a:lnTo>
                    <a:pt x="1144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63"/>
            <p:cNvSpPr/>
            <p:nvPr/>
          </p:nvSpPr>
          <p:spPr>
            <a:xfrm>
              <a:off x="7298078" y="1809617"/>
              <a:ext cx="31169" cy="17731"/>
            </a:xfrm>
            <a:custGeom>
              <a:avLst/>
              <a:gdLst/>
              <a:ahLst/>
              <a:cxnLst/>
              <a:rect l="l" t="t" r="r" b="b"/>
              <a:pathLst>
                <a:path w="1227" h="698" fill="none" extrusionOk="0">
                  <a:moveTo>
                    <a:pt x="0" y="697"/>
                  </a:moveTo>
                  <a:lnTo>
                    <a:pt x="1227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63"/>
            <p:cNvSpPr/>
            <p:nvPr/>
          </p:nvSpPr>
          <p:spPr>
            <a:xfrm>
              <a:off x="6898700" y="2038341"/>
              <a:ext cx="31169" cy="17706"/>
            </a:xfrm>
            <a:custGeom>
              <a:avLst/>
              <a:gdLst/>
              <a:ahLst/>
              <a:cxnLst/>
              <a:rect l="l" t="t" r="r" b="b"/>
              <a:pathLst>
                <a:path w="1227" h="697" fill="none" extrusionOk="0">
                  <a:moveTo>
                    <a:pt x="0" y="697"/>
                  </a:moveTo>
                  <a:lnTo>
                    <a:pt x="1227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63"/>
            <p:cNvSpPr/>
            <p:nvPr/>
          </p:nvSpPr>
          <p:spPr>
            <a:xfrm>
              <a:off x="7303743" y="1821658"/>
              <a:ext cx="31880" cy="16308"/>
            </a:xfrm>
            <a:custGeom>
              <a:avLst/>
              <a:gdLst/>
              <a:ahLst/>
              <a:cxnLst/>
              <a:rect l="l" t="t" r="r" b="b"/>
              <a:pathLst>
                <a:path w="1255" h="642" fill="none" extrusionOk="0">
                  <a:moveTo>
                    <a:pt x="0" y="641"/>
                  </a:moveTo>
                  <a:lnTo>
                    <a:pt x="1254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63"/>
            <p:cNvSpPr/>
            <p:nvPr/>
          </p:nvSpPr>
          <p:spPr>
            <a:xfrm>
              <a:off x="6892324" y="2028409"/>
              <a:ext cx="31880" cy="15623"/>
            </a:xfrm>
            <a:custGeom>
              <a:avLst/>
              <a:gdLst/>
              <a:ahLst/>
              <a:cxnLst/>
              <a:rect l="l" t="t" r="r" b="b"/>
              <a:pathLst>
                <a:path w="1255" h="615" fill="none" extrusionOk="0">
                  <a:moveTo>
                    <a:pt x="0" y="614"/>
                  </a:moveTo>
                  <a:lnTo>
                    <a:pt x="1255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63"/>
            <p:cNvSpPr/>
            <p:nvPr/>
          </p:nvSpPr>
          <p:spPr>
            <a:xfrm>
              <a:off x="7308697" y="1833699"/>
              <a:ext cx="32591" cy="14886"/>
            </a:xfrm>
            <a:custGeom>
              <a:avLst/>
              <a:gdLst/>
              <a:ahLst/>
              <a:cxnLst/>
              <a:rect l="l" t="t" r="r" b="b"/>
              <a:pathLst>
                <a:path w="1283" h="586" fill="none" extrusionOk="0">
                  <a:moveTo>
                    <a:pt x="0" y="585"/>
                  </a:moveTo>
                  <a:lnTo>
                    <a:pt x="1282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63"/>
            <p:cNvSpPr/>
            <p:nvPr/>
          </p:nvSpPr>
          <p:spPr>
            <a:xfrm>
              <a:off x="6886660" y="2017791"/>
              <a:ext cx="32591" cy="14200"/>
            </a:xfrm>
            <a:custGeom>
              <a:avLst/>
              <a:gdLst/>
              <a:ahLst/>
              <a:cxnLst/>
              <a:rect l="l" t="t" r="r" b="b"/>
              <a:pathLst>
                <a:path w="1283" h="559" fill="none" extrusionOk="0">
                  <a:moveTo>
                    <a:pt x="0" y="558"/>
                  </a:moveTo>
                  <a:lnTo>
                    <a:pt x="1283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63"/>
            <p:cNvSpPr/>
            <p:nvPr/>
          </p:nvSpPr>
          <p:spPr>
            <a:xfrm>
              <a:off x="7312939" y="1846426"/>
              <a:ext cx="33303" cy="12777"/>
            </a:xfrm>
            <a:custGeom>
              <a:avLst/>
              <a:gdLst/>
              <a:ahLst/>
              <a:cxnLst/>
              <a:rect l="l" t="t" r="r" b="b"/>
              <a:pathLst>
                <a:path w="1311" h="503" fill="none" extrusionOk="0">
                  <a:moveTo>
                    <a:pt x="0" y="503"/>
                  </a:moveTo>
                  <a:lnTo>
                    <a:pt x="1311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63"/>
            <p:cNvSpPr/>
            <p:nvPr/>
          </p:nvSpPr>
          <p:spPr>
            <a:xfrm>
              <a:off x="6881706" y="2007173"/>
              <a:ext cx="33303" cy="12066"/>
            </a:xfrm>
            <a:custGeom>
              <a:avLst/>
              <a:gdLst/>
              <a:ahLst/>
              <a:cxnLst/>
              <a:rect l="l" t="t" r="r" b="b"/>
              <a:pathLst>
                <a:path w="1311" h="475" fill="none" extrusionOk="0">
                  <a:moveTo>
                    <a:pt x="0" y="474"/>
                  </a:moveTo>
                  <a:lnTo>
                    <a:pt x="1310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63"/>
            <p:cNvSpPr/>
            <p:nvPr/>
          </p:nvSpPr>
          <p:spPr>
            <a:xfrm>
              <a:off x="7316470" y="1859889"/>
              <a:ext cx="34014" cy="9932"/>
            </a:xfrm>
            <a:custGeom>
              <a:avLst/>
              <a:gdLst/>
              <a:ahLst/>
              <a:cxnLst/>
              <a:rect l="l" t="t" r="r" b="b"/>
              <a:pathLst>
                <a:path w="1339" h="391" fill="none" extrusionOk="0">
                  <a:moveTo>
                    <a:pt x="1" y="391"/>
                  </a:moveTo>
                  <a:lnTo>
                    <a:pt x="1339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63"/>
            <p:cNvSpPr/>
            <p:nvPr/>
          </p:nvSpPr>
          <p:spPr>
            <a:xfrm>
              <a:off x="6877464" y="1995843"/>
              <a:ext cx="34014" cy="10644"/>
            </a:xfrm>
            <a:custGeom>
              <a:avLst/>
              <a:gdLst/>
              <a:ahLst/>
              <a:cxnLst/>
              <a:rect l="l" t="t" r="r" b="b"/>
              <a:pathLst>
                <a:path w="1339" h="419" fill="none" extrusionOk="0">
                  <a:moveTo>
                    <a:pt x="0" y="419"/>
                  </a:moveTo>
                  <a:lnTo>
                    <a:pt x="1338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63"/>
            <p:cNvSpPr/>
            <p:nvPr/>
          </p:nvSpPr>
          <p:spPr>
            <a:xfrm>
              <a:off x="7320026" y="1872641"/>
              <a:ext cx="34014" cy="8510"/>
            </a:xfrm>
            <a:custGeom>
              <a:avLst/>
              <a:gdLst/>
              <a:ahLst/>
              <a:cxnLst/>
              <a:rect l="l" t="t" r="r" b="b"/>
              <a:pathLst>
                <a:path w="1339" h="335" fill="none" extrusionOk="0">
                  <a:moveTo>
                    <a:pt x="0" y="335"/>
                  </a:moveTo>
                  <a:lnTo>
                    <a:pt x="1338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63"/>
            <p:cNvSpPr/>
            <p:nvPr/>
          </p:nvSpPr>
          <p:spPr>
            <a:xfrm>
              <a:off x="6873908" y="1984513"/>
              <a:ext cx="34014" cy="8535"/>
            </a:xfrm>
            <a:custGeom>
              <a:avLst/>
              <a:gdLst/>
              <a:ahLst/>
              <a:cxnLst/>
              <a:rect l="l" t="t" r="r" b="b"/>
              <a:pathLst>
                <a:path w="1339" h="336" fill="none" extrusionOk="0">
                  <a:moveTo>
                    <a:pt x="1" y="335"/>
                  </a:moveTo>
                  <a:lnTo>
                    <a:pt x="1339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63"/>
            <p:cNvSpPr/>
            <p:nvPr/>
          </p:nvSpPr>
          <p:spPr>
            <a:xfrm>
              <a:off x="7322135" y="1886079"/>
              <a:ext cx="35436" cy="6401"/>
            </a:xfrm>
            <a:custGeom>
              <a:avLst/>
              <a:gdLst/>
              <a:ahLst/>
              <a:cxnLst/>
              <a:rect l="l" t="t" r="r" b="b"/>
              <a:pathLst>
                <a:path w="1395" h="252" fill="none" extrusionOk="0">
                  <a:moveTo>
                    <a:pt x="1" y="252"/>
                  </a:moveTo>
                  <a:lnTo>
                    <a:pt x="1395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63"/>
            <p:cNvSpPr/>
            <p:nvPr/>
          </p:nvSpPr>
          <p:spPr>
            <a:xfrm>
              <a:off x="6871088" y="1973184"/>
              <a:ext cx="34725" cy="7113"/>
            </a:xfrm>
            <a:custGeom>
              <a:avLst/>
              <a:gdLst/>
              <a:ahLst/>
              <a:cxnLst/>
              <a:rect l="l" t="t" r="r" b="b"/>
              <a:pathLst>
                <a:path w="1367" h="280" fill="none" extrusionOk="0">
                  <a:moveTo>
                    <a:pt x="0" y="279"/>
                  </a:moveTo>
                  <a:lnTo>
                    <a:pt x="1366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63"/>
            <p:cNvSpPr/>
            <p:nvPr/>
          </p:nvSpPr>
          <p:spPr>
            <a:xfrm>
              <a:off x="7324268" y="1898831"/>
              <a:ext cx="35436" cy="4979"/>
            </a:xfrm>
            <a:custGeom>
              <a:avLst/>
              <a:gdLst/>
              <a:ahLst/>
              <a:cxnLst/>
              <a:rect l="l" t="t" r="r" b="b"/>
              <a:pathLst>
                <a:path w="1395" h="196" fill="none" extrusionOk="0">
                  <a:moveTo>
                    <a:pt x="0" y="196"/>
                  </a:moveTo>
                  <a:lnTo>
                    <a:pt x="1394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63"/>
            <p:cNvSpPr/>
            <p:nvPr/>
          </p:nvSpPr>
          <p:spPr>
            <a:xfrm>
              <a:off x="6868243" y="1961854"/>
              <a:ext cx="35436" cy="4979"/>
            </a:xfrm>
            <a:custGeom>
              <a:avLst/>
              <a:gdLst/>
              <a:ahLst/>
              <a:cxnLst/>
              <a:rect l="l" t="t" r="r" b="b"/>
              <a:pathLst>
                <a:path w="1395" h="196" fill="none" extrusionOk="0">
                  <a:moveTo>
                    <a:pt x="1" y="196"/>
                  </a:moveTo>
                  <a:lnTo>
                    <a:pt x="1394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63"/>
            <p:cNvSpPr/>
            <p:nvPr/>
          </p:nvSpPr>
          <p:spPr>
            <a:xfrm>
              <a:off x="7325691" y="1913005"/>
              <a:ext cx="35411" cy="2845"/>
            </a:xfrm>
            <a:custGeom>
              <a:avLst/>
              <a:gdLst/>
              <a:ahLst/>
              <a:cxnLst/>
              <a:rect l="l" t="t" r="r" b="b"/>
              <a:pathLst>
                <a:path w="1394" h="112" fill="none" extrusionOk="0">
                  <a:moveTo>
                    <a:pt x="0" y="112"/>
                  </a:moveTo>
                  <a:lnTo>
                    <a:pt x="1394" y="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63"/>
            <p:cNvSpPr/>
            <p:nvPr/>
          </p:nvSpPr>
          <p:spPr>
            <a:xfrm>
              <a:off x="6866820" y="1950525"/>
              <a:ext cx="35436" cy="2845"/>
            </a:xfrm>
            <a:custGeom>
              <a:avLst/>
              <a:gdLst/>
              <a:ahLst/>
              <a:cxnLst/>
              <a:rect l="l" t="t" r="r" b="b"/>
              <a:pathLst>
                <a:path w="1395" h="112" fill="none" extrusionOk="0">
                  <a:moveTo>
                    <a:pt x="1" y="112"/>
                  </a:moveTo>
                  <a:lnTo>
                    <a:pt x="1395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63"/>
            <p:cNvSpPr/>
            <p:nvPr/>
          </p:nvSpPr>
          <p:spPr>
            <a:xfrm>
              <a:off x="7326402" y="1926443"/>
              <a:ext cx="35411" cy="737"/>
            </a:xfrm>
            <a:custGeom>
              <a:avLst/>
              <a:gdLst/>
              <a:ahLst/>
              <a:cxnLst/>
              <a:rect l="l" t="t" r="r" b="b"/>
              <a:pathLst>
                <a:path w="1394" h="29" fill="none" extrusionOk="0">
                  <a:moveTo>
                    <a:pt x="0" y="29"/>
                  </a:moveTo>
                  <a:lnTo>
                    <a:pt x="1394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63"/>
            <p:cNvSpPr/>
            <p:nvPr/>
          </p:nvSpPr>
          <p:spPr>
            <a:xfrm>
              <a:off x="6866134" y="1938484"/>
              <a:ext cx="36122" cy="737"/>
            </a:xfrm>
            <a:custGeom>
              <a:avLst/>
              <a:gdLst/>
              <a:ahLst/>
              <a:cxnLst/>
              <a:rect l="l" t="t" r="r" b="b"/>
              <a:pathLst>
                <a:path w="1422" h="29" fill="none" extrusionOk="0">
                  <a:moveTo>
                    <a:pt x="0" y="28"/>
                  </a:moveTo>
                  <a:lnTo>
                    <a:pt x="1422" y="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63"/>
            <p:cNvSpPr/>
            <p:nvPr/>
          </p:nvSpPr>
          <p:spPr>
            <a:xfrm>
              <a:off x="7326402" y="1938484"/>
              <a:ext cx="35411" cy="1448"/>
            </a:xfrm>
            <a:custGeom>
              <a:avLst/>
              <a:gdLst/>
              <a:ahLst/>
              <a:cxnLst/>
              <a:rect l="l" t="t" r="r" b="b"/>
              <a:pathLst>
                <a:path w="1394" h="57" fill="none" extrusionOk="0">
                  <a:moveTo>
                    <a:pt x="0" y="1"/>
                  </a:moveTo>
                  <a:lnTo>
                    <a:pt x="1394" y="5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63"/>
            <p:cNvSpPr/>
            <p:nvPr/>
          </p:nvSpPr>
          <p:spPr>
            <a:xfrm>
              <a:off x="6866134" y="1925732"/>
              <a:ext cx="36122" cy="1448"/>
            </a:xfrm>
            <a:custGeom>
              <a:avLst/>
              <a:gdLst/>
              <a:ahLst/>
              <a:cxnLst/>
              <a:rect l="l" t="t" r="r" b="b"/>
              <a:pathLst>
                <a:path w="1422" h="57" fill="none" extrusionOk="0">
                  <a:moveTo>
                    <a:pt x="0" y="1"/>
                  </a:moveTo>
                  <a:lnTo>
                    <a:pt x="1422" y="5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63"/>
            <p:cNvSpPr/>
            <p:nvPr/>
          </p:nvSpPr>
          <p:spPr>
            <a:xfrm>
              <a:off x="7325691" y="1950525"/>
              <a:ext cx="35411" cy="2845"/>
            </a:xfrm>
            <a:custGeom>
              <a:avLst/>
              <a:gdLst/>
              <a:ahLst/>
              <a:cxnLst/>
              <a:rect l="l" t="t" r="r" b="b"/>
              <a:pathLst>
                <a:path w="1394" h="112" fill="none" extrusionOk="0">
                  <a:moveTo>
                    <a:pt x="0" y="1"/>
                  </a:moveTo>
                  <a:lnTo>
                    <a:pt x="1394" y="112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63"/>
            <p:cNvSpPr/>
            <p:nvPr/>
          </p:nvSpPr>
          <p:spPr>
            <a:xfrm>
              <a:off x="6866820" y="1912294"/>
              <a:ext cx="35436" cy="2845"/>
            </a:xfrm>
            <a:custGeom>
              <a:avLst/>
              <a:gdLst/>
              <a:ahLst/>
              <a:cxnLst/>
              <a:rect l="l" t="t" r="r" b="b"/>
              <a:pathLst>
                <a:path w="1395" h="112" fill="none" extrusionOk="0">
                  <a:moveTo>
                    <a:pt x="1" y="0"/>
                  </a:moveTo>
                  <a:lnTo>
                    <a:pt x="1395" y="112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63"/>
            <p:cNvSpPr/>
            <p:nvPr/>
          </p:nvSpPr>
          <p:spPr>
            <a:xfrm>
              <a:off x="7324268" y="1961854"/>
              <a:ext cx="35436" cy="4979"/>
            </a:xfrm>
            <a:custGeom>
              <a:avLst/>
              <a:gdLst/>
              <a:ahLst/>
              <a:cxnLst/>
              <a:rect l="l" t="t" r="r" b="b"/>
              <a:pathLst>
                <a:path w="1395" h="196" fill="none" extrusionOk="0">
                  <a:moveTo>
                    <a:pt x="0" y="1"/>
                  </a:moveTo>
                  <a:lnTo>
                    <a:pt x="1394" y="19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63"/>
            <p:cNvSpPr/>
            <p:nvPr/>
          </p:nvSpPr>
          <p:spPr>
            <a:xfrm>
              <a:off x="6868954" y="1898831"/>
              <a:ext cx="34725" cy="4979"/>
            </a:xfrm>
            <a:custGeom>
              <a:avLst/>
              <a:gdLst/>
              <a:ahLst/>
              <a:cxnLst/>
              <a:rect l="l" t="t" r="r" b="b"/>
              <a:pathLst>
                <a:path w="1367" h="196" fill="none" extrusionOk="0">
                  <a:moveTo>
                    <a:pt x="1" y="1"/>
                  </a:moveTo>
                  <a:lnTo>
                    <a:pt x="1366" y="19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63"/>
            <p:cNvSpPr/>
            <p:nvPr/>
          </p:nvSpPr>
          <p:spPr>
            <a:xfrm>
              <a:off x="7322135" y="1973184"/>
              <a:ext cx="35436" cy="7113"/>
            </a:xfrm>
            <a:custGeom>
              <a:avLst/>
              <a:gdLst/>
              <a:ahLst/>
              <a:cxnLst/>
              <a:rect l="l" t="t" r="r" b="b"/>
              <a:pathLst>
                <a:path w="1395" h="280" fill="none" extrusionOk="0">
                  <a:moveTo>
                    <a:pt x="1" y="1"/>
                  </a:moveTo>
                  <a:lnTo>
                    <a:pt x="1395" y="27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63"/>
            <p:cNvSpPr/>
            <p:nvPr/>
          </p:nvSpPr>
          <p:spPr>
            <a:xfrm>
              <a:off x="6871088" y="1885368"/>
              <a:ext cx="34725" cy="7113"/>
            </a:xfrm>
            <a:custGeom>
              <a:avLst/>
              <a:gdLst/>
              <a:ahLst/>
              <a:cxnLst/>
              <a:rect l="l" t="t" r="r" b="b"/>
              <a:pathLst>
                <a:path w="1367" h="280" fill="none" extrusionOk="0">
                  <a:moveTo>
                    <a:pt x="0" y="1"/>
                  </a:moveTo>
                  <a:lnTo>
                    <a:pt x="1366" y="28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63"/>
            <p:cNvSpPr/>
            <p:nvPr/>
          </p:nvSpPr>
          <p:spPr>
            <a:xfrm>
              <a:off x="7320026" y="1985225"/>
              <a:ext cx="34014" cy="8510"/>
            </a:xfrm>
            <a:custGeom>
              <a:avLst/>
              <a:gdLst/>
              <a:ahLst/>
              <a:cxnLst/>
              <a:rect l="l" t="t" r="r" b="b"/>
              <a:pathLst>
                <a:path w="1339" h="335" fill="none" extrusionOk="0">
                  <a:moveTo>
                    <a:pt x="0" y="0"/>
                  </a:moveTo>
                  <a:lnTo>
                    <a:pt x="1338" y="335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63"/>
            <p:cNvSpPr/>
            <p:nvPr/>
          </p:nvSpPr>
          <p:spPr>
            <a:xfrm>
              <a:off x="6873908" y="1872641"/>
              <a:ext cx="34725" cy="8510"/>
            </a:xfrm>
            <a:custGeom>
              <a:avLst/>
              <a:gdLst/>
              <a:ahLst/>
              <a:cxnLst/>
              <a:rect l="l" t="t" r="r" b="b"/>
              <a:pathLst>
                <a:path w="1367" h="335" fill="none" extrusionOk="0">
                  <a:moveTo>
                    <a:pt x="1" y="0"/>
                  </a:moveTo>
                  <a:lnTo>
                    <a:pt x="1367" y="335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63"/>
            <p:cNvSpPr/>
            <p:nvPr/>
          </p:nvSpPr>
          <p:spPr>
            <a:xfrm>
              <a:off x="7316470" y="1995843"/>
              <a:ext cx="34014" cy="10644"/>
            </a:xfrm>
            <a:custGeom>
              <a:avLst/>
              <a:gdLst/>
              <a:ahLst/>
              <a:cxnLst/>
              <a:rect l="l" t="t" r="r" b="b"/>
              <a:pathLst>
                <a:path w="1339" h="419" fill="none" extrusionOk="0">
                  <a:moveTo>
                    <a:pt x="1" y="1"/>
                  </a:moveTo>
                  <a:lnTo>
                    <a:pt x="1339" y="41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63"/>
            <p:cNvSpPr/>
            <p:nvPr/>
          </p:nvSpPr>
          <p:spPr>
            <a:xfrm>
              <a:off x="6877464" y="1859178"/>
              <a:ext cx="34014" cy="10644"/>
            </a:xfrm>
            <a:custGeom>
              <a:avLst/>
              <a:gdLst/>
              <a:ahLst/>
              <a:cxnLst/>
              <a:rect l="l" t="t" r="r" b="b"/>
              <a:pathLst>
                <a:path w="1339" h="419" fill="none" extrusionOk="0">
                  <a:moveTo>
                    <a:pt x="0" y="1"/>
                  </a:moveTo>
                  <a:lnTo>
                    <a:pt x="1338" y="41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63"/>
            <p:cNvSpPr/>
            <p:nvPr/>
          </p:nvSpPr>
          <p:spPr>
            <a:xfrm>
              <a:off x="7312939" y="2007173"/>
              <a:ext cx="33303" cy="12066"/>
            </a:xfrm>
            <a:custGeom>
              <a:avLst/>
              <a:gdLst/>
              <a:ahLst/>
              <a:cxnLst/>
              <a:rect l="l" t="t" r="r" b="b"/>
              <a:pathLst>
                <a:path w="1311" h="475" fill="none" extrusionOk="0">
                  <a:moveTo>
                    <a:pt x="0" y="1"/>
                  </a:moveTo>
                  <a:lnTo>
                    <a:pt x="1311" y="47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63"/>
            <p:cNvSpPr/>
            <p:nvPr/>
          </p:nvSpPr>
          <p:spPr>
            <a:xfrm>
              <a:off x="6881706" y="1846426"/>
              <a:ext cx="33303" cy="12777"/>
            </a:xfrm>
            <a:custGeom>
              <a:avLst/>
              <a:gdLst/>
              <a:ahLst/>
              <a:cxnLst/>
              <a:rect l="l" t="t" r="r" b="b"/>
              <a:pathLst>
                <a:path w="1311" h="503" fill="none" extrusionOk="0">
                  <a:moveTo>
                    <a:pt x="0" y="1"/>
                  </a:moveTo>
                  <a:lnTo>
                    <a:pt x="1310" y="503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63"/>
            <p:cNvSpPr/>
            <p:nvPr/>
          </p:nvSpPr>
          <p:spPr>
            <a:xfrm>
              <a:off x="7308697" y="2017791"/>
              <a:ext cx="32591" cy="14200"/>
            </a:xfrm>
            <a:custGeom>
              <a:avLst/>
              <a:gdLst/>
              <a:ahLst/>
              <a:cxnLst/>
              <a:rect l="l" t="t" r="r" b="b"/>
              <a:pathLst>
                <a:path w="1283" h="559" fill="none" extrusionOk="0">
                  <a:moveTo>
                    <a:pt x="0" y="1"/>
                  </a:moveTo>
                  <a:lnTo>
                    <a:pt x="1282" y="558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63"/>
            <p:cNvSpPr/>
            <p:nvPr/>
          </p:nvSpPr>
          <p:spPr>
            <a:xfrm>
              <a:off x="6887371" y="1833699"/>
              <a:ext cx="31880" cy="14175"/>
            </a:xfrm>
            <a:custGeom>
              <a:avLst/>
              <a:gdLst/>
              <a:ahLst/>
              <a:cxnLst/>
              <a:rect l="l" t="t" r="r" b="b"/>
              <a:pathLst>
                <a:path w="1255" h="558" fill="none" extrusionOk="0">
                  <a:moveTo>
                    <a:pt x="0" y="0"/>
                  </a:moveTo>
                  <a:lnTo>
                    <a:pt x="1255" y="558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63"/>
            <p:cNvSpPr/>
            <p:nvPr/>
          </p:nvSpPr>
          <p:spPr>
            <a:xfrm>
              <a:off x="7303743" y="2028409"/>
              <a:ext cx="31880" cy="15623"/>
            </a:xfrm>
            <a:custGeom>
              <a:avLst/>
              <a:gdLst/>
              <a:ahLst/>
              <a:cxnLst/>
              <a:rect l="l" t="t" r="r" b="b"/>
              <a:pathLst>
                <a:path w="1255" h="615" fill="none" extrusionOk="0">
                  <a:moveTo>
                    <a:pt x="0" y="1"/>
                  </a:moveTo>
                  <a:lnTo>
                    <a:pt x="1254" y="61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63"/>
            <p:cNvSpPr/>
            <p:nvPr/>
          </p:nvSpPr>
          <p:spPr>
            <a:xfrm>
              <a:off x="6893036" y="1821658"/>
              <a:ext cx="31169" cy="15597"/>
            </a:xfrm>
            <a:custGeom>
              <a:avLst/>
              <a:gdLst/>
              <a:ahLst/>
              <a:cxnLst/>
              <a:rect l="l" t="t" r="r" b="b"/>
              <a:pathLst>
                <a:path w="1227" h="614" fill="none" extrusionOk="0">
                  <a:moveTo>
                    <a:pt x="0" y="0"/>
                  </a:moveTo>
                  <a:lnTo>
                    <a:pt x="1227" y="613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63"/>
            <p:cNvSpPr/>
            <p:nvPr/>
          </p:nvSpPr>
          <p:spPr>
            <a:xfrm>
              <a:off x="7298078" y="2038341"/>
              <a:ext cx="30458" cy="17706"/>
            </a:xfrm>
            <a:custGeom>
              <a:avLst/>
              <a:gdLst/>
              <a:ahLst/>
              <a:cxnLst/>
              <a:rect l="l" t="t" r="r" b="b"/>
              <a:pathLst>
                <a:path w="1199" h="697" fill="none" extrusionOk="0">
                  <a:moveTo>
                    <a:pt x="0" y="0"/>
                  </a:moveTo>
                  <a:lnTo>
                    <a:pt x="1199" y="69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63"/>
            <p:cNvSpPr/>
            <p:nvPr/>
          </p:nvSpPr>
          <p:spPr>
            <a:xfrm>
              <a:off x="6899412" y="1809617"/>
              <a:ext cx="30458" cy="17731"/>
            </a:xfrm>
            <a:custGeom>
              <a:avLst/>
              <a:gdLst/>
              <a:ahLst/>
              <a:cxnLst/>
              <a:rect l="l" t="t" r="r" b="b"/>
              <a:pathLst>
                <a:path w="1199" h="698" fill="none" extrusionOk="0">
                  <a:moveTo>
                    <a:pt x="0" y="0"/>
                  </a:moveTo>
                  <a:lnTo>
                    <a:pt x="1199" y="69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63"/>
            <p:cNvSpPr/>
            <p:nvPr/>
          </p:nvSpPr>
          <p:spPr>
            <a:xfrm>
              <a:off x="7291702" y="2048248"/>
              <a:ext cx="30458" cy="19839"/>
            </a:xfrm>
            <a:custGeom>
              <a:avLst/>
              <a:gdLst/>
              <a:ahLst/>
              <a:cxnLst/>
              <a:rect l="l" t="t" r="r" b="b"/>
              <a:pathLst>
                <a:path w="1199" h="781" fill="none" extrusionOk="0">
                  <a:moveTo>
                    <a:pt x="0" y="0"/>
                  </a:moveTo>
                  <a:lnTo>
                    <a:pt x="1199" y="78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63"/>
            <p:cNvSpPr/>
            <p:nvPr/>
          </p:nvSpPr>
          <p:spPr>
            <a:xfrm>
              <a:off x="6906474" y="1798288"/>
              <a:ext cx="29772" cy="19128"/>
            </a:xfrm>
            <a:custGeom>
              <a:avLst/>
              <a:gdLst/>
              <a:ahLst/>
              <a:cxnLst/>
              <a:rect l="l" t="t" r="r" b="b"/>
              <a:pathLst>
                <a:path w="1172" h="753" fill="none" extrusionOk="0">
                  <a:moveTo>
                    <a:pt x="1" y="0"/>
                  </a:moveTo>
                  <a:lnTo>
                    <a:pt x="1172" y="753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63"/>
            <p:cNvSpPr/>
            <p:nvPr/>
          </p:nvSpPr>
          <p:spPr>
            <a:xfrm>
              <a:off x="7285326" y="2058155"/>
              <a:ext cx="29060" cy="20551"/>
            </a:xfrm>
            <a:custGeom>
              <a:avLst/>
              <a:gdLst/>
              <a:ahLst/>
              <a:cxnLst/>
              <a:rect l="l" t="t" r="r" b="b"/>
              <a:pathLst>
                <a:path w="1144" h="809" fill="none" extrusionOk="0">
                  <a:moveTo>
                    <a:pt x="0" y="1"/>
                  </a:moveTo>
                  <a:lnTo>
                    <a:pt x="1143" y="80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63"/>
            <p:cNvSpPr/>
            <p:nvPr/>
          </p:nvSpPr>
          <p:spPr>
            <a:xfrm>
              <a:off x="6914272" y="1786958"/>
              <a:ext cx="28349" cy="20551"/>
            </a:xfrm>
            <a:custGeom>
              <a:avLst/>
              <a:gdLst/>
              <a:ahLst/>
              <a:cxnLst/>
              <a:rect l="l" t="t" r="r" b="b"/>
              <a:pathLst>
                <a:path w="1116" h="809" fill="none" extrusionOk="0">
                  <a:moveTo>
                    <a:pt x="1" y="0"/>
                  </a:moveTo>
                  <a:lnTo>
                    <a:pt x="1116" y="80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63"/>
            <p:cNvSpPr/>
            <p:nvPr/>
          </p:nvSpPr>
          <p:spPr>
            <a:xfrm>
              <a:off x="7278239" y="2067351"/>
              <a:ext cx="27638" cy="22684"/>
            </a:xfrm>
            <a:custGeom>
              <a:avLst/>
              <a:gdLst/>
              <a:ahLst/>
              <a:cxnLst/>
              <a:rect l="l" t="t" r="r" b="b"/>
              <a:pathLst>
                <a:path w="1088" h="893" fill="none" extrusionOk="0">
                  <a:moveTo>
                    <a:pt x="0" y="1"/>
                  </a:moveTo>
                  <a:lnTo>
                    <a:pt x="1088" y="893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63"/>
            <p:cNvSpPr/>
            <p:nvPr/>
          </p:nvSpPr>
          <p:spPr>
            <a:xfrm>
              <a:off x="6922071" y="1776340"/>
              <a:ext cx="27638" cy="21973"/>
            </a:xfrm>
            <a:custGeom>
              <a:avLst/>
              <a:gdLst/>
              <a:ahLst/>
              <a:cxnLst/>
              <a:rect l="l" t="t" r="r" b="b"/>
              <a:pathLst>
                <a:path w="1088" h="865" fill="none" extrusionOk="0">
                  <a:moveTo>
                    <a:pt x="0" y="0"/>
                  </a:moveTo>
                  <a:lnTo>
                    <a:pt x="1087" y="86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63"/>
            <p:cNvSpPr/>
            <p:nvPr/>
          </p:nvSpPr>
          <p:spPr>
            <a:xfrm>
              <a:off x="7270441" y="2075861"/>
              <a:ext cx="26241" cy="24107"/>
            </a:xfrm>
            <a:custGeom>
              <a:avLst/>
              <a:gdLst/>
              <a:ahLst/>
              <a:cxnLst/>
              <a:rect l="l" t="t" r="r" b="b"/>
              <a:pathLst>
                <a:path w="1033" h="949" fill="none" extrusionOk="0">
                  <a:moveTo>
                    <a:pt x="1" y="0"/>
                  </a:moveTo>
                  <a:lnTo>
                    <a:pt x="1032" y="948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63"/>
            <p:cNvSpPr/>
            <p:nvPr/>
          </p:nvSpPr>
          <p:spPr>
            <a:xfrm>
              <a:off x="6931266" y="1765722"/>
              <a:ext cx="26215" cy="24082"/>
            </a:xfrm>
            <a:custGeom>
              <a:avLst/>
              <a:gdLst/>
              <a:ahLst/>
              <a:cxnLst/>
              <a:rect l="l" t="t" r="r" b="b"/>
              <a:pathLst>
                <a:path w="1032" h="948" fill="none" extrusionOk="0">
                  <a:moveTo>
                    <a:pt x="1" y="0"/>
                  </a:moveTo>
                  <a:lnTo>
                    <a:pt x="1032" y="948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63"/>
            <p:cNvSpPr/>
            <p:nvPr/>
          </p:nvSpPr>
          <p:spPr>
            <a:xfrm>
              <a:off x="7262667" y="2084345"/>
              <a:ext cx="24793" cy="25530"/>
            </a:xfrm>
            <a:custGeom>
              <a:avLst/>
              <a:gdLst/>
              <a:ahLst/>
              <a:cxnLst/>
              <a:rect l="l" t="t" r="r" b="b"/>
              <a:pathLst>
                <a:path w="976" h="1005" fill="none" extrusionOk="0">
                  <a:moveTo>
                    <a:pt x="0" y="1"/>
                  </a:moveTo>
                  <a:lnTo>
                    <a:pt x="976" y="100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63"/>
            <p:cNvSpPr/>
            <p:nvPr/>
          </p:nvSpPr>
          <p:spPr>
            <a:xfrm>
              <a:off x="6940462" y="1755789"/>
              <a:ext cx="24818" cy="25530"/>
            </a:xfrm>
            <a:custGeom>
              <a:avLst/>
              <a:gdLst/>
              <a:ahLst/>
              <a:cxnLst/>
              <a:rect l="l" t="t" r="r" b="b"/>
              <a:pathLst>
                <a:path w="977" h="1005" fill="none" extrusionOk="0">
                  <a:moveTo>
                    <a:pt x="1" y="1"/>
                  </a:moveTo>
                  <a:lnTo>
                    <a:pt x="977" y="100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63"/>
            <p:cNvSpPr/>
            <p:nvPr/>
          </p:nvSpPr>
          <p:spPr>
            <a:xfrm>
              <a:off x="7254158" y="2092144"/>
              <a:ext cx="23396" cy="26927"/>
            </a:xfrm>
            <a:custGeom>
              <a:avLst/>
              <a:gdLst/>
              <a:ahLst/>
              <a:cxnLst/>
              <a:rect l="l" t="t" r="r" b="b"/>
              <a:pathLst>
                <a:path w="921" h="1060" fill="none" extrusionOk="0">
                  <a:moveTo>
                    <a:pt x="1" y="1"/>
                  </a:moveTo>
                  <a:lnTo>
                    <a:pt x="921" y="106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63"/>
            <p:cNvSpPr/>
            <p:nvPr/>
          </p:nvSpPr>
          <p:spPr>
            <a:xfrm>
              <a:off x="6950394" y="1746594"/>
              <a:ext cx="23396" cy="26927"/>
            </a:xfrm>
            <a:custGeom>
              <a:avLst/>
              <a:gdLst/>
              <a:ahLst/>
              <a:cxnLst/>
              <a:rect l="l" t="t" r="r" b="b"/>
              <a:pathLst>
                <a:path w="921" h="1060" fill="none" extrusionOk="0">
                  <a:moveTo>
                    <a:pt x="0" y="0"/>
                  </a:moveTo>
                  <a:lnTo>
                    <a:pt x="920" y="106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63"/>
            <p:cNvSpPr/>
            <p:nvPr/>
          </p:nvSpPr>
          <p:spPr>
            <a:xfrm>
              <a:off x="7244962" y="2099942"/>
              <a:ext cx="21973" cy="27638"/>
            </a:xfrm>
            <a:custGeom>
              <a:avLst/>
              <a:gdLst/>
              <a:ahLst/>
              <a:cxnLst/>
              <a:rect l="l" t="t" r="r" b="b"/>
              <a:pathLst>
                <a:path w="865" h="1088" fill="none" extrusionOk="0">
                  <a:moveTo>
                    <a:pt x="0" y="0"/>
                  </a:moveTo>
                  <a:lnTo>
                    <a:pt x="864" y="108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63"/>
            <p:cNvSpPr/>
            <p:nvPr/>
          </p:nvSpPr>
          <p:spPr>
            <a:xfrm>
              <a:off x="6961013" y="1738084"/>
              <a:ext cx="21973" cy="28349"/>
            </a:xfrm>
            <a:custGeom>
              <a:avLst/>
              <a:gdLst/>
              <a:ahLst/>
              <a:cxnLst/>
              <a:rect l="l" t="t" r="r" b="b"/>
              <a:pathLst>
                <a:path w="865" h="1116" fill="none" extrusionOk="0">
                  <a:moveTo>
                    <a:pt x="0" y="1"/>
                  </a:moveTo>
                  <a:lnTo>
                    <a:pt x="864" y="111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63"/>
            <p:cNvSpPr/>
            <p:nvPr/>
          </p:nvSpPr>
          <p:spPr>
            <a:xfrm>
              <a:off x="7235741" y="2107004"/>
              <a:ext cx="20576" cy="29060"/>
            </a:xfrm>
            <a:custGeom>
              <a:avLst/>
              <a:gdLst/>
              <a:ahLst/>
              <a:cxnLst/>
              <a:rect l="l" t="t" r="r" b="b"/>
              <a:pathLst>
                <a:path w="810" h="1144" fill="none" extrusionOk="0">
                  <a:moveTo>
                    <a:pt x="1" y="1"/>
                  </a:moveTo>
                  <a:lnTo>
                    <a:pt x="809" y="114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63"/>
            <p:cNvSpPr/>
            <p:nvPr/>
          </p:nvSpPr>
          <p:spPr>
            <a:xfrm>
              <a:off x="6971631" y="1730311"/>
              <a:ext cx="20551" cy="29060"/>
            </a:xfrm>
            <a:custGeom>
              <a:avLst/>
              <a:gdLst/>
              <a:ahLst/>
              <a:cxnLst/>
              <a:rect l="l" t="t" r="r" b="b"/>
              <a:pathLst>
                <a:path w="809" h="1144" fill="none" extrusionOk="0">
                  <a:moveTo>
                    <a:pt x="0" y="0"/>
                  </a:moveTo>
                  <a:lnTo>
                    <a:pt x="809" y="1143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63"/>
            <p:cNvSpPr/>
            <p:nvPr/>
          </p:nvSpPr>
          <p:spPr>
            <a:xfrm>
              <a:off x="7225834" y="2113380"/>
              <a:ext cx="19153" cy="29772"/>
            </a:xfrm>
            <a:custGeom>
              <a:avLst/>
              <a:gdLst/>
              <a:ahLst/>
              <a:cxnLst/>
              <a:rect l="l" t="t" r="r" b="b"/>
              <a:pathLst>
                <a:path w="754" h="1172" fill="none" extrusionOk="0">
                  <a:moveTo>
                    <a:pt x="1" y="1"/>
                  </a:moveTo>
                  <a:lnTo>
                    <a:pt x="753" y="1172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63"/>
            <p:cNvSpPr/>
            <p:nvPr/>
          </p:nvSpPr>
          <p:spPr>
            <a:xfrm>
              <a:off x="6982960" y="1722512"/>
              <a:ext cx="19153" cy="30483"/>
            </a:xfrm>
            <a:custGeom>
              <a:avLst/>
              <a:gdLst/>
              <a:ahLst/>
              <a:cxnLst/>
              <a:rect l="l" t="t" r="r" b="b"/>
              <a:pathLst>
                <a:path w="754" h="1200" fill="none" extrusionOk="0">
                  <a:moveTo>
                    <a:pt x="0" y="1"/>
                  </a:moveTo>
                  <a:lnTo>
                    <a:pt x="753" y="119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63"/>
            <p:cNvSpPr/>
            <p:nvPr/>
          </p:nvSpPr>
          <p:spPr>
            <a:xfrm>
              <a:off x="7215927" y="2119045"/>
              <a:ext cx="17020" cy="31194"/>
            </a:xfrm>
            <a:custGeom>
              <a:avLst/>
              <a:gdLst/>
              <a:ahLst/>
              <a:cxnLst/>
              <a:rect l="l" t="t" r="r" b="b"/>
              <a:pathLst>
                <a:path w="670" h="1228" fill="none" extrusionOk="0">
                  <a:moveTo>
                    <a:pt x="0" y="1"/>
                  </a:moveTo>
                  <a:lnTo>
                    <a:pt x="669" y="122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63"/>
            <p:cNvSpPr/>
            <p:nvPr/>
          </p:nvSpPr>
          <p:spPr>
            <a:xfrm>
              <a:off x="6995001" y="1715425"/>
              <a:ext cx="17020" cy="31194"/>
            </a:xfrm>
            <a:custGeom>
              <a:avLst/>
              <a:gdLst/>
              <a:ahLst/>
              <a:cxnLst/>
              <a:rect l="l" t="t" r="r" b="b"/>
              <a:pathLst>
                <a:path w="670" h="1228" fill="none" extrusionOk="0">
                  <a:moveTo>
                    <a:pt x="0" y="1"/>
                  </a:moveTo>
                  <a:lnTo>
                    <a:pt x="669" y="122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63"/>
            <p:cNvSpPr/>
            <p:nvPr/>
          </p:nvSpPr>
          <p:spPr>
            <a:xfrm>
              <a:off x="7206020" y="2124710"/>
              <a:ext cx="14886" cy="31906"/>
            </a:xfrm>
            <a:custGeom>
              <a:avLst/>
              <a:gdLst/>
              <a:ahLst/>
              <a:cxnLst/>
              <a:rect l="l" t="t" r="r" b="b"/>
              <a:pathLst>
                <a:path w="586" h="1256" fill="none" extrusionOk="0">
                  <a:moveTo>
                    <a:pt x="0" y="1"/>
                  </a:moveTo>
                  <a:lnTo>
                    <a:pt x="586" y="1255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63"/>
            <p:cNvSpPr/>
            <p:nvPr/>
          </p:nvSpPr>
          <p:spPr>
            <a:xfrm>
              <a:off x="7007042" y="1709760"/>
              <a:ext cx="15597" cy="31906"/>
            </a:xfrm>
            <a:custGeom>
              <a:avLst/>
              <a:gdLst/>
              <a:ahLst/>
              <a:cxnLst/>
              <a:rect l="l" t="t" r="r" b="b"/>
              <a:pathLst>
                <a:path w="614" h="1256" fill="none" extrusionOk="0">
                  <a:moveTo>
                    <a:pt x="0" y="1"/>
                  </a:moveTo>
                  <a:lnTo>
                    <a:pt x="613" y="1255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63"/>
            <p:cNvSpPr/>
            <p:nvPr/>
          </p:nvSpPr>
          <p:spPr>
            <a:xfrm>
              <a:off x="7195402" y="2128978"/>
              <a:ext cx="13463" cy="32591"/>
            </a:xfrm>
            <a:custGeom>
              <a:avLst/>
              <a:gdLst/>
              <a:ahLst/>
              <a:cxnLst/>
              <a:rect l="l" t="t" r="r" b="b"/>
              <a:pathLst>
                <a:path w="530" h="1283" fill="none" extrusionOk="0">
                  <a:moveTo>
                    <a:pt x="0" y="0"/>
                  </a:moveTo>
                  <a:lnTo>
                    <a:pt x="530" y="1282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63"/>
            <p:cNvSpPr/>
            <p:nvPr/>
          </p:nvSpPr>
          <p:spPr>
            <a:xfrm>
              <a:off x="7019083" y="1704095"/>
              <a:ext cx="13463" cy="32617"/>
            </a:xfrm>
            <a:custGeom>
              <a:avLst/>
              <a:gdLst/>
              <a:ahLst/>
              <a:cxnLst/>
              <a:rect l="l" t="t" r="r" b="b"/>
              <a:pathLst>
                <a:path w="530" h="1284" fill="none" extrusionOk="0">
                  <a:moveTo>
                    <a:pt x="0" y="1"/>
                  </a:moveTo>
                  <a:lnTo>
                    <a:pt x="530" y="1283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63"/>
            <p:cNvSpPr/>
            <p:nvPr/>
          </p:nvSpPr>
          <p:spPr>
            <a:xfrm>
              <a:off x="7184072" y="2133220"/>
              <a:ext cx="12041" cy="33303"/>
            </a:xfrm>
            <a:custGeom>
              <a:avLst/>
              <a:gdLst/>
              <a:ahLst/>
              <a:cxnLst/>
              <a:rect l="l" t="t" r="r" b="b"/>
              <a:pathLst>
                <a:path w="474" h="1311" fill="none" extrusionOk="0">
                  <a:moveTo>
                    <a:pt x="0" y="0"/>
                  </a:moveTo>
                  <a:lnTo>
                    <a:pt x="474" y="1310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63"/>
            <p:cNvSpPr/>
            <p:nvPr/>
          </p:nvSpPr>
          <p:spPr>
            <a:xfrm>
              <a:off x="7031809" y="1699142"/>
              <a:ext cx="12066" cy="33303"/>
            </a:xfrm>
            <a:custGeom>
              <a:avLst/>
              <a:gdLst/>
              <a:ahLst/>
              <a:cxnLst/>
              <a:rect l="l" t="t" r="r" b="b"/>
              <a:pathLst>
                <a:path w="475" h="1311" fill="none" extrusionOk="0">
                  <a:moveTo>
                    <a:pt x="1" y="1"/>
                  </a:moveTo>
                  <a:lnTo>
                    <a:pt x="475" y="1311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63"/>
            <p:cNvSpPr/>
            <p:nvPr/>
          </p:nvSpPr>
          <p:spPr>
            <a:xfrm>
              <a:off x="7173428" y="2136751"/>
              <a:ext cx="9958" cy="34014"/>
            </a:xfrm>
            <a:custGeom>
              <a:avLst/>
              <a:gdLst/>
              <a:ahLst/>
              <a:cxnLst/>
              <a:rect l="l" t="t" r="r" b="b"/>
              <a:pathLst>
                <a:path w="392" h="1339" fill="none" extrusionOk="0">
                  <a:moveTo>
                    <a:pt x="1" y="1"/>
                  </a:moveTo>
                  <a:lnTo>
                    <a:pt x="391" y="133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63"/>
            <p:cNvSpPr/>
            <p:nvPr/>
          </p:nvSpPr>
          <p:spPr>
            <a:xfrm>
              <a:off x="7045273" y="1694900"/>
              <a:ext cx="9932" cy="34014"/>
            </a:xfrm>
            <a:custGeom>
              <a:avLst/>
              <a:gdLst/>
              <a:ahLst/>
              <a:cxnLst/>
              <a:rect l="l" t="t" r="r" b="b"/>
              <a:pathLst>
                <a:path w="391" h="1339" fill="none" extrusionOk="0">
                  <a:moveTo>
                    <a:pt x="1" y="1"/>
                  </a:moveTo>
                  <a:lnTo>
                    <a:pt x="391" y="1339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63"/>
            <p:cNvSpPr/>
            <p:nvPr/>
          </p:nvSpPr>
          <p:spPr>
            <a:xfrm>
              <a:off x="7162099" y="2139596"/>
              <a:ext cx="7824" cy="34725"/>
            </a:xfrm>
            <a:custGeom>
              <a:avLst/>
              <a:gdLst/>
              <a:ahLst/>
              <a:cxnLst/>
              <a:rect l="l" t="t" r="r" b="b"/>
              <a:pathLst>
                <a:path w="308" h="1367" fill="none" extrusionOk="0">
                  <a:moveTo>
                    <a:pt x="1" y="0"/>
                  </a:moveTo>
                  <a:lnTo>
                    <a:pt x="308" y="136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63"/>
            <p:cNvSpPr/>
            <p:nvPr/>
          </p:nvSpPr>
          <p:spPr>
            <a:xfrm>
              <a:off x="7058025" y="1691369"/>
              <a:ext cx="7799" cy="34725"/>
            </a:xfrm>
            <a:custGeom>
              <a:avLst/>
              <a:gdLst/>
              <a:ahLst/>
              <a:cxnLst/>
              <a:rect l="l" t="t" r="r" b="b"/>
              <a:pathLst>
                <a:path w="307" h="1367" fill="none" extrusionOk="0">
                  <a:moveTo>
                    <a:pt x="0" y="0"/>
                  </a:moveTo>
                  <a:lnTo>
                    <a:pt x="307" y="136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63"/>
            <p:cNvSpPr/>
            <p:nvPr/>
          </p:nvSpPr>
          <p:spPr>
            <a:xfrm>
              <a:off x="7150769" y="2141704"/>
              <a:ext cx="5690" cy="35436"/>
            </a:xfrm>
            <a:custGeom>
              <a:avLst/>
              <a:gdLst/>
              <a:ahLst/>
              <a:cxnLst/>
              <a:rect l="l" t="t" r="r" b="b"/>
              <a:pathLst>
                <a:path w="224" h="1395" fill="none" extrusionOk="0">
                  <a:moveTo>
                    <a:pt x="1" y="1"/>
                  </a:moveTo>
                  <a:lnTo>
                    <a:pt x="224" y="1395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63"/>
            <p:cNvSpPr/>
            <p:nvPr/>
          </p:nvSpPr>
          <p:spPr>
            <a:xfrm>
              <a:off x="7071463" y="1689235"/>
              <a:ext cx="5690" cy="34725"/>
            </a:xfrm>
            <a:custGeom>
              <a:avLst/>
              <a:gdLst/>
              <a:ahLst/>
              <a:cxnLst/>
              <a:rect l="l" t="t" r="r" b="b"/>
              <a:pathLst>
                <a:path w="224" h="1367" fill="none" extrusionOk="0">
                  <a:moveTo>
                    <a:pt x="1" y="1"/>
                  </a:moveTo>
                  <a:lnTo>
                    <a:pt x="224" y="1366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63"/>
            <p:cNvSpPr/>
            <p:nvPr/>
          </p:nvSpPr>
          <p:spPr>
            <a:xfrm>
              <a:off x="7138754" y="2143838"/>
              <a:ext cx="4268" cy="35436"/>
            </a:xfrm>
            <a:custGeom>
              <a:avLst/>
              <a:gdLst/>
              <a:ahLst/>
              <a:cxnLst/>
              <a:rect l="l" t="t" r="r" b="b"/>
              <a:pathLst>
                <a:path w="168" h="1395" fill="none" extrusionOk="0">
                  <a:moveTo>
                    <a:pt x="0" y="0"/>
                  </a:moveTo>
                  <a:lnTo>
                    <a:pt x="167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63"/>
            <p:cNvSpPr/>
            <p:nvPr/>
          </p:nvSpPr>
          <p:spPr>
            <a:xfrm>
              <a:off x="7084926" y="1687101"/>
              <a:ext cx="4268" cy="34725"/>
            </a:xfrm>
            <a:custGeom>
              <a:avLst/>
              <a:gdLst/>
              <a:ahLst/>
              <a:cxnLst/>
              <a:rect l="l" t="t" r="r" b="b"/>
              <a:pathLst>
                <a:path w="168" h="1367" fill="none" extrusionOk="0">
                  <a:moveTo>
                    <a:pt x="1" y="1"/>
                  </a:moveTo>
                  <a:lnTo>
                    <a:pt x="168" y="136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63"/>
            <p:cNvSpPr/>
            <p:nvPr/>
          </p:nvSpPr>
          <p:spPr>
            <a:xfrm>
              <a:off x="7127424" y="2144549"/>
              <a:ext cx="2134" cy="35436"/>
            </a:xfrm>
            <a:custGeom>
              <a:avLst/>
              <a:gdLst/>
              <a:ahLst/>
              <a:cxnLst/>
              <a:rect l="l" t="t" r="r" b="b"/>
              <a:pathLst>
                <a:path w="84" h="1395" fill="none" extrusionOk="0">
                  <a:moveTo>
                    <a:pt x="0" y="0"/>
                  </a:moveTo>
                  <a:lnTo>
                    <a:pt x="84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63"/>
            <p:cNvSpPr/>
            <p:nvPr/>
          </p:nvSpPr>
          <p:spPr>
            <a:xfrm>
              <a:off x="7098389" y="1685704"/>
              <a:ext cx="2134" cy="35411"/>
            </a:xfrm>
            <a:custGeom>
              <a:avLst/>
              <a:gdLst/>
              <a:ahLst/>
              <a:cxnLst/>
              <a:rect l="l" t="t" r="r" b="b"/>
              <a:pathLst>
                <a:path w="84" h="1394" fill="none" extrusionOk="0">
                  <a:moveTo>
                    <a:pt x="0" y="0"/>
                  </a:moveTo>
                  <a:lnTo>
                    <a:pt x="84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63"/>
            <p:cNvSpPr/>
            <p:nvPr/>
          </p:nvSpPr>
          <p:spPr>
            <a:xfrm>
              <a:off x="7116095" y="2145261"/>
              <a:ext cx="25" cy="35411"/>
            </a:xfrm>
            <a:custGeom>
              <a:avLst/>
              <a:gdLst/>
              <a:ahLst/>
              <a:cxnLst/>
              <a:rect l="l" t="t" r="r" b="b"/>
              <a:pathLst>
                <a:path w="1" h="1394" fill="none" extrusionOk="0">
                  <a:moveTo>
                    <a:pt x="0" y="0"/>
                  </a:moveTo>
                  <a:lnTo>
                    <a:pt x="0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63"/>
            <p:cNvSpPr/>
            <p:nvPr/>
          </p:nvSpPr>
          <p:spPr>
            <a:xfrm>
              <a:off x="7111827" y="1684993"/>
              <a:ext cx="737" cy="35436"/>
            </a:xfrm>
            <a:custGeom>
              <a:avLst/>
              <a:gdLst/>
              <a:ahLst/>
              <a:cxnLst/>
              <a:rect l="l" t="t" r="r" b="b"/>
              <a:pathLst>
                <a:path w="29" h="1395" fill="none" extrusionOk="0">
                  <a:moveTo>
                    <a:pt x="1" y="0"/>
                  </a:moveTo>
                  <a:lnTo>
                    <a:pt x="29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63"/>
            <p:cNvSpPr/>
            <p:nvPr/>
          </p:nvSpPr>
          <p:spPr>
            <a:xfrm>
              <a:off x="7102632" y="2145261"/>
              <a:ext cx="1448" cy="35411"/>
            </a:xfrm>
            <a:custGeom>
              <a:avLst/>
              <a:gdLst/>
              <a:ahLst/>
              <a:cxnLst/>
              <a:rect l="l" t="t" r="r" b="b"/>
              <a:pathLst>
                <a:path w="57" h="1394" fill="none" extrusionOk="0">
                  <a:moveTo>
                    <a:pt x="56" y="0"/>
                  </a:moveTo>
                  <a:lnTo>
                    <a:pt x="0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63"/>
            <p:cNvSpPr/>
            <p:nvPr/>
          </p:nvSpPr>
          <p:spPr>
            <a:xfrm>
              <a:off x="7123868" y="1685704"/>
              <a:ext cx="1448" cy="35411"/>
            </a:xfrm>
            <a:custGeom>
              <a:avLst/>
              <a:gdLst/>
              <a:ahLst/>
              <a:cxnLst/>
              <a:rect l="l" t="t" r="r" b="b"/>
              <a:pathLst>
                <a:path w="57" h="1394" fill="none" extrusionOk="0">
                  <a:moveTo>
                    <a:pt x="56" y="0"/>
                  </a:moveTo>
                  <a:lnTo>
                    <a:pt x="1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63"/>
            <p:cNvSpPr/>
            <p:nvPr/>
          </p:nvSpPr>
          <p:spPr>
            <a:xfrm>
              <a:off x="7089168" y="2143838"/>
              <a:ext cx="3582" cy="35436"/>
            </a:xfrm>
            <a:custGeom>
              <a:avLst/>
              <a:gdLst/>
              <a:ahLst/>
              <a:cxnLst/>
              <a:rect l="l" t="t" r="r" b="b"/>
              <a:pathLst>
                <a:path w="141" h="1395" fill="none" extrusionOk="0">
                  <a:moveTo>
                    <a:pt x="140" y="0"/>
                  </a:moveTo>
                  <a:lnTo>
                    <a:pt x="1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3"/>
            <p:cNvSpPr/>
            <p:nvPr/>
          </p:nvSpPr>
          <p:spPr>
            <a:xfrm>
              <a:off x="7135198" y="1686415"/>
              <a:ext cx="3582" cy="35411"/>
            </a:xfrm>
            <a:custGeom>
              <a:avLst/>
              <a:gdLst/>
              <a:ahLst/>
              <a:cxnLst/>
              <a:rect l="l" t="t" r="r" b="b"/>
              <a:pathLst>
                <a:path w="141" h="1394" fill="none" extrusionOk="0">
                  <a:moveTo>
                    <a:pt x="140" y="0"/>
                  </a:moveTo>
                  <a:lnTo>
                    <a:pt x="1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63"/>
            <p:cNvSpPr/>
            <p:nvPr/>
          </p:nvSpPr>
          <p:spPr>
            <a:xfrm>
              <a:off x="7075730" y="2142415"/>
              <a:ext cx="5690" cy="35436"/>
            </a:xfrm>
            <a:custGeom>
              <a:avLst/>
              <a:gdLst/>
              <a:ahLst/>
              <a:cxnLst/>
              <a:rect l="l" t="t" r="r" b="b"/>
              <a:pathLst>
                <a:path w="224" h="1395" fill="none" extrusionOk="0">
                  <a:moveTo>
                    <a:pt x="223" y="1"/>
                  </a:moveTo>
                  <a:lnTo>
                    <a:pt x="0" y="1394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63"/>
            <p:cNvSpPr/>
            <p:nvPr/>
          </p:nvSpPr>
          <p:spPr>
            <a:xfrm>
              <a:off x="7147238" y="1688524"/>
              <a:ext cx="4979" cy="34725"/>
            </a:xfrm>
            <a:custGeom>
              <a:avLst/>
              <a:gdLst/>
              <a:ahLst/>
              <a:cxnLst/>
              <a:rect l="l" t="t" r="r" b="b"/>
              <a:pathLst>
                <a:path w="196" h="1367" fill="none" extrusionOk="0">
                  <a:moveTo>
                    <a:pt x="196" y="1"/>
                  </a:moveTo>
                  <a:lnTo>
                    <a:pt x="1" y="1367"/>
                  </a:lnTo>
                </a:path>
              </a:pathLst>
            </a:custGeom>
            <a:noFill/>
            <a:ln w="2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63"/>
            <p:cNvSpPr/>
            <p:nvPr/>
          </p:nvSpPr>
          <p:spPr>
            <a:xfrm>
              <a:off x="6843475" y="3347231"/>
              <a:ext cx="551615" cy="583876"/>
            </a:xfrm>
            <a:custGeom>
              <a:avLst/>
              <a:gdLst/>
              <a:ahLst/>
              <a:cxnLst/>
              <a:rect l="l" t="t" r="r" b="b"/>
              <a:pathLst>
                <a:path w="21715" h="22985" extrusionOk="0">
                  <a:moveTo>
                    <a:pt x="640" y="1"/>
                  </a:moveTo>
                  <a:cubicBezTo>
                    <a:pt x="229" y="1"/>
                    <a:pt x="0" y="16"/>
                    <a:pt x="0" y="16"/>
                  </a:cubicBezTo>
                  <a:lnTo>
                    <a:pt x="0" y="22985"/>
                  </a:lnTo>
                  <a:lnTo>
                    <a:pt x="21715" y="22985"/>
                  </a:lnTo>
                  <a:cubicBezTo>
                    <a:pt x="21715" y="1123"/>
                    <a:pt x="4230" y="1"/>
                    <a:pt x="6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63"/>
            <p:cNvSpPr/>
            <p:nvPr/>
          </p:nvSpPr>
          <p:spPr>
            <a:xfrm>
              <a:off x="6928447" y="3459484"/>
              <a:ext cx="228013" cy="228038"/>
            </a:xfrm>
            <a:custGeom>
              <a:avLst/>
              <a:gdLst/>
              <a:ahLst/>
              <a:cxnLst/>
              <a:rect l="l" t="t" r="r" b="b"/>
              <a:pathLst>
                <a:path w="8976" h="8977" extrusionOk="0">
                  <a:moveTo>
                    <a:pt x="4476" y="2370"/>
                  </a:moveTo>
                  <a:cubicBezTo>
                    <a:pt x="5559" y="2370"/>
                    <a:pt x="6607" y="3206"/>
                    <a:pt x="6607" y="4489"/>
                  </a:cubicBezTo>
                  <a:cubicBezTo>
                    <a:pt x="6607" y="5659"/>
                    <a:pt x="5659" y="6607"/>
                    <a:pt x="4488" y="6607"/>
                  </a:cubicBezTo>
                  <a:cubicBezTo>
                    <a:pt x="2620" y="6607"/>
                    <a:pt x="1673" y="4321"/>
                    <a:pt x="3011" y="2983"/>
                  </a:cubicBezTo>
                  <a:cubicBezTo>
                    <a:pt x="3434" y="2560"/>
                    <a:pt x="3959" y="2370"/>
                    <a:pt x="4476" y="2370"/>
                  </a:cubicBezTo>
                  <a:close/>
                  <a:moveTo>
                    <a:pt x="3875" y="1"/>
                  </a:moveTo>
                  <a:lnTo>
                    <a:pt x="3875" y="335"/>
                  </a:lnTo>
                  <a:cubicBezTo>
                    <a:pt x="3206" y="447"/>
                    <a:pt x="2565" y="726"/>
                    <a:pt x="2007" y="1116"/>
                  </a:cubicBezTo>
                  <a:lnTo>
                    <a:pt x="1756" y="865"/>
                  </a:lnTo>
                  <a:lnTo>
                    <a:pt x="864" y="1785"/>
                  </a:lnTo>
                  <a:lnTo>
                    <a:pt x="1115" y="2008"/>
                  </a:lnTo>
                  <a:cubicBezTo>
                    <a:pt x="725" y="2565"/>
                    <a:pt x="446" y="3206"/>
                    <a:pt x="362" y="3875"/>
                  </a:cubicBezTo>
                  <a:lnTo>
                    <a:pt x="0" y="3875"/>
                  </a:lnTo>
                  <a:lnTo>
                    <a:pt x="0" y="5130"/>
                  </a:lnTo>
                  <a:lnTo>
                    <a:pt x="362" y="5130"/>
                  </a:lnTo>
                  <a:cubicBezTo>
                    <a:pt x="446" y="5799"/>
                    <a:pt x="725" y="6440"/>
                    <a:pt x="1115" y="6998"/>
                  </a:cubicBezTo>
                  <a:lnTo>
                    <a:pt x="864" y="7221"/>
                  </a:lnTo>
                  <a:lnTo>
                    <a:pt x="1756" y="8113"/>
                  </a:lnTo>
                  <a:lnTo>
                    <a:pt x="2007" y="7862"/>
                  </a:lnTo>
                  <a:cubicBezTo>
                    <a:pt x="2565" y="8280"/>
                    <a:pt x="3178" y="8531"/>
                    <a:pt x="3875" y="8642"/>
                  </a:cubicBezTo>
                  <a:lnTo>
                    <a:pt x="3875" y="8977"/>
                  </a:lnTo>
                  <a:lnTo>
                    <a:pt x="5129" y="8977"/>
                  </a:lnTo>
                  <a:lnTo>
                    <a:pt x="5129" y="8642"/>
                  </a:lnTo>
                  <a:cubicBezTo>
                    <a:pt x="5798" y="8531"/>
                    <a:pt x="6439" y="8280"/>
                    <a:pt x="6969" y="7862"/>
                  </a:cubicBezTo>
                  <a:lnTo>
                    <a:pt x="7220" y="8113"/>
                  </a:lnTo>
                  <a:lnTo>
                    <a:pt x="8112" y="7221"/>
                  </a:lnTo>
                  <a:lnTo>
                    <a:pt x="7861" y="6998"/>
                  </a:lnTo>
                  <a:cubicBezTo>
                    <a:pt x="8279" y="6440"/>
                    <a:pt x="8530" y="5799"/>
                    <a:pt x="8641" y="5130"/>
                  </a:cubicBezTo>
                  <a:lnTo>
                    <a:pt x="8976" y="5130"/>
                  </a:lnTo>
                  <a:lnTo>
                    <a:pt x="8976" y="3875"/>
                  </a:lnTo>
                  <a:lnTo>
                    <a:pt x="8641" y="3875"/>
                  </a:lnTo>
                  <a:cubicBezTo>
                    <a:pt x="8530" y="3179"/>
                    <a:pt x="8279" y="2537"/>
                    <a:pt x="7861" y="2008"/>
                  </a:cubicBezTo>
                  <a:lnTo>
                    <a:pt x="8112" y="1757"/>
                  </a:lnTo>
                  <a:lnTo>
                    <a:pt x="7220" y="865"/>
                  </a:lnTo>
                  <a:lnTo>
                    <a:pt x="6969" y="1116"/>
                  </a:lnTo>
                  <a:cubicBezTo>
                    <a:pt x="6439" y="698"/>
                    <a:pt x="5798" y="447"/>
                    <a:pt x="5129" y="335"/>
                  </a:cubicBezTo>
                  <a:lnTo>
                    <a:pt x="5129" y="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63"/>
            <p:cNvSpPr/>
            <p:nvPr/>
          </p:nvSpPr>
          <p:spPr>
            <a:xfrm>
              <a:off x="7022614" y="3553397"/>
              <a:ext cx="42524" cy="40365"/>
            </a:xfrm>
            <a:custGeom>
              <a:avLst/>
              <a:gdLst/>
              <a:ahLst/>
              <a:cxnLst/>
              <a:rect l="l" t="t" r="r" b="b"/>
              <a:pathLst>
                <a:path w="1674" h="1589" extrusionOk="0">
                  <a:moveTo>
                    <a:pt x="797" y="1"/>
                  </a:moveTo>
                  <a:cubicBezTo>
                    <a:pt x="385" y="1"/>
                    <a:pt x="0" y="319"/>
                    <a:pt x="0" y="792"/>
                  </a:cubicBezTo>
                  <a:cubicBezTo>
                    <a:pt x="0" y="1278"/>
                    <a:pt x="377" y="1589"/>
                    <a:pt x="785" y="1589"/>
                  </a:cubicBezTo>
                  <a:cubicBezTo>
                    <a:pt x="985" y="1589"/>
                    <a:pt x="1192" y="1514"/>
                    <a:pt x="1366" y="1349"/>
                  </a:cubicBezTo>
                  <a:cubicBezTo>
                    <a:pt x="1673" y="1043"/>
                    <a:pt x="1673" y="541"/>
                    <a:pt x="1366" y="234"/>
                  </a:cubicBezTo>
                  <a:cubicBezTo>
                    <a:pt x="1196" y="73"/>
                    <a:pt x="993" y="1"/>
                    <a:pt x="797" y="1"/>
                  </a:cubicBezTo>
                  <a:close/>
                </a:path>
              </a:pathLst>
            </a:custGeom>
            <a:solidFill>
              <a:srgbClr val="E4EF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63"/>
            <p:cNvSpPr/>
            <p:nvPr/>
          </p:nvSpPr>
          <p:spPr>
            <a:xfrm>
              <a:off x="7028990" y="3558630"/>
              <a:ext cx="28349" cy="28349"/>
            </a:xfrm>
            <a:custGeom>
              <a:avLst/>
              <a:gdLst/>
              <a:ahLst/>
              <a:cxnLst/>
              <a:rect l="l" t="t" r="r" b="b"/>
              <a:pathLst>
                <a:path w="1116" h="1116" fill="none" extrusionOk="0">
                  <a:moveTo>
                    <a:pt x="0" y="0"/>
                  </a:moveTo>
                  <a:lnTo>
                    <a:pt x="1115" y="1115"/>
                  </a:lnTo>
                </a:path>
              </a:pathLst>
            </a:custGeom>
            <a:noFill/>
            <a:ln w="21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63"/>
            <p:cNvSpPr/>
            <p:nvPr/>
          </p:nvSpPr>
          <p:spPr>
            <a:xfrm>
              <a:off x="5851406" y="3931082"/>
              <a:ext cx="1790114" cy="79332"/>
            </a:xfrm>
            <a:custGeom>
              <a:avLst/>
              <a:gdLst/>
              <a:ahLst/>
              <a:cxnLst/>
              <a:rect l="l" t="t" r="r" b="b"/>
              <a:pathLst>
                <a:path w="70470" h="3123" fill="none" extrusionOk="0">
                  <a:moveTo>
                    <a:pt x="29" y="3123"/>
                  </a:moveTo>
                  <a:cubicBezTo>
                    <a:pt x="1" y="1395"/>
                    <a:pt x="1394" y="1"/>
                    <a:pt x="3123" y="1"/>
                  </a:cubicBezTo>
                  <a:lnTo>
                    <a:pt x="67348" y="1"/>
                  </a:lnTo>
                  <a:cubicBezTo>
                    <a:pt x="69076" y="1"/>
                    <a:pt x="70470" y="1395"/>
                    <a:pt x="70470" y="3123"/>
                  </a:cubicBez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63"/>
            <p:cNvSpPr/>
            <p:nvPr/>
          </p:nvSpPr>
          <p:spPr>
            <a:xfrm>
              <a:off x="5930713" y="4100313"/>
              <a:ext cx="1613795" cy="25"/>
            </a:xfrm>
            <a:custGeom>
              <a:avLst/>
              <a:gdLst/>
              <a:ahLst/>
              <a:cxnLst/>
              <a:rect l="l" t="t" r="r" b="b"/>
              <a:pathLst>
                <a:path w="63529" h="1" fill="none" extrusionOk="0">
                  <a:moveTo>
                    <a:pt x="1" y="1"/>
                  </a:moveTo>
                  <a:lnTo>
                    <a:pt x="63529" y="1"/>
                  </a:lnTo>
                </a:path>
              </a:pathLst>
            </a:custGeom>
            <a:noFill/>
            <a:ln w="21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3"/>
            <p:cNvSpPr/>
            <p:nvPr/>
          </p:nvSpPr>
          <p:spPr>
            <a:xfrm>
              <a:off x="7824901" y="2643048"/>
              <a:ext cx="397981" cy="17731"/>
            </a:xfrm>
            <a:custGeom>
              <a:avLst/>
              <a:gdLst/>
              <a:ahLst/>
              <a:cxnLst/>
              <a:rect l="l" t="t" r="r" b="b"/>
              <a:pathLst>
                <a:path w="15667" h="698" extrusionOk="0">
                  <a:moveTo>
                    <a:pt x="474" y="1"/>
                  </a:moveTo>
                  <a:cubicBezTo>
                    <a:pt x="0" y="1"/>
                    <a:pt x="0" y="697"/>
                    <a:pt x="474" y="697"/>
                  </a:cubicBezTo>
                  <a:lnTo>
                    <a:pt x="15220" y="697"/>
                  </a:lnTo>
                  <a:cubicBezTo>
                    <a:pt x="15666" y="697"/>
                    <a:pt x="15666" y="1"/>
                    <a:pt x="15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3"/>
            <p:cNvSpPr/>
            <p:nvPr/>
          </p:nvSpPr>
          <p:spPr>
            <a:xfrm>
              <a:off x="7824901" y="3004170"/>
              <a:ext cx="410708" cy="17731"/>
            </a:xfrm>
            <a:custGeom>
              <a:avLst/>
              <a:gdLst/>
              <a:ahLst/>
              <a:cxnLst/>
              <a:rect l="l" t="t" r="r" b="b"/>
              <a:pathLst>
                <a:path w="16168" h="698" extrusionOk="0">
                  <a:moveTo>
                    <a:pt x="474" y="1"/>
                  </a:moveTo>
                  <a:cubicBezTo>
                    <a:pt x="0" y="1"/>
                    <a:pt x="0" y="698"/>
                    <a:pt x="474" y="698"/>
                  </a:cubicBezTo>
                  <a:lnTo>
                    <a:pt x="15722" y="698"/>
                  </a:lnTo>
                  <a:cubicBezTo>
                    <a:pt x="16168" y="698"/>
                    <a:pt x="16168" y="1"/>
                    <a:pt x="157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3"/>
            <p:cNvSpPr/>
            <p:nvPr/>
          </p:nvSpPr>
          <p:spPr>
            <a:xfrm>
              <a:off x="7776738" y="2768384"/>
              <a:ext cx="500658" cy="17731"/>
            </a:xfrm>
            <a:custGeom>
              <a:avLst/>
              <a:gdLst/>
              <a:ahLst/>
              <a:cxnLst/>
              <a:rect l="l" t="t" r="r" b="b"/>
              <a:pathLst>
                <a:path w="19709" h="698" extrusionOk="0">
                  <a:moveTo>
                    <a:pt x="475" y="0"/>
                  </a:moveTo>
                  <a:cubicBezTo>
                    <a:pt x="1" y="0"/>
                    <a:pt x="1" y="697"/>
                    <a:pt x="475" y="697"/>
                  </a:cubicBezTo>
                  <a:lnTo>
                    <a:pt x="19235" y="697"/>
                  </a:lnTo>
                  <a:cubicBezTo>
                    <a:pt x="19709" y="697"/>
                    <a:pt x="19709" y="0"/>
                    <a:pt x="192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3"/>
            <p:cNvSpPr/>
            <p:nvPr/>
          </p:nvSpPr>
          <p:spPr>
            <a:xfrm>
              <a:off x="7785248" y="2897962"/>
              <a:ext cx="483664" cy="17731"/>
            </a:xfrm>
            <a:custGeom>
              <a:avLst/>
              <a:gdLst/>
              <a:ahLst/>
              <a:cxnLst/>
              <a:rect l="l" t="t" r="r" b="b"/>
              <a:pathLst>
                <a:path w="19040" h="698" extrusionOk="0">
                  <a:moveTo>
                    <a:pt x="474" y="1"/>
                  </a:moveTo>
                  <a:cubicBezTo>
                    <a:pt x="0" y="1"/>
                    <a:pt x="0" y="698"/>
                    <a:pt x="474" y="698"/>
                  </a:cubicBezTo>
                  <a:lnTo>
                    <a:pt x="18565" y="698"/>
                  </a:lnTo>
                  <a:cubicBezTo>
                    <a:pt x="19039" y="698"/>
                    <a:pt x="19039" y="1"/>
                    <a:pt x="185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3"/>
            <p:cNvSpPr/>
            <p:nvPr/>
          </p:nvSpPr>
          <p:spPr>
            <a:xfrm>
              <a:off x="7824901" y="3259109"/>
              <a:ext cx="397981" cy="17706"/>
            </a:xfrm>
            <a:custGeom>
              <a:avLst/>
              <a:gdLst/>
              <a:ahLst/>
              <a:cxnLst/>
              <a:rect l="l" t="t" r="r" b="b"/>
              <a:pathLst>
                <a:path w="15667" h="697" extrusionOk="0">
                  <a:moveTo>
                    <a:pt x="474" y="0"/>
                  </a:moveTo>
                  <a:cubicBezTo>
                    <a:pt x="0" y="0"/>
                    <a:pt x="0" y="697"/>
                    <a:pt x="474" y="697"/>
                  </a:cubicBezTo>
                  <a:lnTo>
                    <a:pt x="15220" y="697"/>
                  </a:lnTo>
                  <a:cubicBezTo>
                    <a:pt x="15666" y="697"/>
                    <a:pt x="15666" y="0"/>
                    <a:pt x="15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3"/>
            <p:cNvSpPr/>
            <p:nvPr/>
          </p:nvSpPr>
          <p:spPr>
            <a:xfrm>
              <a:off x="7824901" y="3620231"/>
              <a:ext cx="405043" cy="17731"/>
            </a:xfrm>
            <a:custGeom>
              <a:avLst/>
              <a:gdLst/>
              <a:ahLst/>
              <a:cxnLst/>
              <a:rect l="l" t="t" r="r" b="b"/>
              <a:pathLst>
                <a:path w="15945" h="698" extrusionOk="0">
                  <a:moveTo>
                    <a:pt x="474" y="0"/>
                  </a:moveTo>
                  <a:cubicBezTo>
                    <a:pt x="0" y="0"/>
                    <a:pt x="0" y="697"/>
                    <a:pt x="474" y="697"/>
                  </a:cubicBezTo>
                  <a:lnTo>
                    <a:pt x="15499" y="697"/>
                  </a:lnTo>
                  <a:cubicBezTo>
                    <a:pt x="15945" y="697"/>
                    <a:pt x="15945" y="0"/>
                    <a:pt x="154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3"/>
            <p:cNvSpPr/>
            <p:nvPr/>
          </p:nvSpPr>
          <p:spPr>
            <a:xfrm>
              <a:off x="7776738" y="3384445"/>
              <a:ext cx="500658" cy="17706"/>
            </a:xfrm>
            <a:custGeom>
              <a:avLst/>
              <a:gdLst/>
              <a:ahLst/>
              <a:cxnLst/>
              <a:rect l="l" t="t" r="r" b="b"/>
              <a:pathLst>
                <a:path w="19709" h="697" extrusionOk="0">
                  <a:moveTo>
                    <a:pt x="475" y="0"/>
                  </a:moveTo>
                  <a:cubicBezTo>
                    <a:pt x="1" y="0"/>
                    <a:pt x="1" y="697"/>
                    <a:pt x="475" y="697"/>
                  </a:cubicBezTo>
                  <a:lnTo>
                    <a:pt x="19235" y="697"/>
                  </a:lnTo>
                  <a:cubicBezTo>
                    <a:pt x="19709" y="697"/>
                    <a:pt x="19709" y="0"/>
                    <a:pt x="192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3"/>
            <p:cNvSpPr/>
            <p:nvPr/>
          </p:nvSpPr>
          <p:spPr>
            <a:xfrm>
              <a:off x="7785248" y="3514023"/>
              <a:ext cx="483664" cy="17731"/>
            </a:xfrm>
            <a:custGeom>
              <a:avLst/>
              <a:gdLst/>
              <a:ahLst/>
              <a:cxnLst/>
              <a:rect l="l" t="t" r="r" b="b"/>
              <a:pathLst>
                <a:path w="19040" h="698" extrusionOk="0">
                  <a:moveTo>
                    <a:pt x="474" y="0"/>
                  </a:moveTo>
                  <a:cubicBezTo>
                    <a:pt x="0" y="0"/>
                    <a:pt x="0" y="697"/>
                    <a:pt x="474" y="697"/>
                  </a:cubicBezTo>
                  <a:lnTo>
                    <a:pt x="18565" y="697"/>
                  </a:lnTo>
                  <a:cubicBezTo>
                    <a:pt x="19039" y="697"/>
                    <a:pt x="19039" y="0"/>
                    <a:pt x="185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3"/>
            <p:cNvSpPr/>
            <p:nvPr/>
          </p:nvSpPr>
          <p:spPr>
            <a:xfrm>
              <a:off x="7824901" y="2407262"/>
              <a:ext cx="404357" cy="17706"/>
            </a:xfrm>
            <a:custGeom>
              <a:avLst/>
              <a:gdLst/>
              <a:ahLst/>
              <a:cxnLst/>
              <a:rect l="l" t="t" r="r" b="b"/>
              <a:pathLst>
                <a:path w="15918" h="697" extrusionOk="0">
                  <a:moveTo>
                    <a:pt x="474" y="0"/>
                  </a:moveTo>
                  <a:cubicBezTo>
                    <a:pt x="0" y="0"/>
                    <a:pt x="0" y="697"/>
                    <a:pt x="474" y="697"/>
                  </a:cubicBezTo>
                  <a:lnTo>
                    <a:pt x="15443" y="697"/>
                  </a:lnTo>
                  <a:cubicBezTo>
                    <a:pt x="15917" y="697"/>
                    <a:pt x="15917" y="0"/>
                    <a:pt x="154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3"/>
            <p:cNvSpPr/>
            <p:nvPr/>
          </p:nvSpPr>
          <p:spPr>
            <a:xfrm>
              <a:off x="7776738" y="2283323"/>
              <a:ext cx="496416" cy="17731"/>
            </a:xfrm>
            <a:custGeom>
              <a:avLst/>
              <a:gdLst/>
              <a:ahLst/>
              <a:cxnLst/>
              <a:rect l="l" t="t" r="r" b="b"/>
              <a:pathLst>
                <a:path w="19542" h="698" extrusionOk="0">
                  <a:moveTo>
                    <a:pt x="447" y="1"/>
                  </a:moveTo>
                  <a:cubicBezTo>
                    <a:pt x="1" y="1"/>
                    <a:pt x="1" y="698"/>
                    <a:pt x="447" y="698"/>
                  </a:cubicBezTo>
                  <a:lnTo>
                    <a:pt x="19067" y="698"/>
                  </a:lnTo>
                  <a:cubicBezTo>
                    <a:pt x="19541" y="698"/>
                    <a:pt x="19541" y="1"/>
                    <a:pt x="190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63"/>
            <p:cNvSpPr/>
            <p:nvPr/>
          </p:nvSpPr>
          <p:spPr>
            <a:xfrm>
              <a:off x="7839761" y="3834781"/>
              <a:ext cx="374611" cy="17731"/>
            </a:xfrm>
            <a:custGeom>
              <a:avLst/>
              <a:gdLst/>
              <a:ahLst/>
              <a:cxnLst/>
              <a:rect l="l" t="t" r="r" b="b"/>
              <a:pathLst>
                <a:path w="14747" h="698" extrusionOk="0">
                  <a:moveTo>
                    <a:pt x="475" y="1"/>
                  </a:moveTo>
                  <a:cubicBezTo>
                    <a:pt x="1" y="1"/>
                    <a:pt x="1" y="698"/>
                    <a:pt x="475" y="698"/>
                  </a:cubicBezTo>
                  <a:lnTo>
                    <a:pt x="14301" y="698"/>
                  </a:lnTo>
                  <a:cubicBezTo>
                    <a:pt x="14747" y="698"/>
                    <a:pt x="14747" y="1"/>
                    <a:pt x="143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63"/>
            <p:cNvSpPr/>
            <p:nvPr/>
          </p:nvSpPr>
          <p:spPr>
            <a:xfrm>
              <a:off x="7785248" y="3943834"/>
              <a:ext cx="483664" cy="17731"/>
            </a:xfrm>
            <a:custGeom>
              <a:avLst/>
              <a:gdLst/>
              <a:ahLst/>
              <a:cxnLst/>
              <a:rect l="l" t="t" r="r" b="b"/>
              <a:pathLst>
                <a:path w="19040" h="698" extrusionOk="0">
                  <a:moveTo>
                    <a:pt x="474" y="1"/>
                  </a:moveTo>
                  <a:cubicBezTo>
                    <a:pt x="0" y="1"/>
                    <a:pt x="0" y="697"/>
                    <a:pt x="474" y="697"/>
                  </a:cubicBezTo>
                  <a:lnTo>
                    <a:pt x="18565" y="697"/>
                  </a:lnTo>
                  <a:cubicBezTo>
                    <a:pt x="19039" y="697"/>
                    <a:pt x="19039" y="1"/>
                    <a:pt x="185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3"/>
            <p:cNvSpPr/>
            <p:nvPr/>
          </p:nvSpPr>
          <p:spPr>
            <a:xfrm>
              <a:off x="7775315" y="2221900"/>
              <a:ext cx="504214" cy="317074"/>
            </a:xfrm>
            <a:custGeom>
              <a:avLst/>
              <a:gdLst/>
              <a:ahLst/>
              <a:cxnLst/>
              <a:rect l="l" t="t" r="r" b="b"/>
              <a:pathLst>
                <a:path w="19849" h="12482" extrusionOk="0">
                  <a:moveTo>
                    <a:pt x="349" y="1"/>
                  </a:moveTo>
                  <a:cubicBezTo>
                    <a:pt x="175" y="1"/>
                    <a:pt x="1" y="119"/>
                    <a:pt x="1" y="356"/>
                  </a:cubicBezTo>
                  <a:cubicBezTo>
                    <a:pt x="1" y="7046"/>
                    <a:pt x="4433" y="12482"/>
                    <a:pt x="9925" y="12482"/>
                  </a:cubicBezTo>
                  <a:cubicBezTo>
                    <a:pt x="15388" y="12482"/>
                    <a:pt x="19848" y="7046"/>
                    <a:pt x="19848" y="356"/>
                  </a:cubicBezTo>
                  <a:cubicBezTo>
                    <a:pt x="19848" y="119"/>
                    <a:pt x="19674" y="1"/>
                    <a:pt x="19500" y="1"/>
                  </a:cubicBezTo>
                  <a:cubicBezTo>
                    <a:pt x="19326" y="1"/>
                    <a:pt x="19151" y="119"/>
                    <a:pt x="19151" y="356"/>
                  </a:cubicBezTo>
                  <a:cubicBezTo>
                    <a:pt x="19151" y="6656"/>
                    <a:pt x="14998" y="11785"/>
                    <a:pt x="9925" y="11785"/>
                  </a:cubicBezTo>
                  <a:cubicBezTo>
                    <a:pt x="4823" y="11785"/>
                    <a:pt x="698" y="6656"/>
                    <a:pt x="698" y="356"/>
                  </a:cubicBezTo>
                  <a:cubicBezTo>
                    <a:pt x="698" y="119"/>
                    <a:pt x="524" y="1"/>
                    <a:pt x="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3"/>
            <p:cNvSpPr/>
            <p:nvPr/>
          </p:nvSpPr>
          <p:spPr>
            <a:xfrm>
              <a:off x="7775315" y="2529041"/>
              <a:ext cx="504214" cy="616087"/>
            </a:xfrm>
            <a:custGeom>
              <a:avLst/>
              <a:gdLst/>
              <a:ahLst/>
              <a:cxnLst/>
              <a:rect l="l" t="t" r="r" b="b"/>
              <a:pathLst>
                <a:path w="19849" h="24253" extrusionOk="0">
                  <a:moveTo>
                    <a:pt x="9925" y="698"/>
                  </a:moveTo>
                  <a:cubicBezTo>
                    <a:pt x="14998" y="698"/>
                    <a:pt x="19151" y="5827"/>
                    <a:pt x="19151" y="12126"/>
                  </a:cubicBezTo>
                  <a:cubicBezTo>
                    <a:pt x="19151" y="18426"/>
                    <a:pt x="14998" y="23555"/>
                    <a:pt x="9925" y="23555"/>
                  </a:cubicBezTo>
                  <a:cubicBezTo>
                    <a:pt x="4823" y="23555"/>
                    <a:pt x="698" y="18426"/>
                    <a:pt x="698" y="12126"/>
                  </a:cubicBezTo>
                  <a:cubicBezTo>
                    <a:pt x="698" y="5827"/>
                    <a:pt x="4823" y="698"/>
                    <a:pt x="9925" y="698"/>
                  </a:cubicBezTo>
                  <a:close/>
                  <a:moveTo>
                    <a:pt x="9925" y="1"/>
                  </a:moveTo>
                  <a:cubicBezTo>
                    <a:pt x="4433" y="1"/>
                    <a:pt x="1" y="5436"/>
                    <a:pt x="1" y="12126"/>
                  </a:cubicBezTo>
                  <a:cubicBezTo>
                    <a:pt x="1" y="18816"/>
                    <a:pt x="4433" y="24252"/>
                    <a:pt x="9925" y="24252"/>
                  </a:cubicBezTo>
                  <a:cubicBezTo>
                    <a:pt x="15388" y="24252"/>
                    <a:pt x="19848" y="18816"/>
                    <a:pt x="19848" y="12126"/>
                  </a:cubicBezTo>
                  <a:cubicBezTo>
                    <a:pt x="19848" y="5436"/>
                    <a:pt x="15388" y="1"/>
                    <a:pt x="99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3"/>
            <p:cNvSpPr/>
            <p:nvPr/>
          </p:nvSpPr>
          <p:spPr>
            <a:xfrm>
              <a:off x="7775315" y="3135882"/>
              <a:ext cx="504214" cy="616798"/>
            </a:xfrm>
            <a:custGeom>
              <a:avLst/>
              <a:gdLst/>
              <a:ahLst/>
              <a:cxnLst/>
              <a:rect l="l" t="t" r="r" b="b"/>
              <a:pathLst>
                <a:path w="19849" h="24281" extrusionOk="0">
                  <a:moveTo>
                    <a:pt x="9925" y="698"/>
                  </a:moveTo>
                  <a:cubicBezTo>
                    <a:pt x="14998" y="698"/>
                    <a:pt x="19151" y="5827"/>
                    <a:pt x="19151" y="12127"/>
                  </a:cubicBezTo>
                  <a:cubicBezTo>
                    <a:pt x="19151" y="18426"/>
                    <a:pt x="14998" y="23583"/>
                    <a:pt x="9925" y="23583"/>
                  </a:cubicBezTo>
                  <a:cubicBezTo>
                    <a:pt x="4823" y="23583"/>
                    <a:pt x="698" y="18454"/>
                    <a:pt x="698" y="12154"/>
                  </a:cubicBezTo>
                  <a:cubicBezTo>
                    <a:pt x="698" y="5827"/>
                    <a:pt x="4823" y="698"/>
                    <a:pt x="9925" y="698"/>
                  </a:cubicBezTo>
                  <a:close/>
                  <a:moveTo>
                    <a:pt x="9925" y="1"/>
                  </a:moveTo>
                  <a:cubicBezTo>
                    <a:pt x="4433" y="1"/>
                    <a:pt x="1" y="5464"/>
                    <a:pt x="1" y="12154"/>
                  </a:cubicBezTo>
                  <a:cubicBezTo>
                    <a:pt x="1" y="18817"/>
                    <a:pt x="4433" y="24280"/>
                    <a:pt x="9925" y="24280"/>
                  </a:cubicBezTo>
                  <a:cubicBezTo>
                    <a:pt x="15388" y="24280"/>
                    <a:pt x="19848" y="18789"/>
                    <a:pt x="19848" y="12127"/>
                  </a:cubicBezTo>
                  <a:cubicBezTo>
                    <a:pt x="19848" y="5464"/>
                    <a:pt x="15388" y="1"/>
                    <a:pt x="99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3"/>
            <p:cNvSpPr/>
            <p:nvPr/>
          </p:nvSpPr>
          <p:spPr>
            <a:xfrm>
              <a:off x="7774629" y="3742036"/>
              <a:ext cx="504900" cy="317252"/>
            </a:xfrm>
            <a:custGeom>
              <a:avLst/>
              <a:gdLst/>
              <a:ahLst/>
              <a:cxnLst/>
              <a:rect l="l" t="t" r="r" b="b"/>
              <a:pathLst>
                <a:path w="19876" h="12489" extrusionOk="0">
                  <a:moveTo>
                    <a:pt x="9924" y="0"/>
                  </a:moveTo>
                  <a:cubicBezTo>
                    <a:pt x="4460" y="0"/>
                    <a:pt x="0" y="5464"/>
                    <a:pt x="0" y="12126"/>
                  </a:cubicBezTo>
                  <a:cubicBezTo>
                    <a:pt x="0" y="12363"/>
                    <a:pt x="174" y="12481"/>
                    <a:pt x="349" y="12481"/>
                  </a:cubicBezTo>
                  <a:cubicBezTo>
                    <a:pt x="523" y="12481"/>
                    <a:pt x="697" y="12363"/>
                    <a:pt x="697" y="12126"/>
                  </a:cubicBezTo>
                  <a:cubicBezTo>
                    <a:pt x="697" y="5826"/>
                    <a:pt x="4850" y="697"/>
                    <a:pt x="9952" y="697"/>
                  </a:cubicBezTo>
                  <a:cubicBezTo>
                    <a:pt x="15025" y="697"/>
                    <a:pt x="19178" y="5826"/>
                    <a:pt x="19178" y="12126"/>
                  </a:cubicBezTo>
                  <a:cubicBezTo>
                    <a:pt x="19178" y="12321"/>
                    <a:pt x="19318" y="12488"/>
                    <a:pt x="19513" y="12488"/>
                  </a:cubicBezTo>
                  <a:cubicBezTo>
                    <a:pt x="19708" y="12488"/>
                    <a:pt x="19875" y="12321"/>
                    <a:pt x="19875" y="12126"/>
                  </a:cubicBezTo>
                  <a:cubicBezTo>
                    <a:pt x="19875" y="5464"/>
                    <a:pt x="15415" y="0"/>
                    <a:pt x="99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3"/>
            <p:cNvSpPr/>
            <p:nvPr/>
          </p:nvSpPr>
          <p:spPr>
            <a:xfrm>
              <a:off x="7719379" y="2157987"/>
              <a:ext cx="586341" cy="75801"/>
            </a:xfrm>
            <a:custGeom>
              <a:avLst/>
              <a:gdLst/>
              <a:ahLst/>
              <a:cxnLst/>
              <a:rect l="l" t="t" r="r" b="b"/>
              <a:pathLst>
                <a:path w="23082" h="2984" extrusionOk="0">
                  <a:moveTo>
                    <a:pt x="1199" y="1"/>
                  </a:moveTo>
                  <a:lnTo>
                    <a:pt x="1" y="2984"/>
                  </a:lnTo>
                  <a:lnTo>
                    <a:pt x="23082" y="2984"/>
                  </a:lnTo>
                  <a:lnTo>
                    <a:pt x="22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3"/>
            <p:cNvSpPr/>
            <p:nvPr/>
          </p:nvSpPr>
          <p:spPr>
            <a:xfrm>
              <a:off x="7617413" y="1038499"/>
              <a:ext cx="354085" cy="181298"/>
            </a:xfrm>
            <a:custGeom>
              <a:avLst/>
              <a:gdLst/>
              <a:ahLst/>
              <a:cxnLst/>
              <a:rect l="l" t="t" r="r" b="b"/>
              <a:pathLst>
                <a:path w="13939" h="7137" extrusionOk="0">
                  <a:moveTo>
                    <a:pt x="4015" y="0"/>
                  </a:moveTo>
                  <a:lnTo>
                    <a:pt x="1" y="335"/>
                  </a:lnTo>
                  <a:lnTo>
                    <a:pt x="10036" y="7136"/>
                  </a:lnTo>
                  <a:lnTo>
                    <a:pt x="13938" y="6551"/>
                  </a:lnTo>
                  <a:lnTo>
                    <a:pt x="8531" y="2732"/>
                  </a:lnTo>
                  <a:lnTo>
                    <a:pt x="40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3"/>
            <p:cNvSpPr/>
            <p:nvPr/>
          </p:nvSpPr>
          <p:spPr>
            <a:xfrm>
              <a:off x="7617413" y="1046983"/>
              <a:ext cx="121119" cy="89950"/>
            </a:xfrm>
            <a:custGeom>
              <a:avLst/>
              <a:gdLst/>
              <a:ahLst/>
              <a:cxnLst/>
              <a:rect l="l" t="t" r="r" b="b"/>
              <a:pathLst>
                <a:path w="4768" h="3541" extrusionOk="0">
                  <a:moveTo>
                    <a:pt x="1" y="1"/>
                  </a:moveTo>
                  <a:lnTo>
                    <a:pt x="1" y="335"/>
                  </a:lnTo>
                  <a:lnTo>
                    <a:pt x="4656" y="3541"/>
                  </a:lnTo>
                  <a:lnTo>
                    <a:pt x="4767" y="32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3"/>
            <p:cNvSpPr/>
            <p:nvPr/>
          </p:nvSpPr>
          <p:spPr>
            <a:xfrm>
              <a:off x="7719379" y="1114249"/>
              <a:ext cx="204668" cy="133160"/>
            </a:xfrm>
            <a:custGeom>
              <a:avLst/>
              <a:gdLst/>
              <a:ahLst/>
              <a:cxnLst/>
              <a:rect l="l" t="t" r="r" b="b"/>
              <a:pathLst>
                <a:path w="8057" h="5242" extrusionOk="0">
                  <a:moveTo>
                    <a:pt x="1053" y="0"/>
                  </a:moveTo>
                  <a:cubicBezTo>
                    <a:pt x="893" y="0"/>
                    <a:pt x="1" y="867"/>
                    <a:pt x="1" y="1032"/>
                  </a:cubicBezTo>
                  <a:cubicBezTo>
                    <a:pt x="168" y="1450"/>
                    <a:pt x="363" y="1868"/>
                    <a:pt x="586" y="2287"/>
                  </a:cubicBezTo>
                  <a:cubicBezTo>
                    <a:pt x="586" y="2287"/>
                    <a:pt x="1116" y="2733"/>
                    <a:pt x="3569" y="3931"/>
                  </a:cubicBezTo>
                  <a:cubicBezTo>
                    <a:pt x="4963" y="4628"/>
                    <a:pt x="6496" y="5074"/>
                    <a:pt x="8057" y="5241"/>
                  </a:cubicBezTo>
                  <a:lnTo>
                    <a:pt x="7945" y="3848"/>
                  </a:lnTo>
                  <a:lnTo>
                    <a:pt x="6022" y="4154"/>
                  </a:lnTo>
                  <a:lnTo>
                    <a:pt x="3374" y="2342"/>
                  </a:lnTo>
                  <a:lnTo>
                    <a:pt x="3374" y="2119"/>
                  </a:lnTo>
                  <a:cubicBezTo>
                    <a:pt x="3290" y="1701"/>
                    <a:pt x="3151" y="1283"/>
                    <a:pt x="2956" y="893"/>
                  </a:cubicBezTo>
                  <a:cubicBezTo>
                    <a:pt x="2677" y="391"/>
                    <a:pt x="1172" y="1"/>
                    <a:pt x="1060" y="1"/>
                  </a:cubicBezTo>
                  <a:cubicBezTo>
                    <a:pt x="1058" y="0"/>
                    <a:pt x="1056" y="0"/>
                    <a:pt x="1053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63"/>
            <p:cNvSpPr/>
            <p:nvPr/>
          </p:nvSpPr>
          <p:spPr>
            <a:xfrm>
              <a:off x="7880837" y="809775"/>
              <a:ext cx="185540" cy="714471"/>
            </a:xfrm>
            <a:custGeom>
              <a:avLst/>
              <a:gdLst/>
              <a:ahLst/>
              <a:cxnLst/>
              <a:rect l="l" t="t" r="r" b="b"/>
              <a:pathLst>
                <a:path w="7304" h="28126" extrusionOk="0">
                  <a:moveTo>
                    <a:pt x="6300" y="0"/>
                  </a:moveTo>
                  <a:cubicBezTo>
                    <a:pt x="6300" y="0"/>
                    <a:pt x="4879" y="697"/>
                    <a:pt x="4488" y="1673"/>
                  </a:cubicBezTo>
                  <a:cubicBezTo>
                    <a:pt x="4293" y="2230"/>
                    <a:pt x="4182" y="2788"/>
                    <a:pt x="4154" y="3373"/>
                  </a:cubicBezTo>
                  <a:cubicBezTo>
                    <a:pt x="140" y="7332"/>
                    <a:pt x="0" y="19680"/>
                    <a:pt x="419" y="27987"/>
                  </a:cubicBezTo>
                  <a:cubicBezTo>
                    <a:pt x="761" y="28085"/>
                    <a:pt x="1114" y="28126"/>
                    <a:pt x="1470" y="28126"/>
                  </a:cubicBezTo>
                  <a:cubicBezTo>
                    <a:pt x="1722" y="28126"/>
                    <a:pt x="1976" y="28105"/>
                    <a:pt x="2230" y="28071"/>
                  </a:cubicBezTo>
                  <a:cubicBezTo>
                    <a:pt x="2007" y="23109"/>
                    <a:pt x="1784" y="17032"/>
                    <a:pt x="2119" y="13241"/>
                  </a:cubicBezTo>
                  <a:cubicBezTo>
                    <a:pt x="2509" y="8391"/>
                    <a:pt x="3959" y="5074"/>
                    <a:pt x="4795" y="3513"/>
                  </a:cubicBezTo>
                  <a:lnTo>
                    <a:pt x="7304" y="1673"/>
                  </a:lnTo>
                  <a:lnTo>
                    <a:pt x="6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63"/>
            <p:cNvSpPr/>
            <p:nvPr/>
          </p:nvSpPr>
          <p:spPr>
            <a:xfrm>
              <a:off x="7872480" y="2027012"/>
              <a:ext cx="215845" cy="153025"/>
            </a:xfrm>
            <a:custGeom>
              <a:avLst/>
              <a:gdLst/>
              <a:ahLst/>
              <a:cxnLst/>
              <a:rect l="l" t="t" r="r" b="b"/>
              <a:pathLst>
                <a:path w="8497" h="6024" extrusionOk="0">
                  <a:moveTo>
                    <a:pt x="5431" y="0"/>
                  </a:moveTo>
                  <a:lnTo>
                    <a:pt x="6016" y="3234"/>
                  </a:lnTo>
                  <a:cubicBezTo>
                    <a:pt x="6016" y="3234"/>
                    <a:pt x="51" y="5185"/>
                    <a:pt x="23" y="5631"/>
                  </a:cubicBezTo>
                  <a:cubicBezTo>
                    <a:pt x="0" y="5988"/>
                    <a:pt x="5437" y="6023"/>
                    <a:pt x="7613" y="6023"/>
                  </a:cubicBezTo>
                  <a:cubicBezTo>
                    <a:pt x="8157" y="6023"/>
                    <a:pt x="8497" y="6021"/>
                    <a:pt x="8497" y="6021"/>
                  </a:cubicBezTo>
                  <a:lnTo>
                    <a:pt x="8190" y="0"/>
                  </a:lnTo>
                  <a:close/>
                </a:path>
              </a:pathLst>
            </a:custGeom>
            <a:solidFill>
              <a:srgbClr val="AE8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63"/>
            <p:cNvSpPr/>
            <p:nvPr/>
          </p:nvSpPr>
          <p:spPr>
            <a:xfrm>
              <a:off x="7872429" y="2109138"/>
              <a:ext cx="215896" cy="70848"/>
            </a:xfrm>
            <a:custGeom>
              <a:avLst/>
              <a:gdLst/>
              <a:ahLst/>
              <a:cxnLst/>
              <a:rect l="l" t="t" r="r" b="b"/>
              <a:pathLst>
                <a:path w="8499" h="2789" extrusionOk="0">
                  <a:moveTo>
                    <a:pt x="8359" y="1"/>
                  </a:moveTo>
                  <a:cubicBezTo>
                    <a:pt x="7928" y="238"/>
                    <a:pt x="7450" y="357"/>
                    <a:pt x="6970" y="357"/>
                  </a:cubicBezTo>
                  <a:cubicBezTo>
                    <a:pt x="6550" y="357"/>
                    <a:pt x="6129" y="266"/>
                    <a:pt x="5739" y="84"/>
                  </a:cubicBezTo>
                  <a:cubicBezTo>
                    <a:pt x="4568" y="474"/>
                    <a:pt x="53" y="2008"/>
                    <a:pt x="25" y="2398"/>
                  </a:cubicBezTo>
                  <a:cubicBezTo>
                    <a:pt x="0" y="2767"/>
                    <a:pt x="6616" y="2788"/>
                    <a:pt x="8174" y="2788"/>
                  </a:cubicBezTo>
                  <a:cubicBezTo>
                    <a:pt x="8381" y="2788"/>
                    <a:pt x="8499" y="2788"/>
                    <a:pt x="8499" y="2788"/>
                  </a:cubicBezTo>
                  <a:lnTo>
                    <a:pt x="8359" y="1"/>
                  </a:lnTo>
                  <a:close/>
                </a:path>
              </a:pathLst>
            </a:custGeom>
            <a:solidFill>
              <a:srgbClr val="AEC6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63"/>
            <p:cNvSpPr/>
            <p:nvPr/>
          </p:nvSpPr>
          <p:spPr>
            <a:xfrm>
              <a:off x="7934792" y="2024878"/>
              <a:ext cx="232153" cy="183076"/>
            </a:xfrm>
            <a:custGeom>
              <a:avLst/>
              <a:gdLst/>
              <a:ahLst/>
              <a:cxnLst/>
              <a:rect l="l" t="t" r="r" b="b"/>
              <a:pathLst>
                <a:path w="9139" h="7207" extrusionOk="0">
                  <a:moveTo>
                    <a:pt x="4511" y="0"/>
                  </a:moveTo>
                  <a:lnTo>
                    <a:pt x="5124" y="4572"/>
                  </a:lnTo>
                  <a:cubicBezTo>
                    <a:pt x="5124" y="4572"/>
                    <a:pt x="79" y="6774"/>
                    <a:pt x="23" y="7081"/>
                  </a:cubicBezTo>
                  <a:cubicBezTo>
                    <a:pt x="0" y="7171"/>
                    <a:pt x="605" y="7207"/>
                    <a:pt x="1505" y="7207"/>
                  </a:cubicBezTo>
                  <a:cubicBezTo>
                    <a:pt x="3923" y="7207"/>
                    <a:pt x="8469" y="6952"/>
                    <a:pt x="8692" y="6830"/>
                  </a:cubicBezTo>
                  <a:cubicBezTo>
                    <a:pt x="8776" y="6774"/>
                    <a:pt x="8943" y="3959"/>
                    <a:pt x="9138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63"/>
            <p:cNvSpPr/>
            <p:nvPr/>
          </p:nvSpPr>
          <p:spPr>
            <a:xfrm>
              <a:off x="7934792" y="2122601"/>
              <a:ext cx="227175" cy="85352"/>
            </a:xfrm>
            <a:custGeom>
              <a:avLst/>
              <a:gdLst/>
              <a:ahLst/>
              <a:cxnLst/>
              <a:rect l="l" t="t" r="r" b="b"/>
              <a:pathLst>
                <a:path w="8943" h="3360" extrusionOk="0">
                  <a:moveTo>
                    <a:pt x="8943" y="0"/>
                  </a:moveTo>
                  <a:lnTo>
                    <a:pt x="8943" y="0"/>
                  </a:lnTo>
                  <a:cubicBezTo>
                    <a:pt x="8525" y="641"/>
                    <a:pt x="7856" y="1087"/>
                    <a:pt x="7103" y="1255"/>
                  </a:cubicBezTo>
                  <a:cubicBezTo>
                    <a:pt x="6879" y="1293"/>
                    <a:pt x="6650" y="1313"/>
                    <a:pt x="6420" y="1313"/>
                  </a:cubicBezTo>
                  <a:cubicBezTo>
                    <a:pt x="5823" y="1313"/>
                    <a:pt x="5222" y="1182"/>
                    <a:pt x="4678" y="920"/>
                  </a:cubicBezTo>
                  <a:cubicBezTo>
                    <a:pt x="3424" y="1478"/>
                    <a:pt x="79" y="2983"/>
                    <a:pt x="23" y="3234"/>
                  </a:cubicBezTo>
                  <a:cubicBezTo>
                    <a:pt x="0" y="3324"/>
                    <a:pt x="605" y="3360"/>
                    <a:pt x="1505" y="3360"/>
                  </a:cubicBezTo>
                  <a:cubicBezTo>
                    <a:pt x="3923" y="3360"/>
                    <a:pt x="8469" y="3105"/>
                    <a:pt x="8692" y="2983"/>
                  </a:cubicBezTo>
                  <a:cubicBezTo>
                    <a:pt x="8748" y="2955"/>
                    <a:pt x="8831" y="1812"/>
                    <a:pt x="89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63"/>
            <p:cNvSpPr/>
            <p:nvPr/>
          </p:nvSpPr>
          <p:spPr>
            <a:xfrm>
              <a:off x="7917645" y="1253049"/>
              <a:ext cx="150865" cy="783184"/>
            </a:xfrm>
            <a:custGeom>
              <a:avLst/>
              <a:gdLst/>
              <a:ahLst/>
              <a:cxnLst/>
              <a:rect l="l" t="t" r="r" b="b"/>
              <a:pathLst>
                <a:path w="5939" h="30831" extrusionOk="0">
                  <a:moveTo>
                    <a:pt x="1" y="0"/>
                  </a:moveTo>
                  <a:lnTo>
                    <a:pt x="558" y="18537"/>
                  </a:lnTo>
                  <a:lnTo>
                    <a:pt x="2844" y="30830"/>
                  </a:lnTo>
                  <a:lnTo>
                    <a:pt x="5938" y="30830"/>
                  </a:lnTo>
                  <a:lnTo>
                    <a:pt x="4322" y="1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63"/>
            <p:cNvSpPr/>
            <p:nvPr/>
          </p:nvSpPr>
          <p:spPr>
            <a:xfrm>
              <a:off x="7963675" y="1253049"/>
              <a:ext cx="247166" cy="783184"/>
            </a:xfrm>
            <a:custGeom>
              <a:avLst/>
              <a:gdLst/>
              <a:ahLst/>
              <a:cxnLst/>
              <a:rect l="l" t="t" r="r" b="b"/>
              <a:pathLst>
                <a:path w="9730" h="30831" extrusionOk="0">
                  <a:moveTo>
                    <a:pt x="9729" y="0"/>
                  </a:moveTo>
                  <a:lnTo>
                    <a:pt x="1" y="84"/>
                  </a:lnTo>
                  <a:lnTo>
                    <a:pt x="1060" y="15750"/>
                  </a:lnTo>
                  <a:lnTo>
                    <a:pt x="3095" y="30830"/>
                  </a:lnTo>
                  <a:lnTo>
                    <a:pt x="8391" y="30830"/>
                  </a:lnTo>
                  <a:cubicBezTo>
                    <a:pt x="8977" y="19680"/>
                    <a:pt x="9729" y="0"/>
                    <a:pt x="9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63"/>
            <p:cNvSpPr/>
            <p:nvPr/>
          </p:nvSpPr>
          <p:spPr>
            <a:xfrm>
              <a:off x="7887213" y="702144"/>
              <a:ext cx="346998" cy="553902"/>
            </a:xfrm>
            <a:custGeom>
              <a:avLst/>
              <a:gdLst/>
              <a:ahLst/>
              <a:cxnLst/>
              <a:rect l="l" t="t" r="r" b="b"/>
              <a:pathLst>
                <a:path w="13660" h="21805" extrusionOk="0">
                  <a:moveTo>
                    <a:pt x="10565" y="0"/>
                  </a:moveTo>
                  <a:lnTo>
                    <a:pt x="5938" y="3122"/>
                  </a:lnTo>
                  <a:lnTo>
                    <a:pt x="6272" y="5798"/>
                  </a:lnTo>
                  <a:cubicBezTo>
                    <a:pt x="0" y="10203"/>
                    <a:pt x="1087" y="21492"/>
                    <a:pt x="1199" y="21687"/>
                  </a:cubicBezTo>
                  <a:cubicBezTo>
                    <a:pt x="1260" y="21772"/>
                    <a:pt x="3406" y="21804"/>
                    <a:pt x="5834" y="21804"/>
                  </a:cubicBezTo>
                  <a:cubicBezTo>
                    <a:pt x="8985" y="21804"/>
                    <a:pt x="12610" y="21750"/>
                    <a:pt x="12767" y="21687"/>
                  </a:cubicBezTo>
                  <a:cubicBezTo>
                    <a:pt x="13046" y="21576"/>
                    <a:pt x="13659" y="14774"/>
                    <a:pt x="13659" y="8474"/>
                  </a:cubicBezTo>
                  <a:cubicBezTo>
                    <a:pt x="13659" y="6718"/>
                    <a:pt x="10398" y="4209"/>
                    <a:pt x="10286" y="4126"/>
                  </a:cubicBezTo>
                  <a:cubicBezTo>
                    <a:pt x="10175" y="4014"/>
                    <a:pt x="10565" y="1"/>
                    <a:pt x="10565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63"/>
            <p:cNvSpPr/>
            <p:nvPr/>
          </p:nvSpPr>
          <p:spPr>
            <a:xfrm>
              <a:off x="8038739" y="702144"/>
              <a:ext cx="116166" cy="122516"/>
            </a:xfrm>
            <a:custGeom>
              <a:avLst/>
              <a:gdLst/>
              <a:ahLst/>
              <a:cxnLst/>
              <a:rect l="l" t="t" r="r" b="b"/>
              <a:pathLst>
                <a:path w="4573" h="4823" extrusionOk="0">
                  <a:moveTo>
                    <a:pt x="4572" y="0"/>
                  </a:moveTo>
                  <a:lnTo>
                    <a:pt x="1" y="3122"/>
                  </a:lnTo>
                  <a:lnTo>
                    <a:pt x="196" y="4823"/>
                  </a:lnTo>
                  <a:cubicBezTo>
                    <a:pt x="1896" y="4349"/>
                    <a:pt x="3374" y="3317"/>
                    <a:pt x="4405" y="1896"/>
                  </a:cubicBezTo>
                  <a:cubicBezTo>
                    <a:pt x="4489" y="920"/>
                    <a:pt x="4572" y="0"/>
                    <a:pt x="4572" y="0"/>
                  </a:cubicBezTo>
                  <a:close/>
                </a:path>
              </a:pathLst>
            </a:custGeom>
            <a:solidFill>
              <a:srgbClr val="261E23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63"/>
            <p:cNvSpPr/>
            <p:nvPr/>
          </p:nvSpPr>
          <p:spPr>
            <a:xfrm>
              <a:off x="7889322" y="811197"/>
              <a:ext cx="344890" cy="445763"/>
            </a:xfrm>
            <a:custGeom>
              <a:avLst/>
              <a:gdLst/>
              <a:ahLst/>
              <a:cxnLst/>
              <a:rect l="l" t="t" r="r" b="b"/>
              <a:pathLst>
                <a:path w="13577" h="17548" extrusionOk="0">
                  <a:moveTo>
                    <a:pt x="10594" y="0"/>
                  </a:moveTo>
                  <a:cubicBezTo>
                    <a:pt x="9562" y="1059"/>
                    <a:pt x="6440" y="4237"/>
                    <a:pt x="4935" y="4600"/>
                  </a:cubicBezTo>
                  <a:cubicBezTo>
                    <a:pt x="4935" y="4600"/>
                    <a:pt x="4935" y="2899"/>
                    <a:pt x="5548" y="2007"/>
                  </a:cubicBezTo>
                  <a:lnTo>
                    <a:pt x="5548" y="2007"/>
                  </a:lnTo>
                  <a:cubicBezTo>
                    <a:pt x="1" y="6746"/>
                    <a:pt x="977" y="17255"/>
                    <a:pt x="1116" y="17450"/>
                  </a:cubicBezTo>
                  <a:cubicBezTo>
                    <a:pt x="1167" y="17521"/>
                    <a:pt x="2665" y="17548"/>
                    <a:pt x="4566" y="17548"/>
                  </a:cubicBezTo>
                  <a:cubicBezTo>
                    <a:pt x="7902" y="17548"/>
                    <a:pt x="12479" y="17465"/>
                    <a:pt x="12656" y="17394"/>
                  </a:cubicBezTo>
                  <a:cubicBezTo>
                    <a:pt x="12935" y="17283"/>
                    <a:pt x="13548" y="10481"/>
                    <a:pt x="13576" y="4181"/>
                  </a:cubicBezTo>
                  <a:cubicBezTo>
                    <a:pt x="13576" y="2760"/>
                    <a:pt x="11569" y="446"/>
                    <a:pt x="105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63"/>
            <p:cNvSpPr/>
            <p:nvPr/>
          </p:nvSpPr>
          <p:spPr>
            <a:xfrm>
              <a:off x="8047935" y="773549"/>
              <a:ext cx="126073" cy="109129"/>
            </a:xfrm>
            <a:custGeom>
              <a:avLst/>
              <a:gdLst/>
              <a:ahLst/>
              <a:cxnLst/>
              <a:rect l="l" t="t" r="r" b="b"/>
              <a:pathLst>
                <a:path w="4963" h="4296" extrusionOk="0">
                  <a:moveTo>
                    <a:pt x="4316" y="1"/>
                  </a:moveTo>
                  <a:cubicBezTo>
                    <a:pt x="3662" y="1"/>
                    <a:pt x="885" y="2212"/>
                    <a:pt x="447" y="2568"/>
                  </a:cubicBezTo>
                  <a:cubicBezTo>
                    <a:pt x="1" y="2902"/>
                    <a:pt x="29" y="4296"/>
                    <a:pt x="29" y="4296"/>
                  </a:cubicBezTo>
                  <a:lnTo>
                    <a:pt x="4796" y="1731"/>
                  </a:lnTo>
                  <a:cubicBezTo>
                    <a:pt x="4796" y="1731"/>
                    <a:pt x="4963" y="87"/>
                    <a:pt x="4350" y="3"/>
                  </a:cubicBezTo>
                  <a:cubicBezTo>
                    <a:pt x="4339" y="1"/>
                    <a:pt x="4328" y="1"/>
                    <a:pt x="43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63"/>
            <p:cNvSpPr/>
            <p:nvPr/>
          </p:nvSpPr>
          <p:spPr>
            <a:xfrm>
              <a:off x="7943861" y="816862"/>
              <a:ext cx="310165" cy="893762"/>
            </a:xfrm>
            <a:custGeom>
              <a:avLst/>
              <a:gdLst/>
              <a:ahLst/>
              <a:cxnLst/>
              <a:rect l="l" t="t" r="r" b="b"/>
              <a:pathLst>
                <a:path w="12210" h="35184" extrusionOk="0">
                  <a:moveTo>
                    <a:pt x="8893" y="0"/>
                  </a:moveTo>
                  <a:lnTo>
                    <a:pt x="4126" y="2537"/>
                  </a:lnTo>
                  <a:lnTo>
                    <a:pt x="1087" y="14690"/>
                  </a:lnTo>
                  <a:cubicBezTo>
                    <a:pt x="0" y="21297"/>
                    <a:pt x="697" y="29241"/>
                    <a:pt x="1338" y="34036"/>
                  </a:cubicBezTo>
                  <a:cubicBezTo>
                    <a:pt x="1506" y="33980"/>
                    <a:pt x="1673" y="33980"/>
                    <a:pt x="1868" y="33980"/>
                  </a:cubicBezTo>
                  <a:cubicBezTo>
                    <a:pt x="3638" y="33980"/>
                    <a:pt x="4839" y="35183"/>
                    <a:pt x="6430" y="35183"/>
                  </a:cubicBezTo>
                  <a:cubicBezTo>
                    <a:pt x="6894" y="35183"/>
                    <a:pt x="7391" y="35081"/>
                    <a:pt x="7945" y="34816"/>
                  </a:cubicBezTo>
                  <a:cubicBezTo>
                    <a:pt x="9311" y="34175"/>
                    <a:pt x="10537" y="33534"/>
                    <a:pt x="12042" y="33478"/>
                  </a:cubicBezTo>
                  <a:cubicBezTo>
                    <a:pt x="12210" y="23889"/>
                    <a:pt x="12182" y="3540"/>
                    <a:pt x="11513" y="2537"/>
                  </a:cubicBezTo>
                  <a:cubicBezTo>
                    <a:pt x="10677" y="1255"/>
                    <a:pt x="8893" y="0"/>
                    <a:pt x="88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63"/>
            <p:cNvSpPr/>
            <p:nvPr/>
          </p:nvSpPr>
          <p:spPr>
            <a:xfrm>
              <a:off x="7785248" y="1066823"/>
              <a:ext cx="87105" cy="65869"/>
            </a:xfrm>
            <a:custGeom>
              <a:avLst/>
              <a:gdLst/>
              <a:ahLst/>
              <a:cxnLst/>
              <a:rect l="l" t="t" r="r" b="b"/>
              <a:pathLst>
                <a:path w="3429" h="2593" extrusionOk="0">
                  <a:moveTo>
                    <a:pt x="3206" y="0"/>
                  </a:moveTo>
                  <a:lnTo>
                    <a:pt x="56" y="2342"/>
                  </a:lnTo>
                  <a:lnTo>
                    <a:pt x="0" y="2425"/>
                  </a:lnTo>
                  <a:cubicBezTo>
                    <a:pt x="84" y="2453"/>
                    <a:pt x="167" y="2509"/>
                    <a:pt x="223" y="2593"/>
                  </a:cubicBezTo>
                  <a:lnTo>
                    <a:pt x="251" y="2593"/>
                  </a:lnTo>
                  <a:lnTo>
                    <a:pt x="3429" y="335"/>
                  </a:lnTo>
                  <a:lnTo>
                    <a:pt x="32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63"/>
            <p:cNvSpPr/>
            <p:nvPr/>
          </p:nvSpPr>
          <p:spPr>
            <a:xfrm>
              <a:off x="7798686" y="1075663"/>
              <a:ext cx="88553" cy="102194"/>
            </a:xfrm>
            <a:custGeom>
              <a:avLst/>
              <a:gdLst/>
              <a:ahLst/>
              <a:cxnLst/>
              <a:rect l="l" t="t" r="r" b="b"/>
              <a:pathLst>
                <a:path w="3486" h="4023" extrusionOk="0">
                  <a:moveTo>
                    <a:pt x="431" y="1"/>
                  </a:moveTo>
                  <a:cubicBezTo>
                    <a:pt x="341" y="1"/>
                    <a:pt x="275" y="13"/>
                    <a:pt x="252" y="42"/>
                  </a:cubicBezTo>
                  <a:cubicBezTo>
                    <a:pt x="57" y="823"/>
                    <a:pt x="1" y="1603"/>
                    <a:pt x="84" y="2412"/>
                  </a:cubicBezTo>
                  <a:cubicBezTo>
                    <a:pt x="335" y="3025"/>
                    <a:pt x="753" y="3583"/>
                    <a:pt x="1283" y="3973"/>
                  </a:cubicBezTo>
                  <a:cubicBezTo>
                    <a:pt x="1364" y="4009"/>
                    <a:pt x="1506" y="4023"/>
                    <a:pt x="1672" y="4023"/>
                  </a:cubicBezTo>
                  <a:cubicBezTo>
                    <a:pt x="2138" y="4023"/>
                    <a:pt x="2788" y="3917"/>
                    <a:pt x="2788" y="3917"/>
                  </a:cubicBezTo>
                  <a:lnTo>
                    <a:pt x="3485" y="2105"/>
                  </a:lnTo>
                  <a:cubicBezTo>
                    <a:pt x="3485" y="2105"/>
                    <a:pt x="1841" y="293"/>
                    <a:pt x="1618" y="210"/>
                  </a:cubicBezTo>
                  <a:cubicBezTo>
                    <a:pt x="1442" y="166"/>
                    <a:pt x="765" y="1"/>
                    <a:pt x="431" y="1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63"/>
            <p:cNvSpPr/>
            <p:nvPr/>
          </p:nvSpPr>
          <p:spPr>
            <a:xfrm>
              <a:off x="7870219" y="863374"/>
              <a:ext cx="417795" cy="366787"/>
            </a:xfrm>
            <a:custGeom>
              <a:avLst/>
              <a:gdLst/>
              <a:ahLst/>
              <a:cxnLst/>
              <a:rect l="l" t="t" r="r" b="b"/>
              <a:pathLst>
                <a:path w="16447" h="14439" extrusionOk="0">
                  <a:moveTo>
                    <a:pt x="12603" y="0"/>
                  </a:moveTo>
                  <a:cubicBezTo>
                    <a:pt x="9416" y="0"/>
                    <a:pt x="5993" y="10797"/>
                    <a:pt x="5993" y="10797"/>
                  </a:cubicBezTo>
                  <a:lnTo>
                    <a:pt x="697" y="10462"/>
                  </a:lnTo>
                  <a:lnTo>
                    <a:pt x="0" y="12274"/>
                  </a:lnTo>
                  <a:cubicBezTo>
                    <a:pt x="0" y="12274"/>
                    <a:pt x="6042" y="14439"/>
                    <a:pt x="8149" y="14439"/>
                  </a:cubicBezTo>
                  <a:cubicBezTo>
                    <a:pt x="8260" y="14439"/>
                    <a:pt x="8359" y="14433"/>
                    <a:pt x="8446" y="14420"/>
                  </a:cubicBezTo>
                  <a:cubicBezTo>
                    <a:pt x="10175" y="14170"/>
                    <a:pt x="16447" y="1347"/>
                    <a:pt x="13102" y="93"/>
                  </a:cubicBezTo>
                  <a:cubicBezTo>
                    <a:pt x="12936" y="30"/>
                    <a:pt x="12770" y="0"/>
                    <a:pt x="126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63"/>
            <p:cNvSpPr/>
            <p:nvPr/>
          </p:nvSpPr>
          <p:spPr>
            <a:xfrm>
              <a:off x="8040162" y="1405997"/>
              <a:ext cx="140933" cy="144464"/>
            </a:xfrm>
            <a:custGeom>
              <a:avLst/>
              <a:gdLst/>
              <a:ahLst/>
              <a:cxnLst/>
              <a:rect l="l" t="t" r="r" b="b"/>
              <a:pathLst>
                <a:path w="5548" h="5687" fill="none" extrusionOk="0">
                  <a:moveTo>
                    <a:pt x="251" y="28"/>
                  </a:moveTo>
                  <a:cubicBezTo>
                    <a:pt x="56" y="837"/>
                    <a:pt x="0" y="1701"/>
                    <a:pt x="84" y="2537"/>
                  </a:cubicBezTo>
                  <a:cubicBezTo>
                    <a:pt x="140" y="3178"/>
                    <a:pt x="307" y="3791"/>
                    <a:pt x="641" y="4377"/>
                  </a:cubicBezTo>
                  <a:cubicBezTo>
                    <a:pt x="1115" y="5129"/>
                    <a:pt x="1952" y="5603"/>
                    <a:pt x="2844" y="5659"/>
                  </a:cubicBezTo>
                  <a:cubicBezTo>
                    <a:pt x="3764" y="5687"/>
                    <a:pt x="4628" y="5241"/>
                    <a:pt x="5074" y="4460"/>
                  </a:cubicBezTo>
                  <a:cubicBezTo>
                    <a:pt x="5436" y="3764"/>
                    <a:pt x="5548" y="2983"/>
                    <a:pt x="5436" y="2230"/>
                  </a:cubicBezTo>
                  <a:cubicBezTo>
                    <a:pt x="5352" y="1478"/>
                    <a:pt x="5157" y="725"/>
                    <a:pt x="4879" y="0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63"/>
            <p:cNvSpPr/>
            <p:nvPr/>
          </p:nvSpPr>
          <p:spPr>
            <a:xfrm>
              <a:off x="7955902" y="539543"/>
              <a:ext cx="208910" cy="247370"/>
            </a:xfrm>
            <a:custGeom>
              <a:avLst/>
              <a:gdLst/>
              <a:ahLst/>
              <a:cxnLst/>
              <a:rect l="l" t="t" r="r" b="b"/>
              <a:pathLst>
                <a:path w="8224" h="9738" extrusionOk="0">
                  <a:moveTo>
                    <a:pt x="4094" y="0"/>
                  </a:moveTo>
                  <a:cubicBezTo>
                    <a:pt x="3911" y="0"/>
                    <a:pt x="3726" y="15"/>
                    <a:pt x="3540" y="46"/>
                  </a:cubicBezTo>
                  <a:lnTo>
                    <a:pt x="3345" y="74"/>
                  </a:lnTo>
                  <a:lnTo>
                    <a:pt x="3150" y="102"/>
                  </a:lnTo>
                  <a:cubicBezTo>
                    <a:pt x="1282" y="380"/>
                    <a:pt x="0" y="2164"/>
                    <a:pt x="307" y="4032"/>
                  </a:cubicBezTo>
                  <a:lnTo>
                    <a:pt x="725" y="6680"/>
                  </a:lnTo>
                  <a:cubicBezTo>
                    <a:pt x="986" y="8452"/>
                    <a:pt x="2513" y="9737"/>
                    <a:pt x="4283" y="9737"/>
                  </a:cubicBezTo>
                  <a:cubicBezTo>
                    <a:pt x="4406" y="9737"/>
                    <a:pt x="4530" y="9731"/>
                    <a:pt x="4655" y="9718"/>
                  </a:cubicBezTo>
                  <a:cubicBezTo>
                    <a:pt x="4739" y="9718"/>
                    <a:pt x="4795" y="9691"/>
                    <a:pt x="4878" y="9691"/>
                  </a:cubicBezTo>
                  <a:lnTo>
                    <a:pt x="5101" y="9635"/>
                  </a:lnTo>
                  <a:cubicBezTo>
                    <a:pt x="6969" y="9245"/>
                    <a:pt x="8223" y="7433"/>
                    <a:pt x="7889" y="5537"/>
                  </a:cubicBezTo>
                  <a:lnTo>
                    <a:pt x="7471" y="2889"/>
                  </a:lnTo>
                  <a:cubicBezTo>
                    <a:pt x="7195" y="1207"/>
                    <a:pt x="5744" y="0"/>
                    <a:pt x="4094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63"/>
            <p:cNvSpPr/>
            <p:nvPr/>
          </p:nvSpPr>
          <p:spPr>
            <a:xfrm>
              <a:off x="7941244" y="647605"/>
              <a:ext cx="80526" cy="89976"/>
            </a:xfrm>
            <a:custGeom>
              <a:avLst/>
              <a:gdLst/>
              <a:ahLst/>
              <a:cxnLst/>
              <a:rect l="l" t="t" r="r" b="b"/>
              <a:pathLst>
                <a:path w="3170" h="3542" extrusionOk="0">
                  <a:moveTo>
                    <a:pt x="1163" y="1"/>
                  </a:moveTo>
                  <a:cubicBezTo>
                    <a:pt x="1163" y="1"/>
                    <a:pt x="1636" y="2036"/>
                    <a:pt x="1553" y="2064"/>
                  </a:cubicBezTo>
                  <a:cubicBezTo>
                    <a:pt x="1552" y="2064"/>
                    <a:pt x="1550" y="2064"/>
                    <a:pt x="1549" y="2064"/>
                  </a:cubicBezTo>
                  <a:cubicBezTo>
                    <a:pt x="1467" y="2064"/>
                    <a:pt x="1075" y="1416"/>
                    <a:pt x="671" y="1416"/>
                  </a:cubicBezTo>
                  <a:cubicBezTo>
                    <a:pt x="603" y="1416"/>
                    <a:pt x="534" y="1434"/>
                    <a:pt x="466" y="1478"/>
                  </a:cubicBezTo>
                  <a:cubicBezTo>
                    <a:pt x="0" y="1807"/>
                    <a:pt x="959" y="2538"/>
                    <a:pt x="1601" y="2538"/>
                  </a:cubicBezTo>
                  <a:cubicBezTo>
                    <a:pt x="1613" y="2538"/>
                    <a:pt x="1625" y="2538"/>
                    <a:pt x="1636" y="2538"/>
                  </a:cubicBezTo>
                  <a:lnTo>
                    <a:pt x="1636" y="2538"/>
                  </a:lnTo>
                  <a:cubicBezTo>
                    <a:pt x="1636" y="2538"/>
                    <a:pt x="1497" y="3039"/>
                    <a:pt x="1218" y="3151"/>
                  </a:cubicBezTo>
                  <a:cubicBezTo>
                    <a:pt x="1525" y="3374"/>
                    <a:pt x="1887" y="3513"/>
                    <a:pt x="2278" y="3541"/>
                  </a:cubicBezTo>
                  <a:cubicBezTo>
                    <a:pt x="2640" y="3485"/>
                    <a:pt x="2947" y="3290"/>
                    <a:pt x="3170" y="3011"/>
                  </a:cubicBezTo>
                  <a:lnTo>
                    <a:pt x="1163" y="1"/>
                  </a:ln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63"/>
            <p:cNvSpPr/>
            <p:nvPr/>
          </p:nvSpPr>
          <p:spPr>
            <a:xfrm>
              <a:off x="8001220" y="654642"/>
              <a:ext cx="7087" cy="25580"/>
            </a:xfrm>
            <a:custGeom>
              <a:avLst/>
              <a:gdLst/>
              <a:ahLst/>
              <a:cxnLst/>
              <a:rect l="l" t="t" r="r" b="b"/>
              <a:pathLst>
                <a:path w="279" h="1007" extrusionOk="0">
                  <a:moveTo>
                    <a:pt x="66" y="0"/>
                  </a:moveTo>
                  <a:cubicBezTo>
                    <a:pt x="62" y="0"/>
                    <a:pt x="59" y="1"/>
                    <a:pt x="56" y="3"/>
                  </a:cubicBezTo>
                  <a:cubicBezTo>
                    <a:pt x="0" y="3"/>
                    <a:pt x="0" y="226"/>
                    <a:pt x="28" y="504"/>
                  </a:cubicBezTo>
                  <a:cubicBezTo>
                    <a:pt x="84" y="811"/>
                    <a:pt x="167" y="1006"/>
                    <a:pt x="223" y="1006"/>
                  </a:cubicBezTo>
                  <a:cubicBezTo>
                    <a:pt x="279" y="1006"/>
                    <a:pt x="279" y="755"/>
                    <a:pt x="251" y="477"/>
                  </a:cubicBezTo>
                  <a:cubicBezTo>
                    <a:pt x="198" y="214"/>
                    <a:pt x="121" y="0"/>
                    <a:pt x="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63"/>
            <p:cNvSpPr/>
            <p:nvPr/>
          </p:nvSpPr>
          <p:spPr>
            <a:xfrm>
              <a:off x="7987045" y="630611"/>
              <a:ext cx="24107" cy="13311"/>
            </a:xfrm>
            <a:custGeom>
              <a:avLst/>
              <a:gdLst/>
              <a:ahLst/>
              <a:cxnLst/>
              <a:rect l="l" t="t" r="r" b="b"/>
              <a:pathLst>
                <a:path w="949" h="524" extrusionOk="0">
                  <a:moveTo>
                    <a:pt x="1" y="1"/>
                  </a:moveTo>
                  <a:cubicBezTo>
                    <a:pt x="1" y="112"/>
                    <a:pt x="29" y="224"/>
                    <a:pt x="84" y="335"/>
                  </a:cubicBezTo>
                  <a:cubicBezTo>
                    <a:pt x="168" y="419"/>
                    <a:pt x="307" y="475"/>
                    <a:pt x="447" y="503"/>
                  </a:cubicBezTo>
                  <a:cubicBezTo>
                    <a:pt x="489" y="517"/>
                    <a:pt x="537" y="524"/>
                    <a:pt x="590" y="524"/>
                  </a:cubicBezTo>
                  <a:cubicBezTo>
                    <a:pt x="642" y="524"/>
                    <a:pt x="698" y="517"/>
                    <a:pt x="753" y="503"/>
                  </a:cubicBezTo>
                  <a:cubicBezTo>
                    <a:pt x="865" y="447"/>
                    <a:pt x="921" y="363"/>
                    <a:pt x="948" y="252"/>
                  </a:cubicBezTo>
                  <a:lnTo>
                    <a:pt x="948" y="252"/>
                  </a:lnTo>
                  <a:cubicBezTo>
                    <a:pt x="882" y="263"/>
                    <a:pt x="814" y="269"/>
                    <a:pt x="746" y="269"/>
                  </a:cubicBezTo>
                  <a:cubicBezTo>
                    <a:pt x="473" y="269"/>
                    <a:pt x="201" y="179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63"/>
            <p:cNvSpPr/>
            <p:nvPr/>
          </p:nvSpPr>
          <p:spPr>
            <a:xfrm>
              <a:off x="8047935" y="673109"/>
              <a:ext cx="39679" cy="74379"/>
            </a:xfrm>
            <a:custGeom>
              <a:avLst/>
              <a:gdLst/>
              <a:ahLst/>
              <a:cxnLst/>
              <a:rect l="l" t="t" r="r" b="b"/>
              <a:pathLst>
                <a:path w="1562" h="2928" fill="none" extrusionOk="0">
                  <a:moveTo>
                    <a:pt x="1562" y="0"/>
                  </a:moveTo>
                  <a:cubicBezTo>
                    <a:pt x="1339" y="1115"/>
                    <a:pt x="809" y="2119"/>
                    <a:pt x="1" y="2927"/>
                  </a:cubicBez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63"/>
            <p:cNvSpPr/>
            <p:nvPr/>
          </p:nvSpPr>
          <p:spPr>
            <a:xfrm>
              <a:off x="7941016" y="647605"/>
              <a:ext cx="80755" cy="89976"/>
            </a:xfrm>
            <a:custGeom>
              <a:avLst/>
              <a:gdLst/>
              <a:ahLst/>
              <a:cxnLst/>
              <a:rect l="l" t="t" r="r" b="b"/>
              <a:pathLst>
                <a:path w="3179" h="3542" fill="none" extrusionOk="0">
                  <a:moveTo>
                    <a:pt x="1172" y="1"/>
                  </a:moveTo>
                  <a:cubicBezTo>
                    <a:pt x="1172" y="1"/>
                    <a:pt x="1645" y="2036"/>
                    <a:pt x="1562" y="2064"/>
                  </a:cubicBezTo>
                  <a:cubicBezTo>
                    <a:pt x="1478" y="2092"/>
                    <a:pt x="949" y="1172"/>
                    <a:pt x="475" y="1478"/>
                  </a:cubicBezTo>
                  <a:cubicBezTo>
                    <a:pt x="1" y="1813"/>
                    <a:pt x="1004" y="2565"/>
                    <a:pt x="1645" y="2538"/>
                  </a:cubicBezTo>
                  <a:cubicBezTo>
                    <a:pt x="1645" y="2538"/>
                    <a:pt x="1506" y="3039"/>
                    <a:pt x="1227" y="3151"/>
                  </a:cubicBezTo>
                  <a:cubicBezTo>
                    <a:pt x="1534" y="3374"/>
                    <a:pt x="1896" y="3513"/>
                    <a:pt x="2287" y="3541"/>
                  </a:cubicBezTo>
                  <a:cubicBezTo>
                    <a:pt x="2649" y="3485"/>
                    <a:pt x="2956" y="3290"/>
                    <a:pt x="3179" y="3011"/>
                  </a:cubicBezTo>
                </a:path>
              </a:pathLst>
            </a:custGeom>
            <a:noFill/>
            <a:ln w="9525" cap="rnd" cmpd="sng">
              <a:solidFill>
                <a:srgbClr val="AE83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63"/>
            <p:cNvSpPr/>
            <p:nvPr/>
          </p:nvSpPr>
          <p:spPr>
            <a:xfrm>
              <a:off x="7963675" y="539543"/>
              <a:ext cx="195472" cy="176776"/>
            </a:xfrm>
            <a:custGeom>
              <a:avLst/>
              <a:gdLst/>
              <a:ahLst/>
              <a:cxnLst/>
              <a:rect l="l" t="t" r="r" b="b"/>
              <a:pathLst>
                <a:path w="7695" h="6959" extrusionOk="0">
                  <a:moveTo>
                    <a:pt x="3788" y="0"/>
                  </a:moveTo>
                  <a:cubicBezTo>
                    <a:pt x="3605" y="0"/>
                    <a:pt x="3420" y="15"/>
                    <a:pt x="3234" y="46"/>
                  </a:cubicBezTo>
                  <a:lnTo>
                    <a:pt x="3039" y="74"/>
                  </a:lnTo>
                  <a:lnTo>
                    <a:pt x="2844" y="102"/>
                  </a:lnTo>
                  <a:cubicBezTo>
                    <a:pt x="1367" y="325"/>
                    <a:pt x="224" y="1495"/>
                    <a:pt x="1" y="2973"/>
                  </a:cubicBezTo>
                  <a:cubicBezTo>
                    <a:pt x="1" y="2973"/>
                    <a:pt x="371" y="3289"/>
                    <a:pt x="1055" y="3289"/>
                  </a:cubicBezTo>
                  <a:cubicBezTo>
                    <a:pt x="1573" y="3289"/>
                    <a:pt x="2270" y="3108"/>
                    <a:pt x="3123" y="2471"/>
                  </a:cubicBezTo>
                  <a:cubicBezTo>
                    <a:pt x="3229" y="2383"/>
                    <a:pt x="3357" y="2328"/>
                    <a:pt x="3486" y="2328"/>
                  </a:cubicBezTo>
                  <a:cubicBezTo>
                    <a:pt x="3561" y="2328"/>
                    <a:pt x="3637" y="2346"/>
                    <a:pt x="3708" y="2387"/>
                  </a:cubicBezTo>
                  <a:cubicBezTo>
                    <a:pt x="4015" y="2610"/>
                    <a:pt x="3011" y="4673"/>
                    <a:pt x="5297" y="5008"/>
                  </a:cubicBezTo>
                  <a:cubicBezTo>
                    <a:pt x="5297" y="5008"/>
                    <a:pt x="5297" y="3516"/>
                    <a:pt x="6149" y="3516"/>
                  </a:cubicBezTo>
                  <a:cubicBezTo>
                    <a:pt x="6229" y="3516"/>
                    <a:pt x="6317" y="3529"/>
                    <a:pt x="6412" y="3558"/>
                  </a:cubicBezTo>
                  <a:cubicBezTo>
                    <a:pt x="7555" y="3893"/>
                    <a:pt x="6273" y="5649"/>
                    <a:pt x="6273" y="5649"/>
                  </a:cubicBezTo>
                  <a:cubicBezTo>
                    <a:pt x="6273" y="5649"/>
                    <a:pt x="7499" y="5927"/>
                    <a:pt x="7555" y="6959"/>
                  </a:cubicBezTo>
                  <a:cubicBezTo>
                    <a:pt x="7667" y="6485"/>
                    <a:pt x="7694" y="6011"/>
                    <a:pt x="7611" y="5537"/>
                  </a:cubicBezTo>
                  <a:lnTo>
                    <a:pt x="7165" y="2889"/>
                  </a:lnTo>
                  <a:cubicBezTo>
                    <a:pt x="6889" y="1207"/>
                    <a:pt x="5438" y="0"/>
                    <a:pt x="37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2" name="Google Shape;3232;p63"/>
          <p:cNvSpPr/>
          <p:nvPr/>
        </p:nvSpPr>
        <p:spPr>
          <a:xfrm>
            <a:off x="5153930" y="2180646"/>
            <a:ext cx="15597" cy="16334"/>
          </a:xfrm>
          <a:custGeom>
            <a:avLst/>
            <a:gdLst/>
            <a:ahLst/>
            <a:cxnLst/>
            <a:rect l="l" t="t" r="r" b="b"/>
            <a:pathLst>
              <a:path w="614" h="643" fill="none" extrusionOk="0">
                <a:moveTo>
                  <a:pt x="614" y="1"/>
                </a:moveTo>
                <a:lnTo>
                  <a:pt x="0" y="642"/>
                </a:lnTo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3" name="Google Shape;3233;p63"/>
          <p:cNvSpPr/>
          <p:nvPr/>
        </p:nvSpPr>
        <p:spPr>
          <a:xfrm>
            <a:off x="5167393" y="2170739"/>
            <a:ext cx="12066" cy="12066"/>
          </a:xfrm>
          <a:custGeom>
            <a:avLst/>
            <a:gdLst/>
            <a:ahLst/>
            <a:cxnLst/>
            <a:rect l="l" t="t" r="r" b="b"/>
            <a:pathLst>
              <a:path w="475" h="475" fill="none" extrusionOk="0">
                <a:moveTo>
                  <a:pt x="474" y="252"/>
                </a:moveTo>
                <a:cubicBezTo>
                  <a:pt x="474" y="363"/>
                  <a:pt x="363" y="475"/>
                  <a:pt x="251" y="475"/>
                </a:cubicBezTo>
                <a:cubicBezTo>
                  <a:pt x="112" y="475"/>
                  <a:pt x="0" y="363"/>
                  <a:pt x="0" y="252"/>
                </a:cubicBezTo>
                <a:cubicBezTo>
                  <a:pt x="0" y="112"/>
                  <a:pt x="112" y="1"/>
                  <a:pt x="251" y="1"/>
                </a:cubicBezTo>
                <a:cubicBezTo>
                  <a:pt x="363" y="1"/>
                  <a:pt x="474" y="112"/>
                  <a:pt x="474" y="252"/>
                </a:cubicBezTo>
                <a:close/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4" name="Google Shape;3234;p63"/>
          <p:cNvSpPr/>
          <p:nvPr/>
        </p:nvSpPr>
        <p:spPr>
          <a:xfrm>
            <a:off x="5178722" y="2257133"/>
            <a:ext cx="21973" cy="25"/>
          </a:xfrm>
          <a:custGeom>
            <a:avLst/>
            <a:gdLst/>
            <a:ahLst/>
            <a:cxnLst/>
            <a:rect l="l" t="t" r="r" b="b"/>
            <a:pathLst>
              <a:path w="865" h="1" fill="none" extrusionOk="0">
                <a:moveTo>
                  <a:pt x="864" y="1"/>
                </a:moveTo>
                <a:lnTo>
                  <a:pt x="0" y="1"/>
                </a:lnTo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5" name="Google Shape;3235;p63"/>
          <p:cNvSpPr/>
          <p:nvPr/>
        </p:nvSpPr>
        <p:spPr>
          <a:xfrm>
            <a:off x="5200670" y="2251468"/>
            <a:ext cx="12066" cy="12066"/>
          </a:xfrm>
          <a:custGeom>
            <a:avLst/>
            <a:gdLst/>
            <a:ahLst/>
            <a:cxnLst/>
            <a:rect l="l" t="t" r="r" b="b"/>
            <a:pathLst>
              <a:path w="475" h="475" fill="none" extrusionOk="0">
                <a:moveTo>
                  <a:pt x="474" y="224"/>
                </a:moveTo>
                <a:cubicBezTo>
                  <a:pt x="474" y="363"/>
                  <a:pt x="391" y="474"/>
                  <a:pt x="251" y="474"/>
                </a:cubicBezTo>
                <a:cubicBezTo>
                  <a:pt x="112" y="474"/>
                  <a:pt x="0" y="363"/>
                  <a:pt x="0" y="224"/>
                </a:cubicBezTo>
                <a:cubicBezTo>
                  <a:pt x="0" y="112"/>
                  <a:pt x="112" y="1"/>
                  <a:pt x="251" y="1"/>
                </a:cubicBezTo>
                <a:cubicBezTo>
                  <a:pt x="391" y="1"/>
                  <a:pt x="474" y="112"/>
                  <a:pt x="474" y="224"/>
                </a:cubicBezTo>
                <a:close/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6" name="Google Shape;3236;p63"/>
          <p:cNvSpPr/>
          <p:nvPr/>
        </p:nvSpPr>
        <p:spPr>
          <a:xfrm>
            <a:off x="5153930" y="2318023"/>
            <a:ext cx="15597" cy="15623"/>
          </a:xfrm>
          <a:custGeom>
            <a:avLst/>
            <a:gdLst/>
            <a:ahLst/>
            <a:cxnLst/>
            <a:rect l="l" t="t" r="r" b="b"/>
            <a:pathLst>
              <a:path w="614" h="615" fill="none" extrusionOk="0">
                <a:moveTo>
                  <a:pt x="614" y="614"/>
                </a:moveTo>
                <a:lnTo>
                  <a:pt x="0" y="1"/>
                </a:lnTo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7" name="Google Shape;3237;p63"/>
          <p:cNvSpPr/>
          <p:nvPr/>
        </p:nvSpPr>
        <p:spPr>
          <a:xfrm>
            <a:off x="5167393" y="2332198"/>
            <a:ext cx="12066" cy="12066"/>
          </a:xfrm>
          <a:custGeom>
            <a:avLst/>
            <a:gdLst/>
            <a:ahLst/>
            <a:cxnLst/>
            <a:rect l="l" t="t" r="r" b="b"/>
            <a:pathLst>
              <a:path w="475" h="475" fill="none" extrusionOk="0">
                <a:moveTo>
                  <a:pt x="474" y="223"/>
                </a:moveTo>
                <a:cubicBezTo>
                  <a:pt x="474" y="363"/>
                  <a:pt x="363" y="474"/>
                  <a:pt x="251" y="474"/>
                </a:cubicBezTo>
                <a:cubicBezTo>
                  <a:pt x="112" y="474"/>
                  <a:pt x="0" y="363"/>
                  <a:pt x="0" y="223"/>
                </a:cubicBezTo>
                <a:cubicBezTo>
                  <a:pt x="0" y="84"/>
                  <a:pt x="112" y="0"/>
                  <a:pt x="251" y="0"/>
                </a:cubicBezTo>
                <a:cubicBezTo>
                  <a:pt x="363" y="0"/>
                  <a:pt x="474" y="84"/>
                  <a:pt x="474" y="223"/>
                </a:cubicBezTo>
                <a:close/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8" name="Google Shape;3238;p63"/>
          <p:cNvSpPr/>
          <p:nvPr/>
        </p:nvSpPr>
        <p:spPr>
          <a:xfrm>
            <a:off x="5150399" y="2218191"/>
            <a:ext cx="14886" cy="7799"/>
          </a:xfrm>
          <a:custGeom>
            <a:avLst/>
            <a:gdLst/>
            <a:ahLst/>
            <a:cxnLst/>
            <a:rect l="l" t="t" r="r" b="b"/>
            <a:pathLst>
              <a:path w="586" h="307" fill="none" extrusionOk="0">
                <a:moveTo>
                  <a:pt x="586" y="0"/>
                </a:moveTo>
                <a:lnTo>
                  <a:pt x="0" y="307"/>
                </a:lnTo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9" name="Google Shape;3239;p63"/>
          <p:cNvSpPr/>
          <p:nvPr/>
        </p:nvSpPr>
        <p:spPr>
          <a:xfrm>
            <a:off x="5163837" y="2210393"/>
            <a:ext cx="10644" cy="10644"/>
          </a:xfrm>
          <a:custGeom>
            <a:avLst/>
            <a:gdLst/>
            <a:ahLst/>
            <a:cxnLst/>
            <a:rect l="l" t="t" r="r" b="b"/>
            <a:pathLst>
              <a:path w="419" h="419" fill="none" extrusionOk="0">
                <a:moveTo>
                  <a:pt x="280" y="363"/>
                </a:moveTo>
                <a:cubicBezTo>
                  <a:pt x="196" y="419"/>
                  <a:pt x="84" y="391"/>
                  <a:pt x="57" y="307"/>
                </a:cubicBezTo>
                <a:cubicBezTo>
                  <a:pt x="1" y="224"/>
                  <a:pt x="29" y="112"/>
                  <a:pt x="112" y="56"/>
                </a:cubicBezTo>
                <a:cubicBezTo>
                  <a:pt x="196" y="1"/>
                  <a:pt x="307" y="29"/>
                  <a:pt x="363" y="140"/>
                </a:cubicBezTo>
                <a:cubicBezTo>
                  <a:pt x="419" y="224"/>
                  <a:pt x="363" y="307"/>
                  <a:pt x="280" y="363"/>
                </a:cubicBezTo>
                <a:close/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0" name="Google Shape;3240;p63"/>
          <p:cNvSpPr/>
          <p:nvPr/>
        </p:nvSpPr>
        <p:spPr>
          <a:xfrm>
            <a:off x="5155352" y="2275550"/>
            <a:ext cx="16308" cy="4979"/>
          </a:xfrm>
          <a:custGeom>
            <a:avLst/>
            <a:gdLst/>
            <a:ahLst/>
            <a:cxnLst/>
            <a:rect l="l" t="t" r="r" b="b"/>
            <a:pathLst>
              <a:path w="642" h="196" fill="none" extrusionOk="0">
                <a:moveTo>
                  <a:pt x="641" y="195"/>
                </a:moveTo>
                <a:lnTo>
                  <a:pt x="0" y="0"/>
                </a:lnTo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1" name="Google Shape;3241;p63"/>
          <p:cNvSpPr/>
          <p:nvPr/>
        </p:nvSpPr>
        <p:spPr>
          <a:xfrm>
            <a:off x="5170924" y="2276972"/>
            <a:ext cx="10644" cy="9932"/>
          </a:xfrm>
          <a:custGeom>
            <a:avLst/>
            <a:gdLst/>
            <a:ahLst/>
            <a:cxnLst/>
            <a:rect l="l" t="t" r="r" b="b"/>
            <a:pathLst>
              <a:path w="419" h="391" fill="none" extrusionOk="0">
                <a:moveTo>
                  <a:pt x="168" y="362"/>
                </a:moveTo>
                <a:cubicBezTo>
                  <a:pt x="56" y="335"/>
                  <a:pt x="1" y="223"/>
                  <a:pt x="28" y="139"/>
                </a:cubicBezTo>
                <a:cubicBezTo>
                  <a:pt x="56" y="56"/>
                  <a:pt x="168" y="0"/>
                  <a:pt x="251" y="28"/>
                </a:cubicBezTo>
                <a:cubicBezTo>
                  <a:pt x="363" y="56"/>
                  <a:pt x="419" y="139"/>
                  <a:pt x="391" y="251"/>
                </a:cubicBezTo>
                <a:cubicBezTo>
                  <a:pt x="335" y="335"/>
                  <a:pt x="251" y="390"/>
                  <a:pt x="168" y="362"/>
                </a:cubicBezTo>
                <a:close/>
              </a:path>
            </a:pathLst>
          </a:custGeom>
          <a:noFill/>
          <a:ln w="700" cap="rnd" cmpd="sng">
            <a:solidFill>
              <a:srgbClr val="261E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2" name="Google Shape;3242;p63"/>
          <p:cNvSpPr/>
          <p:nvPr/>
        </p:nvSpPr>
        <p:spPr>
          <a:xfrm>
            <a:off x="5235370" y="2111983"/>
            <a:ext cx="12066" cy="12041"/>
          </a:xfrm>
          <a:custGeom>
            <a:avLst/>
            <a:gdLst/>
            <a:ahLst/>
            <a:cxnLst/>
            <a:rect l="l" t="t" r="r" b="b"/>
            <a:pathLst>
              <a:path w="475" h="474" fill="none" extrusionOk="0">
                <a:moveTo>
                  <a:pt x="474" y="0"/>
                </a:moveTo>
                <a:lnTo>
                  <a:pt x="0" y="474"/>
                </a:lnTo>
              </a:path>
            </a:pathLst>
          </a:custGeom>
          <a:noFill/>
          <a:ln w="7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43" name="Google Shape;3243;p63"/>
          <p:cNvGrpSpPr/>
          <p:nvPr/>
        </p:nvGrpSpPr>
        <p:grpSpPr>
          <a:xfrm>
            <a:off x="719846" y="1876007"/>
            <a:ext cx="1997519" cy="2031103"/>
            <a:chOff x="2098477" y="1963186"/>
            <a:chExt cx="2291258" cy="2329781"/>
          </a:xfrm>
        </p:grpSpPr>
        <p:sp>
          <p:nvSpPr>
            <p:cNvPr id="3244" name="Google Shape;3244;p63"/>
            <p:cNvSpPr/>
            <p:nvPr/>
          </p:nvSpPr>
          <p:spPr>
            <a:xfrm>
              <a:off x="2877050" y="2586273"/>
              <a:ext cx="192258" cy="355774"/>
            </a:xfrm>
            <a:custGeom>
              <a:avLst/>
              <a:gdLst/>
              <a:ahLst/>
              <a:cxnLst/>
              <a:rect l="l" t="t" r="r" b="b"/>
              <a:pathLst>
                <a:path w="10054" h="18605" extrusionOk="0">
                  <a:moveTo>
                    <a:pt x="5045" y="0"/>
                  </a:moveTo>
                  <a:cubicBezTo>
                    <a:pt x="2254" y="0"/>
                    <a:pt x="36" y="2254"/>
                    <a:pt x="0" y="5009"/>
                  </a:cubicBezTo>
                  <a:lnTo>
                    <a:pt x="0" y="13596"/>
                  </a:lnTo>
                  <a:cubicBezTo>
                    <a:pt x="36" y="16351"/>
                    <a:pt x="2254" y="18605"/>
                    <a:pt x="5045" y="18605"/>
                  </a:cubicBezTo>
                  <a:cubicBezTo>
                    <a:pt x="7800" y="18605"/>
                    <a:pt x="10054" y="16351"/>
                    <a:pt x="10054" y="13596"/>
                  </a:cubicBezTo>
                  <a:lnTo>
                    <a:pt x="10054" y="5009"/>
                  </a:lnTo>
                  <a:cubicBezTo>
                    <a:pt x="10054" y="2254"/>
                    <a:pt x="7800" y="0"/>
                    <a:pt x="5045" y="0"/>
                  </a:cubicBezTo>
                  <a:close/>
                </a:path>
              </a:pathLst>
            </a:custGeom>
            <a:solidFill>
              <a:srgbClr val="AE8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63"/>
            <p:cNvSpPr/>
            <p:nvPr/>
          </p:nvSpPr>
          <p:spPr>
            <a:xfrm>
              <a:off x="2654693" y="1963186"/>
              <a:ext cx="626721" cy="758570"/>
            </a:xfrm>
            <a:custGeom>
              <a:avLst/>
              <a:gdLst/>
              <a:ahLst/>
              <a:cxnLst/>
              <a:rect l="l" t="t" r="r" b="b"/>
              <a:pathLst>
                <a:path w="32774" h="39669" extrusionOk="0">
                  <a:moveTo>
                    <a:pt x="15683" y="0"/>
                  </a:moveTo>
                  <a:cubicBezTo>
                    <a:pt x="12659" y="0"/>
                    <a:pt x="1373" y="931"/>
                    <a:pt x="752" y="13658"/>
                  </a:cubicBezTo>
                  <a:cubicBezTo>
                    <a:pt x="1" y="29257"/>
                    <a:pt x="6047" y="33479"/>
                    <a:pt x="6047" y="33479"/>
                  </a:cubicBezTo>
                  <a:cubicBezTo>
                    <a:pt x="6047" y="33479"/>
                    <a:pt x="12344" y="39060"/>
                    <a:pt x="13560" y="39418"/>
                  </a:cubicBezTo>
                  <a:cubicBezTo>
                    <a:pt x="13918" y="39525"/>
                    <a:pt x="15528" y="39597"/>
                    <a:pt x="16315" y="39668"/>
                  </a:cubicBezTo>
                  <a:lnTo>
                    <a:pt x="16494" y="39668"/>
                  </a:lnTo>
                  <a:cubicBezTo>
                    <a:pt x="17281" y="39597"/>
                    <a:pt x="18891" y="39525"/>
                    <a:pt x="19249" y="39418"/>
                  </a:cubicBezTo>
                  <a:cubicBezTo>
                    <a:pt x="20466" y="39060"/>
                    <a:pt x="26762" y="33479"/>
                    <a:pt x="26762" y="33479"/>
                  </a:cubicBezTo>
                  <a:cubicBezTo>
                    <a:pt x="26762" y="33479"/>
                    <a:pt x="32773" y="29257"/>
                    <a:pt x="32022" y="13658"/>
                  </a:cubicBezTo>
                  <a:cubicBezTo>
                    <a:pt x="31432" y="931"/>
                    <a:pt x="20069" y="0"/>
                    <a:pt x="17118" y="0"/>
                  </a:cubicBezTo>
                  <a:cubicBezTo>
                    <a:pt x="16668" y="0"/>
                    <a:pt x="16413" y="22"/>
                    <a:pt x="16423" y="26"/>
                  </a:cubicBezTo>
                  <a:cubicBezTo>
                    <a:pt x="16413" y="22"/>
                    <a:pt x="16144" y="0"/>
                    <a:pt x="15683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63"/>
            <p:cNvSpPr/>
            <p:nvPr/>
          </p:nvSpPr>
          <p:spPr>
            <a:xfrm>
              <a:off x="3923816" y="2741204"/>
              <a:ext cx="465920" cy="758264"/>
            </a:xfrm>
            <a:custGeom>
              <a:avLst/>
              <a:gdLst/>
              <a:ahLst/>
              <a:cxnLst/>
              <a:rect l="l" t="t" r="r" b="b"/>
              <a:pathLst>
                <a:path w="24365" h="39653" extrusionOk="0">
                  <a:moveTo>
                    <a:pt x="20511" y="1"/>
                  </a:moveTo>
                  <a:cubicBezTo>
                    <a:pt x="20168" y="1"/>
                    <a:pt x="19419" y="213"/>
                    <a:pt x="19392" y="2059"/>
                  </a:cubicBezTo>
                  <a:cubicBezTo>
                    <a:pt x="19320" y="4492"/>
                    <a:pt x="18748" y="8249"/>
                    <a:pt x="16422" y="11433"/>
                  </a:cubicBezTo>
                  <a:cubicBezTo>
                    <a:pt x="16422" y="11433"/>
                    <a:pt x="18386" y="4858"/>
                    <a:pt x="11703" y="4858"/>
                  </a:cubicBezTo>
                  <a:cubicBezTo>
                    <a:pt x="10893" y="4858"/>
                    <a:pt x="9956" y="4955"/>
                    <a:pt x="8873" y="5172"/>
                  </a:cubicBezTo>
                  <a:cubicBezTo>
                    <a:pt x="8873" y="5172"/>
                    <a:pt x="7917" y="6605"/>
                    <a:pt x="9840" y="6605"/>
                  </a:cubicBezTo>
                  <a:cubicBezTo>
                    <a:pt x="9886" y="6605"/>
                    <a:pt x="9933" y="6604"/>
                    <a:pt x="9982" y="6603"/>
                  </a:cubicBezTo>
                  <a:cubicBezTo>
                    <a:pt x="10184" y="6592"/>
                    <a:pt x="10403" y="6586"/>
                    <a:pt x="10632" y="6586"/>
                  </a:cubicBezTo>
                  <a:cubicBezTo>
                    <a:pt x="12758" y="6586"/>
                    <a:pt x="15704" y="7164"/>
                    <a:pt x="13023" y="10717"/>
                  </a:cubicBezTo>
                  <a:cubicBezTo>
                    <a:pt x="11804" y="12314"/>
                    <a:pt x="10690" y="12998"/>
                    <a:pt x="9814" y="12998"/>
                  </a:cubicBezTo>
                  <a:cubicBezTo>
                    <a:pt x="8532" y="12998"/>
                    <a:pt x="7758" y="11533"/>
                    <a:pt x="7907" y="9322"/>
                  </a:cubicBezTo>
                  <a:cubicBezTo>
                    <a:pt x="8070" y="7180"/>
                    <a:pt x="7908" y="6480"/>
                    <a:pt x="7585" y="6480"/>
                  </a:cubicBezTo>
                  <a:cubicBezTo>
                    <a:pt x="7342" y="6480"/>
                    <a:pt x="7009" y="6877"/>
                    <a:pt x="6655" y="7354"/>
                  </a:cubicBezTo>
                  <a:cubicBezTo>
                    <a:pt x="5796" y="8463"/>
                    <a:pt x="6834" y="20377"/>
                    <a:pt x="6834" y="20377"/>
                  </a:cubicBezTo>
                  <a:lnTo>
                    <a:pt x="0" y="37729"/>
                  </a:lnTo>
                  <a:cubicBezTo>
                    <a:pt x="0" y="37729"/>
                    <a:pt x="1637" y="39653"/>
                    <a:pt x="3733" y="39653"/>
                  </a:cubicBezTo>
                  <a:cubicBezTo>
                    <a:pt x="5342" y="39653"/>
                    <a:pt x="7221" y="38519"/>
                    <a:pt x="8837" y="34509"/>
                  </a:cubicBezTo>
                  <a:lnTo>
                    <a:pt x="12737" y="21701"/>
                  </a:lnTo>
                  <a:cubicBezTo>
                    <a:pt x="12737" y="21701"/>
                    <a:pt x="24365" y="10574"/>
                    <a:pt x="23864" y="5601"/>
                  </a:cubicBezTo>
                  <a:cubicBezTo>
                    <a:pt x="23864" y="5601"/>
                    <a:pt x="23695" y="5488"/>
                    <a:pt x="23444" y="5488"/>
                  </a:cubicBezTo>
                  <a:cubicBezTo>
                    <a:pt x="23167" y="5488"/>
                    <a:pt x="22790" y="5626"/>
                    <a:pt x="22433" y="6209"/>
                  </a:cubicBezTo>
                  <a:cubicBezTo>
                    <a:pt x="21753" y="7318"/>
                    <a:pt x="21109" y="9787"/>
                    <a:pt x="19249" y="11791"/>
                  </a:cubicBezTo>
                  <a:cubicBezTo>
                    <a:pt x="19249" y="11791"/>
                    <a:pt x="22683" y="3347"/>
                    <a:pt x="20680" y="20"/>
                  </a:cubicBezTo>
                  <a:cubicBezTo>
                    <a:pt x="20680" y="20"/>
                    <a:pt x="20614" y="1"/>
                    <a:pt x="20511" y="1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63"/>
            <p:cNvSpPr/>
            <p:nvPr/>
          </p:nvSpPr>
          <p:spPr>
            <a:xfrm>
              <a:off x="2750478" y="2926979"/>
              <a:ext cx="436509" cy="1223285"/>
            </a:xfrm>
            <a:custGeom>
              <a:avLst/>
              <a:gdLst/>
              <a:ahLst/>
              <a:cxnLst/>
              <a:rect l="l" t="t" r="r" b="b"/>
              <a:pathLst>
                <a:path w="22827" h="63971" extrusionOk="0">
                  <a:moveTo>
                    <a:pt x="5367" y="0"/>
                  </a:moveTo>
                  <a:cubicBezTo>
                    <a:pt x="2398" y="0"/>
                    <a:pt x="1" y="2398"/>
                    <a:pt x="1" y="5367"/>
                  </a:cubicBezTo>
                  <a:lnTo>
                    <a:pt x="1" y="59928"/>
                  </a:lnTo>
                  <a:cubicBezTo>
                    <a:pt x="1" y="61467"/>
                    <a:pt x="680" y="62969"/>
                    <a:pt x="1861" y="63971"/>
                  </a:cubicBezTo>
                  <a:lnTo>
                    <a:pt x="20931" y="63971"/>
                  </a:lnTo>
                  <a:cubicBezTo>
                    <a:pt x="22111" y="62969"/>
                    <a:pt x="22827" y="61467"/>
                    <a:pt x="22827" y="59892"/>
                  </a:cubicBezTo>
                  <a:lnTo>
                    <a:pt x="22827" y="5367"/>
                  </a:lnTo>
                  <a:cubicBezTo>
                    <a:pt x="22827" y="2398"/>
                    <a:pt x="20394" y="0"/>
                    <a:pt x="174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63"/>
            <p:cNvSpPr/>
            <p:nvPr/>
          </p:nvSpPr>
          <p:spPr>
            <a:xfrm>
              <a:off x="2851043" y="3884060"/>
              <a:ext cx="285996" cy="272840"/>
            </a:xfrm>
            <a:custGeom>
              <a:avLst/>
              <a:gdLst/>
              <a:ahLst/>
              <a:cxnLst/>
              <a:rect l="l" t="t" r="r" b="b"/>
              <a:pathLst>
                <a:path w="14956" h="14268" extrusionOk="0">
                  <a:moveTo>
                    <a:pt x="5658" y="0"/>
                  </a:moveTo>
                  <a:cubicBezTo>
                    <a:pt x="5526" y="0"/>
                    <a:pt x="5393" y="31"/>
                    <a:pt x="5260" y="75"/>
                  </a:cubicBezTo>
                  <a:cubicBezTo>
                    <a:pt x="4867" y="290"/>
                    <a:pt x="4509" y="612"/>
                    <a:pt x="4258" y="1005"/>
                  </a:cubicBezTo>
                  <a:cubicBezTo>
                    <a:pt x="3936" y="1435"/>
                    <a:pt x="3614" y="1864"/>
                    <a:pt x="3364" y="2293"/>
                  </a:cubicBezTo>
                  <a:cubicBezTo>
                    <a:pt x="2792" y="3223"/>
                    <a:pt x="2326" y="4189"/>
                    <a:pt x="1969" y="5191"/>
                  </a:cubicBezTo>
                  <a:cubicBezTo>
                    <a:pt x="1217" y="7231"/>
                    <a:pt x="645" y="9306"/>
                    <a:pt x="216" y="11452"/>
                  </a:cubicBezTo>
                  <a:cubicBezTo>
                    <a:pt x="144" y="11882"/>
                    <a:pt x="1" y="12383"/>
                    <a:pt x="323" y="12776"/>
                  </a:cubicBezTo>
                  <a:cubicBezTo>
                    <a:pt x="645" y="13098"/>
                    <a:pt x="1038" y="13313"/>
                    <a:pt x="1468" y="13420"/>
                  </a:cubicBezTo>
                  <a:cubicBezTo>
                    <a:pt x="3445" y="13988"/>
                    <a:pt x="5494" y="14268"/>
                    <a:pt x="7541" y="14268"/>
                  </a:cubicBezTo>
                  <a:cubicBezTo>
                    <a:pt x="8718" y="14268"/>
                    <a:pt x="9894" y="14175"/>
                    <a:pt x="11056" y="13993"/>
                  </a:cubicBezTo>
                  <a:cubicBezTo>
                    <a:pt x="11593" y="13921"/>
                    <a:pt x="12094" y="13814"/>
                    <a:pt x="12595" y="13706"/>
                  </a:cubicBezTo>
                  <a:cubicBezTo>
                    <a:pt x="13024" y="13599"/>
                    <a:pt x="13453" y="13420"/>
                    <a:pt x="13811" y="13134"/>
                  </a:cubicBezTo>
                  <a:cubicBezTo>
                    <a:pt x="14097" y="12883"/>
                    <a:pt x="14455" y="12418"/>
                    <a:pt x="14133" y="12061"/>
                  </a:cubicBezTo>
                  <a:cubicBezTo>
                    <a:pt x="14062" y="11953"/>
                    <a:pt x="13954" y="11917"/>
                    <a:pt x="13811" y="11882"/>
                  </a:cubicBezTo>
                  <a:cubicBezTo>
                    <a:pt x="13918" y="11810"/>
                    <a:pt x="14026" y="11739"/>
                    <a:pt x="14133" y="11667"/>
                  </a:cubicBezTo>
                  <a:cubicBezTo>
                    <a:pt x="14240" y="11560"/>
                    <a:pt x="14419" y="11417"/>
                    <a:pt x="14562" y="11309"/>
                  </a:cubicBezTo>
                  <a:cubicBezTo>
                    <a:pt x="14706" y="11238"/>
                    <a:pt x="14813" y="11095"/>
                    <a:pt x="14884" y="10951"/>
                  </a:cubicBezTo>
                  <a:cubicBezTo>
                    <a:pt x="14956" y="10665"/>
                    <a:pt x="14849" y="10379"/>
                    <a:pt x="14598" y="10272"/>
                  </a:cubicBezTo>
                  <a:cubicBezTo>
                    <a:pt x="14455" y="10164"/>
                    <a:pt x="14276" y="10129"/>
                    <a:pt x="14097" y="10129"/>
                  </a:cubicBezTo>
                  <a:cubicBezTo>
                    <a:pt x="14312" y="9914"/>
                    <a:pt x="14455" y="9663"/>
                    <a:pt x="14562" y="9377"/>
                  </a:cubicBezTo>
                  <a:cubicBezTo>
                    <a:pt x="14634" y="9091"/>
                    <a:pt x="14598" y="8769"/>
                    <a:pt x="14419" y="8483"/>
                  </a:cubicBezTo>
                  <a:cubicBezTo>
                    <a:pt x="14133" y="8197"/>
                    <a:pt x="13704" y="8053"/>
                    <a:pt x="13310" y="8053"/>
                  </a:cubicBezTo>
                  <a:lnTo>
                    <a:pt x="12165" y="7910"/>
                  </a:lnTo>
                  <a:cubicBezTo>
                    <a:pt x="12416" y="7588"/>
                    <a:pt x="12774" y="7338"/>
                    <a:pt x="12809" y="6909"/>
                  </a:cubicBezTo>
                  <a:cubicBezTo>
                    <a:pt x="12845" y="6694"/>
                    <a:pt x="12738" y="6479"/>
                    <a:pt x="12559" y="6372"/>
                  </a:cubicBezTo>
                  <a:cubicBezTo>
                    <a:pt x="12344" y="6229"/>
                    <a:pt x="12058" y="6121"/>
                    <a:pt x="11772" y="6121"/>
                  </a:cubicBezTo>
                  <a:cubicBezTo>
                    <a:pt x="10698" y="5943"/>
                    <a:pt x="9589" y="5835"/>
                    <a:pt x="8516" y="5692"/>
                  </a:cubicBezTo>
                  <a:cubicBezTo>
                    <a:pt x="7443" y="5549"/>
                    <a:pt x="6369" y="5299"/>
                    <a:pt x="5368" y="4905"/>
                  </a:cubicBezTo>
                  <a:cubicBezTo>
                    <a:pt x="5010" y="4798"/>
                    <a:pt x="4724" y="4583"/>
                    <a:pt x="4545" y="4261"/>
                  </a:cubicBezTo>
                  <a:cubicBezTo>
                    <a:pt x="4688" y="3796"/>
                    <a:pt x="4867" y="3331"/>
                    <a:pt x="5081" y="2937"/>
                  </a:cubicBezTo>
                  <a:cubicBezTo>
                    <a:pt x="5511" y="2079"/>
                    <a:pt x="6119" y="1220"/>
                    <a:pt x="6083" y="254"/>
                  </a:cubicBezTo>
                  <a:cubicBezTo>
                    <a:pt x="6047" y="147"/>
                    <a:pt x="6012" y="75"/>
                    <a:pt x="5904" y="39"/>
                  </a:cubicBezTo>
                  <a:cubicBezTo>
                    <a:pt x="5822" y="12"/>
                    <a:pt x="5740" y="0"/>
                    <a:pt x="5658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63"/>
            <p:cNvSpPr/>
            <p:nvPr/>
          </p:nvSpPr>
          <p:spPr>
            <a:xfrm>
              <a:off x="2098477" y="2804518"/>
              <a:ext cx="811425" cy="1345746"/>
            </a:xfrm>
            <a:custGeom>
              <a:avLst/>
              <a:gdLst/>
              <a:ahLst/>
              <a:cxnLst/>
              <a:rect l="l" t="t" r="r" b="b"/>
              <a:pathLst>
                <a:path w="42433" h="70375" extrusionOk="0">
                  <a:moveTo>
                    <a:pt x="34490" y="0"/>
                  </a:moveTo>
                  <a:cubicBezTo>
                    <a:pt x="33846" y="72"/>
                    <a:pt x="19678" y="4115"/>
                    <a:pt x="16637" y="7549"/>
                  </a:cubicBezTo>
                  <a:cubicBezTo>
                    <a:pt x="14490" y="9982"/>
                    <a:pt x="6083" y="37281"/>
                    <a:pt x="1575" y="52200"/>
                  </a:cubicBezTo>
                  <a:cubicBezTo>
                    <a:pt x="1" y="57388"/>
                    <a:pt x="3185" y="62790"/>
                    <a:pt x="8480" y="63935"/>
                  </a:cubicBezTo>
                  <a:lnTo>
                    <a:pt x="18498" y="66082"/>
                  </a:lnTo>
                  <a:lnTo>
                    <a:pt x="18390" y="70375"/>
                  </a:lnTo>
                  <a:lnTo>
                    <a:pt x="40322" y="70375"/>
                  </a:lnTo>
                  <a:lnTo>
                    <a:pt x="42433" y="58389"/>
                  </a:lnTo>
                  <a:lnTo>
                    <a:pt x="36995" y="57066"/>
                  </a:lnTo>
                  <a:lnTo>
                    <a:pt x="36887" y="23041"/>
                  </a:lnTo>
                  <a:lnTo>
                    <a:pt x="37782" y="4794"/>
                  </a:lnTo>
                  <a:lnTo>
                    <a:pt x="3449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63"/>
            <p:cNvSpPr/>
            <p:nvPr/>
          </p:nvSpPr>
          <p:spPr>
            <a:xfrm>
              <a:off x="3126771" y="2810676"/>
              <a:ext cx="1112451" cy="1340277"/>
            </a:xfrm>
            <a:custGeom>
              <a:avLst/>
              <a:gdLst/>
              <a:ahLst/>
              <a:cxnLst/>
              <a:rect l="l" t="t" r="r" b="b"/>
              <a:pathLst>
                <a:path w="58175" h="70089" extrusionOk="0">
                  <a:moveTo>
                    <a:pt x="4616" y="0"/>
                  </a:moveTo>
                  <a:lnTo>
                    <a:pt x="0" y="5653"/>
                  </a:lnTo>
                  <a:lnTo>
                    <a:pt x="1467" y="70089"/>
                  </a:lnTo>
                  <a:lnTo>
                    <a:pt x="17889" y="70053"/>
                  </a:lnTo>
                  <a:lnTo>
                    <a:pt x="15349" y="38318"/>
                  </a:lnTo>
                  <a:lnTo>
                    <a:pt x="15349" y="38318"/>
                  </a:lnTo>
                  <a:cubicBezTo>
                    <a:pt x="15349" y="38319"/>
                    <a:pt x="23410" y="61743"/>
                    <a:pt x="29492" y="61743"/>
                  </a:cubicBezTo>
                  <a:cubicBezTo>
                    <a:pt x="29609" y="61743"/>
                    <a:pt x="29724" y="61734"/>
                    <a:pt x="29839" y="61717"/>
                  </a:cubicBezTo>
                  <a:cubicBezTo>
                    <a:pt x="35921" y="60751"/>
                    <a:pt x="58175" y="21073"/>
                    <a:pt x="58175" y="21073"/>
                  </a:cubicBezTo>
                  <a:lnTo>
                    <a:pt x="44758" y="20286"/>
                  </a:lnTo>
                  <a:lnTo>
                    <a:pt x="32129" y="35205"/>
                  </a:lnTo>
                  <a:cubicBezTo>
                    <a:pt x="32129" y="35205"/>
                    <a:pt x="24258" y="11878"/>
                    <a:pt x="20000" y="6977"/>
                  </a:cubicBezTo>
                  <a:cubicBezTo>
                    <a:pt x="15742" y="2111"/>
                    <a:pt x="4616" y="0"/>
                    <a:pt x="46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63"/>
            <p:cNvSpPr/>
            <p:nvPr/>
          </p:nvSpPr>
          <p:spPr>
            <a:xfrm>
              <a:off x="2961208" y="2728564"/>
              <a:ext cx="248363" cy="309957"/>
            </a:xfrm>
            <a:custGeom>
              <a:avLst/>
              <a:gdLst/>
              <a:ahLst/>
              <a:cxnLst/>
              <a:rect l="l" t="t" r="r" b="b"/>
              <a:pathLst>
                <a:path w="12988" h="16209" extrusionOk="0">
                  <a:moveTo>
                    <a:pt x="5725" y="1"/>
                  </a:moveTo>
                  <a:lnTo>
                    <a:pt x="0" y="11056"/>
                  </a:lnTo>
                  <a:lnTo>
                    <a:pt x="4544" y="11020"/>
                  </a:lnTo>
                  <a:lnTo>
                    <a:pt x="9624" y="16208"/>
                  </a:lnTo>
                  <a:lnTo>
                    <a:pt x="12987" y="5081"/>
                  </a:lnTo>
                  <a:cubicBezTo>
                    <a:pt x="12987" y="5081"/>
                    <a:pt x="9231" y="716"/>
                    <a:pt x="57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63"/>
            <p:cNvSpPr/>
            <p:nvPr/>
          </p:nvSpPr>
          <p:spPr>
            <a:xfrm>
              <a:off x="2740209" y="2727894"/>
              <a:ext cx="247005" cy="309249"/>
            </a:xfrm>
            <a:custGeom>
              <a:avLst/>
              <a:gdLst/>
              <a:ahLst/>
              <a:cxnLst/>
              <a:rect l="l" t="t" r="r" b="b"/>
              <a:pathLst>
                <a:path w="12917" h="16172" extrusionOk="0">
                  <a:moveTo>
                    <a:pt x="7300" y="0"/>
                  </a:moveTo>
                  <a:cubicBezTo>
                    <a:pt x="3793" y="680"/>
                    <a:pt x="1" y="5045"/>
                    <a:pt x="1" y="5045"/>
                  </a:cubicBezTo>
                  <a:lnTo>
                    <a:pt x="3328" y="16172"/>
                  </a:lnTo>
                  <a:lnTo>
                    <a:pt x="8444" y="11020"/>
                  </a:lnTo>
                  <a:lnTo>
                    <a:pt x="12917" y="11127"/>
                  </a:lnTo>
                  <a:lnTo>
                    <a:pt x="73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53" name="Google Shape;3253;p63"/>
            <p:cNvGrpSpPr/>
            <p:nvPr/>
          </p:nvGrpSpPr>
          <p:grpSpPr>
            <a:xfrm>
              <a:off x="2567468" y="2211796"/>
              <a:ext cx="811424" cy="481188"/>
              <a:chOff x="7447622" y="2084151"/>
              <a:chExt cx="551989" cy="327339"/>
            </a:xfrm>
          </p:grpSpPr>
          <p:sp>
            <p:nvSpPr>
              <p:cNvPr id="3254" name="Google Shape;3254;p63"/>
              <p:cNvSpPr/>
              <p:nvPr/>
            </p:nvSpPr>
            <p:spPr>
              <a:xfrm>
                <a:off x="7447622" y="2090887"/>
                <a:ext cx="84937" cy="101808"/>
              </a:xfrm>
              <a:custGeom>
                <a:avLst/>
                <a:gdLst/>
                <a:ahLst/>
                <a:cxnLst/>
                <a:rect l="l" t="t" r="r" b="b"/>
                <a:pathLst>
                  <a:path w="1450" h="1738" extrusionOk="0">
                    <a:moveTo>
                      <a:pt x="854" y="0"/>
                    </a:moveTo>
                    <a:cubicBezTo>
                      <a:pt x="822" y="0"/>
                      <a:pt x="788" y="3"/>
                      <a:pt x="753" y="9"/>
                    </a:cubicBezTo>
                    <a:cubicBezTo>
                      <a:pt x="84" y="120"/>
                      <a:pt x="0" y="1737"/>
                      <a:pt x="1450" y="1737"/>
                    </a:cubicBezTo>
                    <a:lnTo>
                      <a:pt x="1450" y="901"/>
                    </a:lnTo>
                    <a:cubicBezTo>
                      <a:pt x="1450" y="901"/>
                      <a:pt x="1425" y="0"/>
                      <a:pt x="854" y="0"/>
                    </a:cubicBezTo>
                    <a:close/>
                  </a:path>
                </a:pathLst>
              </a:custGeom>
              <a:solidFill>
                <a:srgbClr val="D4AB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63"/>
              <p:cNvSpPr/>
              <p:nvPr/>
            </p:nvSpPr>
            <p:spPr>
              <a:xfrm>
                <a:off x="7477029" y="2107700"/>
                <a:ext cx="45749" cy="65372"/>
              </a:xfrm>
              <a:custGeom>
                <a:avLst/>
                <a:gdLst/>
                <a:ahLst/>
                <a:cxnLst/>
                <a:rect l="l" t="t" r="r" b="b"/>
                <a:pathLst>
                  <a:path w="781" h="1116" fill="none" extrusionOk="0">
                    <a:moveTo>
                      <a:pt x="502" y="0"/>
                    </a:moveTo>
                    <a:cubicBezTo>
                      <a:pt x="446" y="168"/>
                      <a:pt x="418" y="363"/>
                      <a:pt x="418" y="530"/>
                    </a:cubicBezTo>
                    <a:cubicBezTo>
                      <a:pt x="390" y="725"/>
                      <a:pt x="446" y="893"/>
                      <a:pt x="558" y="1060"/>
                    </a:cubicBezTo>
                    <a:cubicBezTo>
                      <a:pt x="586" y="1088"/>
                      <a:pt x="613" y="1116"/>
                      <a:pt x="641" y="1116"/>
                    </a:cubicBezTo>
                    <a:cubicBezTo>
                      <a:pt x="697" y="1116"/>
                      <a:pt x="725" y="1060"/>
                      <a:pt x="753" y="1032"/>
                    </a:cubicBezTo>
                    <a:cubicBezTo>
                      <a:pt x="781" y="893"/>
                      <a:pt x="753" y="781"/>
                      <a:pt x="669" y="670"/>
                    </a:cubicBezTo>
                    <a:cubicBezTo>
                      <a:pt x="530" y="419"/>
                      <a:pt x="279" y="251"/>
                      <a:pt x="0" y="196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63"/>
              <p:cNvSpPr/>
              <p:nvPr/>
            </p:nvSpPr>
            <p:spPr>
              <a:xfrm>
                <a:off x="7543985" y="2194221"/>
                <a:ext cx="106201" cy="138887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2371" fill="none" extrusionOk="0">
                    <a:moveTo>
                      <a:pt x="0" y="1"/>
                    </a:moveTo>
                    <a:cubicBezTo>
                      <a:pt x="363" y="949"/>
                      <a:pt x="976" y="1785"/>
                      <a:pt x="1812" y="2370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63"/>
              <p:cNvSpPr/>
              <p:nvPr/>
            </p:nvSpPr>
            <p:spPr>
              <a:xfrm>
                <a:off x="7615803" y="2200782"/>
                <a:ext cx="22904" cy="21264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63" fill="none" extrusionOk="0">
                    <a:moveTo>
                      <a:pt x="1" y="363"/>
                    </a:moveTo>
                    <a:lnTo>
                      <a:pt x="391" y="0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63"/>
              <p:cNvSpPr/>
              <p:nvPr/>
            </p:nvSpPr>
            <p:spPr>
              <a:xfrm>
                <a:off x="7589677" y="2199141"/>
                <a:ext cx="11481" cy="11481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6" fill="none" extrusionOk="0">
                    <a:moveTo>
                      <a:pt x="1" y="196"/>
                    </a:moveTo>
                    <a:lnTo>
                      <a:pt x="196" y="1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63"/>
              <p:cNvSpPr/>
              <p:nvPr/>
            </p:nvSpPr>
            <p:spPr>
              <a:xfrm>
                <a:off x="7914615" y="2090887"/>
                <a:ext cx="84996" cy="101808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738" extrusionOk="0">
                    <a:moveTo>
                      <a:pt x="597" y="0"/>
                    </a:moveTo>
                    <a:cubicBezTo>
                      <a:pt x="26" y="0"/>
                      <a:pt x="1" y="901"/>
                      <a:pt x="1" y="901"/>
                    </a:cubicBezTo>
                    <a:lnTo>
                      <a:pt x="1" y="1737"/>
                    </a:lnTo>
                    <a:cubicBezTo>
                      <a:pt x="1450" y="1737"/>
                      <a:pt x="1367" y="120"/>
                      <a:pt x="698" y="9"/>
                    </a:cubicBezTo>
                    <a:cubicBezTo>
                      <a:pt x="662" y="3"/>
                      <a:pt x="629" y="0"/>
                      <a:pt x="597" y="0"/>
                    </a:cubicBezTo>
                    <a:close/>
                  </a:path>
                </a:pathLst>
              </a:custGeom>
              <a:solidFill>
                <a:srgbClr val="D4AB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63"/>
              <p:cNvSpPr/>
              <p:nvPr/>
            </p:nvSpPr>
            <p:spPr>
              <a:xfrm>
                <a:off x="7926038" y="2107700"/>
                <a:ext cx="44167" cy="65372"/>
              </a:xfrm>
              <a:custGeom>
                <a:avLst/>
                <a:gdLst/>
                <a:ahLst/>
                <a:cxnLst/>
                <a:rect l="l" t="t" r="r" b="b"/>
                <a:pathLst>
                  <a:path w="754" h="1116" fill="none" extrusionOk="0">
                    <a:moveTo>
                      <a:pt x="252" y="0"/>
                    </a:moveTo>
                    <a:cubicBezTo>
                      <a:pt x="308" y="168"/>
                      <a:pt x="335" y="363"/>
                      <a:pt x="335" y="530"/>
                    </a:cubicBezTo>
                    <a:cubicBezTo>
                      <a:pt x="363" y="725"/>
                      <a:pt x="308" y="893"/>
                      <a:pt x="196" y="1060"/>
                    </a:cubicBezTo>
                    <a:cubicBezTo>
                      <a:pt x="196" y="1088"/>
                      <a:pt x="140" y="1116"/>
                      <a:pt x="112" y="1116"/>
                    </a:cubicBezTo>
                    <a:cubicBezTo>
                      <a:pt x="57" y="1116"/>
                      <a:pt x="29" y="1060"/>
                      <a:pt x="29" y="1032"/>
                    </a:cubicBezTo>
                    <a:cubicBezTo>
                      <a:pt x="1" y="893"/>
                      <a:pt x="1" y="781"/>
                      <a:pt x="85" y="670"/>
                    </a:cubicBezTo>
                    <a:cubicBezTo>
                      <a:pt x="252" y="419"/>
                      <a:pt x="475" y="251"/>
                      <a:pt x="754" y="196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63"/>
              <p:cNvSpPr/>
              <p:nvPr/>
            </p:nvSpPr>
            <p:spPr>
              <a:xfrm>
                <a:off x="7624004" y="2135466"/>
                <a:ext cx="9841" cy="53950"/>
              </a:xfrm>
              <a:custGeom>
                <a:avLst/>
                <a:gdLst/>
                <a:ahLst/>
                <a:cxnLst/>
                <a:rect l="l" t="t" r="r" b="b"/>
                <a:pathLst>
                  <a:path w="168" h="921" extrusionOk="0">
                    <a:moveTo>
                      <a:pt x="84" y="0"/>
                    </a:moveTo>
                    <a:cubicBezTo>
                      <a:pt x="28" y="0"/>
                      <a:pt x="0" y="196"/>
                      <a:pt x="0" y="474"/>
                    </a:cubicBezTo>
                    <a:cubicBezTo>
                      <a:pt x="0" y="725"/>
                      <a:pt x="28" y="920"/>
                      <a:pt x="84" y="920"/>
                    </a:cubicBezTo>
                    <a:cubicBezTo>
                      <a:pt x="139" y="920"/>
                      <a:pt x="167" y="725"/>
                      <a:pt x="167" y="474"/>
                    </a:cubicBezTo>
                    <a:cubicBezTo>
                      <a:pt x="167" y="196"/>
                      <a:pt x="139" y="0"/>
                      <a:pt x="84" y="0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63"/>
              <p:cNvSpPr/>
              <p:nvPr/>
            </p:nvSpPr>
            <p:spPr>
              <a:xfrm>
                <a:off x="7596237" y="2084151"/>
                <a:ext cx="52310" cy="23607"/>
              </a:xfrm>
              <a:custGeom>
                <a:avLst/>
                <a:gdLst/>
                <a:ahLst/>
                <a:cxnLst/>
                <a:rect l="l" t="t" r="r" b="b"/>
                <a:pathLst>
                  <a:path w="893" h="403" extrusionOk="0">
                    <a:moveTo>
                      <a:pt x="553" y="1"/>
                    </a:moveTo>
                    <a:cubicBezTo>
                      <a:pt x="525" y="1"/>
                      <a:pt x="499" y="4"/>
                      <a:pt x="474" y="12"/>
                    </a:cubicBezTo>
                    <a:cubicBezTo>
                      <a:pt x="449" y="7"/>
                      <a:pt x="426" y="5"/>
                      <a:pt x="402" y="5"/>
                    </a:cubicBezTo>
                    <a:cubicBezTo>
                      <a:pt x="295" y="5"/>
                      <a:pt x="203" y="55"/>
                      <a:pt x="112" y="124"/>
                    </a:cubicBezTo>
                    <a:cubicBezTo>
                      <a:pt x="56" y="179"/>
                      <a:pt x="28" y="291"/>
                      <a:pt x="0" y="402"/>
                    </a:cubicBezTo>
                    <a:cubicBezTo>
                      <a:pt x="193" y="287"/>
                      <a:pt x="398" y="225"/>
                      <a:pt x="608" y="225"/>
                    </a:cubicBezTo>
                    <a:cubicBezTo>
                      <a:pt x="702" y="225"/>
                      <a:pt x="797" y="237"/>
                      <a:pt x="892" y="263"/>
                    </a:cubicBezTo>
                    <a:cubicBezTo>
                      <a:pt x="892" y="152"/>
                      <a:pt x="836" y="68"/>
                      <a:pt x="753" y="40"/>
                    </a:cubicBezTo>
                    <a:cubicBezTo>
                      <a:pt x="694" y="20"/>
                      <a:pt x="621" y="1"/>
                      <a:pt x="553" y="1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63"/>
              <p:cNvSpPr/>
              <p:nvPr/>
            </p:nvSpPr>
            <p:spPr>
              <a:xfrm>
                <a:off x="7815031" y="2135466"/>
                <a:ext cx="11481" cy="53950"/>
              </a:xfrm>
              <a:custGeom>
                <a:avLst/>
                <a:gdLst/>
                <a:ahLst/>
                <a:cxnLst/>
                <a:rect l="l" t="t" r="r" b="b"/>
                <a:pathLst>
                  <a:path w="196" h="921" extrusionOk="0">
                    <a:moveTo>
                      <a:pt x="112" y="0"/>
                    </a:moveTo>
                    <a:cubicBezTo>
                      <a:pt x="56" y="0"/>
                      <a:pt x="0" y="196"/>
                      <a:pt x="0" y="474"/>
                    </a:cubicBezTo>
                    <a:cubicBezTo>
                      <a:pt x="0" y="725"/>
                      <a:pt x="56" y="920"/>
                      <a:pt x="112" y="920"/>
                    </a:cubicBezTo>
                    <a:cubicBezTo>
                      <a:pt x="140" y="920"/>
                      <a:pt x="196" y="725"/>
                      <a:pt x="196" y="474"/>
                    </a:cubicBezTo>
                    <a:cubicBezTo>
                      <a:pt x="196" y="196"/>
                      <a:pt x="140" y="0"/>
                      <a:pt x="112" y="0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63"/>
              <p:cNvSpPr/>
              <p:nvPr/>
            </p:nvSpPr>
            <p:spPr>
              <a:xfrm>
                <a:off x="7797047" y="2086904"/>
                <a:ext cx="50670" cy="27356"/>
              </a:xfrm>
              <a:custGeom>
                <a:avLst/>
                <a:gdLst/>
                <a:ahLst/>
                <a:cxnLst/>
                <a:rect l="l" t="t" r="r" b="b"/>
                <a:pathLst>
                  <a:path w="865" h="467" extrusionOk="0">
                    <a:moveTo>
                      <a:pt x="307" y="0"/>
                    </a:moveTo>
                    <a:cubicBezTo>
                      <a:pt x="259" y="0"/>
                      <a:pt x="210" y="7"/>
                      <a:pt x="168" y="21"/>
                    </a:cubicBezTo>
                    <a:cubicBezTo>
                      <a:pt x="84" y="49"/>
                      <a:pt x="1" y="132"/>
                      <a:pt x="1" y="244"/>
                    </a:cubicBezTo>
                    <a:cubicBezTo>
                      <a:pt x="63" y="233"/>
                      <a:pt x="126" y="227"/>
                      <a:pt x="188" y="227"/>
                    </a:cubicBezTo>
                    <a:cubicBezTo>
                      <a:pt x="430" y="227"/>
                      <a:pt x="665" y="312"/>
                      <a:pt x="865" y="467"/>
                    </a:cubicBezTo>
                    <a:cubicBezTo>
                      <a:pt x="865" y="355"/>
                      <a:pt x="837" y="272"/>
                      <a:pt x="781" y="188"/>
                    </a:cubicBezTo>
                    <a:cubicBezTo>
                      <a:pt x="698" y="77"/>
                      <a:pt x="586" y="21"/>
                      <a:pt x="447" y="21"/>
                    </a:cubicBezTo>
                    <a:cubicBezTo>
                      <a:pt x="405" y="7"/>
                      <a:pt x="356" y="0"/>
                      <a:pt x="307" y="0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63"/>
              <p:cNvSpPr/>
              <p:nvPr/>
            </p:nvSpPr>
            <p:spPr>
              <a:xfrm>
                <a:off x="7797047" y="2194221"/>
                <a:ext cx="106201" cy="138887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2371" fill="none" extrusionOk="0">
                    <a:moveTo>
                      <a:pt x="1813" y="1"/>
                    </a:moveTo>
                    <a:cubicBezTo>
                      <a:pt x="1450" y="949"/>
                      <a:pt x="837" y="1785"/>
                      <a:pt x="1" y="2370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63"/>
              <p:cNvSpPr/>
              <p:nvPr/>
            </p:nvSpPr>
            <p:spPr>
              <a:xfrm>
                <a:off x="7810110" y="2200782"/>
                <a:ext cx="24544" cy="21264"/>
              </a:xfrm>
              <a:custGeom>
                <a:avLst/>
                <a:gdLst/>
                <a:ahLst/>
                <a:cxnLst/>
                <a:rect l="l" t="t" r="r" b="b"/>
                <a:pathLst>
                  <a:path w="419" h="363" fill="none" extrusionOk="0">
                    <a:moveTo>
                      <a:pt x="419" y="363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63"/>
              <p:cNvSpPr/>
              <p:nvPr/>
            </p:nvSpPr>
            <p:spPr>
              <a:xfrm>
                <a:off x="7847659" y="2199141"/>
                <a:ext cx="13121" cy="11481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96" fill="none" extrusionOk="0">
                    <a:moveTo>
                      <a:pt x="224" y="196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63"/>
              <p:cNvSpPr/>
              <p:nvPr/>
            </p:nvSpPr>
            <p:spPr>
              <a:xfrm>
                <a:off x="7661553" y="2110980"/>
                <a:ext cx="140469" cy="192720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3290" fill="none" extrusionOk="0">
                    <a:moveTo>
                      <a:pt x="1115" y="0"/>
                    </a:moveTo>
                    <a:cubicBezTo>
                      <a:pt x="1115" y="0"/>
                      <a:pt x="976" y="1868"/>
                      <a:pt x="1032" y="1896"/>
                    </a:cubicBezTo>
                    <a:cubicBezTo>
                      <a:pt x="1115" y="1924"/>
                      <a:pt x="1450" y="1004"/>
                      <a:pt x="1924" y="1227"/>
                    </a:cubicBezTo>
                    <a:cubicBezTo>
                      <a:pt x="2397" y="1450"/>
                      <a:pt x="1617" y="2258"/>
                      <a:pt x="1032" y="2314"/>
                    </a:cubicBezTo>
                    <a:cubicBezTo>
                      <a:pt x="1032" y="2314"/>
                      <a:pt x="1227" y="2732"/>
                      <a:pt x="1505" y="2788"/>
                    </a:cubicBezTo>
                    <a:cubicBezTo>
                      <a:pt x="1338" y="3094"/>
                      <a:pt x="1032" y="3262"/>
                      <a:pt x="697" y="3262"/>
                    </a:cubicBezTo>
                    <a:cubicBezTo>
                      <a:pt x="390" y="3290"/>
                      <a:pt x="112" y="3094"/>
                      <a:pt x="0" y="2816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63"/>
              <p:cNvSpPr/>
              <p:nvPr/>
            </p:nvSpPr>
            <p:spPr>
              <a:xfrm>
                <a:off x="7710525" y="2388586"/>
                <a:ext cx="39247" cy="22904"/>
              </a:xfrm>
              <a:custGeom>
                <a:avLst/>
                <a:gdLst/>
                <a:ahLst/>
                <a:cxnLst/>
                <a:rect l="l" t="t" r="r" b="b"/>
                <a:pathLst>
                  <a:path w="670" h="391" fill="none" extrusionOk="0">
                    <a:moveTo>
                      <a:pt x="0" y="390"/>
                    </a:moveTo>
                    <a:cubicBezTo>
                      <a:pt x="168" y="195"/>
                      <a:pt x="391" y="56"/>
                      <a:pt x="669" y="0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70" name="Google Shape;3270;p63"/>
            <p:cNvSpPr/>
            <p:nvPr/>
          </p:nvSpPr>
          <p:spPr>
            <a:xfrm rot="-1770203" flipH="1">
              <a:off x="2277361" y="3342780"/>
              <a:ext cx="345173" cy="370195"/>
            </a:xfrm>
            <a:custGeom>
              <a:avLst/>
              <a:gdLst/>
              <a:ahLst/>
              <a:cxnLst/>
              <a:rect l="l" t="t" r="r" b="b"/>
              <a:pathLst>
                <a:path w="12681" h="13153" fill="none" extrusionOk="0">
                  <a:moveTo>
                    <a:pt x="0" y="0"/>
                  </a:moveTo>
                  <a:lnTo>
                    <a:pt x="12680" y="13152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63"/>
            <p:cNvSpPr/>
            <p:nvPr/>
          </p:nvSpPr>
          <p:spPr>
            <a:xfrm rot="3600051" flipH="1">
              <a:off x="2398152" y="3658989"/>
              <a:ext cx="345566" cy="349472"/>
            </a:xfrm>
            <a:custGeom>
              <a:avLst/>
              <a:gdLst/>
              <a:ahLst/>
              <a:cxnLst/>
              <a:rect l="l" t="t" r="r" b="b"/>
              <a:pathLst>
                <a:path w="12681" h="13153" fill="none" extrusionOk="0">
                  <a:moveTo>
                    <a:pt x="0" y="0"/>
                  </a:moveTo>
                  <a:lnTo>
                    <a:pt x="12680" y="13152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63"/>
            <p:cNvSpPr/>
            <p:nvPr/>
          </p:nvSpPr>
          <p:spPr>
            <a:xfrm rot="3600190" flipH="1">
              <a:off x="2528163" y="3931715"/>
              <a:ext cx="262902" cy="329878"/>
            </a:xfrm>
            <a:custGeom>
              <a:avLst/>
              <a:gdLst/>
              <a:ahLst/>
              <a:cxnLst/>
              <a:rect l="l" t="t" r="r" b="b"/>
              <a:pathLst>
                <a:path w="12681" h="13153" fill="none" extrusionOk="0">
                  <a:moveTo>
                    <a:pt x="0" y="0"/>
                  </a:moveTo>
                  <a:lnTo>
                    <a:pt x="12680" y="13152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3" name="Google Shape;3273;p63"/>
          <p:cNvSpPr txBox="1"/>
          <p:nvPr/>
        </p:nvSpPr>
        <p:spPr>
          <a:xfrm>
            <a:off x="720000" y="3962525"/>
            <a:ext cx="49761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74320" lvl="0" indent="-232409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Spartan"/>
              <a:buChar char="●"/>
            </a:pPr>
            <a:r>
              <a:rPr lang="en" sz="1500">
                <a:solidFill>
                  <a:schemeClr val="lt1"/>
                </a:solidFill>
                <a:uFill>
                  <a:noFill/>
                </a:uFill>
                <a:latin typeface="Spartan"/>
                <a:ea typeface="Spartan"/>
                <a:cs typeface="Spartan"/>
                <a:sym typeface="Spartan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Researcher conversing laboratory</a:t>
            </a:r>
            <a:endParaRPr sz="15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marL="274320" lvl="0" indent="-232409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Spartan"/>
              <a:buChar char="●"/>
            </a:pPr>
            <a:r>
              <a:rPr lang="en" sz="1500">
                <a:solidFill>
                  <a:schemeClr val="lt1"/>
                </a:solidFill>
                <a:uFill>
                  <a:noFill/>
                </a:uFill>
                <a:latin typeface="Spartan"/>
                <a:ea typeface="Spartan"/>
                <a:cs typeface="Spartan"/>
                <a:sym typeface="Spartan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Doctor looking blood sample</a:t>
            </a:r>
            <a:endParaRPr sz="15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3274" name="Google Shape;3274;p63"/>
          <p:cNvGrpSpPr/>
          <p:nvPr/>
        </p:nvGrpSpPr>
        <p:grpSpPr>
          <a:xfrm flipH="1">
            <a:off x="3070740" y="2984721"/>
            <a:ext cx="2271873" cy="800068"/>
            <a:chOff x="4902615" y="2459899"/>
            <a:chExt cx="3075085" cy="1083076"/>
          </a:xfrm>
        </p:grpSpPr>
        <p:grpSp>
          <p:nvGrpSpPr>
            <p:cNvPr id="3275" name="Google Shape;3275;p63"/>
            <p:cNvGrpSpPr/>
            <p:nvPr/>
          </p:nvGrpSpPr>
          <p:grpSpPr>
            <a:xfrm>
              <a:off x="4904743" y="2459899"/>
              <a:ext cx="3072957" cy="1083076"/>
              <a:chOff x="4904743" y="2459899"/>
              <a:chExt cx="3072957" cy="1083076"/>
            </a:xfrm>
          </p:grpSpPr>
          <p:sp>
            <p:nvSpPr>
              <p:cNvPr id="3276" name="Google Shape;3276;p63"/>
              <p:cNvSpPr/>
              <p:nvPr/>
            </p:nvSpPr>
            <p:spPr>
              <a:xfrm>
                <a:off x="5723052" y="2940907"/>
                <a:ext cx="118144" cy="173984"/>
              </a:xfrm>
              <a:custGeom>
                <a:avLst/>
                <a:gdLst/>
                <a:ahLst/>
                <a:cxnLst/>
                <a:rect l="l" t="t" r="r" b="b"/>
                <a:pathLst>
                  <a:path w="2998" h="4415" extrusionOk="0">
                    <a:moveTo>
                      <a:pt x="1906" y="1"/>
                    </a:moveTo>
                    <a:cubicBezTo>
                      <a:pt x="1791" y="1"/>
                      <a:pt x="959" y="1827"/>
                      <a:pt x="1" y="3852"/>
                    </a:cubicBezTo>
                    <a:cubicBezTo>
                      <a:pt x="437" y="3924"/>
                      <a:pt x="854" y="4088"/>
                      <a:pt x="1236" y="4324"/>
                    </a:cubicBezTo>
                    <a:cubicBezTo>
                      <a:pt x="1290" y="4342"/>
                      <a:pt x="1345" y="4378"/>
                      <a:pt x="1399" y="4415"/>
                    </a:cubicBezTo>
                    <a:cubicBezTo>
                      <a:pt x="2271" y="2598"/>
                      <a:pt x="2998" y="927"/>
                      <a:pt x="2961" y="782"/>
                    </a:cubicBezTo>
                    <a:cubicBezTo>
                      <a:pt x="2907" y="437"/>
                      <a:pt x="2126" y="55"/>
                      <a:pt x="1908" y="1"/>
                    </a:cubicBezTo>
                    <a:cubicBezTo>
                      <a:pt x="1907" y="1"/>
                      <a:pt x="1907" y="1"/>
                      <a:pt x="190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63"/>
              <p:cNvSpPr/>
              <p:nvPr/>
            </p:nvSpPr>
            <p:spPr>
              <a:xfrm>
                <a:off x="5819679" y="3014323"/>
                <a:ext cx="91662" cy="137059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3478" extrusionOk="0">
                    <a:moveTo>
                      <a:pt x="1657" y="1"/>
                    </a:moveTo>
                    <a:cubicBezTo>
                      <a:pt x="1448" y="1"/>
                      <a:pt x="1270" y="66"/>
                      <a:pt x="1236" y="100"/>
                    </a:cubicBezTo>
                    <a:cubicBezTo>
                      <a:pt x="1200" y="136"/>
                      <a:pt x="637" y="1589"/>
                      <a:pt x="1" y="3205"/>
                    </a:cubicBezTo>
                    <a:cubicBezTo>
                      <a:pt x="382" y="3369"/>
                      <a:pt x="800" y="3460"/>
                      <a:pt x="1218" y="3478"/>
                    </a:cubicBezTo>
                    <a:cubicBezTo>
                      <a:pt x="1599" y="2461"/>
                      <a:pt x="1962" y="1425"/>
                      <a:pt x="2326" y="408"/>
                    </a:cubicBezTo>
                    <a:cubicBezTo>
                      <a:pt x="2180" y="87"/>
                      <a:pt x="1898" y="1"/>
                      <a:pt x="165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63"/>
              <p:cNvSpPr/>
              <p:nvPr/>
            </p:nvSpPr>
            <p:spPr>
              <a:xfrm>
                <a:off x="5917764" y="3117610"/>
                <a:ext cx="66953" cy="85317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2165" extrusionOk="0">
                    <a:moveTo>
                      <a:pt x="551" y="1"/>
                    </a:moveTo>
                    <a:cubicBezTo>
                      <a:pt x="541" y="1"/>
                      <a:pt x="533" y="2"/>
                      <a:pt x="527" y="3"/>
                    </a:cubicBezTo>
                    <a:cubicBezTo>
                      <a:pt x="454" y="21"/>
                      <a:pt x="236" y="657"/>
                      <a:pt x="0" y="1438"/>
                    </a:cubicBezTo>
                    <a:cubicBezTo>
                      <a:pt x="109" y="1529"/>
                      <a:pt x="218" y="1638"/>
                      <a:pt x="327" y="1729"/>
                    </a:cubicBezTo>
                    <a:cubicBezTo>
                      <a:pt x="563" y="1929"/>
                      <a:pt x="854" y="2056"/>
                      <a:pt x="1144" y="2165"/>
                    </a:cubicBezTo>
                    <a:cubicBezTo>
                      <a:pt x="1290" y="1747"/>
                      <a:pt x="1435" y="1329"/>
                      <a:pt x="1508" y="1057"/>
                    </a:cubicBezTo>
                    <a:cubicBezTo>
                      <a:pt x="1699" y="379"/>
                      <a:pt x="760" y="1"/>
                      <a:pt x="55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279" name="Google Shape;3279;p63"/>
              <p:cNvGrpSpPr/>
              <p:nvPr/>
            </p:nvGrpSpPr>
            <p:grpSpPr>
              <a:xfrm>
                <a:off x="4904743" y="2459899"/>
                <a:ext cx="3072957" cy="1083076"/>
                <a:chOff x="4904743" y="2459899"/>
                <a:chExt cx="3072957" cy="1083076"/>
              </a:xfrm>
            </p:grpSpPr>
            <p:grpSp>
              <p:nvGrpSpPr>
                <p:cNvPr id="3280" name="Google Shape;3280;p63"/>
                <p:cNvGrpSpPr/>
                <p:nvPr/>
              </p:nvGrpSpPr>
              <p:grpSpPr>
                <a:xfrm>
                  <a:off x="4943571" y="2736224"/>
                  <a:ext cx="2842424" cy="391553"/>
                  <a:chOff x="4943571" y="2736224"/>
                  <a:chExt cx="2842424" cy="391553"/>
                </a:xfrm>
              </p:grpSpPr>
              <p:sp>
                <p:nvSpPr>
                  <p:cNvPr id="3281" name="Google Shape;3281;p63"/>
                  <p:cNvSpPr/>
                  <p:nvPr/>
                </p:nvSpPr>
                <p:spPr>
                  <a:xfrm>
                    <a:off x="4943571" y="2736224"/>
                    <a:ext cx="198299" cy="1596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32" h="4051" extrusionOk="0">
                        <a:moveTo>
                          <a:pt x="3760" y="0"/>
                        </a:moveTo>
                        <a:cubicBezTo>
                          <a:pt x="2525" y="1108"/>
                          <a:pt x="1272" y="2216"/>
                          <a:pt x="1" y="3288"/>
                        </a:cubicBezTo>
                        <a:cubicBezTo>
                          <a:pt x="455" y="3542"/>
                          <a:pt x="909" y="3796"/>
                          <a:pt x="1363" y="4051"/>
                        </a:cubicBezTo>
                        <a:cubicBezTo>
                          <a:pt x="1363" y="4051"/>
                          <a:pt x="3234" y="2398"/>
                          <a:pt x="5032" y="690"/>
                        </a:cubicBezTo>
                        <a:cubicBezTo>
                          <a:pt x="4687" y="345"/>
                          <a:pt x="4233" y="109"/>
                          <a:pt x="3760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3282" name="Google Shape;3282;p63"/>
                  <p:cNvGrpSpPr/>
                  <p:nvPr/>
                </p:nvGrpSpPr>
                <p:grpSpPr>
                  <a:xfrm>
                    <a:off x="5045913" y="2799907"/>
                    <a:ext cx="2740082" cy="327870"/>
                    <a:chOff x="5045913" y="2799907"/>
                    <a:chExt cx="2740082" cy="327870"/>
                  </a:xfrm>
                </p:grpSpPr>
                <p:sp>
                  <p:nvSpPr>
                    <p:cNvPr id="3283" name="Google Shape;3283;p63"/>
                    <p:cNvSpPr/>
                    <p:nvPr/>
                  </p:nvSpPr>
                  <p:spPr>
                    <a:xfrm>
                      <a:off x="7534693" y="2932316"/>
                      <a:ext cx="108844" cy="608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62" h="1545" extrusionOk="0">
                          <a:moveTo>
                            <a:pt x="945" y="1"/>
                          </a:moveTo>
                          <a:cubicBezTo>
                            <a:pt x="582" y="219"/>
                            <a:pt x="255" y="509"/>
                            <a:pt x="1" y="855"/>
                          </a:cubicBezTo>
                          <a:cubicBezTo>
                            <a:pt x="600" y="1236"/>
                            <a:pt x="1109" y="1545"/>
                            <a:pt x="1109" y="1545"/>
                          </a:cubicBezTo>
                          <a:cubicBezTo>
                            <a:pt x="1654" y="1472"/>
                            <a:pt x="2217" y="1381"/>
                            <a:pt x="2762" y="1309"/>
                          </a:cubicBezTo>
                          <a:cubicBezTo>
                            <a:pt x="2744" y="1290"/>
                            <a:pt x="1853" y="655"/>
                            <a:pt x="945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84" name="Google Shape;3284;p63"/>
                    <p:cNvSpPr/>
                    <p:nvPr/>
                  </p:nvSpPr>
                  <p:spPr>
                    <a:xfrm>
                      <a:off x="7618434" y="2883648"/>
                      <a:ext cx="167561" cy="1210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52" h="3071" extrusionOk="0">
                          <a:moveTo>
                            <a:pt x="1363" y="1"/>
                          </a:moveTo>
                          <a:cubicBezTo>
                            <a:pt x="964" y="310"/>
                            <a:pt x="491" y="564"/>
                            <a:pt x="1" y="709"/>
                          </a:cubicBezTo>
                          <a:cubicBezTo>
                            <a:pt x="1182" y="1944"/>
                            <a:pt x="2380" y="3070"/>
                            <a:pt x="2380" y="3070"/>
                          </a:cubicBezTo>
                          <a:cubicBezTo>
                            <a:pt x="2998" y="2980"/>
                            <a:pt x="3634" y="2889"/>
                            <a:pt x="4251" y="2780"/>
                          </a:cubicBezTo>
                          <a:cubicBezTo>
                            <a:pt x="4251" y="2780"/>
                            <a:pt x="2816" y="1418"/>
                            <a:pt x="1363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85" name="Google Shape;3285;p63"/>
                    <p:cNvSpPr/>
                    <p:nvPr/>
                  </p:nvSpPr>
                  <p:spPr>
                    <a:xfrm>
                      <a:off x="7066572" y="2943429"/>
                      <a:ext cx="122439" cy="1843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07" h="4678" extrusionOk="0">
                          <a:moveTo>
                            <a:pt x="1144" y="1"/>
                          </a:moveTo>
                          <a:cubicBezTo>
                            <a:pt x="801" y="1"/>
                            <a:pt x="118" y="173"/>
                            <a:pt x="37" y="173"/>
                          </a:cubicBezTo>
                          <a:cubicBezTo>
                            <a:pt x="1" y="173"/>
                            <a:pt x="764" y="2353"/>
                            <a:pt x="1617" y="4678"/>
                          </a:cubicBezTo>
                          <a:lnTo>
                            <a:pt x="1654" y="4678"/>
                          </a:lnTo>
                          <a:cubicBezTo>
                            <a:pt x="2126" y="4532"/>
                            <a:pt x="2616" y="4569"/>
                            <a:pt x="3107" y="4514"/>
                          </a:cubicBezTo>
                          <a:cubicBezTo>
                            <a:pt x="2253" y="2244"/>
                            <a:pt x="1399" y="46"/>
                            <a:pt x="1254" y="9"/>
                          </a:cubicBezTo>
                          <a:cubicBezTo>
                            <a:pt x="1224" y="3"/>
                            <a:pt x="1186" y="1"/>
                            <a:pt x="1144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86" name="Google Shape;3286;p63"/>
                    <p:cNvSpPr/>
                    <p:nvPr/>
                  </p:nvSpPr>
                  <p:spPr>
                    <a:xfrm>
                      <a:off x="7189681" y="2955961"/>
                      <a:ext cx="94539" cy="1439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99" h="3652" extrusionOk="0">
                          <a:moveTo>
                            <a:pt x="1" y="0"/>
                          </a:moveTo>
                          <a:cubicBezTo>
                            <a:pt x="1" y="0"/>
                            <a:pt x="637" y="1780"/>
                            <a:pt x="1291" y="3651"/>
                          </a:cubicBezTo>
                          <a:cubicBezTo>
                            <a:pt x="1617" y="3361"/>
                            <a:pt x="1999" y="3106"/>
                            <a:pt x="2399" y="2888"/>
                          </a:cubicBezTo>
                          <a:cubicBezTo>
                            <a:pt x="1890" y="1526"/>
                            <a:pt x="1400" y="364"/>
                            <a:pt x="1236" y="291"/>
                          </a:cubicBezTo>
                          <a:cubicBezTo>
                            <a:pt x="836" y="146"/>
                            <a:pt x="419" y="55"/>
                            <a:pt x="1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87" name="Google Shape;3287;p63"/>
                    <p:cNvSpPr/>
                    <p:nvPr/>
                  </p:nvSpPr>
                  <p:spPr>
                    <a:xfrm>
                      <a:off x="7330011" y="2996038"/>
                      <a:ext cx="63722" cy="680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17" h="1726" extrusionOk="0">
                          <a:moveTo>
                            <a:pt x="54" y="0"/>
                          </a:moveTo>
                          <a:cubicBezTo>
                            <a:pt x="0" y="19"/>
                            <a:pt x="127" y="745"/>
                            <a:pt x="309" y="1599"/>
                          </a:cubicBezTo>
                          <a:cubicBezTo>
                            <a:pt x="745" y="1617"/>
                            <a:pt x="1181" y="1653"/>
                            <a:pt x="1617" y="1726"/>
                          </a:cubicBezTo>
                          <a:cubicBezTo>
                            <a:pt x="1508" y="1199"/>
                            <a:pt x="1417" y="691"/>
                            <a:pt x="1308" y="164"/>
                          </a:cubicBezTo>
                          <a:cubicBezTo>
                            <a:pt x="890" y="91"/>
                            <a:pt x="472" y="37"/>
                            <a:pt x="54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88" name="Google Shape;3288;p63"/>
                    <p:cNvSpPr/>
                    <p:nvPr/>
                  </p:nvSpPr>
                  <p:spPr>
                    <a:xfrm>
                      <a:off x="5045913" y="2799907"/>
                      <a:ext cx="171856" cy="1117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61" h="2835" extrusionOk="0">
                          <a:moveTo>
                            <a:pt x="3216" y="1"/>
                          </a:moveTo>
                          <a:cubicBezTo>
                            <a:pt x="1599" y="1236"/>
                            <a:pt x="1" y="2380"/>
                            <a:pt x="1" y="2380"/>
                          </a:cubicBezTo>
                          <a:cubicBezTo>
                            <a:pt x="564" y="2544"/>
                            <a:pt x="1145" y="2689"/>
                            <a:pt x="1708" y="2834"/>
                          </a:cubicBezTo>
                          <a:cubicBezTo>
                            <a:pt x="2598" y="2162"/>
                            <a:pt x="3488" y="1490"/>
                            <a:pt x="4360" y="782"/>
                          </a:cubicBezTo>
                          <a:cubicBezTo>
                            <a:pt x="4215" y="745"/>
                            <a:pt x="4070" y="691"/>
                            <a:pt x="3942" y="636"/>
                          </a:cubicBezTo>
                          <a:cubicBezTo>
                            <a:pt x="3652" y="473"/>
                            <a:pt x="3416" y="273"/>
                            <a:pt x="3216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89" name="Google Shape;3289;p63"/>
                    <p:cNvSpPr/>
                    <p:nvPr/>
                  </p:nvSpPr>
                  <p:spPr>
                    <a:xfrm>
                      <a:off x="5194085" y="2852161"/>
                      <a:ext cx="125316" cy="572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0" h="1454" extrusionOk="0">
                          <a:moveTo>
                            <a:pt x="2417" y="1"/>
                          </a:moveTo>
                          <a:cubicBezTo>
                            <a:pt x="1272" y="727"/>
                            <a:pt x="1" y="1454"/>
                            <a:pt x="1" y="1454"/>
                          </a:cubicBezTo>
                          <a:cubicBezTo>
                            <a:pt x="764" y="1454"/>
                            <a:pt x="1508" y="1417"/>
                            <a:pt x="2253" y="1381"/>
                          </a:cubicBezTo>
                          <a:cubicBezTo>
                            <a:pt x="2253" y="1381"/>
                            <a:pt x="2671" y="1145"/>
                            <a:pt x="3179" y="818"/>
                          </a:cubicBezTo>
                          <a:cubicBezTo>
                            <a:pt x="2980" y="509"/>
                            <a:pt x="2707" y="219"/>
                            <a:pt x="2417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90" name="Google Shape;3290;p63"/>
                    <p:cNvSpPr/>
                    <p:nvPr/>
                  </p:nvSpPr>
                  <p:spPr>
                    <a:xfrm>
                      <a:off x="5436756" y="2934484"/>
                      <a:ext cx="70894" cy="6876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9" h="1745" extrusionOk="0">
                          <a:moveTo>
                            <a:pt x="563" y="0"/>
                          </a:moveTo>
                          <a:cubicBezTo>
                            <a:pt x="382" y="545"/>
                            <a:pt x="182" y="1090"/>
                            <a:pt x="0" y="1617"/>
                          </a:cubicBezTo>
                          <a:cubicBezTo>
                            <a:pt x="382" y="1690"/>
                            <a:pt x="781" y="1671"/>
                            <a:pt x="1163" y="1744"/>
                          </a:cubicBezTo>
                          <a:cubicBezTo>
                            <a:pt x="1363" y="1163"/>
                            <a:pt x="1580" y="600"/>
                            <a:pt x="1798" y="37"/>
                          </a:cubicBezTo>
                          <a:cubicBezTo>
                            <a:pt x="1399" y="37"/>
                            <a:pt x="981" y="19"/>
                            <a:pt x="563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91" name="Google Shape;3291;p63"/>
                    <p:cNvSpPr/>
                    <p:nvPr/>
                  </p:nvSpPr>
                  <p:spPr>
                    <a:xfrm>
                      <a:off x="5533383" y="2915135"/>
                      <a:ext cx="113139" cy="141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71" h="3580" extrusionOk="0">
                          <a:moveTo>
                            <a:pt x="2870" y="1"/>
                          </a:moveTo>
                          <a:lnTo>
                            <a:pt x="2870" y="1"/>
                          </a:lnTo>
                          <a:cubicBezTo>
                            <a:pt x="2380" y="37"/>
                            <a:pt x="1871" y="55"/>
                            <a:pt x="1381" y="74"/>
                          </a:cubicBezTo>
                          <a:cubicBezTo>
                            <a:pt x="927" y="964"/>
                            <a:pt x="454" y="1854"/>
                            <a:pt x="0" y="2725"/>
                          </a:cubicBezTo>
                          <a:cubicBezTo>
                            <a:pt x="109" y="2798"/>
                            <a:pt x="218" y="2871"/>
                            <a:pt x="327" y="2962"/>
                          </a:cubicBezTo>
                          <a:cubicBezTo>
                            <a:pt x="563" y="3161"/>
                            <a:pt x="781" y="3379"/>
                            <a:pt x="999" y="3579"/>
                          </a:cubicBezTo>
                          <a:cubicBezTo>
                            <a:pt x="1635" y="2399"/>
                            <a:pt x="2253" y="1200"/>
                            <a:pt x="2870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92" name="Google Shape;3292;p63"/>
                    <p:cNvSpPr/>
                    <p:nvPr/>
                  </p:nvSpPr>
                  <p:spPr>
                    <a:xfrm>
                      <a:off x="5617124" y="2905125"/>
                      <a:ext cx="135325" cy="1878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34" h="4767" extrusionOk="0">
                          <a:moveTo>
                            <a:pt x="2362" y="1"/>
                          </a:moveTo>
                          <a:cubicBezTo>
                            <a:pt x="2362" y="1"/>
                            <a:pt x="1163" y="2362"/>
                            <a:pt x="0" y="4596"/>
                          </a:cubicBezTo>
                          <a:cubicBezTo>
                            <a:pt x="37" y="4614"/>
                            <a:pt x="91" y="4632"/>
                            <a:pt x="146" y="4651"/>
                          </a:cubicBezTo>
                          <a:cubicBezTo>
                            <a:pt x="422" y="4726"/>
                            <a:pt x="698" y="4766"/>
                            <a:pt x="973" y="4766"/>
                          </a:cubicBezTo>
                          <a:cubicBezTo>
                            <a:pt x="1097" y="4766"/>
                            <a:pt x="1221" y="4758"/>
                            <a:pt x="1345" y="4741"/>
                          </a:cubicBezTo>
                          <a:cubicBezTo>
                            <a:pt x="2053" y="3288"/>
                            <a:pt x="2743" y="1817"/>
                            <a:pt x="3433" y="346"/>
                          </a:cubicBezTo>
                          <a:cubicBezTo>
                            <a:pt x="3070" y="237"/>
                            <a:pt x="2725" y="128"/>
                            <a:pt x="2362" y="1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3293" name="Google Shape;3293;p63"/>
                <p:cNvSpPr/>
                <p:nvPr/>
              </p:nvSpPr>
              <p:spPr>
                <a:xfrm>
                  <a:off x="5765206" y="3179283"/>
                  <a:ext cx="103799" cy="14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4" h="3597" extrusionOk="0">
                      <a:moveTo>
                        <a:pt x="1453" y="0"/>
                      </a:moveTo>
                      <a:cubicBezTo>
                        <a:pt x="728" y="1832"/>
                        <a:pt x="20" y="3592"/>
                        <a:pt x="0" y="3597"/>
                      </a:cubicBezTo>
                      <a:lnTo>
                        <a:pt x="0" y="3597"/>
                      </a:lnTo>
                      <a:cubicBezTo>
                        <a:pt x="527" y="3524"/>
                        <a:pt x="1054" y="3433"/>
                        <a:pt x="1562" y="3361"/>
                      </a:cubicBezTo>
                      <a:cubicBezTo>
                        <a:pt x="1925" y="2398"/>
                        <a:pt x="2289" y="1435"/>
                        <a:pt x="2634" y="473"/>
                      </a:cubicBezTo>
                      <a:cubicBezTo>
                        <a:pt x="2234" y="345"/>
                        <a:pt x="1835" y="182"/>
                        <a:pt x="1453" y="0"/>
                      </a:cubicBezTo>
                      <a:close/>
                      <a:moveTo>
                        <a:pt x="0" y="3597"/>
                      </a:moveTo>
                      <a:lnTo>
                        <a:pt x="0" y="3597"/>
                      </a:lnTo>
                      <a:cubicBezTo>
                        <a:pt x="0" y="3597"/>
                        <a:pt x="0" y="3597"/>
                        <a:pt x="0" y="3597"/>
                      </a:cubicBezTo>
                      <a:cubicBezTo>
                        <a:pt x="0" y="3597"/>
                        <a:pt x="0" y="3597"/>
                        <a:pt x="0" y="3597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4" name="Google Shape;3294;p63"/>
                <p:cNvSpPr/>
                <p:nvPr/>
              </p:nvSpPr>
              <p:spPr>
                <a:xfrm>
                  <a:off x="6868222" y="3249428"/>
                  <a:ext cx="55131" cy="50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9" h="1290" extrusionOk="0">
                      <a:moveTo>
                        <a:pt x="1199" y="0"/>
                      </a:moveTo>
                      <a:cubicBezTo>
                        <a:pt x="781" y="73"/>
                        <a:pt x="382" y="164"/>
                        <a:pt x="0" y="309"/>
                      </a:cubicBezTo>
                      <a:cubicBezTo>
                        <a:pt x="73" y="563"/>
                        <a:pt x="109" y="727"/>
                        <a:pt x="109" y="727"/>
                      </a:cubicBezTo>
                      <a:cubicBezTo>
                        <a:pt x="545" y="909"/>
                        <a:pt x="963" y="1108"/>
                        <a:pt x="1399" y="1290"/>
                      </a:cubicBezTo>
                      <a:cubicBezTo>
                        <a:pt x="1399" y="1290"/>
                        <a:pt x="1308" y="709"/>
                        <a:pt x="119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5" name="Google Shape;3295;p63"/>
                <p:cNvSpPr/>
                <p:nvPr/>
              </p:nvSpPr>
              <p:spPr>
                <a:xfrm>
                  <a:off x="6966268" y="3235833"/>
                  <a:ext cx="88076" cy="115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5" h="2943" extrusionOk="0">
                      <a:moveTo>
                        <a:pt x="1490" y="0"/>
                      </a:moveTo>
                      <a:lnTo>
                        <a:pt x="1000" y="73"/>
                      </a:lnTo>
                      <a:lnTo>
                        <a:pt x="1" y="164"/>
                      </a:lnTo>
                      <a:cubicBezTo>
                        <a:pt x="328" y="1435"/>
                        <a:pt x="600" y="2489"/>
                        <a:pt x="600" y="2489"/>
                      </a:cubicBezTo>
                      <a:cubicBezTo>
                        <a:pt x="1145" y="2652"/>
                        <a:pt x="1690" y="2797"/>
                        <a:pt x="2235" y="2943"/>
                      </a:cubicBezTo>
                      <a:cubicBezTo>
                        <a:pt x="2235" y="2943"/>
                        <a:pt x="1908" y="1580"/>
                        <a:pt x="149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6" name="Google Shape;3296;p63"/>
                <p:cNvSpPr/>
                <p:nvPr/>
              </p:nvSpPr>
              <p:spPr>
                <a:xfrm>
                  <a:off x="7069358" y="3207893"/>
                  <a:ext cx="114558" cy="160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7" h="4070" extrusionOk="0">
                      <a:moveTo>
                        <a:pt x="1544" y="1"/>
                      </a:moveTo>
                      <a:cubicBezTo>
                        <a:pt x="1090" y="201"/>
                        <a:pt x="654" y="364"/>
                        <a:pt x="182" y="491"/>
                      </a:cubicBezTo>
                      <a:lnTo>
                        <a:pt x="0" y="528"/>
                      </a:lnTo>
                      <a:cubicBezTo>
                        <a:pt x="581" y="2417"/>
                        <a:pt x="1090" y="4069"/>
                        <a:pt x="1090" y="4069"/>
                      </a:cubicBezTo>
                      <a:cubicBezTo>
                        <a:pt x="1689" y="4033"/>
                        <a:pt x="2289" y="3997"/>
                        <a:pt x="2906" y="3942"/>
                      </a:cubicBezTo>
                      <a:cubicBezTo>
                        <a:pt x="2906" y="3942"/>
                        <a:pt x="2271" y="2108"/>
                        <a:pt x="1544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7" name="Google Shape;3297;p63"/>
                <p:cNvSpPr/>
                <p:nvPr/>
              </p:nvSpPr>
              <p:spPr>
                <a:xfrm>
                  <a:off x="7173118" y="3182120"/>
                  <a:ext cx="103839" cy="165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5" h="4197" extrusionOk="0">
                      <a:moveTo>
                        <a:pt x="1454" y="1"/>
                      </a:moveTo>
                      <a:cubicBezTo>
                        <a:pt x="964" y="92"/>
                        <a:pt x="473" y="164"/>
                        <a:pt x="1" y="292"/>
                      </a:cubicBezTo>
                      <a:cubicBezTo>
                        <a:pt x="764" y="2380"/>
                        <a:pt x="1436" y="4197"/>
                        <a:pt x="1436" y="4197"/>
                      </a:cubicBezTo>
                      <a:cubicBezTo>
                        <a:pt x="1835" y="3888"/>
                        <a:pt x="2235" y="3561"/>
                        <a:pt x="2635" y="3234"/>
                      </a:cubicBezTo>
                      <a:cubicBezTo>
                        <a:pt x="2635" y="3234"/>
                        <a:pt x="2108" y="1781"/>
                        <a:pt x="1454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8" name="Google Shape;3298;p63"/>
                <p:cNvSpPr/>
                <p:nvPr/>
              </p:nvSpPr>
              <p:spPr>
                <a:xfrm>
                  <a:off x="6125233" y="3169274"/>
                  <a:ext cx="90204" cy="84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9" h="2144" extrusionOk="0">
                      <a:moveTo>
                        <a:pt x="2289" y="0"/>
                      </a:moveTo>
                      <a:lnTo>
                        <a:pt x="2289" y="0"/>
                      </a:lnTo>
                      <a:cubicBezTo>
                        <a:pt x="1762" y="200"/>
                        <a:pt x="1217" y="381"/>
                        <a:pt x="654" y="581"/>
                      </a:cubicBezTo>
                      <a:cubicBezTo>
                        <a:pt x="654" y="581"/>
                        <a:pt x="345" y="1290"/>
                        <a:pt x="0" y="2107"/>
                      </a:cubicBezTo>
                      <a:cubicBezTo>
                        <a:pt x="164" y="2091"/>
                        <a:pt x="327" y="2082"/>
                        <a:pt x="490" y="2082"/>
                      </a:cubicBezTo>
                      <a:cubicBezTo>
                        <a:pt x="690" y="2082"/>
                        <a:pt x="890" y="2095"/>
                        <a:pt x="1090" y="2125"/>
                      </a:cubicBezTo>
                      <a:cubicBezTo>
                        <a:pt x="1199" y="2143"/>
                        <a:pt x="1290" y="2143"/>
                        <a:pt x="1381" y="2143"/>
                      </a:cubicBezTo>
                      <a:cubicBezTo>
                        <a:pt x="1889" y="999"/>
                        <a:pt x="2289" y="0"/>
                        <a:pt x="228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9" name="Google Shape;3299;p63"/>
                <p:cNvSpPr/>
                <p:nvPr/>
              </p:nvSpPr>
              <p:spPr>
                <a:xfrm>
                  <a:off x="6237623" y="3099837"/>
                  <a:ext cx="88076" cy="1453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5" h="3688" extrusionOk="0">
                      <a:moveTo>
                        <a:pt x="2234" y="0"/>
                      </a:moveTo>
                      <a:lnTo>
                        <a:pt x="2234" y="0"/>
                      </a:lnTo>
                      <a:cubicBezTo>
                        <a:pt x="1816" y="182"/>
                        <a:pt x="1381" y="382"/>
                        <a:pt x="963" y="563"/>
                      </a:cubicBezTo>
                      <a:cubicBezTo>
                        <a:pt x="963" y="563"/>
                        <a:pt x="527" y="2053"/>
                        <a:pt x="0" y="3687"/>
                      </a:cubicBezTo>
                      <a:cubicBezTo>
                        <a:pt x="236" y="3633"/>
                        <a:pt x="472" y="3542"/>
                        <a:pt x="727" y="3451"/>
                      </a:cubicBezTo>
                      <a:cubicBezTo>
                        <a:pt x="981" y="3360"/>
                        <a:pt x="1235" y="3324"/>
                        <a:pt x="1489" y="3324"/>
                      </a:cubicBezTo>
                      <a:cubicBezTo>
                        <a:pt x="1925" y="1544"/>
                        <a:pt x="2234" y="0"/>
                        <a:pt x="223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0" name="Google Shape;3300;p63"/>
                <p:cNvSpPr/>
                <p:nvPr/>
              </p:nvSpPr>
              <p:spPr>
                <a:xfrm>
                  <a:off x="6338546" y="3074774"/>
                  <a:ext cx="78027" cy="175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0" h="4451" extrusionOk="0">
                      <a:moveTo>
                        <a:pt x="1980" y="0"/>
                      </a:moveTo>
                      <a:lnTo>
                        <a:pt x="1980" y="0"/>
                      </a:lnTo>
                      <a:cubicBezTo>
                        <a:pt x="1544" y="91"/>
                        <a:pt x="1108" y="182"/>
                        <a:pt x="654" y="273"/>
                      </a:cubicBezTo>
                      <a:cubicBezTo>
                        <a:pt x="454" y="1581"/>
                        <a:pt x="236" y="2870"/>
                        <a:pt x="0" y="4178"/>
                      </a:cubicBezTo>
                      <a:lnTo>
                        <a:pt x="127" y="4214"/>
                      </a:lnTo>
                      <a:cubicBezTo>
                        <a:pt x="527" y="4378"/>
                        <a:pt x="963" y="4451"/>
                        <a:pt x="1399" y="4451"/>
                      </a:cubicBezTo>
                      <a:cubicBezTo>
                        <a:pt x="1599" y="2961"/>
                        <a:pt x="1798" y="1490"/>
                        <a:pt x="198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1" name="Google Shape;3301;p63"/>
                <p:cNvSpPr/>
                <p:nvPr/>
              </p:nvSpPr>
              <p:spPr>
                <a:xfrm>
                  <a:off x="6433715" y="3071188"/>
                  <a:ext cx="55171" cy="1739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0" h="4415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37" y="1472"/>
                        <a:pt x="74" y="2943"/>
                        <a:pt x="128" y="4414"/>
                      </a:cubicBezTo>
                      <a:cubicBezTo>
                        <a:pt x="237" y="4396"/>
                        <a:pt x="364" y="4378"/>
                        <a:pt x="473" y="4360"/>
                      </a:cubicBezTo>
                      <a:cubicBezTo>
                        <a:pt x="782" y="4287"/>
                        <a:pt x="1091" y="4196"/>
                        <a:pt x="1400" y="4124"/>
                      </a:cubicBezTo>
                      <a:cubicBezTo>
                        <a:pt x="1309" y="2780"/>
                        <a:pt x="1236" y="1436"/>
                        <a:pt x="1145" y="91"/>
                      </a:cubicBezTo>
                      <a:cubicBezTo>
                        <a:pt x="764" y="55"/>
                        <a:pt x="382" y="37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2" name="Google Shape;3302;p63"/>
                <p:cNvSpPr/>
                <p:nvPr/>
              </p:nvSpPr>
              <p:spPr>
                <a:xfrm>
                  <a:off x="6519150" y="3099759"/>
                  <a:ext cx="66362" cy="129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4" h="3290" extrusionOk="0">
                      <a:moveTo>
                        <a:pt x="12" y="1"/>
                      </a:moveTo>
                      <a:lnTo>
                        <a:pt x="12" y="1"/>
                      </a:lnTo>
                      <a:cubicBezTo>
                        <a:pt x="1" y="1"/>
                        <a:pt x="181" y="1487"/>
                        <a:pt x="448" y="3235"/>
                      </a:cubicBezTo>
                      <a:lnTo>
                        <a:pt x="467" y="3235"/>
                      </a:lnTo>
                      <a:cubicBezTo>
                        <a:pt x="567" y="3231"/>
                        <a:pt x="668" y="3228"/>
                        <a:pt x="769" y="3228"/>
                      </a:cubicBezTo>
                      <a:cubicBezTo>
                        <a:pt x="1074" y="3228"/>
                        <a:pt x="1384" y="3249"/>
                        <a:pt x="1684" y="3290"/>
                      </a:cubicBezTo>
                      <a:cubicBezTo>
                        <a:pt x="1502" y="2382"/>
                        <a:pt x="1338" y="1473"/>
                        <a:pt x="1175" y="583"/>
                      </a:cubicBezTo>
                      <a:cubicBezTo>
                        <a:pt x="1175" y="583"/>
                        <a:pt x="67" y="166"/>
                        <a:pt x="13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3" name="Google Shape;3303;p63"/>
                <p:cNvSpPr/>
                <p:nvPr/>
              </p:nvSpPr>
              <p:spPr>
                <a:xfrm>
                  <a:off x="6627009" y="3182869"/>
                  <a:ext cx="66599" cy="56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0" h="1436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27" y="436"/>
                        <a:pt x="254" y="872"/>
                        <a:pt x="382" y="1290"/>
                      </a:cubicBezTo>
                      <a:cubicBezTo>
                        <a:pt x="817" y="1326"/>
                        <a:pt x="1253" y="1362"/>
                        <a:pt x="1689" y="1435"/>
                      </a:cubicBezTo>
                      <a:lnTo>
                        <a:pt x="1562" y="1017"/>
                      </a:lnTo>
                      <a:cubicBezTo>
                        <a:pt x="1035" y="690"/>
                        <a:pt x="509" y="345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4" name="Google Shape;3304;p63"/>
                <p:cNvSpPr/>
                <p:nvPr/>
              </p:nvSpPr>
              <p:spPr>
                <a:xfrm>
                  <a:off x="5905497" y="3212937"/>
                  <a:ext cx="68727" cy="63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4" h="1617" extrusionOk="0">
                      <a:moveTo>
                        <a:pt x="491" y="0"/>
                      </a:moveTo>
                      <a:cubicBezTo>
                        <a:pt x="236" y="872"/>
                        <a:pt x="0" y="1617"/>
                        <a:pt x="0" y="1617"/>
                      </a:cubicBezTo>
                      <a:cubicBezTo>
                        <a:pt x="454" y="1489"/>
                        <a:pt x="926" y="1362"/>
                        <a:pt x="1381" y="1217"/>
                      </a:cubicBezTo>
                      <a:cubicBezTo>
                        <a:pt x="1381" y="1217"/>
                        <a:pt x="1544" y="763"/>
                        <a:pt x="1744" y="236"/>
                      </a:cubicBezTo>
                      <a:cubicBezTo>
                        <a:pt x="1326" y="182"/>
                        <a:pt x="926" y="91"/>
                        <a:pt x="527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5" name="Google Shape;3305;p63"/>
                <p:cNvSpPr/>
                <p:nvPr/>
              </p:nvSpPr>
              <p:spPr>
                <a:xfrm>
                  <a:off x="5163926" y="2459899"/>
                  <a:ext cx="2600501" cy="961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990" h="24393" extrusionOk="0">
                      <a:moveTo>
                        <a:pt x="309" y="1"/>
                      </a:moveTo>
                      <a:lnTo>
                        <a:pt x="1" y="346"/>
                      </a:lnTo>
                      <a:cubicBezTo>
                        <a:pt x="200" y="510"/>
                        <a:pt x="4251" y="3488"/>
                        <a:pt x="5740" y="13678"/>
                      </a:cubicBezTo>
                      <a:cubicBezTo>
                        <a:pt x="7303" y="21727"/>
                        <a:pt x="11814" y="23426"/>
                        <a:pt x="14968" y="23426"/>
                      </a:cubicBezTo>
                      <a:cubicBezTo>
                        <a:pt x="15957" y="23426"/>
                        <a:pt x="16812" y="23259"/>
                        <a:pt x="17401" y="23069"/>
                      </a:cubicBezTo>
                      <a:cubicBezTo>
                        <a:pt x="18800" y="22760"/>
                        <a:pt x="22451" y="20617"/>
                        <a:pt x="25702" y="18600"/>
                      </a:cubicBezTo>
                      <a:cubicBezTo>
                        <a:pt x="28219" y="17101"/>
                        <a:pt x="30507" y="15686"/>
                        <a:pt x="32344" y="15686"/>
                      </a:cubicBezTo>
                      <a:cubicBezTo>
                        <a:pt x="32934" y="15686"/>
                        <a:pt x="33477" y="15831"/>
                        <a:pt x="33967" y="16167"/>
                      </a:cubicBezTo>
                      <a:cubicBezTo>
                        <a:pt x="37189" y="18479"/>
                        <a:pt x="42533" y="24392"/>
                        <a:pt x="48730" y="24392"/>
                      </a:cubicBezTo>
                      <a:cubicBezTo>
                        <a:pt x="49833" y="24392"/>
                        <a:pt x="50962" y="24205"/>
                        <a:pt x="52112" y="23777"/>
                      </a:cubicBezTo>
                      <a:cubicBezTo>
                        <a:pt x="56217" y="22215"/>
                        <a:pt x="58124" y="17747"/>
                        <a:pt x="59595" y="13478"/>
                      </a:cubicBezTo>
                      <a:cubicBezTo>
                        <a:pt x="61121" y="9137"/>
                        <a:pt x="62193" y="4978"/>
                        <a:pt x="65989" y="2199"/>
                      </a:cubicBezTo>
                      <a:lnTo>
                        <a:pt x="65698" y="1890"/>
                      </a:lnTo>
                      <a:cubicBezTo>
                        <a:pt x="65499" y="2072"/>
                        <a:pt x="59813" y="3942"/>
                        <a:pt x="57870" y="12116"/>
                      </a:cubicBezTo>
                      <a:cubicBezTo>
                        <a:pt x="55472" y="20562"/>
                        <a:pt x="52530" y="22360"/>
                        <a:pt x="51731" y="22724"/>
                      </a:cubicBezTo>
                      <a:cubicBezTo>
                        <a:pt x="51540" y="22806"/>
                        <a:pt x="51144" y="22879"/>
                        <a:pt x="50571" y="22879"/>
                      </a:cubicBezTo>
                      <a:cubicBezTo>
                        <a:pt x="48632" y="22879"/>
                        <a:pt x="44675" y="22049"/>
                        <a:pt x="39852" y="17983"/>
                      </a:cubicBezTo>
                      <a:cubicBezTo>
                        <a:pt x="36717" y="15147"/>
                        <a:pt x="34300" y="14248"/>
                        <a:pt x="32175" y="14248"/>
                      </a:cubicBezTo>
                      <a:cubicBezTo>
                        <a:pt x="30298" y="14248"/>
                        <a:pt x="28650" y="14950"/>
                        <a:pt x="26937" y="15640"/>
                      </a:cubicBezTo>
                      <a:cubicBezTo>
                        <a:pt x="24145" y="16916"/>
                        <a:pt x="18956" y="21752"/>
                        <a:pt x="14117" y="21752"/>
                      </a:cubicBezTo>
                      <a:cubicBezTo>
                        <a:pt x="13447" y="21752"/>
                        <a:pt x="12783" y="21660"/>
                        <a:pt x="12134" y="21452"/>
                      </a:cubicBezTo>
                      <a:cubicBezTo>
                        <a:pt x="9609" y="20689"/>
                        <a:pt x="8955" y="16384"/>
                        <a:pt x="7974" y="12116"/>
                      </a:cubicBezTo>
                      <a:cubicBezTo>
                        <a:pt x="6939" y="7720"/>
                        <a:pt x="5559" y="3361"/>
                        <a:pt x="3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6" name="Google Shape;3306;p63"/>
                <p:cNvSpPr/>
                <p:nvPr/>
              </p:nvSpPr>
              <p:spPr>
                <a:xfrm>
                  <a:off x="5163926" y="2459899"/>
                  <a:ext cx="307103" cy="447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93" h="11354" extrusionOk="0">
                      <a:moveTo>
                        <a:pt x="309" y="1"/>
                      </a:moveTo>
                      <a:lnTo>
                        <a:pt x="1" y="346"/>
                      </a:lnTo>
                      <a:cubicBezTo>
                        <a:pt x="255" y="546"/>
                        <a:pt x="491" y="782"/>
                        <a:pt x="727" y="1018"/>
                      </a:cubicBezTo>
                      <a:cubicBezTo>
                        <a:pt x="5014" y="3379"/>
                        <a:pt x="7557" y="11226"/>
                        <a:pt x="7793" y="11353"/>
                      </a:cubicBezTo>
                      <a:cubicBezTo>
                        <a:pt x="6721" y="7139"/>
                        <a:pt x="5304" y="3252"/>
                        <a:pt x="30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7" name="Google Shape;3307;p63"/>
                <p:cNvSpPr/>
                <p:nvPr/>
              </p:nvSpPr>
              <p:spPr>
                <a:xfrm>
                  <a:off x="5401357" y="3054716"/>
                  <a:ext cx="629141" cy="2825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65" h="7169" extrusionOk="0">
                      <a:moveTo>
                        <a:pt x="6" y="1"/>
                      </a:moveTo>
                      <a:cubicBezTo>
                        <a:pt x="0" y="5"/>
                        <a:pt x="13" y="58"/>
                        <a:pt x="44" y="153"/>
                      </a:cubicBezTo>
                      <a:lnTo>
                        <a:pt x="44" y="153"/>
                      </a:lnTo>
                      <a:cubicBezTo>
                        <a:pt x="31" y="102"/>
                        <a:pt x="18" y="52"/>
                        <a:pt x="6" y="1"/>
                      </a:cubicBezTo>
                      <a:close/>
                      <a:moveTo>
                        <a:pt x="44" y="153"/>
                      </a:moveTo>
                      <a:lnTo>
                        <a:pt x="44" y="153"/>
                      </a:lnTo>
                      <a:cubicBezTo>
                        <a:pt x="814" y="3192"/>
                        <a:pt x="2192" y="5198"/>
                        <a:pt x="3675" y="6449"/>
                      </a:cubicBezTo>
                      <a:cubicBezTo>
                        <a:pt x="4311" y="6667"/>
                        <a:pt x="4965" y="6849"/>
                        <a:pt x="5619" y="6976"/>
                      </a:cubicBezTo>
                      <a:cubicBezTo>
                        <a:pt x="6277" y="7110"/>
                        <a:pt x="6922" y="7169"/>
                        <a:pt x="7547" y="7169"/>
                      </a:cubicBezTo>
                      <a:cubicBezTo>
                        <a:pt x="12337" y="7169"/>
                        <a:pt x="15965" y="3688"/>
                        <a:pt x="15918" y="3688"/>
                      </a:cubicBezTo>
                      <a:cubicBezTo>
                        <a:pt x="15918" y="3688"/>
                        <a:pt x="15917" y="3688"/>
                        <a:pt x="15917" y="3688"/>
                      </a:cubicBezTo>
                      <a:cubicBezTo>
                        <a:pt x="13592" y="5196"/>
                        <a:pt x="10813" y="6612"/>
                        <a:pt x="8198" y="6631"/>
                      </a:cubicBezTo>
                      <a:cubicBezTo>
                        <a:pt x="8029" y="6641"/>
                        <a:pt x="7861" y="6646"/>
                        <a:pt x="7693" y="6646"/>
                      </a:cubicBezTo>
                      <a:cubicBezTo>
                        <a:pt x="6396" y="6646"/>
                        <a:pt x="5124" y="6338"/>
                        <a:pt x="3966" y="5759"/>
                      </a:cubicBezTo>
                      <a:cubicBezTo>
                        <a:pt x="1851" y="4750"/>
                        <a:pt x="305" y="960"/>
                        <a:pt x="44" y="153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8" name="Google Shape;3308;p63"/>
                <p:cNvSpPr/>
                <p:nvPr/>
              </p:nvSpPr>
              <p:spPr>
                <a:xfrm>
                  <a:off x="4905453" y="2847551"/>
                  <a:ext cx="3072248" cy="695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961" h="17647" extrusionOk="0">
                      <a:moveTo>
                        <a:pt x="18232" y="0"/>
                      </a:moveTo>
                      <a:cubicBezTo>
                        <a:pt x="14341" y="0"/>
                        <a:pt x="10408" y="1207"/>
                        <a:pt x="10374" y="1207"/>
                      </a:cubicBezTo>
                      <a:cubicBezTo>
                        <a:pt x="8620" y="1659"/>
                        <a:pt x="7100" y="1829"/>
                        <a:pt x="5805" y="1829"/>
                      </a:cubicBezTo>
                      <a:cubicBezTo>
                        <a:pt x="1869" y="1829"/>
                        <a:pt x="11" y="261"/>
                        <a:pt x="1" y="261"/>
                      </a:cubicBezTo>
                      <a:cubicBezTo>
                        <a:pt x="1" y="261"/>
                        <a:pt x="1" y="261"/>
                        <a:pt x="3" y="263"/>
                      </a:cubicBezTo>
                      <a:cubicBezTo>
                        <a:pt x="2012" y="3237"/>
                        <a:pt x="5504" y="3642"/>
                        <a:pt x="7109" y="3642"/>
                      </a:cubicBezTo>
                      <a:cubicBezTo>
                        <a:pt x="7635" y="3642"/>
                        <a:pt x="7959" y="3598"/>
                        <a:pt x="7959" y="3588"/>
                      </a:cubicBezTo>
                      <a:lnTo>
                        <a:pt x="7959" y="3588"/>
                      </a:lnTo>
                      <a:cubicBezTo>
                        <a:pt x="7965" y="3593"/>
                        <a:pt x="7985" y="3596"/>
                        <a:pt x="8018" y="3596"/>
                      </a:cubicBezTo>
                      <a:cubicBezTo>
                        <a:pt x="8783" y="3596"/>
                        <a:pt x="16545" y="2128"/>
                        <a:pt x="20418" y="1607"/>
                      </a:cubicBezTo>
                      <a:cubicBezTo>
                        <a:pt x="20530" y="1596"/>
                        <a:pt x="20639" y="1591"/>
                        <a:pt x="20746" y="1591"/>
                      </a:cubicBezTo>
                      <a:cubicBezTo>
                        <a:pt x="24507" y="1591"/>
                        <a:pt x="26145" y="7862"/>
                        <a:pt x="26301" y="7963"/>
                      </a:cubicBezTo>
                      <a:lnTo>
                        <a:pt x="26301" y="7963"/>
                      </a:lnTo>
                      <a:cubicBezTo>
                        <a:pt x="26301" y="7963"/>
                        <a:pt x="26300" y="7963"/>
                        <a:pt x="26300" y="7963"/>
                      </a:cubicBezTo>
                      <a:cubicBezTo>
                        <a:pt x="26144" y="7963"/>
                        <a:pt x="29214" y="17429"/>
                        <a:pt x="38019" y="17645"/>
                      </a:cubicBezTo>
                      <a:cubicBezTo>
                        <a:pt x="38072" y="17646"/>
                        <a:pt x="38124" y="17646"/>
                        <a:pt x="38176" y="17646"/>
                      </a:cubicBezTo>
                      <a:cubicBezTo>
                        <a:pt x="43582" y="17646"/>
                        <a:pt x="47597" y="13942"/>
                        <a:pt x="50098" y="10344"/>
                      </a:cubicBezTo>
                      <a:cubicBezTo>
                        <a:pt x="52713" y="6693"/>
                        <a:pt x="53803" y="3151"/>
                        <a:pt x="55492" y="2806"/>
                      </a:cubicBezTo>
                      <a:cubicBezTo>
                        <a:pt x="55687" y="2778"/>
                        <a:pt x="55905" y="2765"/>
                        <a:pt x="56142" y="2765"/>
                      </a:cubicBezTo>
                      <a:cubicBezTo>
                        <a:pt x="59547" y="2765"/>
                        <a:pt x="67028" y="5412"/>
                        <a:pt x="67659" y="5412"/>
                      </a:cubicBezTo>
                      <a:cubicBezTo>
                        <a:pt x="67679" y="5412"/>
                        <a:pt x="67693" y="5409"/>
                        <a:pt x="67698" y="5403"/>
                      </a:cubicBezTo>
                      <a:lnTo>
                        <a:pt x="67698" y="5403"/>
                      </a:lnTo>
                      <a:cubicBezTo>
                        <a:pt x="67678" y="5427"/>
                        <a:pt x="69658" y="5875"/>
                        <a:pt x="71703" y="5875"/>
                      </a:cubicBezTo>
                      <a:cubicBezTo>
                        <a:pt x="72821" y="5875"/>
                        <a:pt x="73959" y="5741"/>
                        <a:pt x="74800" y="5331"/>
                      </a:cubicBezTo>
                      <a:cubicBezTo>
                        <a:pt x="77107" y="4223"/>
                        <a:pt x="77961" y="3115"/>
                        <a:pt x="77707" y="2733"/>
                      </a:cubicBezTo>
                      <a:cubicBezTo>
                        <a:pt x="77654" y="2654"/>
                        <a:pt x="77561" y="2622"/>
                        <a:pt x="77447" y="2622"/>
                      </a:cubicBezTo>
                      <a:cubicBezTo>
                        <a:pt x="77012" y="2622"/>
                        <a:pt x="76272" y="3078"/>
                        <a:pt x="76272" y="3078"/>
                      </a:cubicBezTo>
                      <a:cubicBezTo>
                        <a:pt x="75336" y="3558"/>
                        <a:pt x="74215" y="3747"/>
                        <a:pt x="72974" y="3747"/>
                      </a:cubicBezTo>
                      <a:cubicBezTo>
                        <a:pt x="68487" y="3747"/>
                        <a:pt x="62444" y="1285"/>
                        <a:pt x="58054" y="1285"/>
                      </a:cubicBezTo>
                      <a:cubicBezTo>
                        <a:pt x="57552" y="1285"/>
                        <a:pt x="57072" y="1317"/>
                        <a:pt x="56619" y="1389"/>
                      </a:cubicBezTo>
                      <a:cubicBezTo>
                        <a:pt x="50970" y="2352"/>
                        <a:pt x="48627" y="7819"/>
                        <a:pt x="47827" y="9054"/>
                      </a:cubicBezTo>
                      <a:cubicBezTo>
                        <a:pt x="47319" y="10271"/>
                        <a:pt x="42287" y="15884"/>
                        <a:pt x="38310" y="16083"/>
                      </a:cubicBezTo>
                      <a:cubicBezTo>
                        <a:pt x="38183" y="16093"/>
                        <a:pt x="38055" y="16098"/>
                        <a:pt x="37927" y="16098"/>
                      </a:cubicBezTo>
                      <a:cubicBezTo>
                        <a:pt x="34111" y="16098"/>
                        <a:pt x="30050" y="11735"/>
                        <a:pt x="29101" y="8818"/>
                      </a:cubicBezTo>
                      <a:cubicBezTo>
                        <a:pt x="28483" y="7201"/>
                        <a:pt x="27502" y="5585"/>
                        <a:pt x="26758" y="4422"/>
                      </a:cubicBezTo>
                      <a:cubicBezTo>
                        <a:pt x="25068" y="1861"/>
                        <a:pt x="22271" y="245"/>
                        <a:pt x="19202" y="27"/>
                      </a:cubicBezTo>
                      <a:cubicBezTo>
                        <a:pt x="18880" y="9"/>
                        <a:pt x="18556" y="0"/>
                        <a:pt x="1823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9" name="Google Shape;3309;p63"/>
                <p:cNvSpPr/>
                <p:nvPr/>
              </p:nvSpPr>
              <p:spPr>
                <a:xfrm>
                  <a:off x="4904743" y="2848102"/>
                  <a:ext cx="1078071" cy="211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57" h="5371" extrusionOk="0">
                      <a:moveTo>
                        <a:pt x="18189" y="1"/>
                      </a:moveTo>
                      <a:cubicBezTo>
                        <a:pt x="14329" y="1"/>
                        <a:pt x="10462" y="1194"/>
                        <a:pt x="10393" y="1194"/>
                      </a:cubicBezTo>
                      <a:cubicBezTo>
                        <a:pt x="10392" y="1194"/>
                        <a:pt x="10392" y="1193"/>
                        <a:pt x="10392" y="1193"/>
                      </a:cubicBezTo>
                      <a:cubicBezTo>
                        <a:pt x="8634" y="1645"/>
                        <a:pt x="7110" y="1815"/>
                        <a:pt x="5812" y="1815"/>
                      </a:cubicBezTo>
                      <a:cubicBezTo>
                        <a:pt x="1869" y="1815"/>
                        <a:pt x="11" y="247"/>
                        <a:pt x="1" y="247"/>
                      </a:cubicBezTo>
                      <a:cubicBezTo>
                        <a:pt x="0" y="247"/>
                        <a:pt x="1" y="247"/>
                        <a:pt x="2" y="249"/>
                      </a:cubicBezTo>
                      <a:cubicBezTo>
                        <a:pt x="2008" y="3196"/>
                        <a:pt x="5459" y="3621"/>
                        <a:pt x="7083" y="3621"/>
                      </a:cubicBezTo>
                      <a:cubicBezTo>
                        <a:pt x="7651" y="3621"/>
                        <a:pt x="7995" y="3569"/>
                        <a:pt x="7976" y="3555"/>
                      </a:cubicBezTo>
                      <a:cubicBezTo>
                        <a:pt x="7976" y="3555"/>
                        <a:pt x="9538" y="3373"/>
                        <a:pt x="11609" y="3028"/>
                      </a:cubicBezTo>
                      <a:cubicBezTo>
                        <a:pt x="11610" y="3029"/>
                        <a:pt x="11612" y="3029"/>
                        <a:pt x="11615" y="3029"/>
                      </a:cubicBezTo>
                      <a:cubicBezTo>
                        <a:pt x="11833" y="3029"/>
                        <a:pt x="17440" y="1284"/>
                        <a:pt x="21304" y="1284"/>
                      </a:cubicBezTo>
                      <a:cubicBezTo>
                        <a:pt x="21324" y="1284"/>
                        <a:pt x="21343" y="1284"/>
                        <a:pt x="21363" y="1284"/>
                      </a:cubicBezTo>
                      <a:cubicBezTo>
                        <a:pt x="23906" y="1357"/>
                        <a:pt x="25958" y="3700"/>
                        <a:pt x="27357" y="5371"/>
                      </a:cubicBezTo>
                      <a:cubicBezTo>
                        <a:pt x="27157" y="5026"/>
                        <a:pt x="26957" y="4717"/>
                        <a:pt x="26776" y="4426"/>
                      </a:cubicBezTo>
                      <a:cubicBezTo>
                        <a:pt x="25068" y="1865"/>
                        <a:pt x="22289" y="231"/>
                        <a:pt x="19220" y="31"/>
                      </a:cubicBezTo>
                      <a:cubicBezTo>
                        <a:pt x="18878" y="10"/>
                        <a:pt x="18533" y="1"/>
                        <a:pt x="181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0" name="Google Shape;3310;p63"/>
                <p:cNvSpPr/>
                <p:nvPr/>
              </p:nvSpPr>
              <p:spPr>
                <a:xfrm>
                  <a:off x="7544612" y="2950877"/>
                  <a:ext cx="425956" cy="5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9" h="1464" extrusionOk="0">
                      <a:moveTo>
                        <a:pt x="10475" y="0"/>
                      </a:moveTo>
                      <a:cubicBezTo>
                        <a:pt x="10047" y="0"/>
                        <a:pt x="9324" y="438"/>
                        <a:pt x="9301" y="438"/>
                      </a:cubicBezTo>
                      <a:cubicBezTo>
                        <a:pt x="9301" y="438"/>
                        <a:pt x="9301" y="438"/>
                        <a:pt x="9301" y="438"/>
                      </a:cubicBezTo>
                      <a:cubicBezTo>
                        <a:pt x="8387" y="903"/>
                        <a:pt x="7227" y="1089"/>
                        <a:pt x="5927" y="1089"/>
                      </a:cubicBezTo>
                      <a:cubicBezTo>
                        <a:pt x="4127" y="1089"/>
                        <a:pt x="2058" y="731"/>
                        <a:pt x="1" y="256"/>
                      </a:cubicBezTo>
                      <a:lnTo>
                        <a:pt x="1" y="256"/>
                      </a:lnTo>
                      <a:cubicBezTo>
                        <a:pt x="2680" y="1163"/>
                        <a:pt x="4824" y="1463"/>
                        <a:pt x="6491" y="1463"/>
                      </a:cubicBezTo>
                      <a:cubicBezTo>
                        <a:pt x="8599" y="1463"/>
                        <a:pt x="9945" y="983"/>
                        <a:pt x="10645" y="638"/>
                      </a:cubicBezTo>
                      <a:cubicBezTo>
                        <a:pt x="10772" y="402"/>
                        <a:pt x="10808" y="238"/>
                        <a:pt x="10736" y="111"/>
                      </a:cubicBezTo>
                      <a:cubicBezTo>
                        <a:pt x="10683" y="32"/>
                        <a:pt x="10589" y="0"/>
                        <a:pt x="1047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1" name="Google Shape;3311;p63"/>
                <p:cNvSpPr/>
                <p:nvPr/>
              </p:nvSpPr>
              <p:spPr>
                <a:xfrm>
                  <a:off x="6840282" y="2936257"/>
                  <a:ext cx="638520" cy="182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03" h="4642" extrusionOk="0">
                      <a:moveTo>
                        <a:pt x="16089" y="2468"/>
                      </a:moveTo>
                      <a:cubicBezTo>
                        <a:pt x="16144" y="2488"/>
                        <a:pt x="16180" y="2499"/>
                        <a:pt x="16196" y="2499"/>
                      </a:cubicBezTo>
                      <a:cubicBezTo>
                        <a:pt x="16199" y="2499"/>
                        <a:pt x="16201" y="2499"/>
                        <a:pt x="16203" y="2498"/>
                      </a:cubicBezTo>
                      <a:cubicBezTo>
                        <a:pt x="16165" y="2488"/>
                        <a:pt x="16128" y="2478"/>
                        <a:pt x="16089" y="2468"/>
                      </a:cubicBezTo>
                      <a:close/>
                      <a:moveTo>
                        <a:pt x="6766" y="0"/>
                      </a:moveTo>
                      <a:cubicBezTo>
                        <a:pt x="5827" y="0"/>
                        <a:pt x="4916" y="119"/>
                        <a:pt x="4088" y="409"/>
                      </a:cubicBezTo>
                      <a:cubicBezTo>
                        <a:pt x="2217" y="1572"/>
                        <a:pt x="909" y="3243"/>
                        <a:pt x="1" y="4642"/>
                      </a:cubicBezTo>
                      <a:cubicBezTo>
                        <a:pt x="295" y="4471"/>
                        <a:pt x="2853" y="313"/>
                        <a:pt x="7081" y="313"/>
                      </a:cubicBezTo>
                      <a:cubicBezTo>
                        <a:pt x="7820" y="313"/>
                        <a:pt x="8609" y="439"/>
                        <a:pt x="9446" y="736"/>
                      </a:cubicBezTo>
                      <a:cubicBezTo>
                        <a:pt x="11565" y="1182"/>
                        <a:pt x="14174" y="1959"/>
                        <a:pt x="16089" y="2468"/>
                      </a:cubicBezTo>
                      <a:lnTo>
                        <a:pt x="16089" y="2468"/>
                      </a:lnTo>
                      <a:cubicBezTo>
                        <a:pt x="15313" y="2181"/>
                        <a:pt x="10783" y="0"/>
                        <a:pt x="67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2" name="Google Shape;3312;p63"/>
                <p:cNvSpPr/>
                <p:nvPr/>
              </p:nvSpPr>
              <p:spPr>
                <a:xfrm>
                  <a:off x="5985257" y="3265861"/>
                  <a:ext cx="865665" cy="2771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67" h="7032" extrusionOk="0">
                      <a:moveTo>
                        <a:pt x="10" y="1"/>
                      </a:moveTo>
                      <a:cubicBezTo>
                        <a:pt x="0" y="1"/>
                        <a:pt x="36" y="71"/>
                        <a:pt x="114" y="197"/>
                      </a:cubicBezTo>
                      <a:lnTo>
                        <a:pt x="114" y="197"/>
                      </a:lnTo>
                      <a:cubicBezTo>
                        <a:pt x="78" y="131"/>
                        <a:pt x="44" y="66"/>
                        <a:pt x="10" y="1"/>
                      </a:cubicBezTo>
                      <a:cubicBezTo>
                        <a:pt x="10" y="1"/>
                        <a:pt x="10" y="1"/>
                        <a:pt x="10" y="1"/>
                      </a:cubicBezTo>
                      <a:close/>
                      <a:moveTo>
                        <a:pt x="21934" y="746"/>
                      </a:moveTo>
                      <a:cubicBezTo>
                        <a:pt x="21820" y="895"/>
                        <a:pt x="21703" y="1043"/>
                        <a:pt x="21583" y="1191"/>
                      </a:cubicBezTo>
                      <a:lnTo>
                        <a:pt x="21583" y="1191"/>
                      </a:lnTo>
                      <a:cubicBezTo>
                        <a:pt x="21841" y="913"/>
                        <a:pt x="21966" y="746"/>
                        <a:pt x="21934" y="746"/>
                      </a:cubicBezTo>
                      <a:close/>
                      <a:moveTo>
                        <a:pt x="114" y="197"/>
                      </a:moveTo>
                      <a:lnTo>
                        <a:pt x="114" y="197"/>
                      </a:lnTo>
                      <a:cubicBezTo>
                        <a:pt x="1597" y="2956"/>
                        <a:pt x="5172" y="6959"/>
                        <a:pt x="10618" y="7030"/>
                      </a:cubicBezTo>
                      <a:cubicBezTo>
                        <a:pt x="10661" y="7031"/>
                        <a:pt x="10704" y="7031"/>
                        <a:pt x="10747" y="7031"/>
                      </a:cubicBezTo>
                      <a:cubicBezTo>
                        <a:pt x="15385" y="7031"/>
                        <a:pt x="19094" y="4260"/>
                        <a:pt x="21583" y="1191"/>
                      </a:cubicBezTo>
                      <a:lnTo>
                        <a:pt x="21583" y="1191"/>
                      </a:lnTo>
                      <a:cubicBezTo>
                        <a:pt x="20308" y="2563"/>
                        <a:pt x="15777" y="6638"/>
                        <a:pt x="10795" y="6638"/>
                      </a:cubicBezTo>
                      <a:cubicBezTo>
                        <a:pt x="10501" y="6638"/>
                        <a:pt x="10206" y="6624"/>
                        <a:pt x="9910" y="6594"/>
                      </a:cubicBezTo>
                      <a:cubicBezTo>
                        <a:pt x="4321" y="6078"/>
                        <a:pt x="758" y="1237"/>
                        <a:pt x="114" y="19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3" name="Google Shape;3313;p63"/>
                <p:cNvSpPr/>
                <p:nvPr/>
              </p:nvSpPr>
              <p:spPr>
                <a:xfrm>
                  <a:off x="5166094" y="2587343"/>
                  <a:ext cx="133158" cy="131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9" h="3343" extrusionOk="0">
                      <a:moveTo>
                        <a:pt x="2616" y="0"/>
                      </a:moveTo>
                      <a:cubicBezTo>
                        <a:pt x="1762" y="836"/>
                        <a:pt x="890" y="1653"/>
                        <a:pt x="0" y="2470"/>
                      </a:cubicBezTo>
                      <a:cubicBezTo>
                        <a:pt x="400" y="2652"/>
                        <a:pt x="745" y="2961"/>
                        <a:pt x="999" y="3324"/>
                      </a:cubicBezTo>
                      <a:lnTo>
                        <a:pt x="1017" y="3342"/>
                      </a:lnTo>
                      <a:cubicBezTo>
                        <a:pt x="2343" y="2071"/>
                        <a:pt x="3379" y="999"/>
                        <a:pt x="3379" y="963"/>
                      </a:cubicBezTo>
                      <a:cubicBezTo>
                        <a:pt x="3379" y="836"/>
                        <a:pt x="2979" y="109"/>
                        <a:pt x="2616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4" name="Google Shape;3314;p63"/>
                <p:cNvSpPr/>
                <p:nvPr/>
              </p:nvSpPr>
              <p:spPr>
                <a:xfrm>
                  <a:off x="5237658" y="2691103"/>
                  <a:ext cx="124567" cy="1016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1" h="2580" extrusionOk="0">
                      <a:moveTo>
                        <a:pt x="2360" y="0"/>
                      </a:moveTo>
                      <a:cubicBezTo>
                        <a:pt x="2303" y="0"/>
                        <a:pt x="1259" y="847"/>
                        <a:pt x="1" y="1853"/>
                      </a:cubicBezTo>
                      <a:cubicBezTo>
                        <a:pt x="400" y="2090"/>
                        <a:pt x="763" y="2326"/>
                        <a:pt x="1127" y="2580"/>
                      </a:cubicBezTo>
                      <a:cubicBezTo>
                        <a:pt x="1762" y="2053"/>
                        <a:pt x="2398" y="1526"/>
                        <a:pt x="3034" y="982"/>
                      </a:cubicBezTo>
                      <a:cubicBezTo>
                        <a:pt x="3161" y="491"/>
                        <a:pt x="2471" y="37"/>
                        <a:pt x="2362" y="1"/>
                      </a:cubicBezTo>
                      <a:cubicBezTo>
                        <a:pt x="2361" y="1"/>
                        <a:pt x="2361" y="0"/>
                        <a:pt x="236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5" name="Google Shape;3315;p63"/>
                <p:cNvSpPr/>
                <p:nvPr/>
              </p:nvSpPr>
              <p:spPr>
                <a:xfrm>
                  <a:off x="5335704" y="2803414"/>
                  <a:ext cx="75229" cy="62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9" h="1583" extrusionOk="0">
                      <a:moveTo>
                        <a:pt x="1231" y="0"/>
                      </a:moveTo>
                      <a:cubicBezTo>
                        <a:pt x="1171" y="0"/>
                        <a:pt x="661" y="367"/>
                        <a:pt x="1" y="783"/>
                      </a:cubicBezTo>
                      <a:cubicBezTo>
                        <a:pt x="292" y="1020"/>
                        <a:pt x="546" y="1292"/>
                        <a:pt x="782" y="1583"/>
                      </a:cubicBezTo>
                      <a:cubicBezTo>
                        <a:pt x="1127" y="1365"/>
                        <a:pt x="1454" y="1110"/>
                        <a:pt x="1745" y="820"/>
                      </a:cubicBezTo>
                      <a:cubicBezTo>
                        <a:pt x="1908" y="529"/>
                        <a:pt x="1254" y="39"/>
                        <a:pt x="1236" y="2"/>
                      </a:cubicBezTo>
                      <a:cubicBezTo>
                        <a:pt x="1235" y="1"/>
                        <a:pt x="1233" y="0"/>
                        <a:pt x="123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6" name="Google Shape;3316;p63"/>
                <p:cNvSpPr/>
                <p:nvPr/>
              </p:nvSpPr>
              <p:spPr>
                <a:xfrm>
                  <a:off x="5428784" y="3029692"/>
                  <a:ext cx="58717" cy="55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0" h="1407" extrusionOk="0">
                      <a:moveTo>
                        <a:pt x="400" y="0"/>
                      </a:moveTo>
                      <a:cubicBezTo>
                        <a:pt x="273" y="418"/>
                        <a:pt x="127" y="817"/>
                        <a:pt x="0" y="1217"/>
                      </a:cubicBezTo>
                      <a:cubicBezTo>
                        <a:pt x="183" y="1342"/>
                        <a:pt x="391" y="1406"/>
                        <a:pt x="601" y="1406"/>
                      </a:cubicBezTo>
                      <a:cubicBezTo>
                        <a:pt x="787" y="1406"/>
                        <a:pt x="974" y="1356"/>
                        <a:pt x="1144" y="1253"/>
                      </a:cubicBezTo>
                      <a:cubicBezTo>
                        <a:pt x="1253" y="926"/>
                        <a:pt x="1362" y="600"/>
                        <a:pt x="1490" y="273"/>
                      </a:cubicBezTo>
                      <a:cubicBezTo>
                        <a:pt x="1144" y="109"/>
                        <a:pt x="781" y="18"/>
                        <a:pt x="40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7" name="Google Shape;3317;p63"/>
                <p:cNvSpPr/>
                <p:nvPr/>
              </p:nvSpPr>
              <p:spPr>
                <a:xfrm>
                  <a:off x="5471738" y="3064765"/>
                  <a:ext cx="100213" cy="1324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3" h="3361" extrusionOk="0">
                      <a:moveTo>
                        <a:pt x="1489" y="0"/>
                      </a:moveTo>
                      <a:cubicBezTo>
                        <a:pt x="1144" y="672"/>
                        <a:pt x="781" y="1326"/>
                        <a:pt x="436" y="1998"/>
                      </a:cubicBezTo>
                      <a:cubicBezTo>
                        <a:pt x="436" y="1998"/>
                        <a:pt x="0" y="2543"/>
                        <a:pt x="145" y="2906"/>
                      </a:cubicBezTo>
                      <a:cubicBezTo>
                        <a:pt x="291" y="3270"/>
                        <a:pt x="1144" y="3360"/>
                        <a:pt x="1144" y="3360"/>
                      </a:cubicBezTo>
                      <a:cubicBezTo>
                        <a:pt x="1617" y="2489"/>
                        <a:pt x="2089" y="1617"/>
                        <a:pt x="2543" y="745"/>
                      </a:cubicBezTo>
                      <a:cubicBezTo>
                        <a:pt x="2198" y="491"/>
                        <a:pt x="1835" y="236"/>
                        <a:pt x="148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8" name="Google Shape;3318;p63"/>
                <p:cNvSpPr/>
                <p:nvPr/>
              </p:nvSpPr>
              <p:spPr>
                <a:xfrm>
                  <a:off x="5552603" y="3117729"/>
                  <a:ext cx="119562" cy="160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4069" extrusionOk="0">
                      <a:moveTo>
                        <a:pt x="1690" y="0"/>
                      </a:moveTo>
                      <a:cubicBezTo>
                        <a:pt x="800" y="1653"/>
                        <a:pt x="37" y="3088"/>
                        <a:pt x="37" y="3179"/>
                      </a:cubicBezTo>
                      <a:cubicBezTo>
                        <a:pt x="0" y="3379"/>
                        <a:pt x="673" y="4014"/>
                        <a:pt x="1127" y="4069"/>
                      </a:cubicBezTo>
                      <a:cubicBezTo>
                        <a:pt x="1762" y="2779"/>
                        <a:pt x="2416" y="1490"/>
                        <a:pt x="3034" y="200"/>
                      </a:cubicBezTo>
                      <a:lnTo>
                        <a:pt x="2616" y="182"/>
                      </a:lnTo>
                      <a:cubicBezTo>
                        <a:pt x="2289" y="164"/>
                        <a:pt x="1980" y="91"/>
                        <a:pt x="169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9" name="Google Shape;3319;p63"/>
                <p:cNvSpPr/>
                <p:nvPr/>
              </p:nvSpPr>
              <p:spPr>
                <a:xfrm>
                  <a:off x="5642058" y="3130615"/>
                  <a:ext cx="136074" cy="187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3" h="4747" extrusionOk="0">
                      <a:moveTo>
                        <a:pt x="2090" y="0"/>
                      </a:moveTo>
                      <a:cubicBezTo>
                        <a:pt x="1036" y="2252"/>
                        <a:pt x="1" y="4432"/>
                        <a:pt x="1" y="4432"/>
                      </a:cubicBezTo>
                      <a:cubicBezTo>
                        <a:pt x="290" y="4708"/>
                        <a:pt x="865" y="4746"/>
                        <a:pt x="1161" y="4746"/>
                      </a:cubicBezTo>
                      <a:cubicBezTo>
                        <a:pt x="1273" y="4746"/>
                        <a:pt x="1345" y="4741"/>
                        <a:pt x="1345" y="4741"/>
                      </a:cubicBezTo>
                      <a:cubicBezTo>
                        <a:pt x="1345" y="4741"/>
                        <a:pt x="2417" y="2707"/>
                        <a:pt x="3452" y="581"/>
                      </a:cubicBezTo>
                      <a:lnTo>
                        <a:pt x="3398" y="545"/>
                      </a:lnTo>
                      <a:cubicBezTo>
                        <a:pt x="2998" y="273"/>
                        <a:pt x="2562" y="73"/>
                        <a:pt x="209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0" name="Google Shape;3320;p63"/>
                <p:cNvSpPr/>
                <p:nvPr/>
              </p:nvSpPr>
              <p:spPr>
                <a:xfrm>
                  <a:off x="7703633" y="2785602"/>
                  <a:ext cx="188998" cy="211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6" h="5359" extrusionOk="0">
                      <a:moveTo>
                        <a:pt x="872" y="0"/>
                      </a:moveTo>
                      <a:cubicBezTo>
                        <a:pt x="636" y="236"/>
                        <a:pt x="436" y="527"/>
                        <a:pt x="291" y="836"/>
                      </a:cubicBezTo>
                      <a:cubicBezTo>
                        <a:pt x="200" y="1036"/>
                        <a:pt x="109" y="1235"/>
                        <a:pt x="0" y="1435"/>
                      </a:cubicBezTo>
                      <a:cubicBezTo>
                        <a:pt x="1581" y="3397"/>
                        <a:pt x="3252" y="5359"/>
                        <a:pt x="3252" y="5359"/>
                      </a:cubicBezTo>
                      <a:cubicBezTo>
                        <a:pt x="3760" y="5213"/>
                        <a:pt x="4269" y="5050"/>
                        <a:pt x="4796" y="4886"/>
                      </a:cubicBezTo>
                      <a:cubicBezTo>
                        <a:pt x="4796" y="4886"/>
                        <a:pt x="2743" y="2253"/>
                        <a:pt x="87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1" name="Google Shape;3321;p63"/>
                <p:cNvSpPr/>
                <p:nvPr/>
              </p:nvSpPr>
              <p:spPr>
                <a:xfrm>
                  <a:off x="6065976" y="3282334"/>
                  <a:ext cx="75150" cy="89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7" h="2262" extrusionOk="0">
                      <a:moveTo>
                        <a:pt x="707" y="1"/>
                      </a:moveTo>
                      <a:cubicBezTo>
                        <a:pt x="362" y="782"/>
                        <a:pt x="35" y="1472"/>
                        <a:pt x="17" y="1545"/>
                      </a:cubicBezTo>
                      <a:cubicBezTo>
                        <a:pt x="0" y="1697"/>
                        <a:pt x="474" y="2262"/>
                        <a:pt x="774" y="2262"/>
                      </a:cubicBezTo>
                      <a:cubicBezTo>
                        <a:pt x="795" y="2262"/>
                        <a:pt x="815" y="2259"/>
                        <a:pt x="835" y="2253"/>
                      </a:cubicBezTo>
                      <a:cubicBezTo>
                        <a:pt x="944" y="2217"/>
                        <a:pt x="1416" y="1381"/>
                        <a:pt x="1906" y="364"/>
                      </a:cubicBezTo>
                      <a:cubicBezTo>
                        <a:pt x="1797" y="364"/>
                        <a:pt x="1688" y="364"/>
                        <a:pt x="1579" y="346"/>
                      </a:cubicBezTo>
                      <a:cubicBezTo>
                        <a:pt x="1271" y="291"/>
                        <a:pt x="962" y="164"/>
                        <a:pt x="70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2" name="Google Shape;3322;p63"/>
                <p:cNvSpPr/>
                <p:nvPr/>
              </p:nvSpPr>
              <p:spPr>
                <a:xfrm>
                  <a:off x="6165401" y="3278038"/>
                  <a:ext cx="95957" cy="15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5" h="4050" extrusionOk="0">
                      <a:moveTo>
                        <a:pt x="1109" y="1"/>
                      </a:moveTo>
                      <a:cubicBezTo>
                        <a:pt x="564" y="1708"/>
                        <a:pt x="1" y="3343"/>
                        <a:pt x="19" y="3452"/>
                      </a:cubicBezTo>
                      <a:cubicBezTo>
                        <a:pt x="35" y="3648"/>
                        <a:pt x="551" y="4049"/>
                        <a:pt x="1011" y="4049"/>
                      </a:cubicBezTo>
                      <a:cubicBezTo>
                        <a:pt x="1063" y="4049"/>
                        <a:pt x="1114" y="4044"/>
                        <a:pt x="1163" y="4033"/>
                      </a:cubicBezTo>
                      <a:cubicBezTo>
                        <a:pt x="1399" y="3979"/>
                        <a:pt x="1944" y="2308"/>
                        <a:pt x="2435" y="437"/>
                      </a:cubicBezTo>
                      <a:cubicBezTo>
                        <a:pt x="1999" y="255"/>
                        <a:pt x="1581" y="19"/>
                        <a:pt x="110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3" name="Google Shape;3323;p63"/>
                <p:cNvSpPr/>
                <p:nvPr/>
              </p:nvSpPr>
              <p:spPr>
                <a:xfrm>
                  <a:off x="6274205" y="3278787"/>
                  <a:ext cx="96667" cy="212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3" h="5380" extrusionOk="0">
                      <a:moveTo>
                        <a:pt x="2453" y="0"/>
                      </a:moveTo>
                      <a:cubicBezTo>
                        <a:pt x="2289" y="36"/>
                        <a:pt x="2144" y="91"/>
                        <a:pt x="1999" y="164"/>
                      </a:cubicBezTo>
                      <a:cubicBezTo>
                        <a:pt x="1654" y="345"/>
                        <a:pt x="1272" y="490"/>
                        <a:pt x="873" y="581"/>
                      </a:cubicBezTo>
                      <a:cubicBezTo>
                        <a:pt x="600" y="2053"/>
                        <a:pt x="309" y="3524"/>
                        <a:pt x="1" y="4995"/>
                      </a:cubicBezTo>
                      <a:cubicBezTo>
                        <a:pt x="182" y="5195"/>
                        <a:pt x="418" y="5322"/>
                        <a:pt x="691" y="5376"/>
                      </a:cubicBezTo>
                      <a:cubicBezTo>
                        <a:pt x="730" y="5379"/>
                        <a:pt x="770" y="5380"/>
                        <a:pt x="809" y="5380"/>
                      </a:cubicBezTo>
                      <a:cubicBezTo>
                        <a:pt x="1082" y="5380"/>
                        <a:pt x="1364" y="5326"/>
                        <a:pt x="1617" y="5231"/>
                      </a:cubicBezTo>
                      <a:cubicBezTo>
                        <a:pt x="1908" y="3487"/>
                        <a:pt x="2198" y="1744"/>
                        <a:pt x="245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4" name="Google Shape;3324;p63"/>
                <p:cNvSpPr/>
                <p:nvPr/>
              </p:nvSpPr>
              <p:spPr>
                <a:xfrm>
                  <a:off x="6420959" y="3273743"/>
                  <a:ext cx="65180" cy="206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4" h="522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55" y="1708"/>
                        <a:pt x="109" y="3416"/>
                        <a:pt x="182" y="5141"/>
                      </a:cubicBezTo>
                      <a:cubicBezTo>
                        <a:pt x="368" y="5194"/>
                        <a:pt x="564" y="5228"/>
                        <a:pt x="762" y="5228"/>
                      </a:cubicBezTo>
                      <a:cubicBezTo>
                        <a:pt x="835" y="5228"/>
                        <a:pt x="908" y="5224"/>
                        <a:pt x="981" y="5214"/>
                      </a:cubicBezTo>
                      <a:cubicBezTo>
                        <a:pt x="1217" y="5196"/>
                        <a:pt x="1453" y="5123"/>
                        <a:pt x="1653" y="5014"/>
                      </a:cubicBezTo>
                      <a:cubicBezTo>
                        <a:pt x="1544" y="3416"/>
                        <a:pt x="1435" y="1835"/>
                        <a:pt x="1326" y="237"/>
                      </a:cubicBezTo>
                      <a:cubicBezTo>
                        <a:pt x="890" y="128"/>
                        <a:pt x="454" y="37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5" name="Google Shape;3325;p63"/>
                <p:cNvSpPr/>
                <p:nvPr/>
              </p:nvSpPr>
              <p:spPr>
                <a:xfrm>
                  <a:off x="6529014" y="3295220"/>
                  <a:ext cx="78066" cy="145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1" h="3689" extrusionOk="0">
                      <a:moveTo>
                        <a:pt x="1291" y="1"/>
                      </a:moveTo>
                      <a:cubicBezTo>
                        <a:pt x="1079" y="36"/>
                        <a:pt x="868" y="56"/>
                        <a:pt x="657" y="56"/>
                      </a:cubicBezTo>
                      <a:cubicBezTo>
                        <a:pt x="541" y="56"/>
                        <a:pt x="426" y="50"/>
                        <a:pt x="310" y="37"/>
                      </a:cubicBezTo>
                      <a:cubicBezTo>
                        <a:pt x="201" y="37"/>
                        <a:pt x="92" y="19"/>
                        <a:pt x="1" y="1"/>
                      </a:cubicBezTo>
                      <a:lnTo>
                        <a:pt x="1" y="1"/>
                      </a:lnTo>
                      <a:cubicBezTo>
                        <a:pt x="273" y="1872"/>
                        <a:pt x="564" y="3525"/>
                        <a:pt x="564" y="3525"/>
                      </a:cubicBezTo>
                      <a:cubicBezTo>
                        <a:pt x="818" y="3634"/>
                        <a:pt x="1073" y="3688"/>
                        <a:pt x="1345" y="3688"/>
                      </a:cubicBezTo>
                      <a:cubicBezTo>
                        <a:pt x="1581" y="3615"/>
                        <a:pt x="1799" y="3470"/>
                        <a:pt x="1981" y="3307"/>
                      </a:cubicBezTo>
                      <a:cubicBezTo>
                        <a:pt x="1745" y="2199"/>
                        <a:pt x="1508" y="1109"/>
                        <a:pt x="129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6" name="Google Shape;3326;p63"/>
                <p:cNvSpPr/>
                <p:nvPr/>
              </p:nvSpPr>
              <p:spPr>
                <a:xfrm>
                  <a:off x="6637818" y="3279693"/>
                  <a:ext cx="71643" cy="87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8" h="2233" extrusionOk="0">
                      <a:moveTo>
                        <a:pt x="789" y="1"/>
                      </a:moveTo>
                      <a:cubicBezTo>
                        <a:pt x="523" y="1"/>
                        <a:pt x="262" y="29"/>
                        <a:pt x="1" y="86"/>
                      </a:cubicBezTo>
                      <a:cubicBezTo>
                        <a:pt x="201" y="740"/>
                        <a:pt x="400" y="1394"/>
                        <a:pt x="618" y="2048"/>
                      </a:cubicBezTo>
                      <a:cubicBezTo>
                        <a:pt x="825" y="2175"/>
                        <a:pt x="1074" y="2233"/>
                        <a:pt x="1316" y="2233"/>
                      </a:cubicBezTo>
                      <a:cubicBezTo>
                        <a:pt x="1350" y="2233"/>
                        <a:pt x="1384" y="2232"/>
                        <a:pt x="1418" y="2229"/>
                      </a:cubicBezTo>
                      <a:cubicBezTo>
                        <a:pt x="1636" y="2157"/>
                        <a:pt x="1799" y="1957"/>
                        <a:pt x="1817" y="1739"/>
                      </a:cubicBezTo>
                      <a:cubicBezTo>
                        <a:pt x="1636" y="1176"/>
                        <a:pt x="1454" y="595"/>
                        <a:pt x="1272" y="32"/>
                      </a:cubicBezTo>
                      <a:cubicBezTo>
                        <a:pt x="1109" y="11"/>
                        <a:pt x="948" y="1"/>
                        <a:pt x="78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7" name="Google Shape;3327;p63"/>
                <p:cNvSpPr/>
                <p:nvPr/>
              </p:nvSpPr>
              <p:spPr>
                <a:xfrm>
                  <a:off x="6830363" y="3140585"/>
                  <a:ext cx="58047" cy="86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3" h="2200" extrusionOk="0">
                      <a:moveTo>
                        <a:pt x="860" y="1"/>
                      </a:moveTo>
                      <a:cubicBezTo>
                        <a:pt x="545" y="1"/>
                        <a:pt x="153" y="472"/>
                        <a:pt x="55" y="783"/>
                      </a:cubicBezTo>
                      <a:cubicBezTo>
                        <a:pt x="1" y="946"/>
                        <a:pt x="128" y="1582"/>
                        <a:pt x="273" y="2199"/>
                      </a:cubicBezTo>
                      <a:cubicBezTo>
                        <a:pt x="727" y="2145"/>
                        <a:pt x="1072" y="1909"/>
                        <a:pt x="1472" y="1673"/>
                      </a:cubicBezTo>
                      <a:cubicBezTo>
                        <a:pt x="1309" y="837"/>
                        <a:pt x="1127" y="74"/>
                        <a:pt x="963" y="20"/>
                      </a:cubicBezTo>
                      <a:cubicBezTo>
                        <a:pt x="930" y="7"/>
                        <a:pt x="896" y="1"/>
                        <a:pt x="86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8" name="Google Shape;3328;p63"/>
                <p:cNvSpPr/>
                <p:nvPr/>
              </p:nvSpPr>
              <p:spPr>
                <a:xfrm>
                  <a:off x="6912685" y="3052312"/>
                  <a:ext cx="80943" cy="13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4" h="3441" extrusionOk="0">
                      <a:moveTo>
                        <a:pt x="736" y="1"/>
                      </a:moveTo>
                      <a:cubicBezTo>
                        <a:pt x="444" y="1"/>
                        <a:pt x="71" y="97"/>
                        <a:pt x="19" y="607"/>
                      </a:cubicBezTo>
                      <a:cubicBezTo>
                        <a:pt x="1" y="916"/>
                        <a:pt x="255" y="2132"/>
                        <a:pt x="564" y="3440"/>
                      </a:cubicBezTo>
                      <a:cubicBezTo>
                        <a:pt x="768" y="3399"/>
                        <a:pt x="972" y="3379"/>
                        <a:pt x="1177" y="3379"/>
                      </a:cubicBezTo>
                      <a:cubicBezTo>
                        <a:pt x="1245" y="3379"/>
                        <a:pt x="1313" y="3381"/>
                        <a:pt x="1381" y="3386"/>
                      </a:cubicBezTo>
                      <a:cubicBezTo>
                        <a:pt x="1617" y="3386"/>
                        <a:pt x="1835" y="3386"/>
                        <a:pt x="2053" y="3404"/>
                      </a:cubicBezTo>
                      <a:cubicBezTo>
                        <a:pt x="1581" y="1660"/>
                        <a:pt x="1109" y="26"/>
                        <a:pt x="1018" y="26"/>
                      </a:cubicBezTo>
                      <a:cubicBezTo>
                        <a:pt x="952" y="15"/>
                        <a:pt x="850" y="1"/>
                        <a:pt x="73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9" name="Google Shape;3329;p63"/>
                <p:cNvSpPr/>
                <p:nvPr/>
              </p:nvSpPr>
              <p:spPr>
                <a:xfrm>
                  <a:off x="6982200" y="2975980"/>
                  <a:ext cx="108765" cy="206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" h="5232" extrusionOk="0">
                      <a:moveTo>
                        <a:pt x="1095" y="0"/>
                      </a:moveTo>
                      <a:cubicBezTo>
                        <a:pt x="873" y="0"/>
                        <a:pt x="1" y="466"/>
                        <a:pt x="126" y="1036"/>
                      </a:cubicBezTo>
                      <a:cubicBezTo>
                        <a:pt x="180" y="1309"/>
                        <a:pt x="761" y="3234"/>
                        <a:pt x="1379" y="5232"/>
                      </a:cubicBezTo>
                      <a:cubicBezTo>
                        <a:pt x="1670" y="5141"/>
                        <a:pt x="1942" y="4996"/>
                        <a:pt x="2178" y="4814"/>
                      </a:cubicBezTo>
                      <a:cubicBezTo>
                        <a:pt x="2378" y="4669"/>
                        <a:pt x="2560" y="4524"/>
                        <a:pt x="2759" y="4378"/>
                      </a:cubicBezTo>
                      <a:cubicBezTo>
                        <a:pt x="1960" y="2126"/>
                        <a:pt x="1197" y="19"/>
                        <a:pt x="1106" y="1"/>
                      </a:cubicBezTo>
                      <a:cubicBezTo>
                        <a:pt x="1103" y="1"/>
                        <a:pt x="1099" y="0"/>
                        <a:pt x="109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0" name="Google Shape;3330;p63"/>
                <p:cNvSpPr/>
                <p:nvPr/>
              </p:nvSpPr>
              <p:spPr>
                <a:xfrm>
                  <a:off x="7283380" y="3151343"/>
                  <a:ext cx="81613" cy="118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1" h="3015" extrusionOk="0">
                      <a:moveTo>
                        <a:pt x="1235" y="1"/>
                      </a:moveTo>
                      <a:cubicBezTo>
                        <a:pt x="1163" y="37"/>
                        <a:pt x="1072" y="92"/>
                        <a:pt x="981" y="128"/>
                      </a:cubicBezTo>
                      <a:cubicBezTo>
                        <a:pt x="672" y="292"/>
                        <a:pt x="345" y="419"/>
                        <a:pt x="0" y="510"/>
                      </a:cubicBezTo>
                      <a:cubicBezTo>
                        <a:pt x="454" y="1817"/>
                        <a:pt x="799" y="2871"/>
                        <a:pt x="836" y="2943"/>
                      </a:cubicBezTo>
                      <a:cubicBezTo>
                        <a:pt x="856" y="2990"/>
                        <a:pt x="929" y="3015"/>
                        <a:pt x="1034" y="3015"/>
                      </a:cubicBezTo>
                      <a:cubicBezTo>
                        <a:pt x="1293" y="3015"/>
                        <a:pt x="1747" y="2863"/>
                        <a:pt x="2071" y="2526"/>
                      </a:cubicBezTo>
                      <a:cubicBezTo>
                        <a:pt x="2071" y="2526"/>
                        <a:pt x="1707" y="1381"/>
                        <a:pt x="123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1" name="Google Shape;3331;p63"/>
                <p:cNvSpPr/>
                <p:nvPr/>
              </p:nvSpPr>
              <p:spPr>
                <a:xfrm>
                  <a:off x="7373544" y="3098379"/>
                  <a:ext cx="51584" cy="64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9" h="1636" extrusionOk="0">
                      <a:moveTo>
                        <a:pt x="1145" y="1"/>
                      </a:moveTo>
                      <a:cubicBezTo>
                        <a:pt x="745" y="182"/>
                        <a:pt x="364" y="400"/>
                        <a:pt x="1" y="655"/>
                      </a:cubicBezTo>
                      <a:lnTo>
                        <a:pt x="219" y="1636"/>
                      </a:lnTo>
                      <a:cubicBezTo>
                        <a:pt x="782" y="1599"/>
                        <a:pt x="1309" y="963"/>
                        <a:pt x="1309" y="963"/>
                      </a:cubicBezTo>
                      <a:cubicBezTo>
                        <a:pt x="1254" y="637"/>
                        <a:pt x="1200" y="328"/>
                        <a:pt x="114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2" name="Google Shape;3332;p63"/>
                <p:cNvSpPr/>
                <p:nvPr/>
              </p:nvSpPr>
              <p:spPr>
                <a:xfrm>
                  <a:off x="7473758" y="2877934"/>
                  <a:ext cx="89534" cy="67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2" h="1708" extrusionOk="0">
                      <a:moveTo>
                        <a:pt x="945" y="0"/>
                      </a:moveTo>
                      <a:cubicBezTo>
                        <a:pt x="709" y="0"/>
                        <a:pt x="1" y="545"/>
                        <a:pt x="146" y="854"/>
                      </a:cubicBezTo>
                      <a:cubicBezTo>
                        <a:pt x="219" y="963"/>
                        <a:pt x="673" y="1326"/>
                        <a:pt x="1218" y="1708"/>
                      </a:cubicBezTo>
                      <a:cubicBezTo>
                        <a:pt x="1526" y="1381"/>
                        <a:pt x="1871" y="1108"/>
                        <a:pt x="2271" y="872"/>
                      </a:cubicBezTo>
                      <a:cubicBezTo>
                        <a:pt x="1581" y="400"/>
                        <a:pt x="103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3" name="Google Shape;3333;p63"/>
                <p:cNvSpPr/>
                <p:nvPr/>
              </p:nvSpPr>
              <p:spPr>
                <a:xfrm>
                  <a:off x="7537479" y="2764834"/>
                  <a:ext cx="119562" cy="120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3053" extrusionOk="0">
                      <a:moveTo>
                        <a:pt x="799" y="1"/>
                      </a:moveTo>
                      <a:cubicBezTo>
                        <a:pt x="636" y="1"/>
                        <a:pt x="0" y="400"/>
                        <a:pt x="73" y="891"/>
                      </a:cubicBezTo>
                      <a:cubicBezTo>
                        <a:pt x="91" y="1090"/>
                        <a:pt x="908" y="2035"/>
                        <a:pt x="1871" y="3052"/>
                      </a:cubicBezTo>
                      <a:lnTo>
                        <a:pt x="1944" y="3016"/>
                      </a:lnTo>
                      <a:cubicBezTo>
                        <a:pt x="2343" y="2798"/>
                        <a:pt x="2725" y="2507"/>
                        <a:pt x="3034" y="2162"/>
                      </a:cubicBezTo>
                      <a:cubicBezTo>
                        <a:pt x="1871" y="1000"/>
                        <a:pt x="872" y="1"/>
                        <a:pt x="79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4" name="Google Shape;3334;p63"/>
                <p:cNvSpPr/>
                <p:nvPr/>
              </p:nvSpPr>
              <p:spPr>
                <a:xfrm>
                  <a:off x="7604748" y="2659577"/>
                  <a:ext cx="123148" cy="145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5" h="3689" extrusionOk="0">
                      <a:moveTo>
                        <a:pt x="952" y="1"/>
                      </a:moveTo>
                      <a:cubicBezTo>
                        <a:pt x="950" y="1"/>
                        <a:pt x="947" y="1"/>
                        <a:pt x="945" y="2"/>
                      </a:cubicBezTo>
                      <a:cubicBezTo>
                        <a:pt x="564" y="147"/>
                        <a:pt x="255" y="655"/>
                        <a:pt x="73" y="837"/>
                      </a:cubicBezTo>
                      <a:cubicBezTo>
                        <a:pt x="1" y="910"/>
                        <a:pt x="981" y="2199"/>
                        <a:pt x="2180" y="3689"/>
                      </a:cubicBezTo>
                      <a:lnTo>
                        <a:pt x="2489" y="3235"/>
                      </a:lnTo>
                      <a:cubicBezTo>
                        <a:pt x="2689" y="2926"/>
                        <a:pt x="2889" y="2617"/>
                        <a:pt x="3125" y="2326"/>
                      </a:cubicBezTo>
                      <a:cubicBezTo>
                        <a:pt x="2018" y="1006"/>
                        <a:pt x="1104" y="1"/>
                        <a:pt x="95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335" name="Google Shape;3335;p63"/>
            <p:cNvSpPr/>
            <p:nvPr/>
          </p:nvSpPr>
          <p:spPr>
            <a:xfrm>
              <a:off x="7437976" y="2535089"/>
              <a:ext cx="325703" cy="423749"/>
            </a:xfrm>
            <a:custGeom>
              <a:avLst/>
              <a:gdLst/>
              <a:ahLst/>
              <a:cxnLst/>
              <a:rect l="l" t="t" r="r" b="b"/>
              <a:pathLst>
                <a:path w="8265" h="10753" extrusionOk="0">
                  <a:moveTo>
                    <a:pt x="7974" y="0"/>
                  </a:moveTo>
                  <a:cubicBezTo>
                    <a:pt x="7774" y="182"/>
                    <a:pt x="2107" y="2034"/>
                    <a:pt x="146" y="10208"/>
                  </a:cubicBezTo>
                  <a:cubicBezTo>
                    <a:pt x="91" y="10390"/>
                    <a:pt x="37" y="10571"/>
                    <a:pt x="0" y="10753"/>
                  </a:cubicBezTo>
                  <a:cubicBezTo>
                    <a:pt x="128" y="10589"/>
                    <a:pt x="1581" y="4123"/>
                    <a:pt x="7774" y="672"/>
                  </a:cubicBezTo>
                  <a:cubicBezTo>
                    <a:pt x="7938" y="545"/>
                    <a:pt x="8101" y="418"/>
                    <a:pt x="8265" y="291"/>
                  </a:cubicBezTo>
                  <a:lnTo>
                    <a:pt x="7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63"/>
            <p:cNvSpPr/>
            <p:nvPr/>
          </p:nvSpPr>
          <p:spPr>
            <a:xfrm>
              <a:off x="6768009" y="3173569"/>
              <a:ext cx="670006" cy="216938"/>
            </a:xfrm>
            <a:custGeom>
              <a:avLst/>
              <a:gdLst/>
              <a:ahLst/>
              <a:cxnLst/>
              <a:rect l="l" t="t" r="r" b="b"/>
              <a:pathLst>
                <a:path w="17002" h="5505" extrusionOk="0">
                  <a:moveTo>
                    <a:pt x="17001" y="0"/>
                  </a:moveTo>
                  <a:lnTo>
                    <a:pt x="17001" y="0"/>
                  </a:lnTo>
                  <a:cubicBezTo>
                    <a:pt x="16275" y="1417"/>
                    <a:pt x="14785" y="3524"/>
                    <a:pt x="13096" y="4159"/>
                  </a:cubicBezTo>
                  <a:cubicBezTo>
                    <a:pt x="12370" y="4432"/>
                    <a:pt x="11607" y="4614"/>
                    <a:pt x="10826" y="4686"/>
                  </a:cubicBezTo>
                  <a:cubicBezTo>
                    <a:pt x="10616" y="4743"/>
                    <a:pt x="10310" y="4781"/>
                    <a:pt x="9915" y="4781"/>
                  </a:cubicBezTo>
                  <a:cubicBezTo>
                    <a:pt x="9420" y="4781"/>
                    <a:pt x="8786" y="4721"/>
                    <a:pt x="8029" y="4559"/>
                  </a:cubicBezTo>
                  <a:lnTo>
                    <a:pt x="7793" y="4523"/>
                  </a:lnTo>
                  <a:cubicBezTo>
                    <a:pt x="5885" y="4087"/>
                    <a:pt x="3143" y="3033"/>
                    <a:pt x="109" y="654"/>
                  </a:cubicBezTo>
                  <a:lnTo>
                    <a:pt x="109" y="654"/>
                  </a:lnTo>
                  <a:cubicBezTo>
                    <a:pt x="1" y="672"/>
                    <a:pt x="4904" y="5504"/>
                    <a:pt x="9221" y="5504"/>
                  </a:cubicBezTo>
                  <a:cubicBezTo>
                    <a:pt x="9229" y="5504"/>
                    <a:pt x="9238" y="5504"/>
                    <a:pt x="9246" y="5504"/>
                  </a:cubicBezTo>
                  <a:cubicBezTo>
                    <a:pt x="9296" y="5504"/>
                    <a:pt x="9347" y="5505"/>
                    <a:pt x="9398" y="5505"/>
                  </a:cubicBezTo>
                  <a:cubicBezTo>
                    <a:pt x="10566" y="5505"/>
                    <a:pt x="11747" y="5306"/>
                    <a:pt x="12878" y="4940"/>
                  </a:cubicBezTo>
                  <a:cubicBezTo>
                    <a:pt x="14695" y="3778"/>
                    <a:pt x="15984" y="1998"/>
                    <a:pt x="170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63"/>
            <p:cNvSpPr/>
            <p:nvPr/>
          </p:nvSpPr>
          <p:spPr>
            <a:xfrm>
              <a:off x="4902615" y="2833482"/>
              <a:ext cx="427414" cy="86145"/>
            </a:xfrm>
            <a:custGeom>
              <a:avLst/>
              <a:gdLst/>
              <a:ahLst/>
              <a:cxnLst/>
              <a:rect l="l" t="t" r="r" b="b"/>
              <a:pathLst>
                <a:path w="10846" h="2186" extrusionOk="0">
                  <a:moveTo>
                    <a:pt x="391" y="1"/>
                  </a:moveTo>
                  <a:cubicBezTo>
                    <a:pt x="0" y="1"/>
                    <a:pt x="71" y="590"/>
                    <a:pt x="74" y="619"/>
                  </a:cubicBezTo>
                  <a:lnTo>
                    <a:pt x="74" y="619"/>
                  </a:lnTo>
                  <a:cubicBezTo>
                    <a:pt x="73" y="618"/>
                    <a:pt x="73" y="618"/>
                    <a:pt x="73" y="618"/>
                  </a:cubicBezTo>
                  <a:cubicBezTo>
                    <a:pt x="73" y="618"/>
                    <a:pt x="73" y="618"/>
                    <a:pt x="75" y="620"/>
                  </a:cubicBezTo>
                  <a:cubicBezTo>
                    <a:pt x="75" y="620"/>
                    <a:pt x="75" y="619"/>
                    <a:pt x="74" y="619"/>
                  </a:cubicBezTo>
                  <a:lnTo>
                    <a:pt x="74" y="619"/>
                  </a:lnTo>
                  <a:cubicBezTo>
                    <a:pt x="138" y="664"/>
                    <a:pt x="1999" y="2186"/>
                    <a:pt x="5877" y="2186"/>
                  </a:cubicBezTo>
                  <a:cubicBezTo>
                    <a:pt x="7172" y="2186"/>
                    <a:pt x="8692" y="2016"/>
                    <a:pt x="10446" y="1564"/>
                  </a:cubicBezTo>
                  <a:cubicBezTo>
                    <a:pt x="10446" y="1564"/>
                    <a:pt x="10591" y="1528"/>
                    <a:pt x="10846" y="1455"/>
                  </a:cubicBezTo>
                  <a:lnTo>
                    <a:pt x="10846" y="1455"/>
                  </a:lnTo>
                  <a:cubicBezTo>
                    <a:pt x="9311" y="1674"/>
                    <a:pt x="8009" y="1763"/>
                    <a:pt x="6901" y="1763"/>
                  </a:cubicBezTo>
                  <a:cubicBezTo>
                    <a:pt x="2111" y="1763"/>
                    <a:pt x="982" y="98"/>
                    <a:pt x="583" y="39"/>
                  </a:cubicBezTo>
                  <a:cubicBezTo>
                    <a:pt x="509" y="12"/>
                    <a:pt x="445" y="1"/>
                    <a:pt x="3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" name="Google Shape;1946;p36"/>
          <p:cNvSpPr txBox="1">
            <a:spLocks noGrp="1"/>
          </p:cNvSpPr>
          <p:nvPr>
            <p:ph type="subTitle" idx="1"/>
          </p:nvPr>
        </p:nvSpPr>
        <p:spPr>
          <a:xfrm>
            <a:off x="1878505" y="1754174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entury Gothic" panose="020B0502020202020204" pitchFamily="34" charset="0"/>
              </a:rPr>
              <a:t>Амплификация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1948" name="Google Shape;1948;p36"/>
          <p:cNvSpPr txBox="1">
            <a:spLocks noGrp="1"/>
          </p:cNvSpPr>
          <p:nvPr>
            <p:ph type="title" idx="6"/>
          </p:nvPr>
        </p:nvSpPr>
        <p:spPr>
          <a:xfrm>
            <a:off x="4626276" y="15902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 panose="020B0502020202020204" pitchFamily="34" charset="0"/>
              </a:rPr>
              <a:t>03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949" name="Google Shape;1949;p36"/>
          <p:cNvSpPr txBox="1">
            <a:spLocks noGrp="1"/>
          </p:cNvSpPr>
          <p:nvPr>
            <p:ph type="title" idx="9"/>
          </p:nvPr>
        </p:nvSpPr>
        <p:spPr>
          <a:xfrm>
            <a:off x="4626277" y="3117089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 panose="020B0502020202020204" pitchFamily="34" charset="0"/>
              </a:rPr>
              <a:t>04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950" name="Google Shape;1950;p36"/>
          <p:cNvSpPr txBox="1">
            <a:spLocks noGrp="1"/>
          </p:cNvSpPr>
          <p:nvPr>
            <p:ph type="title"/>
          </p:nvPr>
        </p:nvSpPr>
        <p:spPr>
          <a:xfrm>
            <a:off x="722239" y="15902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 panose="020B0502020202020204" pitchFamily="34" charset="0"/>
              </a:rPr>
              <a:t>01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951" name="Google Shape;1951;p36"/>
          <p:cNvSpPr txBox="1">
            <a:spLocks noGrp="1"/>
          </p:cNvSpPr>
          <p:nvPr>
            <p:ph type="title" idx="3"/>
          </p:nvPr>
        </p:nvSpPr>
        <p:spPr>
          <a:xfrm>
            <a:off x="722239" y="3117061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 panose="020B0502020202020204" pitchFamily="34" charset="0"/>
              </a:rPr>
              <a:t>02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1952" name="Google Shape;1952;p36"/>
          <p:cNvSpPr txBox="1">
            <a:spLocks noGrp="1"/>
          </p:cNvSpPr>
          <p:nvPr>
            <p:ph type="subTitle" idx="4"/>
          </p:nvPr>
        </p:nvSpPr>
        <p:spPr>
          <a:xfrm>
            <a:off x="1878505" y="3280996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entury Gothic" panose="020B0502020202020204" pitchFamily="34" charset="0"/>
              </a:rPr>
              <a:t>ПЦР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1954" name="Google Shape;1954;p36"/>
          <p:cNvSpPr txBox="1">
            <a:spLocks noGrp="1"/>
          </p:cNvSpPr>
          <p:nvPr>
            <p:ph type="subTitle" idx="7"/>
          </p:nvPr>
        </p:nvSpPr>
        <p:spPr>
          <a:xfrm>
            <a:off x="5782500" y="1754179"/>
            <a:ext cx="28027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entury Gothic" panose="020B0502020202020204" pitchFamily="34" charset="0"/>
              </a:rPr>
              <a:t>Специфичность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1956" name="Google Shape;1956;p36"/>
          <p:cNvSpPr txBox="1">
            <a:spLocks noGrp="1"/>
          </p:cNvSpPr>
          <p:nvPr>
            <p:ph type="subTitle" idx="13"/>
          </p:nvPr>
        </p:nvSpPr>
        <p:spPr>
          <a:xfrm>
            <a:off x="5782500" y="3280996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entury Gothic" panose="020B0502020202020204" pitchFamily="34" charset="0"/>
              </a:rPr>
              <a:t>Заключение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1958" name="Google Shape;1958;p36"/>
          <p:cNvSpPr txBox="1">
            <a:spLocks noGrp="1"/>
          </p:cNvSpPr>
          <p:nvPr>
            <p:ph type="title" idx="15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3"/>
                </a:solidFill>
                <a:latin typeface="Century Gothic" panose="020B0502020202020204" pitchFamily="34" charset="0"/>
              </a:rPr>
              <a:t>•</a:t>
            </a:r>
            <a:r>
              <a:rPr lang="en" sz="3200" dirty="0">
                <a:latin typeface="Century Gothic" panose="020B0502020202020204" pitchFamily="34" charset="0"/>
              </a:rPr>
              <a:t> </a:t>
            </a:r>
            <a:r>
              <a:rPr lang="ru-RU" sz="3200" dirty="0">
                <a:latin typeface="Century Gothic" panose="020B0502020202020204" pitchFamily="34" charset="0"/>
              </a:rPr>
              <a:t>Содержание</a:t>
            </a:r>
            <a:endParaRPr sz="32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" name="Google Shape;1963;p37"/>
          <p:cNvSpPr txBox="1">
            <a:spLocks noGrp="1"/>
          </p:cNvSpPr>
          <p:nvPr>
            <p:ph type="subTitle" idx="1"/>
          </p:nvPr>
        </p:nvSpPr>
        <p:spPr>
          <a:xfrm>
            <a:off x="4265147" y="2237010"/>
            <a:ext cx="4440449" cy="164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ru-RU" dirty="0">
                <a:latin typeface="Century Gothic" panose="020B0502020202020204" pitchFamily="34" charset="0"/>
              </a:rPr>
              <a:t>(лат. </a:t>
            </a:r>
            <a:r>
              <a:rPr lang="ru-RU" dirty="0" err="1">
                <a:latin typeface="Century Gothic" panose="020B0502020202020204" pitchFamily="34" charset="0"/>
              </a:rPr>
              <a:t>amplificatio</a:t>
            </a:r>
            <a:r>
              <a:rPr lang="ru-RU" dirty="0">
                <a:latin typeface="Century Gothic" panose="020B0502020202020204" pitchFamily="34" charset="0"/>
              </a:rPr>
              <a:t> — усиление, увеличение), в молекулярной биологии — процесс образования дополнительных копий участков хромосомной ДНК, как правило, содержащих определённые гены либо сегменты структурного </a:t>
            </a:r>
            <a:r>
              <a:rPr lang="ru-RU" dirty="0" err="1">
                <a:latin typeface="Century Gothic" panose="020B0502020202020204" pitchFamily="34" charset="0"/>
              </a:rPr>
              <a:t>гетерохроматина</a:t>
            </a:r>
            <a:r>
              <a:rPr lang="ru-RU" dirty="0">
                <a:latin typeface="Century Gothic" panose="020B0502020202020204" pitchFamily="34" charset="0"/>
              </a:rPr>
              <a:t>. 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1964" name="Google Shape;1964;p37"/>
          <p:cNvSpPr txBox="1">
            <a:spLocks noGrp="1"/>
          </p:cNvSpPr>
          <p:nvPr>
            <p:ph type="title"/>
          </p:nvPr>
        </p:nvSpPr>
        <p:spPr>
          <a:xfrm>
            <a:off x="4448629" y="1367939"/>
            <a:ext cx="3972896" cy="4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Амплификация</a:t>
            </a:r>
            <a:r>
              <a:rPr lang="en" dirty="0">
                <a:solidFill>
                  <a:schemeClr val="accent3"/>
                </a:solidFill>
                <a:latin typeface="Century Gothic" panose="020B0502020202020204" pitchFamily="34" charset="0"/>
              </a:rPr>
              <a:t>•</a:t>
            </a:r>
            <a:endParaRPr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965" name="Google Shape;1965;p37"/>
          <p:cNvGrpSpPr/>
          <p:nvPr/>
        </p:nvGrpSpPr>
        <p:grpSpPr>
          <a:xfrm>
            <a:off x="750048" y="1004071"/>
            <a:ext cx="3627631" cy="4139429"/>
            <a:chOff x="721019" y="1004075"/>
            <a:chExt cx="3627631" cy="4139429"/>
          </a:xfrm>
        </p:grpSpPr>
        <p:grpSp>
          <p:nvGrpSpPr>
            <p:cNvPr id="1966" name="Google Shape;1966;p37"/>
            <p:cNvGrpSpPr/>
            <p:nvPr/>
          </p:nvGrpSpPr>
          <p:grpSpPr>
            <a:xfrm>
              <a:off x="721019" y="1004075"/>
              <a:ext cx="3627631" cy="4139429"/>
              <a:chOff x="721019" y="1004075"/>
              <a:chExt cx="3627631" cy="4139429"/>
            </a:xfrm>
          </p:grpSpPr>
          <p:sp>
            <p:nvSpPr>
              <p:cNvPr id="1967" name="Google Shape;1967;p37"/>
              <p:cNvSpPr/>
              <p:nvPr/>
            </p:nvSpPr>
            <p:spPr>
              <a:xfrm>
                <a:off x="1110950" y="3061570"/>
                <a:ext cx="422148" cy="1671700"/>
              </a:xfrm>
              <a:custGeom>
                <a:avLst/>
                <a:gdLst/>
                <a:ahLst/>
                <a:cxnLst/>
                <a:rect l="l" t="t" r="r" b="b"/>
                <a:pathLst>
                  <a:path w="10972" h="43449" extrusionOk="0">
                    <a:moveTo>
                      <a:pt x="7557" y="1"/>
                    </a:moveTo>
                    <a:cubicBezTo>
                      <a:pt x="7557" y="1"/>
                      <a:pt x="2362" y="5595"/>
                      <a:pt x="1" y="23722"/>
                    </a:cubicBezTo>
                    <a:lnTo>
                      <a:pt x="5486" y="43448"/>
                    </a:lnTo>
                    <a:cubicBezTo>
                      <a:pt x="5486" y="43448"/>
                      <a:pt x="10245" y="37182"/>
                      <a:pt x="10608" y="32114"/>
                    </a:cubicBezTo>
                    <a:cubicBezTo>
                      <a:pt x="10971" y="27065"/>
                      <a:pt x="7557" y="1"/>
                      <a:pt x="7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68" name="Google Shape;1968;p37"/>
              <p:cNvSpPr/>
              <p:nvPr/>
            </p:nvSpPr>
            <p:spPr>
              <a:xfrm>
                <a:off x="3899252" y="2469268"/>
                <a:ext cx="424918" cy="993501"/>
              </a:xfrm>
              <a:custGeom>
                <a:avLst/>
                <a:gdLst/>
                <a:ahLst/>
                <a:cxnLst/>
                <a:rect l="l" t="t" r="r" b="b"/>
                <a:pathLst>
                  <a:path w="11044" h="25822" extrusionOk="0">
                    <a:moveTo>
                      <a:pt x="623" y="0"/>
                    </a:moveTo>
                    <a:cubicBezTo>
                      <a:pt x="608" y="0"/>
                      <a:pt x="594" y="4"/>
                      <a:pt x="582" y="11"/>
                    </a:cubicBezTo>
                    <a:cubicBezTo>
                      <a:pt x="0" y="393"/>
                      <a:pt x="3724" y="8839"/>
                      <a:pt x="3724" y="8839"/>
                    </a:cubicBezTo>
                    <a:lnTo>
                      <a:pt x="3760" y="15196"/>
                    </a:lnTo>
                    <a:cubicBezTo>
                      <a:pt x="927" y="17684"/>
                      <a:pt x="4233" y="22225"/>
                      <a:pt x="4233" y="22225"/>
                    </a:cubicBezTo>
                    <a:cubicBezTo>
                      <a:pt x="4233" y="22225"/>
                      <a:pt x="3978" y="23606"/>
                      <a:pt x="3633" y="25822"/>
                    </a:cubicBezTo>
                    <a:cubicBezTo>
                      <a:pt x="6085" y="25331"/>
                      <a:pt x="8574" y="24914"/>
                      <a:pt x="11044" y="24478"/>
                    </a:cubicBezTo>
                    <a:cubicBezTo>
                      <a:pt x="10717" y="22044"/>
                      <a:pt x="10517" y="20500"/>
                      <a:pt x="10517" y="20500"/>
                    </a:cubicBezTo>
                    <a:lnTo>
                      <a:pt x="6884" y="9020"/>
                    </a:lnTo>
                    <a:cubicBezTo>
                      <a:pt x="6884" y="9020"/>
                      <a:pt x="1406" y="0"/>
                      <a:pt x="623" y="0"/>
                    </a:cubicBez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69" name="Google Shape;1969;p37"/>
              <p:cNvSpPr/>
              <p:nvPr/>
            </p:nvSpPr>
            <p:spPr>
              <a:xfrm>
                <a:off x="3899252" y="2454994"/>
                <a:ext cx="347352" cy="743606"/>
              </a:xfrm>
              <a:custGeom>
                <a:avLst/>
                <a:gdLst/>
                <a:ahLst/>
                <a:cxnLst/>
                <a:rect l="l" t="t" r="r" b="b"/>
                <a:pathLst>
                  <a:path w="9028" h="19327" fill="none" extrusionOk="0">
                    <a:moveTo>
                      <a:pt x="9028" y="16166"/>
                    </a:moveTo>
                    <a:lnTo>
                      <a:pt x="6884" y="9391"/>
                    </a:lnTo>
                    <a:cubicBezTo>
                      <a:pt x="6884" y="9391"/>
                      <a:pt x="1181" y="1"/>
                      <a:pt x="582" y="382"/>
                    </a:cubicBezTo>
                    <a:cubicBezTo>
                      <a:pt x="0" y="764"/>
                      <a:pt x="3724" y="9210"/>
                      <a:pt x="3724" y="9210"/>
                    </a:cubicBezTo>
                    <a:lnTo>
                      <a:pt x="3760" y="15567"/>
                    </a:lnTo>
                    <a:cubicBezTo>
                      <a:pt x="2562" y="16621"/>
                      <a:pt x="2453" y="18037"/>
                      <a:pt x="2743" y="19327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0" name="Google Shape;1970;p37"/>
              <p:cNvSpPr/>
              <p:nvPr/>
            </p:nvSpPr>
            <p:spPr>
              <a:xfrm>
                <a:off x="3535868" y="3061570"/>
                <a:ext cx="422840" cy="1671700"/>
              </a:xfrm>
              <a:custGeom>
                <a:avLst/>
                <a:gdLst/>
                <a:ahLst/>
                <a:cxnLst/>
                <a:rect l="l" t="t" r="r" b="b"/>
                <a:pathLst>
                  <a:path w="10990" h="43449" extrusionOk="0">
                    <a:moveTo>
                      <a:pt x="3433" y="1"/>
                    </a:moveTo>
                    <a:cubicBezTo>
                      <a:pt x="3433" y="1"/>
                      <a:pt x="0" y="27065"/>
                      <a:pt x="382" y="32114"/>
                    </a:cubicBezTo>
                    <a:cubicBezTo>
                      <a:pt x="763" y="37182"/>
                      <a:pt x="5504" y="43448"/>
                      <a:pt x="5504" y="43448"/>
                    </a:cubicBezTo>
                    <a:lnTo>
                      <a:pt x="10989" y="23722"/>
                    </a:lnTo>
                    <a:cubicBezTo>
                      <a:pt x="8646" y="5595"/>
                      <a:pt x="3433" y="1"/>
                      <a:pt x="343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1" name="Google Shape;1971;p37"/>
              <p:cNvSpPr/>
              <p:nvPr/>
            </p:nvSpPr>
            <p:spPr>
              <a:xfrm>
                <a:off x="3616240" y="3376746"/>
                <a:ext cx="732410" cy="1436272"/>
              </a:xfrm>
              <a:custGeom>
                <a:avLst/>
                <a:gdLst/>
                <a:ahLst/>
                <a:cxnLst/>
                <a:rect l="l" t="t" r="r" b="b"/>
                <a:pathLst>
                  <a:path w="19036" h="37330" extrusionOk="0">
                    <a:moveTo>
                      <a:pt x="8483" y="1"/>
                    </a:moveTo>
                    <a:cubicBezTo>
                      <a:pt x="8483" y="1"/>
                      <a:pt x="0" y="26538"/>
                      <a:pt x="1708" y="32041"/>
                    </a:cubicBezTo>
                    <a:cubicBezTo>
                      <a:pt x="2952" y="36094"/>
                      <a:pt x="5624" y="37330"/>
                      <a:pt x="8810" y="37330"/>
                    </a:cubicBezTo>
                    <a:cubicBezTo>
                      <a:pt x="9951" y="37330"/>
                      <a:pt x="11157" y="37171"/>
                      <a:pt x="12388" y="36927"/>
                    </a:cubicBezTo>
                    <a:cubicBezTo>
                      <a:pt x="17056" y="35983"/>
                      <a:pt x="19036" y="1"/>
                      <a:pt x="190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2" name="Google Shape;1972;p37"/>
              <p:cNvSpPr/>
              <p:nvPr/>
            </p:nvSpPr>
            <p:spPr>
              <a:xfrm>
                <a:off x="3679106" y="3376746"/>
                <a:ext cx="263515" cy="1062295"/>
              </a:xfrm>
              <a:custGeom>
                <a:avLst/>
                <a:gdLst/>
                <a:ahLst/>
                <a:cxnLst/>
                <a:rect l="l" t="t" r="r" b="b"/>
                <a:pathLst>
                  <a:path w="6849" h="27610" fill="none" extrusionOk="0">
                    <a:moveTo>
                      <a:pt x="1" y="27609"/>
                    </a:moveTo>
                    <a:cubicBezTo>
                      <a:pt x="1018" y="18237"/>
                      <a:pt x="6849" y="1"/>
                      <a:pt x="6849" y="1"/>
                    </a:cubicBez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3" name="Google Shape;1973;p37"/>
              <p:cNvSpPr/>
              <p:nvPr/>
            </p:nvSpPr>
            <p:spPr>
              <a:xfrm>
                <a:off x="3936995" y="3394213"/>
                <a:ext cx="410951" cy="38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1" fill="none" extrusionOk="0">
                    <a:moveTo>
                      <a:pt x="0" y="1"/>
                    </a:moveTo>
                    <a:lnTo>
                      <a:pt x="10681" y="1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4" name="Google Shape;1974;p37"/>
              <p:cNvSpPr/>
              <p:nvPr/>
            </p:nvSpPr>
            <p:spPr>
              <a:xfrm>
                <a:off x="3924414" y="3432649"/>
                <a:ext cx="420032" cy="12620"/>
              </a:xfrm>
              <a:custGeom>
                <a:avLst/>
                <a:gdLst/>
                <a:ahLst/>
                <a:cxnLst/>
                <a:rect l="l" t="t" r="r" b="b"/>
                <a:pathLst>
                  <a:path w="10917" h="328" fill="none" extrusionOk="0">
                    <a:moveTo>
                      <a:pt x="10917" y="328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5" name="Google Shape;1975;p37"/>
              <p:cNvSpPr/>
              <p:nvPr/>
            </p:nvSpPr>
            <p:spPr>
              <a:xfrm>
                <a:off x="739872" y="2469268"/>
                <a:ext cx="424956" cy="993501"/>
              </a:xfrm>
              <a:custGeom>
                <a:avLst/>
                <a:gdLst/>
                <a:ahLst/>
                <a:cxnLst/>
                <a:rect l="l" t="t" r="r" b="b"/>
                <a:pathLst>
                  <a:path w="11045" h="25822" extrusionOk="0">
                    <a:moveTo>
                      <a:pt x="10421" y="0"/>
                    </a:moveTo>
                    <a:cubicBezTo>
                      <a:pt x="9640" y="0"/>
                      <a:pt x="4178" y="9020"/>
                      <a:pt x="4178" y="9020"/>
                    </a:cubicBezTo>
                    <a:lnTo>
                      <a:pt x="527" y="20500"/>
                    </a:lnTo>
                    <a:cubicBezTo>
                      <a:pt x="527" y="20500"/>
                      <a:pt x="328" y="22044"/>
                      <a:pt x="1" y="24478"/>
                    </a:cubicBezTo>
                    <a:cubicBezTo>
                      <a:pt x="2471" y="24914"/>
                      <a:pt x="4959" y="25331"/>
                      <a:pt x="7412" y="25822"/>
                    </a:cubicBezTo>
                    <a:cubicBezTo>
                      <a:pt x="7066" y="23606"/>
                      <a:pt x="6812" y="22225"/>
                      <a:pt x="6812" y="22225"/>
                    </a:cubicBezTo>
                    <a:cubicBezTo>
                      <a:pt x="6812" y="22225"/>
                      <a:pt x="10118" y="17684"/>
                      <a:pt x="7284" y="15196"/>
                    </a:cubicBezTo>
                    <a:lnTo>
                      <a:pt x="7321" y="8839"/>
                    </a:lnTo>
                    <a:cubicBezTo>
                      <a:pt x="7321" y="8839"/>
                      <a:pt x="11044" y="393"/>
                      <a:pt x="10463" y="11"/>
                    </a:cubicBezTo>
                    <a:cubicBezTo>
                      <a:pt x="10451" y="4"/>
                      <a:pt x="10437" y="0"/>
                      <a:pt x="10421" y="0"/>
                    </a:cubicBez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6" name="Google Shape;1976;p37"/>
              <p:cNvSpPr/>
              <p:nvPr/>
            </p:nvSpPr>
            <p:spPr>
              <a:xfrm>
                <a:off x="817434" y="2454994"/>
                <a:ext cx="347391" cy="743606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19327" fill="none" extrusionOk="0">
                    <a:moveTo>
                      <a:pt x="1" y="16166"/>
                    </a:moveTo>
                    <a:lnTo>
                      <a:pt x="2162" y="9391"/>
                    </a:lnTo>
                    <a:cubicBezTo>
                      <a:pt x="2162" y="9391"/>
                      <a:pt x="7848" y="1"/>
                      <a:pt x="8447" y="382"/>
                    </a:cubicBezTo>
                    <a:cubicBezTo>
                      <a:pt x="9028" y="764"/>
                      <a:pt x="5305" y="9210"/>
                      <a:pt x="5305" y="9210"/>
                    </a:cubicBezTo>
                    <a:lnTo>
                      <a:pt x="5268" y="15567"/>
                    </a:lnTo>
                    <a:cubicBezTo>
                      <a:pt x="6467" y="16621"/>
                      <a:pt x="6576" y="18037"/>
                      <a:pt x="6286" y="19327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7" name="Google Shape;1977;p37"/>
              <p:cNvSpPr/>
              <p:nvPr/>
            </p:nvSpPr>
            <p:spPr>
              <a:xfrm>
                <a:off x="721019" y="3376746"/>
                <a:ext cx="732410" cy="1436272"/>
              </a:xfrm>
              <a:custGeom>
                <a:avLst/>
                <a:gdLst/>
                <a:ahLst/>
                <a:cxnLst/>
                <a:rect l="l" t="t" r="r" b="b"/>
                <a:pathLst>
                  <a:path w="19036" h="37330" extrusionOk="0">
                    <a:moveTo>
                      <a:pt x="0" y="1"/>
                    </a:moveTo>
                    <a:cubicBezTo>
                      <a:pt x="0" y="1"/>
                      <a:pt x="1980" y="35983"/>
                      <a:pt x="6648" y="36927"/>
                    </a:cubicBezTo>
                    <a:cubicBezTo>
                      <a:pt x="7879" y="37171"/>
                      <a:pt x="9085" y="37330"/>
                      <a:pt x="10226" y="37330"/>
                    </a:cubicBezTo>
                    <a:cubicBezTo>
                      <a:pt x="13414" y="37330"/>
                      <a:pt x="16089" y="36094"/>
                      <a:pt x="17347" y="32041"/>
                    </a:cubicBezTo>
                    <a:cubicBezTo>
                      <a:pt x="19036" y="26538"/>
                      <a:pt x="10572" y="1"/>
                      <a:pt x="1057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8" name="Google Shape;1978;p37"/>
              <p:cNvSpPr/>
              <p:nvPr/>
            </p:nvSpPr>
            <p:spPr>
              <a:xfrm>
                <a:off x="1127725" y="3376746"/>
                <a:ext cx="263515" cy="1062295"/>
              </a:xfrm>
              <a:custGeom>
                <a:avLst/>
                <a:gdLst/>
                <a:ahLst/>
                <a:cxnLst/>
                <a:rect l="l" t="t" r="r" b="b"/>
                <a:pathLst>
                  <a:path w="6849" h="27610" fill="none" extrusionOk="0">
                    <a:moveTo>
                      <a:pt x="6848" y="27609"/>
                    </a:moveTo>
                    <a:cubicBezTo>
                      <a:pt x="5813" y="18237"/>
                      <a:pt x="1" y="1"/>
                      <a:pt x="1" y="1"/>
                    </a:cubicBez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9" name="Google Shape;1979;p37"/>
              <p:cNvSpPr/>
              <p:nvPr/>
            </p:nvSpPr>
            <p:spPr>
              <a:xfrm>
                <a:off x="721019" y="3389327"/>
                <a:ext cx="410259" cy="10542"/>
              </a:xfrm>
              <a:custGeom>
                <a:avLst/>
                <a:gdLst/>
                <a:ahLst/>
                <a:cxnLst/>
                <a:rect l="l" t="t" r="r" b="b"/>
                <a:pathLst>
                  <a:path w="10663" h="274" fill="none" extrusionOk="0">
                    <a:moveTo>
                      <a:pt x="0" y="273"/>
                    </a:moveTo>
                    <a:lnTo>
                      <a:pt x="10662" y="1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0" name="Google Shape;1980;p37"/>
              <p:cNvSpPr/>
              <p:nvPr/>
            </p:nvSpPr>
            <p:spPr>
              <a:xfrm>
                <a:off x="724521" y="3431264"/>
                <a:ext cx="420032" cy="5617"/>
              </a:xfrm>
              <a:custGeom>
                <a:avLst/>
                <a:gdLst/>
                <a:ahLst/>
                <a:cxnLst/>
                <a:rect l="l" t="t" r="r" b="b"/>
                <a:pathLst>
                  <a:path w="10917" h="146" fill="none" extrusionOk="0">
                    <a:moveTo>
                      <a:pt x="10916" y="0"/>
                    </a:moveTo>
                    <a:lnTo>
                      <a:pt x="0" y="146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1" name="Google Shape;1981;p37"/>
              <p:cNvSpPr/>
              <p:nvPr/>
            </p:nvSpPr>
            <p:spPr>
              <a:xfrm>
                <a:off x="2100493" y="2294982"/>
                <a:ext cx="923208" cy="1373250"/>
              </a:xfrm>
              <a:custGeom>
                <a:avLst/>
                <a:gdLst/>
                <a:ahLst/>
                <a:cxnLst/>
                <a:rect l="l" t="t" r="r" b="b"/>
                <a:pathLst>
                  <a:path w="23995" h="35692" extrusionOk="0">
                    <a:moveTo>
                      <a:pt x="1326" y="0"/>
                    </a:moveTo>
                    <a:cubicBezTo>
                      <a:pt x="1326" y="1"/>
                      <a:pt x="1926" y="8719"/>
                      <a:pt x="1326" y="9046"/>
                    </a:cubicBezTo>
                    <a:lnTo>
                      <a:pt x="0" y="9736"/>
                    </a:lnTo>
                    <a:cubicBezTo>
                      <a:pt x="4160" y="19490"/>
                      <a:pt x="11298" y="35692"/>
                      <a:pt x="11298" y="35692"/>
                    </a:cubicBezTo>
                    <a:lnTo>
                      <a:pt x="23994" y="10499"/>
                    </a:lnTo>
                    <a:cubicBezTo>
                      <a:pt x="22396" y="9682"/>
                      <a:pt x="21306" y="9137"/>
                      <a:pt x="21179" y="9046"/>
                    </a:cubicBezTo>
                    <a:cubicBezTo>
                      <a:pt x="20598" y="8719"/>
                      <a:pt x="21179" y="1"/>
                      <a:pt x="21179" y="0"/>
                    </a:cubicBezTo>
                    <a:lnTo>
                      <a:pt x="21179" y="0"/>
                    </a:lnTo>
                    <a:lnTo>
                      <a:pt x="11262" y="4178"/>
                    </a:lnTo>
                    <a:lnTo>
                      <a:pt x="1326" y="0"/>
                    </a:ln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2" name="Google Shape;1982;p37"/>
              <p:cNvSpPr/>
              <p:nvPr/>
            </p:nvSpPr>
            <p:spPr>
              <a:xfrm>
                <a:off x="2152201" y="2294982"/>
                <a:ext cx="763190" cy="308916"/>
              </a:xfrm>
              <a:custGeom>
                <a:avLst/>
                <a:gdLst/>
                <a:ahLst/>
                <a:cxnLst/>
                <a:rect l="l" t="t" r="r" b="b"/>
                <a:pathLst>
                  <a:path w="19836" h="802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9" y="491"/>
                      <a:pt x="37" y="346"/>
                      <a:pt x="91" y="1671"/>
                    </a:cubicBezTo>
                    <a:cubicBezTo>
                      <a:pt x="1036" y="4578"/>
                      <a:pt x="3579" y="8029"/>
                      <a:pt x="9954" y="8029"/>
                    </a:cubicBezTo>
                    <a:cubicBezTo>
                      <a:pt x="14913" y="8029"/>
                      <a:pt x="17964" y="5195"/>
                      <a:pt x="19690" y="2616"/>
                    </a:cubicBezTo>
                    <a:cubicBezTo>
                      <a:pt x="19835" y="146"/>
                      <a:pt x="19835" y="0"/>
                      <a:pt x="19835" y="0"/>
                    </a:cubicBezTo>
                    <a:lnTo>
                      <a:pt x="19835" y="0"/>
                    </a:lnTo>
                    <a:lnTo>
                      <a:pt x="9918" y="4178"/>
                    </a:lnTo>
                    <a:lnTo>
                      <a:pt x="382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1E23">
                  <a:alpha val="25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3" name="Google Shape;1983;p37"/>
              <p:cNvSpPr/>
              <p:nvPr/>
            </p:nvSpPr>
            <p:spPr>
              <a:xfrm>
                <a:off x="1834948" y="1613113"/>
                <a:ext cx="213883" cy="260514"/>
              </a:xfrm>
              <a:custGeom>
                <a:avLst/>
                <a:gdLst/>
                <a:ahLst/>
                <a:cxnLst/>
                <a:rect l="l" t="t" r="r" b="b"/>
                <a:pathLst>
                  <a:path w="5559" h="6771" extrusionOk="0">
                    <a:moveTo>
                      <a:pt x="3257" y="1"/>
                    </a:moveTo>
                    <a:cubicBezTo>
                      <a:pt x="3140" y="1"/>
                      <a:pt x="3017" y="11"/>
                      <a:pt x="2888" y="32"/>
                    </a:cubicBezTo>
                    <a:cubicBezTo>
                      <a:pt x="327" y="450"/>
                      <a:pt x="0" y="6771"/>
                      <a:pt x="5558" y="6771"/>
                    </a:cubicBezTo>
                    <a:lnTo>
                      <a:pt x="5558" y="3520"/>
                    </a:lnTo>
                    <a:cubicBezTo>
                      <a:pt x="5558" y="3520"/>
                      <a:pt x="5444" y="1"/>
                      <a:pt x="3257" y="1"/>
                    </a:cubicBez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4" name="Google Shape;1984;p37"/>
              <p:cNvSpPr/>
              <p:nvPr/>
            </p:nvSpPr>
            <p:spPr>
              <a:xfrm>
                <a:off x="1905508" y="1655550"/>
                <a:ext cx="118849" cy="167789"/>
              </a:xfrm>
              <a:custGeom>
                <a:avLst/>
                <a:gdLst/>
                <a:ahLst/>
                <a:cxnLst/>
                <a:rect l="l" t="t" r="r" b="b"/>
                <a:pathLst>
                  <a:path w="3089" h="4361" fill="none" extrusionOk="0">
                    <a:moveTo>
                      <a:pt x="2017" y="1"/>
                    </a:moveTo>
                    <a:cubicBezTo>
                      <a:pt x="1817" y="691"/>
                      <a:pt x="1690" y="1381"/>
                      <a:pt x="1635" y="2108"/>
                    </a:cubicBezTo>
                    <a:cubicBezTo>
                      <a:pt x="1599" y="2816"/>
                      <a:pt x="1799" y="3525"/>
                      <a:pt x="2198" y="4124"/>
                    </a:cubicBezTo>
                    <a:cubicBezTo>
                      <a:pt x="2271" y="4251"/>
                      <a:pt x="2416" y="4342"/>
                      <a:pt x="2562" y="4360"/>
                    </a:cubicBezTo>
                    <a:cubicBezTo>
                      <a:pt x="2743" y="4342"/>
                      <a:pt x="2889" y="4197"/>
                      <a:pt x="2925" y="4033"/>
                    </a:cubicBezTo>
                    <a:cubicBezTo>
                      <a:pt x="3088" y="3579"/>
                      <a:pt x="2907" y="3052"/>
                      <a:pt x="2653" y="2653"/>
                    </a:cubicBezTo>
                    <a:cubicBezTo>
                      <a:pt x="2053" y="1690"/>
                      <a:pt x="1109" y="1018"/>
                      <a:pt x="1" y="782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5" name="Google Shape;1985;p37"/>
              <p:cNvSpPr/>
              <p:nvPr/>
            </p:nvSpPr>
            <p:spPr>
              <a:xfrm>
                <a:off x="3035518" y="1613113"/>
                <a:ext cx="213883" cy="260514"/>
              </a:xfrm>
              <a:custGeom>
                <a:avLst/>
                <a:gdLst/>
                <a:ahLst/>
                <a:cxnLst/>
                <a:rect l="l" t="t" r="r" b="b"/>
                <a:pathLst>
                  <a:path w="5559" h="6771" extrusionOk="0">
                    <a:moveTo>
                      <a:pt x="2299" y="1"/>
                    </a:moveTo>
                    <a:cubicBezTo>
                      <a:pt x="98" y="1"/>
                      <a:pt x="0" y="3520"/>
                      <a:pt x="0" y="3520"/>
                    </a:cubicBezTo>
                    <a:lnTo>
                      <a:pt x="0" y="6771"/>
                    </a:lnTo>
                    <a:cubicBezTo>
                      <a:pt x="5558" y="6771"/>
                      <a:pt x="5213" y="450"/>
                      <a:pt x="2670" y="32"/>
                    </a:cubicBezTo>
                    <a:cubicBezTo>
                      <a:pt x="2540" y="11"/>
                      <a:pt x="2417" y="1"/>
                      <a:pt x="2299" y="1"/>
                    </a:cubicBez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6" name="Google Shape;1986;p37"/>
              <p:cNvSpPr/>
              <p:nvPr/>
            </p:nvSpPr>
            <p:spPr>
              <a:xfrm>
                <a:off x="3059257" y="1655550"/>
                <a:ext cx="118849" cy="167789"/>
              </a:xfrm>
              <a:custGeom>
                <a:avLst/>
                <a:gdLst/>
                <a:ahLst/>
                <a:cxnLst/>
                <a:rect l="l" t="t" r="r" b="b"/>
                <a:pathLst>
                  <a:path w="3089" h="4361" fill="none" extrusionOk="0">
                    <a:moveTo>
                      <a:pt x="1072" y="1"/>
                    </a:moveTo>
                    <a:cubicBezTo>
                      <a:pt x="1272" y="691"/>
                      <a:pt x="1418" y="1381"/>
                      <a:pt x="1454" y="2108"/>
                    </a:cubicBezTo>
                    <a:cubicBezTo>
                      <a:pt x="1490" y="2816"/>
                      <a:pt x="1309" y="3525"/>
                      <a:pt x="891" y="4124"/>
                    </a:cubicBezTo>
                    <a:cubicBezTo>
                      <a:pt x="818" y="4251"/>
                      <a:pt x="691" y="4342"/>
                      <a:pt x="528" y="4360"/>
                    </a:cubicBezTo>
                    <a:cubicBezTo>
                      <a:pt x="364" y="4342"/>
                      <a:pt x="219" y="4197"/>
                      <a:pt x="164" y="4033"/>
                    </a:cubicBezTo>
                    <a:cubicBezTo>
                      <a:pt x="1" y="3579"/>
                      <a:pt x="182" y="3052"/>
                      <a:pt x="437" y="2653"/>
                    </a:cubicBezTo>
                    <a:cubicBezTo>
                      <a:pt x="1036" y="1690"/>
                      <a:pt x="1999" y="1018"/>
                      <a:pt x="3089" y="782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7" name="Google Shape;1987;p37"/>
              <p:cNvSpPr/>
              <p:nvPr/>
            </p:nvSpPr>
            <p:spPr>
              <a:xfrm>
                <a:off x="2048092" y="1161510"/>
                <a:ext cx="987499" cy="1323617"/>
              </a:xfrm>
              <a:custGeom>
                <a:avLst/>
                <a:gdLst/>
                <a:ahLst/>
                <a:cxnLst/>
                <a:rect l="l" t="t" r="r" b="b"/>
                <a:pathLst>
                  <a:path w="25666" h="34402" extrusionOk="0">
                    <a:moveTo>
                      <a:pt x="12152" y="0"/>
                    </a:moveTo>
                    <a:cubicBezTo>
                      <a:pt x="5449" y="0"/>
                      <a:pt x="0" y="5431"/>
                      <a:pt x="18" y="12133"/>
                    </a:cubicBezTo>
                    <a:lnTo>
                      <a:pt x="18" y="21633"/>
                    </a:lnTo>
                    <a:cubicBezTo>
                      <a:pt x="18" y="28390"/>
                      <a:pt x="5267" y="34148"/>
                      <a:pt x="12024" y="34402"/>
                    </a:cubicBezTo>
                    <a:lnTo>
                      <a:pt x="13641" y="34402"/>
                    </a:lnTo>
                    <a:cubicBezTo>
                      <a:pt x="20398" y="34148"/>
                      <a:pt x="25665" y="28390"/>
                      <a:pt x="25665" y="21633"/>
                    </a:cubicBezTo>
                    <a:lnTo>
                      <a:pt x="25665" y="12133"/>
                    </a:lnTo>
                    <a:cubicBezTo>
                      <a:pt x="25665" y="5431"/>
                      <a:pt x="20234" y="0"/>
                      <a:pt x="13532" y="0"/>
                    </a:cubicBez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8" name="Google Shape;1988;p37"/>
              <p:cNvSpPr/>
              <p:nvPr/>
            </p:nvSpPr>
            <p:spPr>
              <a:xfrm>
                <a:off x="1992882" y="1004075"/>
                <a:ext cx="1043404" cy="731217"/>
              </a:xfrm>
              <a:custGeom>
                <a:avLst/>
                <a:gdLst/>
                <a:ahLst/>
                <a:cxnLst/>
                <a:rect l="l" t="t" r="r" b="b"/>
                <a:pathLst>
                  <a:path w="27119" h="19005" extrusionOk="0">
                    <a:moveTo>
                      <a:pt x="8370" y="1"/>
                    </a:moveTo>
                    <a:cubicBezTo>
                      <a:pt x="8202" y="1"/>
                      <a:pt x="8033" y="20"/>
                      <a:pt x="7865" y="60"/>
                    </a:cubicBezTo>
                    <a:cubicBezTo>
                      <a:pt x="6866" y="332"/>
                      <a:pt x="6285" y="1422"/>
                      <a:pt x="6267" y="2457"/>
                    </a:cubicBezTo>
                    <a:cubicBezTo>
                      <a:pt x="6248" y="3511"/>
                      <a:pt x="6684" y="4455"/>
                      <a:pt x="7120" y="5400"/>
                    </a:cubicBezTo>
                    <a:cubicBezTo>
                      <a:pt x="6594" y="4655"/>
                      <a:pt x="6049" y="3892"/>
                      <a:pt x="5340" y="3347"/>
                    </a:cubicBezTo>
                    <a:cubicBezTo>
                      <a:pt x="4746" y="2887"/>
                      <a:pt x="4006" y="2572"/>
                      <a:pt x="3269" y="2572"/>
                    </a:cubicBezTo>
                    <a:cubicBezTo>
                      <a:pt x="3105" y="2572"/>
                      <a:pt x="2941" y="2588"/>
                      <a:pt x="2779" y="2621"/>
                    </a:cubicBezTo>
                    <a:cubicBezTo>
                      <a:pt x="2452" y="2694"/>
                      <a:pt x="2162" y="2839"/>
                      <a:pt x="1925" y="3075"/>
                    </a:cubicBezTo>
                    <a:cubicBezTo>
                      <a:pt x="1471" y="3565"/>
                      <a:pt x="1471" y="4328"/>
                      <a:pt x="1580" y="5000"/>
                    </a:cubicBezTo>
                    <a:cubicBezTo>
                      <a:pt x="1762" y="6054"/>
                      <a:pt x="2125" y="7071"/>
                      <a:pt x="2634" y="8015"/>
                    </a:cubicBezTo>
                    <a:cubicBezTo>
                      <a:pt x="2316" y="7485"/>
                      <a:pt x="1775" y="6939"/>
                      <a:pt x="1227" y="6939"/>
                    </a:cubicBezTo>
                    <a:cubicBezTo>
                      <a:pt x="930" y="6939"/>
                      <a:pt x="631" y="7099"/>
                      <a:pt x="363" y="7507"/>
                    </a:cubicBezTo>
                    <a:cubicBezTo>
                      <a:pt x="127" y="7852"/>
                      <a:pt x="0" y="8288"/>
                      <a:pt x="18" y="8706"/>
                    </a:cubicBezTo>
                    <a:cubicBezTo>
                      <a:pt x="18" y="9832"/>
                      <a:pt x="345" y="11085"/>
                      <a:pt x="1272" y="11793"/>
                    </a:cubicBezTo>
                    <a:cubicBezTo>
                      <a:pt x="1526" y="11975"/>
                      <a:pt x="1816" y="12139"/>
                      <a:pt x="2125" y="12229"/>
                    </a:cubicBezTo>
                    <a:cubicBezTo>
                      <a:pt x="1671" y="13501"/>
                      <a:pt x="1435" y="14863"/>
                      <a:pt x="1435" y="16225"/>
                    </a:cubicBezTo>
                    <a:lnTo>
                      <a:pt x="1435" y="19004"/>
                    </a:lnTo>
                    <a:cubicBezTo>
                      <a:pt x="1544" y="18314"/>
                      <a:pt x="2289" y="14173"/>
                      <a:pt x="5068" y="11884"/>
                    </a:cubicBezTo>
                    <a:cubicBezTo>
                      <a:pt x="5794" y="11557"/>
                      <a:pt x="6466" y="11158"/>
                      <a:pt x="7120" y="10722"/>
                    </a:cubicBezTo>
                    <a:cubicBezTo>
                      <a:pt x="7611" y="11501"/>
                      <a:pt x="9429" y="13054"/>
                      <a:pt x="11072" y="13054"/>
                    </a:cubicBezTo>
                    <a:cubicBezTo>
                      <a:pt x="11191" y="13054"/>
                      <a:pt x="11309" y="13046"/>
                      <a:pt x="11425" y="13029"/>
                    </a:cubicBezTo>
                    <a:cubicBezTo>
                      <a:pt x="12769" y="12829"/>
                      <a:pt x="13913" y="11993"/>
                      <a:pt x="14949" y="11121"/>
                    </a:cubicBezTo>
                    <a:cubicBezTo>
                      <a:pt x="15984" y="10250"/>
                      <a:pt x="17001" y="9305"/>
                      <a:pt x="18255" y="8797"/>
                    </a:cubicBezTo>
                    <a:cubicBezTo>
                      <a:pt x="18872" y="8524"/>
                      <a:pt x="19508" y="8306"/>
                      <a:pt x="20162" y="8143"/>
                    </a:cubicBezTo>
                    <a:cubicBezTo>
                      <a:pt x="20997" y="8306"/>
                      <a:pt x="21778" y="8669"/>
                      <a:pt x="22432" y="9196"/>
                    </a:cubicBezTo>
                    <a:cubicBezTo>
                      <a:pt x="25920" y="12011"/>
                      <a:pt x="27118" y="17533"/>
                      <a:pt x="27118" y="17551"/>
                    </a:cubicBezTo>
                    <a:lnTo>
                      <a:pt x="27118" y="16225"/>
                    </a:lnTo>
                    <a:cubicBezTo>
                      <a:pt x="27118" y="13010"/>
                      <a:pt x="25847" y="9941"/>
                      <a:pt x="23558" y="7670"/>
                    </a:cubicBezTo>
                    <a:cubicBezTo>
                      <a:pt x="23595" y="7307"/>
                      <a:pt x="23613" y="6962"/>
                      <a:pt x="23613" y="6599"/>
                    </a:cubicBezTo>
                    <a:cubicBezTo>
                      <a:pt x="23631" y="6054"/>
                      <a:pt x="23613" y="5527"/>
                      <a:pt x="23540" y="5000"/>
                    </a:cubicBezTo>
                    <a:cubicBezTo>
                      <a:pt x="23486" y="4637"/>
                      <a:pt x="23395" y="4237"/>
                      <a:pt x="23086" y="4038"/>
                    </a:cubicBezTo>
                    <a:cubicBezTo>
                      <a:pt x="22928" y="3943"/>
                      <a:pt x="22755" y="3889"/>
                      <a:pt x="22569" y="3889"/>
                    </a:cubicBezTo>
                    <a:cubicBezTo>
                      <a:pt x="22542" y="3889"/>
                      <a:pt x="22514" y="3890"/>
                      <a:pt x="22487" y="3892"/>
                    </a:cubicBezTo>
                    <a:cubicBezTo>
                      <a:pt x="22178" y="3911"/>
                      <a:pt x="21887" y="4056"/>
                      <a:pt x="21669" y="4274"/>
                    </a:cubicBezTo>
                    <a:cubicBezTo>
                      <a:pt x="21488" y="4474"/>
                      <a:pt x="21397" y="4728"/>
                      <a:pt x="21379" y="5000"/>
                    </a:cubicBezTo>
                    <a:cubicBezTo>
                      <a:pt x="21252" y="4365"/>
                      <a:pt x="21088" y="3729"/>
                      <a:pt x="20888" y="3111"/>
                    </a:cubicBezTo>
                    <a:cubicBezTo>
                      <a:pt x="20779" y="2675"/>
                      <a:pt x="20561" y="2276"/>
                      <a:pt x="20271" y="1931"/>
                    </a:cubicBezTo>
                    <a:cubicBezTo>
                      <a:pt x="19924" y="1619"/>
                      <a:pt x="19478" y="1439"/>
                      <a:pt x="19012" y="1439"/>
                    </a:cubicBezTo>
                    <a:cubicBezTo>
                      <a:pt x="18990" y="1439"/>
                      <a:pt x="18967" y="1439"/>
                      <a:pt x="18945" y="1440"/>
                    </a:cubicBezTo>
                    <a:cubicBezTo>
                      <a:pt x="18904" y="1438"/>
                      <a:pt x="18864" y="1437"/>
                      <a:pt x="18824" y="1437"/>
                    </a:cubicBezTo>
                    <a:cubicBezTo>
                      <a:pt x="18265" y="1437"/>
                      <a:pt x="17717" y="1668"/>
                      <a:pt x="17310" y="2058"/>
                    </a:cubicBezTo>
                    <a:cubicBezTo>
                      <a:pt x="16874" y="2476"/>
                      <a:pt x="16493" y="3148"/>
                      <a:pt x="16602" y="3747"/>
                    </a:cubicBezTo>
                    <a:cubicBezTo>
                      <a:pt x="16456" y="3020"/>
                      <a:pt x="16238" y="2330"/>
                      <a:pt x="15948" y="1640"/>
                    </a:cubicBezTo>
                    <a:cubicBezTo>
                      <a:pt x="15857" y="1386"/>
                      <a:pt x="15712" y="1150"/>
                      <a:pt x="15530" y="932"/>
                    </a:cubicBezTo>
                    <a:cubicBezTo>
                      <a:pt x="15330" y="696"/>
                      <a:pt x="15076" y="496"/>
                      <a:pt x="14822" y="332"/>
                    </a:cubicBezTo>
                    <a:cubicBezTo>
                      <a:pt x="14513" y="169"/>
                      <a:pt x="14186" y="78"/>
                      <a:pt x="13841" y="60"/>
                    </a:cubicBezTo>
                    <a:cubicBezTo>
                      <a:pt x="13514" y="60"/>
                      <a:pt x="13205" y="132"/>
                      <a:pt x="12914" y="296"/>
                    </a:cubicBezTo>
                    <a:cubicBezTo>
                      <a:pt x="12642" y="441"/>
                      <a:pt x="12406" y="641"/>
                      <a:pt x="12242" y="895"/>
                    </a:cubicBezTo>
                    <a:cubicBezTo>
                      <a:pt x="11806" y="1604"/>
                      <a:pt x="12061" y="2494"/>
                      <a:pt x="12006" y="3293"/>
                    </a:cubicBezTo>
                    <a:cubicBezTo>
                      <a:pt x="11697" y="2748"/>
                      <a:pt x="11352" y="2221"/>
                      <a:pt x="10971" y="1713"/>
                    </a:cubicBezTo>
                    <a:cubicBezTo>
                      <a:pt x="10608" y="1204"/>
                      <a:pt x="10172" y="750"/>
                      <a:pt x="9645" y="405"/>
                    </a:cubicBezTo>
                    <a:cubicBezTo>
                      <a:pt x="9261" y="140"/>
                      <a:pt x="8820" y="1"/>
                      <a:pt x="83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9" name="Google Shape;1989;p37"/>
              <p:cNvSpPr/>
              <p:nvPr/>
            </p:nvSpPr>
            <p:spPr>
              <a:xfrm>
                <a:off x="2079525" y="1880582"/>
                <a:ext cx="273288" cy="356432"/>
              </a:xfrm>
              <a:custGeom>
                <a:avLst/>
                <a:gdLst/>
                <a:ahLst/>
                <a:cxnLst/>
                <a:rect l="l" t="t" r="r" b="b"/>
                <a:pathLst>
                  <a:path w="7103" h="9264" fill="none" extrusionOk="0">
                    <a:moveTo>
                      <a:pt x="0" y="0"/>
                    </a:moveTo>
                    <a:cubicBezTo>
                      <a:pt x="1381" y="3742"/>
                      <a:pt x="3851" y="6975"/>
                      <a:pt x="7102" y="9264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0" name="Google Shape;1990;p37"/>
              <p:cNvSpPr/>
              <p:nvPr/>
            </p:nvSpPr>
            <p:spPr>
              <a:xfrm>
                <a:off x="2283589" y="1778550"/>
                <a:ext cx="27971" cy="139818"/>
              </a:xfrm>
              <a:custGeom>
                <a:avLst/>
                <a:gdLst/>
                <a:ahLst/>
                <a:cxnLst/>
                <a:rect l="l" t="t" r="r" b="b"/>
                <a:pathLst>
                  <a:path w="727" h="3634" extrusionOk="0">
                    <a:moveTo>
                      <a:pt x="363" y="1"/>
                    </a:moveTo>
                    <a:cubicBezTo>
                      <a:pt x="164" y="1"/>
                      <a:pt x="0" y="818"/>
                      <a:pt x="0" y="1817"/>
                    </a:cubicBezTo>
                    <a:cubicBezTo>
                      <a:pt x="0" y="2816"/>
                      <a:pt x="164" y="3633"/>
                      <a:pt x="363" y="3633"/>
                    </a:cubicBezTo>
                    <a:cubicBezTo>
                      <a:pt x="563" y="3633"/>
                      <a:pt x="727" y="2816"/>
                      <a:pt x="727" y="1817"/>
                    </a:cubicBezTo>
                    <a:cubicBezTo>
                      <a:pt x="727" y="818"/>
                      <a:pt x="563" y="1"/>
                      <a:pt x="3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1" name="Google Shape;1991;p37"/>
              <p:cNvSpPr/>
              <p:nvPr/>
            </p:nvSpPr>
            <p:spPr>
              <a:xfrm>
                <a:off x="2231149" y="1640468"/>
                <a:ext cx="125159" cy="81529"/>
              </a:xfrm>
              <a:custGeom>
                <a:avLst/>
                <a:gdLst/>
                <a:ahLst/>
                <a:cxnLst/>
                <a:rect l="l" t="t" r="r" b="b"/>
                <a:pathLst>
                  <a:path w="3253" h="2119" extrusionOk="0">
                    <a:moveTo>
                      <a:pt x="2215" y="0"/>
                    </a:moveTo>
                    <a:cubicBezTo>
                      <a:pt x="1920" y="0"/>
                      <a:pt x="1621" y="59"/>
                      <a:pt x="1345" y="175"/>
                    </a:cubicBezTo>
                    <a:cubicBezTo>
                      <a:pt x="891" y="320"/>
                      <a:pt x="419" y="538"/>
                      <a:pt x="183" y="956"/>
                    </a:cubicBezTo>
                    <a:cubicBezTo>
                      <a:pt x="1" y="1301"/>
                      <a:pt x="19" y="1719"/>
                      <a:pt x="19" y="2118"/>
                    </a:cubicBezTo>
                    <a:cubicBezTo>
                      <a:pt x="855" y="1210"/>
                      <a:pt x="2035" y="702"/>
                      <a:pt x="3252" y="702"/>
                    </a:cubicBezTo>
                    <a:cubicBezTo>
                      <a:pt x="3107" y="356"/>
                      <a:pt x="2816" y="84"/>
                      <a:pt x="2435" y="11"/>
                    </a:cubicBezTo>
                    <a:cubicBezTo>
                      <a:pt x="2362" y="4"/>
                      <a:pt x="2289" y="0"/>
                      <a:pt x="22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2" name="Google Shape;1992;p37"/>
              <p:cNvSpPr/>
              <p:nvPr/>
            </p:nvSpPr>
            <p:spPr>
              <a:xfrm>
                <a:off x="2211605" y="1937870"/>
                <a:ext cx="44746" cy="37782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982" fill="none" extrusionOk="0">
                    <a:moveTo>
                      <a:pt x="0" y="982"/>
                    </a:moveTo>
                    <a:lnTo>
                      <a:pt x="1163" y="1"/>
                    </a:ln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3" name="Google Shape;1993;p37"/>
              <p:cNvSpPr/>
              <p:nvPr/>
            </p:nvSpPr>
            <p:spPr>
              <a:xfrm>
                <a:off x="2232573" y="1950451"/>
                <a:ext cx="62214" cy="54558"/>
              </a:xfrm>
              <a:custGeom>
                <a:avLst/>
                <a:gdLst/>
                <a:ahLst/>
                <a:cxnLst/>
                <a:rect l="l" t="t" r="r" b="b"/>
                <a:pathLst>
                  <a:path w="1617" h="1418" fill="none" extrusionOk="0">
                    <a:moveTo>
                      <a:pt x="0" y="1418"/>
                    </a:moveTo>
                    <a:lnTo>
                      <a:pt x="1617" y="1"/>
                    </a:ln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4" name="Google Shape;1994;p37"/>
              <p:cNvSpPr/>
              <p:nvPr/>
            </p:nvSpPr>
            <p:spPr>
              <a:xfrm>
                <a:off x="2291245" y="1967225"/>
                <a:ext cx="30126" cy="2939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764" fill="none" extrusionOk="0">
                    <a:moveTo>
                      <a:pt x="1" y="764"/>
                    </a:moveTo>
                    <a:cubicBezTo>
                      <a:pt x="255" y="491"/>
                      <a:pt x="510" y="237"/>
                      <a:pt x="782" y="1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5" name="Google Shape;1995;p37"/>
              <p:cNvSpPr/>
              <p:nvPr/>
            </p:nvSpPr>
            <p:spPr>
              <a:xfrm>
                <a:off x="2731538" y="1880582"/>
                <a:ext cx="272557" cy="356432"/>
              </a:xfrm>
              <a:custGeom>
                <a:avLst/>
                <a:gdLst/>
                <a:ahLst/>
                <a:cxnLst/>
                <a:rect l="l" t="t" r="r" b="b"/>
                <a:pathLst>
                  <a:path w="7084" h="9264" fill="none" extrusionOk="0">
                    <a:moveTo>
                      <a:pt x="7084" y="0"/>
                    </a:moveTo>
                    <a:cubicBezTo>
                      <a:pt x="5722" y="3742"/>
                      <a:pt x="3233" y="6957"/>
                      <a:pt x="0" y="9264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6" name="Google Shape;1996;p37"/>
              <p:cNvSpPr/>
              <p:nvPr/>
            </p:nvSpPr>
            <p:spPr>
              <a:xfrm>
                <a:off x="2777629" y="1778550"/>
                <a:ext cx="28010" cy="139818"/>
              </a:xfrm>
              <a:custGeom>
                <a:avLst/>
                <a:gdLst/>
                <a:ahLst/>
                <a:cxnLst/>
                <a:rect l="l" t="t" r="r" b="b"/>
                <a:pathLst>
                  <a:path w="728" h="3634" extrusionOk="0">
                    <a:moveTo>
                      <a:pt x="364" y="1"/>
                    </a:moveTo>
                    <a:cubicBezTo>
                      <a:pt x="164" y="1"/>
                      <a:pt x="1" y="818"/>
                      <a:pt x="1" y="1817"/>
                    </a:cubicBezTo>
                    <a:cubicBezTo>
                      <a:pt x="1" y="2816"/>
                      <a:pt x="164" y="3633"/>
                      <a:pt x="364" y="3633"/>
                    </a:cubicBezTo>
                    <a:cubicBezTo>
                      <a:pt x="564" y="3633"/>
                      <a:pt x="727" y="2816"/>
                      <a:pt x="727" y="1817"/>
                    </a:cubicBezTo>
                    <a:cubicBezTo>
                      <a:pt x="727" y="818"/>
                      <a:pt x="564" y="1"/>
                      <a:pt x="3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7" name="Google Shape;1997;p37"/>
              <p:cNvSpPr/>
              <p:nvPr/>
            </p:nvSpPr>
            <p:spPr>
              <a:xfrm>
                <a:off x="2727344" y="1640468"/>
                <a:ext cx="125121" cy="81529"/>
              </a:xfrm>
              <a:custGeom>
                <a:avLst/>
                <a:gdLst/>
                <a:ahLst/>
                <a:cxnLst/>
                <a:rect l="l" t="t" r="r" b="b"/>
                <a:pathLst>
                  <a:path w="3252" h="2119" extrusionOk="0">
                    <a:moveTo>
                      <a:pt x="1037" y="0"/>
                    </a:moveTo>
                    <a:cubicBezTo>
                      <a:pt x="963" y="0"/>
                      <a:pt x="890" y="4"/>
                      <a:pt x="817" y="11"/>
                    </a:cubicBezTo>
                    <a:cubicBezTo>
                      <a:pt x="454" y="84"/>
                      <a:pt x="145" y="356"/>
                      <a:pt x="0" y="702"/>
                    </a:cubicBezTo>
                    <a:cubicBezTo>
                      <a:pt x="1235" y="702"/>
                      <a:pt x="2398" y="1210"/>
                      <a:pt x="3233" y="2118"/>
                    </a:cubicBezTo>
                    <a:cubicBezTo>
                      <a:pt x="3233" y="1719"/>
                      <a:pt x="3251" y="1301"/>
                      <a:pt x="3070" y="956"/>
                    </a:cubicBezTo>
                    <a:cubicBezTo>
                      <a:pt x="2834" y="538"/>
                      <a:pt x="2361" y="320"/>
                      <a:pt x="1907" y="175"/>
                    </a:cubicBezTo>
                    <a:cubicBezTo>
                      <a:pt x="1631" y="59"/>
                      <a:pt x="1332" y="0"/>
                      <a:pt x="10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8" name="Google Shape;1998;p37"/>
              <p:cNvSpPr/>
              <p:nvPr/>
            </p:nvSpPr>
            <p:spPr>
              <a:xfrm>
                <a:off x="2832839" y="1937870"/>
                <a:ext cx="44785" cy="37782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982" fill="none" extrusionOk="0">
                    <a:moveTo>
                      <a:pt x="1163" y="982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9" name="Google Shape;1999;p37"/>
              <p:cNvSpPr/>
              <p:nvPr/>
            </p:nvSpPr>
            <p:spPr>
              <a:xfrm>
                <a:off x="2794404" y="1950451"/>
                <a:ext cx="62253" cy="54558"/>
              </a:xfrm>
              <a:custGeom>
                <a:avLst/>
                <a:gdLst/>
                <a:ahLst/>
                <a:cxnLst/>
                <a:rect l="l" t="t" r="r" b="b"/>
                <a:pathLst>
                  <a:path w="1618" h="1418" fill="none" extrusionOk="0">
                    <a:moveTo>
                      <a:pt x="1617" y="1418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0" name="Google Shape;2000;p37"/>
              <p:cNvSpPr/>
              <p:nvPr/>
            </p:nvSpPr>
            <p:spPr>
              <a:xfrm>
                <a:off x="2767857" y="1967225"/>
                <a:ext cx="30087" cy="2939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764" fill="none" extrusionOk="0">
                    <a:moveTo>
                      <a:pt x="782" y="764"/>
                    </a:moveTo>
                    <a:cubicBezTo>
                      <a:pt x="527" y="491"/>
                      <a:pt x="273" y="237"/>
                      <a:pt x="1" y="1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1" name="Google Shape;2001;p37"/>
              <p:cNvSpPr/>
              <p:nvPr/>
            </p:nvSpPr>
            <p:spPr>
              <a:xfrm>
                <a:off x="2506505" y="2378124"/>
                <a:ext cx="100651" cy="61560"/>
              </a:xfrm>
              <a:custGeom>
                <a:avLst/>
                <a:gdLst/>
                <a:ahLst/>
                <a:cxnLst/>
                <a:rect l="l" t="t" r="r" b="b"/>
                <a:pathLst>
                  <a:path w="2616" h="1600" fill="none" extrusionOk="0">
                    <a:moveTo>
                      <a:pt x="0" y="1599"/>
                    </a:moveTo>
                    <a:cubicBezTo>
                      <a:pt x="600" y="764"/>
                      <a:pt x="1635" y="346"/>
                      <a:pt x="2616" y="1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2" name="Google Shape;2002;p37"/>
              <p:cNvSpPr/>
              <p:nvPr/>
            </p:nvSpPr>
            <p:spPr>
              <a:xfrm>
                <a:off x="2544941" y="2408172"/>
                <a:ext cx="39168" cy="19622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510" fill="none" extrusionOk="0">
                    <a:moveTo>
                      <a:pt x="0" y="510"/>
                    </a:moveTo>
                    <a:cubicBezTo>
                      <a:pt x="273" y="255"/>
                      <a:pt x="636" y="74"/>
                      <a:pt x="1018" y="1"/>
                    </a:cubicBezTo>
                  </a:path>
                </a:pathLst>
              </a:custGeom>
              <a:noFill/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3" name="Google Shape;2003;p37"/>
              <p:cNvSpPr/>
              <p:nvPr/>
            </p:nvSpPr>
            <p:spPr>
              <a:xfrm>
                <a:off x="2408667" y="2092341"/>
                <a:ext cx="177562" cy="217191"/>
              </a:xfrm>
              <a:custGeom>
                <a:avLst/>
                <a:gdLst/>
                <a:ahLst/>
                <a:cxnLst/>
                <a:rect l="l" t="t" r="r" b="b"/>
                <a:pathLst>
                  <a:path w="4615" h="5645" extrusionOk="0">
                    <a:moveTo>
                      <a:pt x="4251" y="0"/>
                    </a:moveTo>
                    <a:cubicBezTo>
                      <a:pt x="4251" y="0"/>
                      <a:pt x="1962" y="418"/>
                      <a:pt x="909" y="1435"/>
                    </a:cubicBezTo>
                    <a:cubicBezTo>
                      <a:pt x="909" y="1435"/>
                      <a:pt x="0" y="2016"/>
                      <a:pt x="164" y="3760"/>
                    </a:cubicBezTo>
                    <a:cubicBezTo>
                      <a:pt x="272" y="5062"/>
                      <a:pt x="1495" y="5645"/>
                      <a:pt x="2561" y="5645"/>
                    </a:cubicBezTo>
                    <a:cubicBezTo>
                      <a:pt x="2923" y="5645"/>
                      <a:pt x="3266" y="5578"/>
                      <a:pt x="3542" y="5449"/>
                    </a:cubicBezTo>
                    <a:cubicBezTo>
                      <a:pt x="4614" y="4941"/>
                      <a:pt x="4251" y="0"/>
                      <a:pt x="42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4" name="Google Shape;2004;p37"/>
              <p:cNvSpPr/>
              <p:nvPr/>
            </p:nvSpPr>
            <p:spPr>
              <a:xfrm>
                <a:off x="2414246" y="2204646"/>
                <a:ext cx="157978" cy="104998"/>
              </a:xfrm>
              <a:custGeom>
                <a:avLst/>
                <a:gdLst/>
                <a:ahLst/>
                <a:cxnLst/>
                <a:rect l="l" t="t" r="r" b="b"/>
                <a:pathLst>
                  <a:path w="4106" h="2729" extrusionOk="0">
                    <a:moveTo>
                      <a:pt x="2573" y="1"/>
                    </a:moveTo>
                    <a:cubicBezTo>
                      <a:pt x="1697" y="1"/>
                      <a:pt x="734" y="248"/>
                      <a:pt x="1" y="587"/>
                    </a:cubicBezTo>
                    <a:cubicBezTo>
                      <a:pt x="1" y="659"/>
                      <a:pt x="1" y="750"/>
                      <a:pt x="19" y="841"/>
                    </a:cubicBezTo>
                    <a:cubicBezTo>
                      <a:pt x="141" y="2152"/>
                      <a:pt x="1348" y="2729"/>
                      <a:pt x="2407" y="2729"/>
                    </a:cubicBezTo>
                    <a:cubicBezTo>
                      <a:pt x="2772" y="2729"/>
                      <a:pt x="3118" y="2660"/>
                      <a:pt x="3397" y="2530"/>
                    </a:cubicBezTo>
                    <a:cubicBezTo>
                      <a:pt x="3815" y="2330"/>
                      <a:pt x="4033" y="1404"/>
                      <a:pt x="4106" y="369"/>
                    </a:cubicBezTo>
                    <a:cubicBezTo>
                      <a:pt x="3694" y="108"/>
                      <a:pt x="3153" y="1"/>
                      <a:pt x="25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5" name="Google Shape;2005;p37"/>
              <p:cNvSpPr/>
              <p:nvPr/>
            </p:nvSpPr>
            <p:spPr>
              <a:xfrm>
                <a:off x="2433829" y="1843878"/>
                <a:ext cx="309608" cy="314187"/>
              </a:xfrm>
              <a:custGeom>
                <a:avLst/>
                <a:gdLst/>
                <a:ahLst/>
                <a:cxnLst/>
                <a:rect l="l" t="t" r="r" b="b"/>
                <a:pathLst>
                  <a:path w="8047" h="8166" extrusionOk="0">
                    <a:moveTo>
                      <a:pt x="5632" y="0"/>
                    </a:moveTo>
                    <a:cubicBezTo>
                      <a:pt x="4112" y="0"/>
                      <a:pt x="3009" y="2772"/>
                      <a:pt x="2734" y="2772"/>
                    </a:cubicBezTo>
                    <a:cubicBezTo>
                      <a:pt x="2731" y="2772"/>
                      <a:pt x="2728" y="2772"/>
                      <a:pt x="2725" y="2771"/>
                    </a:cubicBezTo>
                    <a:cubicBezTo>
                      <a:pt x="2670" y="2753"/>
                      <a:pt x="2652" y="2517"/>
                      <a:pt x="2652" y="2117"/>
                    </a:cubicBezTo>
                    <a:cubicBezTo>
                      <a:pt x="2325" y="2317"/>
                      <a:pt x="1980" y="2480"/>
                      <a:pt x="1617" y="2589"/>
                    </a:cubicBezTo>
                    <a:cubicBezTo>
                      <a:pt x="1588" y="2599"/>
                      <a:pt x="1559" y="2603"/>
                      <a:pt x="1530" y="2603"/>
                    </a:cubicBezTo>
                    <a:cubicBezTo>
                      <a:pt x="1451" y="2603"/>
                      <a:pt x="1375" y="2570"/>
                      <a:pt x="1308" y="2517"/>
                    </a:cubicBezTo>
                    <a:lnTo>
                      <a:pt x="0" y="8165"/>
                    </a:lnTo>
                    <a:cubicBezTo>
                      <a:pt x="1326" y="6621"/>
                      <a:pt x="4505" y="6313"/>
                      <a:pt x="4505" y="6313"/>
                    </a:cubicBezTo>
                    <a:cubicBezTo>
                      <a:pt x="3433" y="6058"/>
                      <a:pt x="2670" y="4387"/>
                      <a:pt x="2670" y="4387"/>
                    </a:cubicBezTo>
                    <a:cubicBezTo>
                      <a:pt x="4959" y="4169"/>
                      <a:pt x="8047" y="1009"/>
                      <a:pt x="6212" y="137"/>
                    </a:cubicBezTo>
                    <a:cubicBezTo>
                      <a:pt x="6013" y="42"/>
                      <a:pt x="5819" y="0"/>
                      <a:pt x="5632" y="0"/>
                    </a:cubicBezTo>
                    <a:close/>
                  </a:path>
                </a:pathLst>
              </a:custGeom>
              <a:solidFill>
                <a:srgbClr val="AE83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6" name="Google Shape;2006;p37"/>
              <p:cNvSpPr/>
              <p:nvPr/>
            </p:nvSpPr>
            <p:spPr>
              <a:xfrm>
                <a:off x="2433829" y="1664630"/>
                <a:ext cx="309608" cy="492749"/>
              </a:xfrm>
              <a:custGeom>
                <a:avLst/>
                <a:gdLst/>
                <a:ahLst/>
                <a:cxnLst/>
                <a:rect l="l" t="t" r="r" b="b"/>
                <a:pathLst>
                  <a:path w="8047" h="12807" fill="none" extrusionOk="0">
                    <a:moveTo>
                      <a:pt x="2979" y="1"/>
                    </a:moveTo>
                    <a:cubicBezTo>
                      <a:pt x="2979" y="1"/>
                      <a:pt x="2434" y="7357"/>
                      <a:pt x="2725" y="7430"/>
                    </a:cubicBezTo>
                    <a:cubicBezTo>
                      <a:pt x="3016" y="7502"/>
                      <a:pt x="4378" y="3924"/>
                      <a:pt x="6212" y="4796"/>
                    </a:cubicBezTo>
                    <a:cubicBezTo>
                      <a:pt x="8047" y="5668"/>
                      <a:pt x="4959" y="8828"/>
                      <a:pt x="2670" y="9046"/>
                    </a:cubicBezTo>
                    <a:cubicBezTo>
                      <a:pt x="2670" y="9046"/>
                      <a:pt x="3433" y="10717"/>
                      <a:pt x="4505" y="10972"/>
                    </a:cubicBezTo>
                    <a:cubicBezTo>
                      <a:pt x="4505" y="10972"/>
                      <a:pt x="1326" y="11280"/>
                      <a:pt x="0" y="12806"/>
                    </a:cubicBezTo>
                  </a:path>
                </a:pathLst>
              </a:custGeom>
              <a:solidFill>
                <a:srgbClr val="261E23">
                  <a:alpha val="25000"/>
                </a:srgbClr>
              </a:solidFill>
              <a:ln w="9525" cap="rnd" cmpd="sng">
                <a:solidFill>
                  <a:srgbClr val="87603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7" name="Google Shape;2007;p37"/>
              <p:cNvSpPr/>
              <p:nvPr/>
            </p:nvSpPr>
            <p:spPr>
              <a:xfrm>
                <a:off x="1387691" y="2669562"/>
                <a:ext cx="2291533" cy="2473942"/>
              </a:xfrm>
              <a:custGeom>
                <a:avLst/>
                <a:gdLst/>
                <a:ahLst/>
                <a:cxnLst/>
                <a:rect l="l" t="t" r="r" b="b"/>
                <a:pathLst>
                  <a:path w="59559" h="64300" extrusionOk="0">
                    <a:moveTo>
                      <a:pt x="18527" y="0"/>
                    </a:moveTo>
                    <a:cubicBezTo>
                      <a:pt x="14132" y="2252"/>
                      <a:pt x="563" y="9227"/>
                      <a:pt x="291" y="10190"/>
                    </a:cubicBezTo>
                    <a:cubicBezTo>
                      <a:pt x="0" y="11153"/>
                      <a:pt x="4487" y="53147"/>
                      <a:pt x="5667" y="64299"/>
                    </a:cubicBezTo>
                    <a:lnTo>
                      <a:pt x="53892" y="64299"/>
                    </a:lnTo>
                    <a:cubicBezTo>
                      <a:pt x="55073" y="53147"/>
                      <a:pt x="59559" y="11171"/>
                      <a:pt x="59268" y="10190"/>
                    </a:cubicBezTo>
                    <a:cubicBezTo>
                      <a:pt x="59032" y="9318"/>
                      <a:pt x="47880" y="3524"/>
                      <a:pt x="42521" y="763"/>
                    </a:cubicBezTo>
                    <a:lnTo>
                      <a:pt x="29825" y="25974"/>
                    </a:lnTo>
                    <a:cubicBezTo>
                      <a:pt x="29825" y="25974"/>
                      <a:pt x="22687" y="9754"/>
                      <a:pt x="185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8" name="Google Shape;2008;p37"/>
              <p:cNvSpPr/>
              <p:nvPr/>
            </p:nvSpPr>
            <p:spPr>
              <a:xfrm>
                <a:off x="2100493" y="2661175"/>
                <a:ext cx="923208" cy="1007737"/>
              </a:xfrm>
              <a:custGeom>
                <a:avLst/>
                <a:gdLst/>
                <a:ahLst/>
                <a:cxnLst/>
                <a:rect l="l" t="t" r="r" b="b"/>
                <a:pathLst>
                  <a:path w="23995" h="26192" extrusionOk="0">
                    <a:moveTo>
                      <a:pt x="418" y="0"/>
                    </a:moveTo>
                    <a:lnTo>
                      <a:pt x="0" y="236"/>
                    </a:lnTo>
                    <a:cubicBezTo>
                      <a:pt x="4160" y="9972"/>
                      <a:pt x="11298" y="26192"/>
                      <a:pt x="11298" y="26192"/>
                    </a:cubicBezTo>
                    <a:lnTo>
                      <a:pt x="23994" y="981"/>
                    </a:lnTo>
                    <a:lnTo>
                      <a:pt x="22105" y="18"/>
                    </a:lnTo>
                    <a:cubicBezTo>
                      <a:pt x="21615" y="1199"/>
                      <a:pt x="21016" y="2343"/>
                      <a:pt x="20325" y="3415"/>
                    </a:cubicBezTo>
                    <a:cubicBezTo>
                      <a:pt x="18425" y="6265"/>
                      <a:pt x="15225" y="7524"/>
                      <a:pt x="11957" y="7524"/>
                    </a:cubicBezTo>
                    <a:cubicBezTo>
                      <a:pt x="10975" y="7524"/>
                      <a:pt x="9988" y="7411"/>
                      <a:pt x="9028" y="7193"/>
                    </a:cubicBezTo>
                    <a:cubicBezTo>
                      <a:pt x="5177" y="6321"/>
                      <a:pt x="1762" y="3724"/>
                      <a:pt x="4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9" name="Google Shape;2009;p37"/>
              <p:cNvSpPr/>
              <p:nvPr/>
            </p:nvSpPr>
            <p:spPr>
              <a:xfrm>
                <a:off x="1808362" y="2568915"/>
                <a:ext cx="726870" cy="1100000"/>
              </a:xfrm>
              <a:custGeom>
                <a:avLst/>
                <a:gdLst/>
                <a:ahLst/>
                <a:cxnLst/>
                <a:rect l="l" t="t" r="r" b="b"/>
                <a:pathLst>
                  <a:path w="18892" h="28590" extrusionOk="0">
                    <a:moveTo>
                      <a:pt x="8919" y="1"/>
                    </a:moveTo>
                    <a:cubicBezTo>
                      <a:pt x="8919" y="1"/>
                      <a:pt x="1" y="3942"/>
                      <a:pt x="110" y="5595"/>
                    </a:cubicBezTo>
                    <a:cubicBezTo>
                      <a:pt x="219" y="7248"/>
                      <a:pt x="8810" y="11389"/>
                      <a:pt x="8810" y="11389"/>
                    </a:cubicBezTo>
                    <a:cubicBezTo>
                      <a:pt x="8810" y="11389"/>
                      <a:pt x="5159" y="14114"/>
                      <a:pt x="5323" y="15094"/>
                    </a:cubicBezTo>
                    <a:cubicBezTo>
                      <a:pt x="5650" y="16947"/>
                      <a:pt x="18891" y="28590"/>
                      <a:pt x="18891" y="28590"/>
                    </a:cubicBezTo>
                    <a:cubicBezTo>
                      <a:pt x="18891" y="28590"/>
                      <a:pt x="17947" y="12969"/>
                      <a:pt x="89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0" name="Google Shape;2010;p37"/>
              <p:cNvSpPr/>
              <p:nvPr/>
            </p:nvSpPr>
            <p:spPr>
              <a:xfrm>
                <a:off x="1811171" y="2712883"/>
                <a:ext cx="724061" cy="956027"/>
              </a:xfrm>
              <a:custGeom>
                <a:avLst/>
                <a:gdLst/>
                <a:ahLst/>
                <a:cxnLst/>
                <a:rect l="l" t="t" r="r" b="b"/>
                <a:pathLst>
                  <a:path w="18819" h="24848" fill="none" extrusionOk="0">
                    <a:moveTo>
                      <a:pt x="1762" y="0"/>
                    </a:moveTo>
                    <a:cubicBezTo>
                      <a:pt x="727" y="709"/>
                      <a:pt x="1" y="1381"/>
                      <a:pt x="37" y="1853"/>
                    </a:cubicBezTo>
                    <a:cubicBezTo>
                      <a:pt x="146" y="3524"/>
                      <a:pt x="8737" y="7647"/>
                      <a:pt x="8737" y="7647"/>
                    </a:cubicBezTo>
                    <a:cubicBezTo>
                      <a:pt x="8737" y="7647"/>
                      <a:pt x="5086" y="10372"/>
                      <a:pt x="5250" y="11352"/>
                    </a:cubicBezTo>
                    <a:cubicBezTo>
                      <a:pt x="5577" y="13205"/>
                      <a:pt x="18818" y="24848"/>
                      <a:pt x="18818" y="24848"/>
                    </a:cubicBez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1" name="Google Shape;2011;p37"/>
              <p:cNvSpPr/>
              <p:nvPr/>
            </p:nvSpPr>
            <p:spPr>
              <a:xfrm>
                <a:off x="2535168" y="2568915"/>
                <a:ext cx="723330" cy="1100000"/>
              </a:xfrm>
              <a:custGeom>
                <a:avLst/>
                <a:gdLst/>
                <a:ahLst/>
                <a:cxnLst/>
                <a:rect l="l" t="t" r="r" b="b"/>
                <a:pathLst>
                  <a:path w="18800" h="28590" extrusionOk="0">
                    <a:moveTo>
                      <a:pt x="9881" y="1"/>
                    </a:moveTo>
                    <a:cubicBezTo>
                      <a:pt x="854" y="12969"/>
                      <a:pt x="0" y="28590"/>
                      <a:pt x="0" y="28590"/>
                    </a:cubicBezTo>
                    <a:cubicBezTo>
                      <a:pt x="0" y="28590"/>
                      <a:pt x="13151" y="16947"/>
                      <a:pt x="13477" y="15094"/>
                    </a:cubicBezTo>
                    <a:cubicBezTo>
                      <a:pt x="13659" y="14114"/>
                      <a:pt x="9990" y="11389"/>
                      <a:pt x="9990" y="11389"/>
                    </a:cubicBezTo>
                    <a:cubicBezTo>
                      <a:pt x="9990" y="11389"/>
                      <a:pt x="18581" y="7248"/>
                      <a:pt x="18690" y="5595"/>
                    </a:cubicBezTo>
                    <a:cubicBezTo>
                      <a:pt x="18799" y="3942"/>
                      <a:pt x="9881" y="1"/>
                      <a:pt x="988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2" name="Google Shape;2012;p37"/>
              <p:cNvSpPr/>
              <p:nvPr/>
            </p:nvSpPr>
            <p:spPr>
              <a:xfrm>
                <a:off x="2535168" y="2723348"/>
                <a:ext cx="720521" cy="945562"/>
              </a:xfrm>
              <a:custGeom>
                <a:avLst/>
                <a:gdLst/>
                <a:ahLst/>
                <a:cxnLst/>
                <a:rect l="l" t="t" r="r" b="b"/>
                <a:pathLst>
                  <a:path w="18727" h="24576" fill="none" extrusionOk="0">
                    <a:moveTo>
                      <a:pt x="17365" y="1"/>
                    </a:moveTo>
                    <a:cubicBezTo>
                      <a:pt x="18182" y="618"/>
                      <a:pt x="18727" y="1163"/>
                      <a:pt x="18690" y="1581"/>
                    </a:cubicBezTo>
                    <a:cubicBezTo>
                      <a:pt x="18581" y="3234"/>
                      <a:pt x="9990" y="7375"/>
                      <a:pt x="9990" y="7375"/>
                    </a:cubicBezTo>
                    <a:cubicBezTo>
                      <a:pt x="9990" y="7375"/>
                      <a:pt x="13641" y="10100"/>
                      <a:pt x="13477" y="11080"/>
                    </a:cubicBezTo>
                    <a:cubicBezTo>
                      <a:pt x="13151" y="12933"/>
                      <a:pt x="0" y="24576"/>
                      <a:pt x="0" y="24576"/>
                    </a:cubicBez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3" name="Google Shape;2013;p37"/>
              <p:cNvSpPr/>
              <p:nvPr/>
            </p:nvSpPr>
            <p:spPr>
              <a:xfrm>
                <a:off x="2535168" y="3670954"/>
                <a:ext cx="38" cy="1472515"/>
              </a:xfrm>
              <a:custGeom>
                <a:avLst/>
                <a:gdLst/>
                <a:ahLst/>
                <a:cxnLst/>
                <a:rect l="l" t="t" r="r" b="b"/>
                <a:pathLst>
                  <a:path w="1" h="38272" fill="none" extrusionOk="0">
                    <a:moveTo>
                      <a:pt x="0" y="1"/>
                    </a:moveTo>
                    <a:lnTo>
                      <a:pt x="0" y="38271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4" name="Google Shape;2014;p37"/>
              <p:cNvSpPr/>
              <p:nvPr/>
            </p:nvSpPr>
            <p:spPr>
              <a:xfrm>
                <a:off x="2609923" y="3715661"/>
                <a:ext cx="80413" cy="80413"/>
              </a:xfrm>
              <a:custGeom>
                <a:avLst/>
                <a:gdLst/>
                <a:ahLst/>
                <a:cxnLst/>
                <a:rect l="l" t="t" r="r" b="b"/>
                <a:pathLst>
                  <a:path w="2090" h="2090" fill="none" extrusionOk="0">
                    <a:moveTo>
                      <a:pt x="2089" y="1054"/>
                    </a:moveTo>
                    <a:cubicBezTo>
                      <a:pt x="2089" y="1636"/>
                      <a:pt x="1635" y="2090"/>
                      <a:pt x="1054" y="2090"/>
                    </a:cubicBezTo>
                    <a:cubicBezTo>
                      <a:pt x="473" y="2090"/>
                      <a:pt x="1" y="1636"/>
                      <a:pt x="1" y="1054"/>
                    </a:cubicBezTo>
                    <a:cubicBezTo>
                      <a:pt x="1" y="473"/>
                      <a:pt x="473" y="1"/>
                      <a:pt x="1054" y="1"/>
                    </a:cubicBezTo>
                    <a:cubicBezTo>
                      <a:pt x="1635" y="1"/>
                      <a:pt x="2089" y="473"/>
                      <a:pt x="2089" y="1054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5" name="Google Shape;2015;p37"/>
              <p:cNvSpPr/>
              <p:nvPr/>
            </p:nvSpPr>
            <p:spPr>
              <a:xfrm>
                <a:off x="2609923" y="4077660"/>
                <a:ext cx="80413" cy="80413"/>
              </a:xfrm>
              <a:custGeom>
                <a:avLst/>
                <a:gdLst/>
                <a:ahLst/>
                <a:cxnLst/>
                <a:rect l="l" t="t" r="r" b="b"/>
                <a:pathLst>
                  <a:path w="2090" h="2090" fill="none" extrusionOk="0">
                    <a:moveTo>
                      <a:pt x="2089" y="1036"/>
                    </a:moveTo>
                    <a:cubicBezTo>
                      <a:pt x="2089" y="1617"/>
                      <a:pt x="1635" y="2090"/>
                      <a:pt x="1054" y="2090"/>
                    </a:cubicBezTo>
                    <a:cubicBezTo>
                      <a:pt x="473" y="2090"/>
                      <a:pt x="1" y="1617"/>
                      <a:pt x="1" y="1036"/>
                    </a:cubicBezTo>
                    <a:cubicBezTo>
                      <a:pt x="1" y="473"/>
                      <a:pt x="473" y="1"/>
                      <a:pt x="1054" y="1"/>
                    </a:cubicBezTo>
                    <a:cubicBezTo>
                      <a:pt x="1635" y="1"/>
                      <a:pt x="2089" y="473"/>
                      <a:pt x="2089" y="103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6" name="Google Shape;2016;p37"/>
              <p:cNvSpPr/>
              <p:nvPr/>
            </p:nvSpPr>
            <p:spPr>
              <a:xfrm>
                <a:off x="2609923" y="4438966"/>
                <a:ext cx="80413" cy="80413"/>
              </a:xfrm>
              <a:custGeom>
                <a:avLst/>
                <a:gdLst/>
                <a:ahLst/>
                <a:cxnLst/>
                <a:rect l="l" t="t" r="r" b="b"/>
                <a:pathLst>
                  <a:path w="2090" h="2090" fill="none" extrusionOk="0">
                    <a:moveTo>
                      <a:pt x="2089" y="1054"/>
                    </a:moveTo>
                    <a:cubicBezTo>
                      <a:pt x="2089" y="1617"/>
                      <a:pt x="1635" y="2089"/>
                      <a:pt x="1054" y="2089"/>
                    </a:cubicBezTo>
                    <a:cubicBezTo>
                      <a:pt x="473" y="2089"/>
                      <a:pt x="1" y="1617"/>
                      <a:pt x="1" y="1054"/>
                    </a:cubicBezTo>
                    <a:cubicBezTo>
                      <a:pt x="1" y="473"/>
                      <a:pt x="473" y="0"/>
                      <a:pt x="1054" y="0"/>
                    </a:cubicBezTo>
                    <a:cubicBezTo>
                      <a:pt x="1635" y="0"/>
                      <a:pt x="2089" y="473"/>
                      <a:pt x="2089" y="1054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7" name="Google Shape;2017;p37"/>
              <p:cNvSpPr/>
              <p:nvPr/>
            </p:nvSpPr>
            <p:spPr>
              <a:xfrm>
                <a:off x="3519094" y="3494861"/>
                <a:ext cx="113232" cy="1102809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28663" fill="none" extrusionOk="0">
                    <a:moveTo>
                      <a:pt x="0" y="28662"/>
                    </a:moveTo>
                    <a:lnTo>
                      <a:pt x="2943" y="0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8" name="Google Shape;2018;p37"/>
              <p:cNvSpPr/>
              <p:nvPr/>
            </p:nvSpPr>
            <p:spPr>
              <a:xfrm>
                <a:off x="1438707" y="3494861"/>
                <a:ext cx="113232" cy="1102809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28663" fill="none" extrusionOk="0">
                    <a:moveTo>
                      <a:pt x="2943" y="28662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9" name="Google Shape;2019;p37"/>
              <p:cNvSpPr/>
              <p:nvPr/>
            </p:nvSpPr>
            <p:spPr>
              <a:xfrm>
                <a:off x="1530929" y="3158024"/>
                <a:ext cx="1462" cy="4925"/>
              </a:xfrm>
              <a:custGeom>
                <a:avLst/>
                <a:gdLst/>
                <a:ahLst/>
                <a:cxnLst/>
                <a:rect l="l" t="t" r="r" b="b"/>
                <a:pathLst>
                  <a:path w="38" h="128" extrusionOk="0">
                    <a:moveTo>
                      <a:pt x="37" y="128"/>
                    </a:moveTo>
                    <a:cubicBezTo>
                      <a:pt x="19" y="91"/>
                      <a:pt x="1" y="37"/>
                      <a:pt x="1" y="0"/>
                    </a:cubicBezTo>
                    <a:cubicBezTo>
                      <a:pt x="1" y="37"/>
                      <a:pt x="19" y="91"/>
                      <a:pt x="37" y="128"/>
                    </a:cubicBez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020" name="Google Shape;2020;p37"/>
              <p:cNvGrpSpPr/>
              <p:nvPr/>
            </p:nvGrpSpPr>
            <p:grpSpPr>
              <a:xfrm>
                <a:off x="1985861" y="1536046"/>
                <a:ext cx="1144703" cy="434751"/>
                <a:chOff x="5867547" y="1448506"/>
                <a:chExt cx="1172491" cy="445305"/>
              </a:xfrm>
            </p:grpSpPr>
            <p:sp>
              <p:nvSpPr>
                <p:cNvPr id="2021" name="Google Shape;2021;p37"/>
                <p:cNvSpPr/>
                <p:nvPr/>
              </p:nvSpPr>
              <p:spPr>
                <a:xfrm>
                  <a:off x="5916216" y="1448506"/>
                  <a:ext cx="1040791" cy="9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11" h="2490" extrusionOk="0">
                      <a:moveTo>
                        <a:pt x="14224" y="1"/>
                      </a:moveTo>
                      <a:cubicBezTo>
                        <a:pt x="6663" y="1"/>
                        <a:pt x="455" y="1091"/>
                        <a:pt x="455" y="1091"/>
                      </a:cubicBezTo>
                      <a:lnTo>
                        <a:pt x="1" y="2489"/>
                      </a:lnTo>
                      <a:cubicBezTo>
                        <a:pt x="1" y="2489"/>
                        <a:pt x="6854" y="1416"/>
                        <a:pt x="14680" y="1416"/>
                      </a:cubicBezTo>
                      <a:cubicBezTo>
                        <a:pt x="18592" y="1416"/>
                        <a:pt x="22748" y="1684"/>
                        <a:pt x="26411" y="2489"/>
                      </a:cubicBezTo>
                      <a:lnTo>
                        <a:pt x="25975" y="1091"/>
                      </a:lnTo>
                      <a:cubicBezTo>
                        <a:pt x="22124" y="273"/>
                        <a:pt x="18005" y="1"/>
                        <a:pt x="14224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022" name="Google Shape;2022;p37"/>
                <p:cNvSpPr/>
                <p:nvPr/>
              </p:nvSpPr>
              <p:spPr>
                <a:xfrm>
                  <a:off x="6234746" y="1682468"/>
                  <a:ext cx="248425" cy="197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4" h="5018" extrusionOk="0">
                      <a:moveTo>
                        <a:pt x="5127" y="0"/>
                      </a:moveTo>
                      <a:cubicBezTo>
                        <a:pt x="2955" y="0"/>
                        <a:pt x="3881" y="3943"/>
                        <a:pt x="0" y="5016"/>
                      </a:cubicBezTo>
                      <a:cubicBezTo>
                        <a:pt x="0" y="5016"/>
                        <a:pt x="23" y="5017"/>
                        <a:pt x="64" y="5017"/>
                      </a:cubicBezTo>
                      <a:cubicBezTo>
                        <a:pt x="435" y="5017"/>
                        <a:pt x="2331" y="4944"/>
                        <a:pt x="3197" y="3473"/>
                      </a:cubicBezTo>
                      <a:cubicBezTo>
                        <a:pt x="4025" y="2093"/>
                        <a:pt x="4788" y="480"/>
                        <a:pt x="5749" y="480"/>
                      </a:cubicBezTo>
                      <a:cubicBezTo>
                        <a:pt x="5926" y="480"/>
                        <a:pt x="6111" y="535"/>
                        <a:pt x="6303" y="657"/>
                      </a:cubicBezTo>
                      <a:cubicBezTo>
                        <a:pt x="6110" y="253"/>
                        <a:pt x="5713" y="2"/>
                        <a:pt x="5277" y="2"/>
                      </a:cubicBezTo>
                      <a:cubicBezTo>
                        <a:pt x="5262" y="2"/>
                        <a:pt x="5247" y="3"/>
                        <a:pt x="5232" y="3"/>
                      </a:cubicBezTo>
                      <a:cubicBezTo>
                        <a:pt x="5196" y="1"/>
                        <a:pt x="5161" y="0"/>
                        <a:pt x="5127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023" name="Google Shape;2023;p37"/>
                <p:cNvSpPr/>
                <p:nvPr/>
              </p:nvSpPr>
              <p:spPr>
                <a:xfrm>
                  <a:off x="5867547" y="1504267"/>
                  <a:ext cx="1172491" cy="389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53" h="9885" extrusionOk="0">
                      <a:moveTo>
                        <a:pt x="15915" y="1"/>
                      </a:moveTo>
                      <a:cubicBezTo>
                        <a:pt x="8089" y="1"/>
                        <a:pt x="1236" y="1074"/>
                        <a:pt x="1236" y="1074"/>
                      </a:cubicBezTo>
                      <a:cubicBezTo>
                        <a:pt x="1236" y="1074"/>
                        <a:pt x="0" y="9666"/>
                        <a:pt x="6848" y="9793"/>
                      </a:cubicBezTo>
                      <a:cubicBezTo>
                        <a:pt x="6926" y="9794"/>
                        <a:pt x="7003" y="9795"/>
                        <a:pt x="7079" y="9795"/>
                      </a:cubicBezTo>
                      <a:cubicBezTo>
                        <a:pt x="13585" y="9795"/>
                        <a:pt x="11902" y="4522"/>
                        <a:pt x="14429" y="4522"/>
                      </a:cubicBezTo>
                      <a:cubicBezTo>
                        <a:pt x="14462" y="4522"/>
                        <a:pt x="14496" y="4523"/>
                        <a:pt x="14531" y="4525"/>
                      </a:cubicBezTo>
                      <a:cubicBezTo>
                        <a:pt x="17149" y="4648"/>
                        <a:pt x="14483" y="9884"/>
                        <a:pt x="21286" y="9884"/>
                      </a:cubicBezTo>
                      <a:cubicBezTo>
                        <a:pt x="21518" y="9884"/>
                        <a:pt x="21760" y="9878"/>
                        <a:pt x="22015" y="9865"/>
                      </a:cubicBezTo>
                      <a:cubicBezTo>
                        <a:pt x="29752" y="9502"/>
                        <a:pt x="27646" y="1074"/>
                        <a:pt x="27646" y="1074"/>
                      </a:cubicBezTo>
                      <a:cubicBezTo>
                        <a:pt x="23983" y="269"/>
                        <a:pt x="19827" y="1"/>
                        <a:pt x="15915" y="1"/>
                      </a:cubicBezTo>
                      <a:close/>
                    </a:path>
                  </a:pathLst>
                </a:custGeom>
                <a:solidFill>
                  <a:srgbClr val="C2D7D0">
                    <a:alpha val="279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024" name="Google Shape;2024;p37"/>
                <p:cNvSpPr/>
                <p:nvPr/>
              </p:nvSpPr>
              <p:spPr>
                <a:xfrm>
                  <a:off x="5934107" y="1507932"/>
                  <a:ext cx="397306" cy="274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2" h="6958" extrusionOk="0">
                      <a:moveTo>
                        <a:pt x="10082" y="0"/>
                      </a:moveTo>
                      <a:cubicBezTo>
                        <a:pt x="9428" y="37"/>
                        <a:pt x="8774" y="55"/>
                        <a:pt x="8156" y="91"/>
                      </a:cubicBezTo>
                      <a:lnTo>
                        <a:pt x="1" y="5958"/>
                      </a:lnTo>
                      <a:cubicBezTo>
                        <a:pt x="110" y="6303"/>
                        <a:pt x="255" y="6630"/>
                        <a:pt x="437" y="6957"/>
                      </a:cubicBezTo>
                      <a:lnTo>
                        <a:pt x="10082" y="0"/>
                      </a:lnTo>
                      <a:close/>
                    </a:path>
                  </a:pathLst>
                </a:custGeom>
                <a:solidFill>
                  <a:srgbClr val="334860">
                    <a:alpha val="26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025" name="Google Shape;2025;p37"/>
                <p:cNvSpPr/>
                <p:nvPr/>
              </p:nvSpPr>
              <p:spPr>
                <a:xfrm>
                  <a:off x="6022143" y="1504346"/>
                  <a:ext cx="642815" cy="385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12" h="9791" extrusionOk="0">
                      <a:moveTo>
                        <a:pt x="12479" y="1"/>
                      </a:moveTo>
                      <a:lnTo>
                        <a:pt x="1" y="8992"/>
                      </a:lnTo>
                      <a:cubicBezTo>
                        <a:pt x="873" y="9518"/>
                        <a:pt x="1854" y="9791"/>
                        <a:pt x="2871" y="9791"/>
                      </a:cubicBezTo>
                      <a:lnTo>
                        <a:pt x="9410" y="5086"/>
                      </a:lnTo>
                      <a:cubicBezTo>
                        <a:pt x="9591" y="4832"/>
                        <a:pt x="9827" y="4669"/>
                        <a:pt x="10118" y="4578"/>
                      </a:cubicBezTo>
                      <a:lnTo>
                        <a:pt x="16312" y="110"/>
                      </a:lnTo>
                      <a:cubicBezTo>
                        <a:pt x="15022" y="37"/>
                        <a:pt x="13733" y="1"/>
                        <a:pt x="12479" y="1"/>
                      </a:cubicBezTo>
                      <a:close/>
                    </a:path>
                  </a:pathLst>
                </a:custGeom>
                <a:solidFill>
                  <a:srgbClr val="334860">
                    <a:alpha val="26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026" name="Google Shape;2026;p37"/>
                <p:cNvSpPr/>
                <p:nvPr/>
              </p:nvSpPr>
              <p:spPr>
                <a:xfrm>
                  <a:off x="6496018" y="1520818"/>
                  <a:ext cx="381543" cy="272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2" h="6921" extrusionOk="0">
                      <a:moveTo>
                        <a:pt x="7720" y="0"/>
                      </a:moveTo>
                      <a:lnTo>
                        <a:pt x="0" y="5558"/>
                      </a:lnTo>
                      <a:cubicBezTo>
                        <a:pt x="127" y="5976"/>
                        <a:pt x="254" y="6467"/>
                        <a:pt x="436" y="6921"/>
                      </a:cubicBezTo>
                      <a:lnTo>
                        <a:pt x="9681" y="255"/>
                      </a:lnTo>
                      <a:cubicBezTo>
                        <a:pt x="9027" y="164"/>
                        <a:pt x="8374" y="73"/>
                        <a:pt x="7720" y="0"/>
                      </a:cubicBezTo>
                      <a:close/>
                    </a:path>
                  </a:pathLst>
                </a:custGeom>
                <a:solidFill>
                  <a:srgbClr val="334860">
                    <a:alpha val="26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027" name="Google Shape;2027;p37"/>
                <p:cNvSpPr/>
                <p:nvPr/>
              </p:nvSpPr>
              <p:spPr>
                <a:xfrm>
                  <a:off x="6523919" y="1537291"/>
                  <a:ext cx="437384" cy="31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99" h="8102" extrusionOk="0">
                      <a:moveTo>
                        <a:pt x="9827" y="0"/>
                      </a:moveTo>
                      <a:lnTo>
                        <a:pt x="1" y="7066"/>
                      </a:lnTo>
                      <a:cubicBezTo>
                        <a:pt x="218" y="7465"/>
                        <a:pt x="527" y="7810"/>
                        <a:pt x="909" y="8101"/>
                      </a:cubicBezTo>
                      <a:lnTo>
                        <a:pt x="11098" y="763"/>
                      </a:lnTo>
                      <a:cubicBezTo>
                        <a:pt x="11044" y="418"/>
                        <a:pt x="10990" y="236"/>
                        <a:pt x="10990" y="236"/>
                      </a:cubicBezTo>
                      <a:cubicBezTo>
                        <a:pt x="10608" y="145"/>
                        <a:pt x="10227" y="73"/>
                        <a:pt x="9827" y="0"/>
                      </a:cubicBezTo>
                      <a:close/>
                    </a:path>
                  </a:pathLst>
                </a:custGeom>
                <a:solidFill>
                  <a:srgbClr val="334860">
                    <a:alpha val="26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2028" name="Google Shape;2028;p37"/>
            <p:cNvGrpSpPr/>
            <p:nvPr/>
          </p:nvGrpSpPr>
          <p:grpSpPr>
            <a:xfrm rot="5400000">
              <a:off x="2212744" y="1626248"/>
              <a:ext cx="644171" cy="2688206"/>
              <a:chOff x="3615675" y="367825"/>
              <a:chExt cx="808650" cy="3374600"/>
            </a:xfrm>
          </p:grpSpPr>
          <p:sp>
            <p:nvSpPr>
              <p:cNvPr id="2029" name="Google Shape;2029;p37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0" name="Google Shape;2030;p37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1" name="Google Shape;2031;p37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2" name="Google Shape;2032;p37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3" name="Google Shape;2033;p37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4" name="Google Shape;2034;p37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5" name="Google Shape;2035;p37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6" name="Google Shape;2036;p37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7" name="Google Shape;2037;p37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8" name="Google Shape;2038;p37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9" name="Google Shape;2039;p37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0" name="Google Shape;2040;p37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1" name="Google Shape;2041;p37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2" name="Google Shape;2042;p37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3" name="Google Shape;2043;p37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4" name="Google Shape;2044;p37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5" name="Google Shape;2045;p37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6" name="Google Shape;2046;p37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7" name="Google Shape;2047;p37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8" name="Google Shape;2048;p37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9" name="Google Shape;2049;p37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0" name="Google Shape;2050;p37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1" name="Google Shape;2051;p37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2" name="Google Shape;2052;p37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3" name="Google Shape;2053;p37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4" name="Google Shape;2054;p37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5" name="Google Shape;2055;p37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6" name="Google Shape;2056;p37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7" name="Google Shape;2057;p37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8" name="Google Shape;2058;p37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9" name="Google Shape;2059;p37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entury Gothic" panose="020B0502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" name="Google Shape;2715;p59"/>
          <p:cNvSpPr txBox="1">
            <a:spLocks noGrp="1"/>
          </p:cNvSpPr>
          <p:nvPr>
            <p:ph type="subTitle" idx="1"/>
          </p:nvPr>
        </p:nvSpPr>
        <p:spPr>
          <a:xfrm>
            <a:off x="325917" y="2947933"/>
            <a:ext cx="3201713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Century Gothic" panose="020B0502020202020204" pitchFamily="34" charset="0"/>
              </a:rPr>
              <a:t>Клонирование ДНК</a:t>
            </a:r>
          </a:p>
          <a:p>
            <a:pPr marL="0" lvl="0" indent="0"/>
            <a:r>
              <a:rPr lang="ru-RU" sz="1600" dirty="0">
                <a:latin typeface="Century Gothic" panose="020B0502020202020204" pitchFamily="34" charset="0"/>
              </a:rPr>
              <a:t>происходит в клетках прокариот, дрожжей, других </a:t>
            </a:r>
            <a:r>
              <a:rPr lang="ru-RU" sz="1600" dirty="0" err="1">
                <a:latin typeface="Century Gothic" panose="020B0502020202020204" pitchFamily="34" charset="0"/>
              </a:rPr>
              <a:t>эукариотических</a:t>
            </a:r>
            <a:r>
              <a:rPr lang="ru-RU" sz="1600" dirty="0">
                <a:latin typeface="Century Gothic" panose="020B0502020202020204" pitchFamily="34" charset="0"/>
              </a:rPr>
              <a:t> организмов</a:t>
            </a:r>
            <a:endParaRPr sz="1600" dirty="0">
              <a:latin typeface="Century Gothic" panose="020B0502020202020204" pitchFamily="34" charset="0"/>
            </a:endParaRPr>
          </a:p>
        </p:txBody>
      </p:sp>
      <p:sp>
        <p:nvSpPr>
          <p:cNvPr id="2716" name="Google Shape;2716;p59"/>
          <p:cNvSpPr txBox="1">
            <a:spLocks noGrp="1"/>
          </p:cNvSpPr>
          <p:nvPr>
            <p:ph type="subTitle" idx="2"/>
          </p:nvPr>
        </p:nvSpPr>
        <p:spPr>
          <a:xfrm>
            <a:off x="5654650" y="2887792"/>
            <a:ext cx="3411414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600" dirty="0">
                <a:latin typeface="Century Gothic" panose="020B0502020202020204" pitchFamily="34" charset="0"/>
              </a:rPr>
              <a:t>Амплификация осуществляется вне клетки с помощью химических методов: полимеразной цепной реакции, </a:t>
            </a:r>
            <a:r>
              <a:rPr lang="ru-RU" sz="1600" dirty="0" err="1">
                <a:latin typeface="Century Gothic" panose="020B0502020202020204" pitchFamily="34" charset="0"/>
              </a:rPr>
              <a:t>лигазной</a:t>
            </a:r>
            <a:r>
              <a:rPr lang="ru-RU" sz="1600" dirty="0">
                <a:latin typeface="Century Gothic" panose="020B0502020202020204" pitchFamily="34" charset="0"/>
              </a:rPr>
              <a:t> цепной реакции, NASBA- метода</a:t>
            </a:r>
            <a:endParaRPr sz="1600" dirty="0">
              <a:latin typeface="Century Gothic" panose="020B0502020202020204" pitchFamily="34" charset="0"/>
            </a:endParaRPr>
          </a:p>
        </p:txBody>
      </p:sp>
      <p:sp>
        <p:nvSpPr>
          <p:cNvPr id="2719" name="Google Shape;2719;p59"/>
          <p:cNvSpPr txBox="1">
            <a:spLocks noGrp="1"/>
          </p:cNvSpPr>
          <p:nvPr>
            <p:ph type="title" idx="5"/>
          </p:nvPr>
        </p:nvSpPr>
        <p:spPr>
          <a:xfrm>
            <a:off x="1154534" y="1220356"/>
            <a:ext cx="1509146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" dirty="0">
                <a:latin typeface="Century Gothic" panose="020B0502020202020204" pitchFamily="34" charset="0"/>
              </a:rPr>
              <a:t>n vivo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2720" name="Google Shape;2720;p59"/>
          <p:cNvSpPr txBox="1">
            <a:spLocks noGrp="1"/>
          </p:cNvSpPr>
          <p:nvPr>
            <p:ph type="title" idx="6"/>
          </p:nvPr>
        </p:nvSpPr>
        <p:spPr>
          <a:xfrm>
            <a:off x="6468225" y="1176591"/>
            <a:ext cx="1501891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" dirty="0">
                <a:latin typeface="Century Gothic" panose="020B0502020202020204" pitchFamily="34" charset="0"/>
              </a:rPr>
              <a:t>n vitro </a:t>
            </a:r>
            <a:endParaRPr dirty="0">
              <a:latin typeface="Century Gothic" panose="020B0502020202020204" pitchFamily="34" charset="0"/>
            </a:endParaRPr>
          </a:p>
        </p:txBody>
      </p:sp>
      <p:grpSp>
        <p:nvGrpSpPr>
          <p:cNvPr id="2721" name="Google Shape;2721;p59"/>
          <p:cNvGrpSpPr/>
          <p:nvPr/>
        </p:nvGrpSpPr>
        <p:grpSpPr>
          <a:xfrm>
            <a:off x="3428114" y="1401512"/>
            <a:ext cx="2287744" cy="4036918"/>
            <a:chOff x="3428114" y="1401512"/>
            <a:chExt cx="2287744" cy="4036918"/>
          </a:xfrm>
        </p:grpSpPr>
        <p:sp>
          <p:nvSpPr>
            <p:cNvPr id="2722" name="Google Shape;2722;p59"/>
            <p:cNvSpPr/>
            <p:nvPr/>
          </p:nvSpPr>
          <p:spPr>
            <a:xfrm>
              <a:off x="3571002" y="2510412"/>
              <a:ext cx="150310" cy="186101"/>
            </a:xfrm>
            <a:custGeom>
              <a:avLst/>
              <a:gdLst/>
              <a:ahLst/>
              <a:cxnLst/>
              <a:rect l="l" t="t" r="r" b="b"/>
              <a:pathLst>
                <a:path w="2566" h="3177" extrusionOk="0">
                  <a:moveTo>
                    <a:pt x="1433" y="0"/>
                  </a:moveTo>
                  <a:cubicBezTo>
                    <a:pt x="1191" y="0"/>
                    <a:pt x="941" y="27"/>
                    <a:pt x="726" y="54"/>
                  </a:cubicBezTo>
                  <a:cubicBezTo>
                    <a:pt x="84" y="138"/>
                    <a:pt x="1" y="862"/>
                    <a:pt x="29" y="1058"/>
                  </a:cubicBezTo>
                  <a:cubicBezTo>
                    <a:pt x="84" y="1253"/>
                    <a:pt x="642" y="3176"/>
                    <a:pt x="642" y="3176"/>
                  </a:cubicBezTo>
                  <a:lnTo>
                    <a:pt x="2259" y="3176"/>
                  </a:lnTo>
                  <a:cubicBezTo>
                    <a:pt x="2259" y="3176"/>
                    <a:pt x="2565" y="1336"/>
                    <a:pt x="2482" y="612"/>
                  </a:cubicBezTo>
                  <a:cubicBezTo>
                    <a:pt x="2425" y="120"/>
                    <a:pt x="1945" y="0"/>
                    <a:pt x="1433" y="0"/>
                  </a:cubicBezTo>
                  <a:close/>
                </a:path>
              </a:pathLst>
            </a:custGeom>
            <a:solidFill>
              <a:srgbClr val="CFA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3" name="Google Shape;2723;p59"/>
            <p:cNvSpPr/>
            <p:nvPr/>
          </p:nvSpPr>
          <p:spPr>
            <a:xfrm>
              <a:off x="5422747" y="2510412"/>
              <a:ext cx="150251" cy="186101"/>
            </a:xfrm>
            <a:custGeom>
              <a:avLst/>
              <a:gdLst/>
              <a:ahLst/>
              <a:cxnLst/>
              <a:rect l="l" t="t" r="r" b="b"/>
              <a:pathLst>
                <a:path w="2565" h="3177" extrusionOk="0">
                  <a:moveTo>
                    <a:pt x="1133" y="0"/>
                  </a:moveTo>
                  <a:cubicBezTo>
                    <a:pt x="621" y="0"/>
                    <a:pt x="141" y="120"/>
                    <a:pt x="84" y="612"/>
                  </a:cubicBezTo>
                  <a:cubicBezTo>
                    <a:pt x="0" y="1336"/>
                    <a:pt x="307" y="3176"/>
                    <a:pt x="307" y="3176"/>
                  </a:cubicBezTo>
                  <a:lnTo>
                    <a:pt x="1952" y="3176"/>
                  </a:lnTo>
                  <a:cubicBezTo>
                    <a:pt x="1952" y="3176"/>
                    <a:pt x="2509" y="1253"/>
                    <a:pt x="2537" y="1058"/>
                  </a:cubicBezTo>
                  <a:cubicBezTo>
                    <a:pt x="2565" y="862"/>
                    <a:pt x="2481" y="138"/>
                    <a:pt x="1840" y="54"/>
                  </a:cubicBezTo>
                  <a:cubicBezTo>
                    <a:pt x="1625" y="27"/>
                    <a:pt x="1375" y="0"/>
                    <a:pt x="1133" y="0"/>
                  </a:cubicBezTo>
                  <a:close/>
                </a:path>
              </a:pathLst>
            </a:custGeom>
            <a:solidFill>
              <a:srgbClr val="CFA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4" name="Google Shape;2724;p59"/>
            <p:cNvSpPr/>
            <p:nvPr/>
          </p:nvSpPr>
          <p:spPr>
            <a:xfrm>
              <a:off x="3428114" y="1401512"/>
              <a:ext cx="2287744" cy="1201893"/>
            </a:xfrm>
            <a:custGeom>
              <a:avLst/>
              <a:gdLst/>
              <a:ahLst/>
              <a:cxnLst/>
              <a:rect l="l" t="t" r="r" b="b"/>
              <a:pathLst>
                <a:path w="39055" h="20518" extrusionOk="0">
                  <a:moveTo>
                    <a:pt x="1" y="1"/>
                  </a:moveTo>
                  <a:lnTo>
                    <a:pt x="1" y="20517"/>
                  </a:lnTo>
                  <a:lnTo>
                    <a:pt x="39054" y="20517"/>
                  </a:lnTo>
                  <a:lnTo>
                    <a:pt x="39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5" name="Google Shape;2725;p59"/>
            <p:cNvSpPr/>
            <p:nvPr/>
          </p:nvSpPr>
          <p:spPr>
            <a:xfrm>
              <a:off x="3608551" y="2696459"/>
              <a:ext cx="106201" cy="40829"/>
            </a:xfrm>
            <a:custGeom>
              <a:avLst/>
              <a:gdLst/>
              <a:ahLst/>
              <a:cxnLst/>
              <a:rect l="l" t="t" r="r" b="b"/>
              <a:pathLst>
                <a:path w="1813" h="697" extrusionOk="0">
                  <a:moveTo>
                    <a:pt x="1" y="0"/>
                  </a:moveTo>
                  <a:cubicBezTo>
                    <a:pt x="1" y="0"/>
                    <a:pt x="29" y="279"/>
                    <a:pt x="57" y="697"/>
                  </a:cubicBezTo>
                  <a:lnTo>
                    <a:pt x="1813" y="697"/>
                  </a:lnTo>
                  <a:lnTo>
                    <a:pt x="1618" y="0"/>
                  </a:ln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6" name="Google Shape;2726;p59"/>
            <p:cNvSpPr/>
            <p:nvPr/>
          </p:nvSpPr>
          <p:spPr>
            <a:xfrm>
              <a:off x="3618392" y="2799324"/>
              <a:ext cx="762562" cy="811591"/>
            </a:xfrm>
            <a:custGeom>
              <a:avLst/>
              <a:gdLst/>
              <a:ahLst/>
              <a:cxnLst/>
              <a:rect l="l" t="t" r="r" b="b"/>
              <a:pathLst>
                <a:path w="13018" h="13855" extrusionOk="0">
                  <a:moveTo>
                    <a:pt x="0" y="0"/>
                  </a:moveTo>
                  <a:cubicBezTo>
                    <a:pt x="335" y="2927"/>
                    <a:pt x="1004" y="8558"/>
                    <a:pt x="1478" y="8976"/>
                  </a:cubicBezTo>
                  <a:cubicBezTo>
                    <a:pt x="2119" y="9589"/>
                    <a:pt x="10119" y="13854"/>
                    <a:pt x="10119" y="13854"/>
                  </a:cubicBezTo>
                  <a:lnTo>
                    <a:pt x="13018" y="10565"/>
                  </a:lnTo>
                  <a:cubicBezTo>
                    <a:pt x="13018" y="10565"/>
                    <a:pt x="4237" y="7304"/>
                    <a:pt x="4154" y="7136"/>
                  </a:cubicBezTo>
                  <a:cubicBezTo>
                    <a:pt x="4042" y="6969"/>
                    <a:pt x="2732" y="2565"/>
                    <a:pt x="1951" y="0"/>
                  </a:cubicBezTo>
                  <a:close/>
                </a:path>
              </a:pathLst>
            </a:custGeom>
            <a:solidFill>
              <a:srgbClr val="FB9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7" name="Google Shape;2727;p59"/>
            <p:cNvSpPr/>
            <p:nvPr/>
          </p:nvSpPr>
          <p:spPr>
            <a:xfrm>
              <a:off x="3572642" y="2732368"/>
              <a:ext cx="749558" cy="903031"/>
            </a:xfrm>
            <a:custGeom>
              <a:avLst/>
              <a:gdLst/>
              <a:ahLst/>
              <a:cxnLst/>
              <a:rect l="l" t="t" r="r" b="b"/>
              <a:pathLst>
                <a:path w="12796" h="15416" extrusionOk="0">
                  <a:moveTo>
                    <a:pt x="1" y="0"/>
                  </a:moveTo>
                  <a:cubicBezTo>
                    <a:pt x="1" y="0"/>
                    <a:pt x="1255" y="9840"/>
                    <a:pt x="1729" y="10537"/>
                  </a:cubicBezTo>
                  <a:cubicBezTo>
                    <a:pt x="2231" y="11262"/>
                    <a:pt x="10788" y="15415"/>
                    <a:pt x="10788" y="15415"/>
                  </a:cubicBezTo>
                  <a:lnTo>
                    <a:pt x="12795" y="11290"/>
                  </a:lnTo>
                  <a:lnTo>
                    <a:pt x="5213" y="7833"/>
                  </a:lnTo>
                  <a:lnTo>
                    <a:pt x="3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8" name="Google Shape;2728;p59"/>
            <p:cNvSpPr/>
            <p:nvPr/>
          </p:nvSpPr>
          <p:spPr>
            <a:xfrm>
              <a:off x="5429249" y="2696459"/>
              <a:ext cx="107841" cy="40829"/>
            </a:xfrm>
            <a:custGeom>
              <a:avLst/>
              <a:gdLst/>
              <a:ahLst/>
              <a:cxnLst/>
              <a:rect l="l" t="t" r="r" b="b"/>
              <a:pathLst>
                <a:path w="1841" h="697" extrusionOk="0">
                  <a:moveTo>
                    <a:pt x="224" y="0"/>
                  </a:moveTo>
                  <a:lnTo>
                    <a:pt x="1" y="697"/>
                  </a:lnTo>
                  <a:lnTo>
                    <a:pt x="1757" y="697"/>
                  </a:lnTo>
                  <a:cubicBezTo>
                    <a:pt x="1813" y="251"/>
                    <a:pt x="1841" y="0"/>
                    <a:pt x="1841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29" name="Google Shape;2729;p59"/>
            <p:cNvSpPr/>
            <p:nvPr/>
          </p:nvSpPr>
          <p:spPr>
            <a:xfrm>
              <a:off x="4821842" y="2734008"/>
              <a:ext cx="749558" cy="904671"/>
            </a:xfrm>
            <a:custGeom>
              <a:avLst/>
              <a:gdLst/>
              <a:ahLst/>
              <a:cxnLst/>
              <a:rect l="l" t="t" r="r" b="b"/>
              <a:pathLst>
                <a:path w="12796" h="15444" extrusionOk="0">
                  <a:moveTo>
                    <a:pt x="9617" y="0"/>
                  </a:moveTo>
                  <a:lnTo>
                    <a:pt x="7582" y="7861"/>
                  </a:lnTo>
                  <a:lnTo>
                    <a:pt x="0" y="11318"/>
                  </a:lnTo>
                  <a:lnTo>
                    <a:pt x="1979" y="15443"/>
                  </a:lnTo>
                  <a:cubicBezTo>
                    <a:pt x="1979" y="15443"/>
                    <a:pt x="10537" y="11262"/>
                    <a:pt x="11039" y="10565"/>
                  </a:cubicBezTo>
                  <a:cubicBezTo>
                    <a:pt x="11541" y="9868"/>
                    <a:pt x="12795" y="0"/>
                    <a:pt x="12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0" name="Google Shape;2730;p59"/>
            <p:cNvSpPr/>
            <p:nvPr/>
          </p:nvSpPr>
          <p:spPr>
            <a:xfrm>
              <a:off x="4426667" y="3183016"/>
              <a:ext cx="311925" cy="560997"/>
            </a:xfrm>
            <a:custGeom>
              <a:avLst/>
              <a:gdLst/>
              <a:ahLst/>
              <a:cxnLst/>
              <a:rect l="l" t="t" r="r" b="b"/>
              <a:pathLst>
                <a:path w="5325" h="9577" extrusionOk="0">
                  <a:moveTo>
                    <a:pt x="1" y="1"/>
                  </a:moveTo>
                  <a:lnTo>
                    <a:pt x="196" y="2900"/>
                  </a:lnTo>
                  <a:lnTo>
                    <a:pt x="56" y="2956"/>
                  </a:lnTo>
                  <a:cubicBezTo>
                    <a:pt x="28" y="4489"/>
                    <a:pt x="530" y="6329"/>
                    <a:pt x="1088" y="7722"/>
                  </a:cubicBezTo>
                  <a:cubicBezTo>
                    <a:pt x="1415" y="8569"/>
                    <a:pt x="2128" y="9576"/>
                    <a:pt x="2877" y="9576"/>
                  </a:cubicBezTo>
                  <a:cubicBezTo>
                    <a:pt x="3213" y="9576"/>
                    <a:pt x="3556" y="9374"/>
                    <a:pt x="3875" y="8865"/>
                  </a:cubicBezTo>
                  <a:cubicBezTo>
                    <a:pt x="4934" y="7249"/>
                    <a:pt x="5102" y="5046"/>
                    <a:pt x="5325" y="3067"/>
                  </a:cubicBezTo>
                  <a:cubicBezTo>
                    <a:pt x="5018" y="2956"/>
                    <a:pt x="4795" y="2900"/>
                    <a:pt x="4795" y="2900"/>
                  </a:cubicBezTo>
                  <a:lnTo>
                    <a:pt x="4990" y="1"/>
                  </a:lnTo>
                  <a:lnTo>
                    <a:pt x="4990" y="1"/>
                  </a:lnTo>
                  <a:lnTo>
                    <a:pt x="2509" y="28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1" name="Google Shape;2731;p59"/>
            <p:cNvSpPr/>
            <p:nvPr/>
          </p:nvSpPr>
          <p:spPr>
            <a:xfrm>
              <a:off x="4434810" y="3388804"/>
              <a:ext cx="302143" cy="355214"/>
            </a:xfrm>
            <a:custGeom>
              <a:avLst/>
              <a:gdLst/>
              <a:ahLst/>
              <a:cxnLst/>
              <a:rect l="l" t="t" r="r" b="b"/>
              <a:pathLst>
                <a:path w="5158" h="6064" extrusionOk="0">
                  <a:moveTo>
                    <a:pt x="5158" y="0"/>
                  </a:moveTo>
                  <a:cubicBezTo>
                    <a:pt x="4489" y="725"/>
                    <a:pt x="3597" y="1255"/>
                    <a:pt x="2649" y="1450"/>
                  </a:cubicBezTo>
                  <a:cubicBezTo>
                    <a:pt x="2448" y="1496"/>
                    <a:pt x="2245" y="1518"/>
                    <a:pt x="2045" y="1518"/>
                  </a:cubicBezTo>
                  <a:cubicBezTo>
                    <a:pt x="1273" y="1518"/>
                    <a:pt x="532" y="1189"/>
                    <a:pt x="1" y="613"/>
                  </a:cubicBezTo>
                  <a:lnTo>
                    <a:pt x="1" y="613"/>
                  </a:lnTo>
                  <a:cubicBezTo>
                    <a:pt x="168" y="1840"/>
                    <a:pt x="503" y="3039"/>
                    <a:pt x="949" y="4209"/>
                  </a:cubicBezTo>
                  <a:cubicBezTo>
                    <a:pt x="1295" y="5056"/>
                    <a:pt x="2014" y="6063"/>
                    <a:pt x="2765" y="6063"/>
                  </a:cubicBezTo>
                  <a:cubicBezTo>
                    <a:pt x="3102" y="6063"/>
                    <a:pt x="3445" y="5861"/>
                    <a:pt x="3764" y="5352"/>
                  </a:cubicBezTo>
                  <a:cubicBezTo>
                    <a:pt x="4740" y="3847"/>
                    <a:pt x="4963" y="1840"/>
                    <a:pt x="51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2" name="Google Shape;2732;p59"/>
            <p:cNvSpPr/>
            <p:nvPr/>
          </p:nvSpPr>
          <p:spPr>
            <a:xfrm>
              <a:off x="4428307" y="3183016"/>
              <a:ext cx="290720" cy="125180"/>
            </a:xfrm>
            <a:custGeom>
              <a:avLst/>
              <a:gdLst/>
              <a:ahLst/>
              <a:cxnLst/>
              <a:rect l="l" t="t" r="r" b="b"/>
              <a:pathLst>
                <a:path w="4963" h="2137" extrusionOk="0">
                  <a:moveTo>
                    <a:pt x="0" y="1"/>
                  </a:moveTo>
                  <a:cubicBezTo>
                    <a:pt x="0" y="1"/>
                    <a:pt x="0" y="29"/>
                    <a:pt x="0" y="29"/>
                  </a:cubicBezTo>
                  <a:cubicBezTo>
                    <a:pt x="0" y="1412"/>
                    <a:pt x="1013" y="2136"/>
                    <a:pt x="2259" y="2136"/>
                  </a:cubicBezTo>
                  <a:cubicBezTo>
                    <a:pt x="2368" y="2136"/>
                    <a:pt x="2480" y="2131"/>
                    <a:pt x="2593" y="2119"/>
                  </a:cubicBezTo>
                  <a:cubicBezTo>
                    <a:pt x="3429" y="2064"/>
                    <a:pt x="4265" y="1785"/>
                    <a:pt x="4683" y="1032"/>
                  </a:cubicBezTo>
                  <a:cubicBezTo>
                    <a:pt x="4795" y="865"/>
                    <a:pt x="4879" y="670"/>
                    <a:pt x="4934" y="475"/>
                  </a:cubicBezTo>
                  <a:lnTo>
                    <a:pt x="4962" y="1"/>
                  </a:lnTo>
                  <a:lnTo>
                    <a:pt x="2481" y="28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61E23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3" name="Google Shape;2733;p59"/>
            <p:cNvSpPr/>
            <p:nvPr/>
          </p:nvSpPr>
          <p:spPr>
            <a:xfrm>
              <a:off x="4096808" y="3352837"/>
              <a:ext cx="929156" cy="2085593"/>
            </a:xfrm>
            <a:custGeom>
              <a:avLst/>
              <a:gdLst/>
              <a:ahLst/>
              <a:cxnLst/>
              <a:rect l="l" t="t" r="r" b="b"/>
              <a:pathLst>
                <a:path w="15862" h="35604" extrusionOk="0">
                  <a:moveTo>
                    <a:pt x="10426" y="1"/>
                  </a:moveTo>
                  <a:lnTo>
                    <a:pt x="8224" y="6998"/>
                  </a:lnTo>
                  <a:lnTo>
                    <a:pt x="5548" y="85"/>
                  </a:lnTo>
                  <a:cubicBezTo>
                    <a:pt x="5548" y="85"/>
                    <a:pt x="2342" y="809"/>
                    <a:pt x="1980" y="2147"/>
                  </a:cubicBezTo>
                  <a:lnTo>
                    <a:pt x="1" y="35040"/>
                  </a:lnTo>
                  <a:cubicBezTo>
                    <a:pt x="1" y="35040"/>
                    <a:pt x="1820" y="35603"/>
                    <a:pt x="3530" y="35603"/>
                  </a:cubicBezTo>
                  <a:cubicBezTo>
                    <a:pt x="3760" y="35603"/>
                    <a:pt x="3988" y="35593"/>
                    <a:pt x="4210" y="35570"/>
                  </a:cubicBezTo>
                  <a:cubicBezTo>
                    <a:pt x="5500" y="35413"/>
                    <a:pt x="5954" y="34955"/>
                    <a:pt x="7206" y="34955"/>
                  </a:cubicBezTo>
                  <a:cubicBezTo>
                    <a:pt x="7740" y="34955"/>
                    <a:pt x="8418" y="35038"/>
                    <a:pt x="9367" y="35263"/>
                  </a:cubicBezTo>
                  <a:cubicBezTo>
                    <a:pt x="10064" y="35428"/>
                    <a:pt x="10769" y="35493"/>
                    <a:pt x="11443" y="35493"/>
                  </a:cubicBezTo>
                  <a:cubicBezTo>
                    <a:pt x="13841" y="35493"/>
                    <a:pt x="15862" y="34678"/>
                    <a:pt x="15862" y="34678"/>
                  </a:cubicBezTo>
                  <a:lnTo>
                    <a:pt x="14273" y="2147"/>
                  </a:lnTo>
                  <a:cubicBezTo>
                    <a:pt x="14273" y="2147"/>
                    <a:pt x="13938" y="531"/>
                    <a:pt x="104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4" name="Google Shape;2734;p59"/>
            <p:cNvSpPr/>
            <p:nvPr/>
          </p:nvSpPr>
          <p:spPr>
            <a:xfrm>
              <a:off x="4513189" y="3793761"/>
              <a:ext cx="44167" cy="36377"/>
            </a:xfrm>
            <a:custGeom>
              <a:avLst/>
              <a:gdLst/>
              <a:ahLst/>
              <a:cxnLst/>
              <a:rect l="l" t="t" r="r" b="b"/>
              <a:pathLst>
                <a:path w="754" h="621" extrusionOk="0">
                  <a:moveTo>
                    <a:pt x="447" y="0"/>
                  </a:moveTo>
                  <a:cubicBezTo>
                    <a:pt x="140" y="0"/>
                    <a:pt x="1" y="335"/>
                    <a:pt x="196" y="530"/>
                  </a:cubicBezTo>
                  <a:cubicBezTo>
                    <a:pt x="259" y="593"/>
                    <a:pt x="339" y="621"/>
                    <a:pt x="419" y="621"/>
                  </a:cubicBezTo>
                  <a:cubicBezTo>
                    <a:pt x="587" y="621"/>
                    <a:pt x="754" y="496"/>
                    <a:pt x="754" y="307"/>
                  </a:cubicBezTo>
                  <a:cubicBezTo>
                    <a:pt x="754" y="140"/>
                    <a:pt x="614" y="0"/>
                    <a:pt x="447" y="0"/>
                  </a:cubicBezTo>
                  <a:close/>
                </a:path>
              </a:pathLst>
            </a:custGeom>
            <a:solidFill>
              <a:srgbClr val="FB9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5" name="Google Shape;2735;p59"/>
            <p:cNvSpPr/>
            <p:nvPr/>
          </p:nvSpPr>
          <p:spPr>
            <a:xfrm>
              <a:off x="4513189" y="3793761"/>
              <a:ext cx="44167" cy="36377"/>
            </a:xfrm>
            <a:custGeom>
              <a:avLst/>
              <a:gdLst/>
              <a:ahLst/>
              <a:cxnLst/>
              <a:rect l="l" t="t" r="r" b="b"/>
              <a:pathLst>
                <a:path w="754" h="621" extrusionOk="0">
                  <a:moveTo>
                    <a:pt x="447" y="0"/>
                  </a:moveTo>
                  <a:cubicBezTo>
                    <a:pt x="140" y="0"/>
                    <a:pt x="1" y="335"/>
                    <a:pt x="196" y="530"/>
                  </a:cubicBezTo>
                  <a:cubicBezTo>
                    <a:pt x="259" y="593"/>
                    <a:pt x="339" y="621"/>
                    <a:pt x="419" y="621"/>
                  </a:cubicBezTo>
                  <a:cubicBezTo>
                    <a:pt x="587" y="621"/>
                    <a:pt x="754" y="496"/>
                    <a:pt x="754" y="307"/>
                  </a:cubicBezTo>
                  <a:cubicBezTo>
                    <a:pt x="754" y="140"/>
                    <a:pt x="614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6" name="Google Shape;2736;p59"/>
            <p:cNvSpPr/>
            <p:nvPr/>
          </p:nvSpPr>
          <p:spPr>
            <a:xfrm>
              <a:off x="4513189" y="4103995"/>
              <a:ext cx="44167" cy="36435"/>
            </a:xfrm>
            <a:custGeom>
              <a:avLst/>
              <a:gdLst/>
              <a:ahLst/>
              <a:cxnLst/>
              <a:rect l="l" t="t" r="r" b="b"/>
              <a:pathLst>
                <a:path w="754" h="622" extrusionOk="0">
                  <a:moveTo>
                    <a:pt x="447" y="1"/>
                  </a:moveTo>
                  <a:cubicBezTo>
                    <a:pt x="140" y="1"/>
                    <a:pt x="1" y="335"/>
                    <a:pt x="196" y="530"/>
                  </a:cubicBezTo>
                  <a:cubicBezTo>
                    <a:pt x="259" y="593"/>
                    <a:pt x="339" y="621"/>
                    <a:pt x="419" y="621"/>
                  </a:cubicBezTo>
                  <a:cubicBezTo>
                    <a:pt x="587" y="621"/>
                    <a:pt x="754" y="496"/>
                    <a:pt x="754" y="307"/>
                  </a:cubicBezTo>
                  <a:cubicBezTo>
                    <a:pt x="754" y="140"/>
                    <a:pt x="614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7" name="Google Shape;2737;p59"/>
            <p:cNvSpPr/>
            <p:nvPr/>
          </p:nvSpPr>
          <p:spPr>
            <a:xfrm>
              <a:off x="4519750" y="4414230"/>
              <a:ext cx="37607" cy="36025"/>
            </a:xfrm>
            <a:custGeom>
              <a:avLst/>
              <a:gdLst/>
              <a:ahLst/>
              <a:cxnLst/>
              <a:rect l="l" t="t" r="r" b="b"/>
              <a:pathLst>
                <a:path w="642" h="615" extrusionOk="0">
                  <a:moveTo>
                    <a:pt x="335" y="1"/>
                  </a:moveTo>
                  <a:cubicBezTo>
                    <a:pt x="140" y="1"/>
                    <a:pt x="0" y="140"/>
                    <a:pt x="0" y="308"/>
                  </a:cubicBezTo>
                  <a:cubicBezTo>
                    <a:pt x="0" y="475"/>
                    <a:pt x="140" y="614"/>
                    <a:pt x="335" y="614"/>
                  </a:cubicBezTo>
                  <a:cubicBezTo>
                    <a:pt x="502" y="614"/>
                    <a:pt x="642" y="475"/>
                    <a:pt x="642" y="308"/>
                  </a:cubicBezTo>
                  <a:cubicBezTo>
                    <a:pt x="642" y="140"/>
                    <a:pt x="502" y="1"/>
                    <a:pt x="335" y="1"/>
                  </a:cubicBezTo>
                  <a:close/>
                </a:path>
              </a:pathLst>
            </a:custGeom>
            <a:solidFill>
              <a:srgbClr val="FB9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8" name="Google Shape;2738;p59"/>
            <p:cNvSpPr/>
            <p:nvPr/>
          </p:nvSpPr>
          <p:spPr>
            <a:xfrm>
              <a:off x="4519750" y="4414230"/>
              <a:ext cx="37607" cy="36025"/>
            </a:xfrm>
            <a:custGeom>
              <a:avLst/>
              <a:gdLst/>
              <a:ahLst/>
              <a:cxnLst/>
              <a:rect l="l" t="t" r="r" b="b"/>
              <a:pathLst>
                <a:path w="642" h="615" extrusionOk="0">
                  <a:moveTo>
                    <a:pt x="335" y="1"/>
                  </a:moveTo>
                  <a:cubicBezTo>
                    <a:pt x="140" y="1"/>
                    <a:pt x="0" y="140"/>
                    <a:pt x="0" y="308"/>
                  </a:cubicBezTo>
                  <a:cubicBezTo>
                    <a:pt x="0" y="475"/>
                    <a:pt x="140" y="614"/>
                    <a:pt x="335" y="614"/>
                  </a:cubicBezTo>
                  <a:cubicBezTo>
                    <a:pt x="502" y="614"/>
                    <a:pt x="642" y="475"/>
                    <a:pt x="642" y="308"/>
                  </a:cubicBezTo>
                  <a:cubicBezTo>
                    <a:pt x="642" y="140"/>
                    <a:pt x="502" y="1"/>
                    <a:pt x="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39" name="Google Shape;2739;p59"/>
            <p:cNvSpPr/>
            <p:nvPr/>
          </p:nvSpPr>
          <p:spPr>
            <a:xfrm>
              <a:off x="4519750" y="4724523"/>
              <a:ext cx="37607" cy="37607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35" y="0"/>
                  </a:moveTo>
                  <a:cubicBezTo>
                    <a:pt x="140" y="0"/>
                    <a:pt x="0" y="140"/>
                    <a:pt x="0" y="307"/>
                  </a:cubicBezTo>
                  <a:cubicBezTo>
                    <a:pt x="0" y="502"/>
                    <a:pt x="140" y="641"/>
                    <a:pt x="335" y="641"/>
                  </a:cubicBezTo>
                  <a:cubicBezTo>
                    <a:pt x="502" y="641"/>
                    <a:pt x="642" y="502"/>
                    <a:pt x="642" y="307"/>
                  </a:cubicBezTo>
                  <a:cubicBezTo>
                    <a:pt x="642" y="140"/>
                    <a:pt x="502" y="0"/>
                    <a:pt x="335" y="0"/>
                  </a:cubicBezTo>
                  <a:close/>
                </a:path>
              </a:pathLst>
            </a:custGeom>
            <a:solidFill>
              <a:srgbClr val="FB9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0" name="Google Shape;2740;p59"/>
            <p:cNvSpPr/>
            <p:nvPr/>
          </p:nvSpPr>
          <p:spPr>
            <a:xfrm>
              <a:off x="4519750" y="4724523"/>
              <a:ext cx="37607" cy="37607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35" y="0"/>
                  </a:moveTo>
                  <a:cubicBezTo>
                    <a:pt x="140" y="0"/>
                    <a:pt x="0" y="140"/>
                    <a:pt x="0" y="307"/>
                  </a:cubicBezTo>
                  <a:cubicBezTo>
                    <a:pt x="0" y="502"/>
                    <a:pt x="140" y="641"/>
                    <a:pt x="335" y="641"/>
                  </a:cubicBezTo>
                  <a:cubicBezTo>
                    <a:pt x="502" y="641"/>
                    <a:pt x="642" y="502"/>
                    <a:pt x="642" y="307"/>
                  </a:cubicBezTo>
                  <a:cubicBezTo>
                    <a:pt x="642" y="140"/>
                    <a:pt x="502" y="0"/>
                    <a:pt x="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1" name="Google Shape;2741;p59"/>
            <p:cNvSpPr/>
            <p:nvPr/>
          </p:nvSpPr>
          <p:spPr>
            <a:xfrm>
              <a:off x="4513189" y="5036397"/>
              <a:ext cx="44167" cy="36377"/>
            </a:xfrm>
            <a:custGeom>
              <a:avLst/>
              <a:gdLst/>
              <a:ahLst/>
              <a:cxnLst/>
              <a:rect l="l" t="t" r="r" b="b"/>
              <a:pathLst>
                <a:path w="754" h="621" extrusionOk="0">
                  <a:moveTo>
                    <a:pt x="447" y="0"/>
                  </a:moveTo>
                  <a:cubicBezTo>
                    <a:pt x="140" y="0"/>
                    <a:pt x="1" y="335"/>
                    <a:pt x="196" y="530"/>
                  </a:cubicBezTo>
                  <a:cubicBezTo>
                    <a:pt x="259" y="593"/>
                    <a:pt x="339" y="621"/>
                    <a:pt x="419" y="621"/>
                  </a:cubicBezTo>
                  <a:cubicBezTo>
                    <a:pt x="587" y="621"/>
                    <a:pt x="754" y="496"/>
                    <a:pt x="754" y="307"/>
                  </a:cubicBezTo>
                  <a:cubicBezTo>
                    <a:pt x="754" y="140"/>
                    <a:pt x="614" y="0"/>
                    <a:pt x="447" y="0"/>
                  </a:cubicBezTo>
                  <a:close/>
                </a:path>
              </a:pathLst>
            </a:custGeom>
            <a:solidFill>
              <a:srgbClr val="FB9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2" name="Google Shape;2742;p59"/>
            <p:cNvSpPr/>
            <p:nvPr/>
          </p:nvSpPr>
          <p:spPr>
            <a:xfrm>
              <a:off x="4513189" y="5036397"/>
              <a:ext cx="44167" cy="36377"/>
            </a:xfrm>
            <a:custGeom>
              <a:avLst/>
              <a:gdLst/>
              <a:ahLst/>
              <a:cxnLst/>
              <a:rect l="l" t="t" r="r" b="b"/>
              <a:pathLst>
                <a:path w="754" h="621" extrusionOk="0">
                  <a:moveTo>
                    <a:pt x="447" y="0"/>
                  </a:moveTo>
                  <a:cubicBezTo>
                    <a:pt x="140" y="0"/>
                    <a:pt x="1" y="335"/>
                    <a:pt x="196" y="530"/>
                  </a:cubicBezTo>
                  <a:cubicBezTo>
                    <a:pt x="259" y="593"/>
                    <a:pt x="339" y="621"/>
                    <a:pt x="419" y="621"/>
                  </a:cubicBezTo>
                  <a:cubicBezTo>
                    <a:pt x="587" y="621"/>
                    <a:pt x="754" y="496"/>
                    <a:pt x="754" y="307"/>
                  </a:cubicBezTo>
                  <a:cubicBezTo>
                    <a:pt x="754" y="140"/>
                    <a:pt x="614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3" name="Google Shape;2743;p59"/>
            <p:cNvSpPr/>
            <p:nvPr/>
          </p:nvSpPr>
          <p:spPr>
            <a:xfrm>
              <a:off x="4264989" y="3285940"/>
              <a:ext cx="311984" cy="475181"/>
            </a:xfrm>
            <a:custGeom>
              <a:avLst/>
              <a:gdLst/>
              <a:ahLst/>
              <a:cxnLst/>
              <a:rect l="l" t="t" r="r" b="b"/>
              <a:pathLst>
                <a:path w="5326" h="8112" extrusionOk="0">
                  <a:moveTo>
                    <a:pt x="2900" y="0"/>
                  </a:moveTo>
                  <a:cubicBezTo>
                    <a:pt x="2900" y="0"/>
                    <a:pt x="475" y="1617"/>
                    <a:pt x="280" y="1896"/>
                  </a:cubicBezTo>
                  <a:cubicBezTo>
                    <a:pt x="140" y="2258"/>
                    <a:pt x="29" y="2676"/>
                    <a:pt x="1" y="3066"/>
                  </a:cubicBezTo>
                  <a:lnTo>
                    <a:pt x="1450" y="2843"/>
                  </a:lnTo>
                  <a:lnTo>
                    <a:pt x="1450" y="2843"/>
                  </a:lnTo>
                  <a:cubicBezTo>
                    <a:pt x="1450" y="2843"/>
                    <a:pt x="1060" y="3707"/>
                    <a:pt x="1144" y="3930"/>
                  </a:cubicBezTo>
                  <a:cubicBezTo>
                    <a:pt x="1227" y="4181"/>
                    <a:pt x="5325" y="8112"/>
                    <a:pt x="5325" y="8112"/>
                  </a:cubicBezTo>
                  <a:cubicBezTo>
                    <a:pt x="5325" y="8112"/>
                    <a:pt x="5102" y="3875"/>
                    <a:pt x="2956" y="1115"/>
                  </a:cubicBezTo>
                  <a:lnTo>
                    <a:pt x="29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4" name="Google Shape;2744;p59"/>
            <p:cNvSpPr/>
            <p:nvPr/>
          </p:nvSpPr>
          <p:spPr>
            <a:xfrm>
              <a:off x="4580145" y="3285940"/>
              <a:ext cx="311925" cy="475181"/>
            </a:xfrm>
            <a:custGeom>
              <a:avLst/>
              <a:gdLst/>
              <a:ahLst/>
              <a:cxnLst/>
              <a:rect l="l" t="t" r="r" b="b"/>
              <a:pathLst>
                <a:path w="5325" h="8112" extrusionOk="0">
                  <a:moveTo>
                    <a:pt x="2259" y="0"/>
                  </a:moveTo>
                  <a:lnTo>
                    <a:pt x="2203" y="1115"/>
                  </a:lnTo>
                  <a:cubicBezTo>
                    <a:pt x="84" y="3875"/>
                    <a:pt x="1" y="8112"/>
                    <a:pt x="1" y="8112"/>
                  </a:cubicBezTo>
                  <a:cubicBezTo>
                    <a:pt x="1" y="8112"/>
                    <a:pt x="4071" y="4181"/>
                    <a:pt x="4182" y="3930"/>
                  </a:cubicBezTo>
                  <a:cubicBezTo>
                    <a:pt x="4266" y="3707"/>
                    <a:pt x="3875" y="2843"/>
                    <a:pt x="3875" y="2843"/>
                  </a:cubicBezTo>
                  <a:lnTo>
                    <a:pt x="3875" y="2843"/>
                  </a:lnTo>
                  <a:lnTo>
                    <a:pt x="5325" y="3066"/>
                  </a:lnTo>
                  <a:cubicBezTo>
                    <a:pt x="5269" y="2676"/>
                    <a:pt x="5186" y="2258"/>
                    <a:pt x="5046" y="1896"/>
                  </a:cubicBezTo>
                  <a:cubicBezTo>
                    <a:pt x="4851" y="1617"/>
                    <a:pt x="2259" y="0"/>
                    <a:pt x="22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5" name="Google Shape;2745;p59"/>
            <p:cNvSpPr/>
            <p:nvPr/>
          </p:nvSpPr>
          <p:spPr>
            <a:xfrm>
              <a:off x="4379335" y="2734008"/>
              <a:ext cx="385381" cy="516009"/>
            </a:xfrm>
            <a:custGeom>
              <a:avLst/>
              <a:gdLst/>
              <a:ahLst/>
              <a:cxnLst/>
              <a:rect l="l" t="t" r="r" b="b"/>
              <a:pathLst>
                <a:path w="6579" h="8809" extrusionOk="0">
                  <a:moveTo>
                    <a:pt x="3122" y="0"/>
                  </a:moveTo>
                  <a:cubicBezTo>
                    <a:pt x="1422" y="0"/>
                    <a:pt x="28" y="1394"/>
                    <a:pt x="28" y="3094"/>
                  </a:cubicBezTo>
                  <a:lnTo>
                    <a:pt x="28" y="5547"/>
                  </a:lnTo>
                  <a:cubicBezTo>
                    <a:pt x="0" y="7276"/>
                    <a:pt x="1366" y="8697"/>
                    <a:pt x="3094" y="8809"/>
                  </a:cubicBezTo>
                  <a:lnTo>
                    <a:pt x="3485" y="8809"/>
                  </a:lnTo>
                  <a:cubicBezTo>
                    <a:pt x="5241" y="8697"/>
                    <a:pt x="6579" y="7276"/>
                    <a:pt x="6579" y="5547"/>
                  </a:cubicBezTo>
                  <a:lnTo>
                    <a:pt x="6579" y="3094"/>
                  </a:lnTo>
                  <a:cubicBezTo>
                    <a:pt x="6551" y="1394"/>
                    <a:pt x="5185" y="0"/>
                    <a:pt x="3457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6" name="Google Shape;2746;p59"/>
            <p:cNvSpPr/>
            <p:nvPr/>
          </p:nvSpPr>
          <p:spPr>
            <a:xfrm>
              <a:off x="4380917" y="2734008"/>
              <a:ext cx="383800" cy="213925"/>
            </a:xfrm>
            <a:custGeom>
              <a:avLst/>
              <a:gdLst/>
              <a:ahLst/>
              <a:cxnLst/>
              <a:rect l="l" t="t" r="r" b="b"/>
              <a:pathLst>
                <a:path w="6552" h="3652" extrusionOk="0">
                  <a:moveTo>
                    <a:pt x="3095" y="0"/>
                  </a:moveTo>
                  <a:cubicBezTo>
                    <a:pt x="1395" y="0"/>
                    <a:pt x="1" y="1394"/>
                    <a:pt x="1" y="3094"/>
                  </a:cubicBezTo>
                  <a:lnTo>
                    <a:pt x="1" y="3652"/>
                  </a:lnTo>
                  <a:cubicBezTo>
                    <a:pt x="57" y="3373"/>
                    <a:pt x="224" y="3122"/>
                    <a:pt x="447" y="2983"/>
                  </a:cubicBezTo>
                  <a:cubicBezTo>
                    <a:pt x="642" y="2899"/>
                    <a:pt x="837" y="2871"/>
                    <a:pt x="1032" y="2788"/>
                  </a:cubicBezTo>
                  <a:cubicBezTo>
                    <a:pt x="1116" y="2732"/>
                    <a:pt x="1200" y="2648"/>
                    <a:pt x="1200" y="2565"/>
                  </a:cubicBezTo>
                  <a:cubicBezTo>
                    <a:pt x="1200" y="2481"/>
                    <a:pt x="1172" y="2425"/>
                    <a:pt x="1116" y="2370"/>
                  </a:cubicBezTo>
                  <a:lnTo>
                    <a:pt x="893" y="2063"/>
                  </a:lnTo>
                  <a:cubicBezTo>
                    <a:pt x="837" y="2007"/>
                    <a:pt x="782" y="1924"/>
                    <a:pt x="754" y="1812"/>
                  </a:cubicBezTo>
                  <a:cubicBezTo>
                    <a:pt x="698" y="1728"/>
                    <a:pt x="726" y="1617"/>
                    <a:pt x="782" y="1533"/>
                  </a:cubicBezTo>
                  <a:cubicBezTo>
                    <a:pt x="854" y="1479"/>
                    <a:pt x="949" y="1449"/>
                    <a:pt x="1045" y="1449"/>
                  </a:cubicBezTo>
                  <a:cubicBezTo>
                    <a:pt x="1097" y="1449"/>
                    <a:pt x="1150" y="1458"/>
                    <a:pt x="1200" y="1478"/>
                  </a:cubicBezTo>
                  <a:cubicBezTo>
                    <a:pt x="1534" y="1589"/>
                    <a:pt x="1869" y="1728"/>
                    <a:pt x="2175" y="1924"/>
                  </a:cubicBezTo>
                  <a:cubicBezTo>
                    <a:pt x="2510" y="2119"/>
                    <a:pt x="2872" y="2230"/>
                    <a:pt x="3262" y="2286"/>
                  </a:cubicBezTo>
                  <a:cubicBezTo>
                    <a:pt x="3653" y="2258"/>
                    <a:pt x="4015" y="2119"/>
                    <a:pt x="4350" y="1924"/>
                  </a:cubicBezTo>
                  <a:cubicBezTo>
                    <a:pt x="4656" y="1728"/>
                    <a:pt x="4991" y="1589"/>
                    <a:pt x="5353" y="1478"/>
                  </a:cubicBezTo>
                  <a:cubicBezTo>
                    <a:pt x="5402" y="1458"/>
                    <a:pt x="5452" y="1449"/>
                    <a:pt x="5500" y="1449"/>
                  </a:cubicBezTo>
                  <a:cubicBezTo>
                    <a:pt x="5588" y="1449"/>
                    <a:pt x="5671" y="1479"/>
                    <a:pt x="5743" y="1533"/>
                  </a:cubicBezTo>
                  <a:cubicBezTo>
                    <a:pt x="5799" y="1617"/>
                    <a:pt x="5827" y="1728"/>
                    <a:pt x="5799" y="1812"/>
                  </a:cubicBezTo>
                  <a:cubicBezTo>
                    <a:pt x="5743" y="1924"/>
                    <a:pt x="5715" y="2007"/>
                    <a:pt x="5632" y="2063"/>
                  </a:cubicBezTo>
                  <a:lnTo>
                    <a:pt x="5409" y="2370"/>
                  </a:lnTo>
                  <a:cubicBezTo>
                    <a:pt x="5381" y="2425"/>
                    <a:pt x="5353" y="2481"/>
                    <a:pt x="5325" y="2565"/>
                  </a:cubicBezTo>
                  <a:cubicBezTo>
                    <a:pt x="5353" y="2648"/>
                    <a:pt x="5409" y="2732"/>
                    <a:pt x="5492" y="2788"/>
                  </a:cubicBezTo>
                  <a:cubicBezTo>
                    <a:pt x="5688" y="2871"/>
                    <a:pt x="5883" y="2899"/>
                    <a:pt x="6078" y="2983"/>
                  </a:cubicBezTo>
                  <a:cubicBezTo>
                    <a:pt x="6329" y="3122"/>
                    <a:pt x="6496" y="3373"/>
                    <a:pt x="6552" y="3652"/>
                  </a:cubicBezTo>
                  <a:lnTo>
                    <a:pt x="6552" y="3094"/>
                  </a:lnTo>
                  <a:cubicBezTo>
                    <a:pt x="6524" y="1394"/>
                    <a:pt x="5158" y="0"/>
                    <a:pt x="34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7" name="Google Shape;2747;p59"/>
            <p:cNvSpPr/>
            <p:nvPr/>
          </p:nvSpPr>
          <p:spPr>
            <a:xfrm>
              <a:off x="4296036" y="2909862"/>
              <a:ext cx="84937" cy="101808"/>
            </a:xfrm>
            <a:custGeom>
              <a:avLst/>
              <a:gdLst/>
              <a:ahLst/>
              <a:cxnLst/>
              <a:rect l="l" t="t" r="r" b="b"/>
              <a:pathLst>
                <a:path w="1450" h="1738" extrusionOk="0">
                  <a:moveTo>
                    <a:pt x="854" y="0"/>
                  </a:moveTo>
                  <a:cubicBezTo>
                    <a:pt x="822" y="0"/>
                    <a:pt x="788" y="3"/>
                    <a:pt x="753" y="9"/>
                  </a:cubicBezTo>
                  <a:cubicBezTo>
                    <a:pt x="84" y="120"/>
                    <a:pt x="0" y="1737"/>
                    <a:pt x="1450" y="1737"/>
                  </a:cubicBezTo>
                  <a:lnTo>
                    <a:pt x="1450" y="901"/>
                  </a:lnTo>
                  <a:cubicBezTo>
                    <a:pt x="1450" y="901"/>
                    <a:pt x="1425" y="0"/>
                    <a:pt x="854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8" name="Google Shape;2748;p59"/>
            <p:cNvSpPr/>
            <p:nvPr/>
          </p:nvSpPr>
          <p:spPr>
            <a:xfrm>
              <a:off x="4325443" y="2926675"/>
              <a:ext cx="45749" cy="65372"/>
            </a:xfrm>
            <a:custGeom>
              <a:avLst/>
              <a:gdLst/>
              <a:ahLst/>
              <a:cxnLst/>
              <a:rect l="l" t="t" r="r" b="b"/>
              <a:pathLst>
                <a:path w="781" h="1116" fill="none" extrusionOk="0">
                  <a:moveTo>
                    <a:pt x="502" y="0"/>
                  </a:moveTo>
                  <a:cubicBezTo>
                    <a:pt x="446" y="168"/>
                    <a:pt x="418" y="363"/>
                    <a:pt x="418" y="530"/>
                  </a:cubicBezTo>
                  <a:cubicBezTo>
                    <a:pt x="390" y="725"/>
                    <a:pt x="446" y="893"/>
                    <a:pt x="558" y="1060"/>
                  </a:cubicBezTo>
                  <a:cubicBezTo>
                    <a:pt x="586" y="1088"/>
                    <a:pt x="613" y="1116"/>
                    <a:pt x="641" y="1116"/>
                  </a:cubicBezTo>
                  <a:cubicBezTo>
                    <a:pt x="697" y="1116"/>
                    <a:pt x="725" y="1060"/>
                    <a:pt x="753" y="1032"/>
                  </a:cubicBezTo>
                  <a:cubicBezTo>
                    <a:pt x="781" y="893"/>
                    <a:pt x="753" y="781"/>
                    <a:pt x="669" y="670"/>
                  </a:cubicBezTo>
                  <a:cubicBezTo>
                    <a:pt x="530" y="419"/>
                    <a:pt x="279" y="251"/>
                    <a:pt x="0" y="196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49" name="Google Shape;2749;p59"/>
            <p:cNvSpPr/>
            <p:nvPr/>
          </p:nvSpPr>
          <p:spPr>
            <a:xfrm>
              <a:off x="4392398" y="3013196"/>
              <a:ext cx="106201" cy="138887"/>
            </a:xfrm>
            <a:custGeom>
              <a:avLst/>
              <a:gdLst/>
              <a:ahLst/>
              <a:cxnLst/>
              <a:rect l="l" t="t" r="r" b="b"/>
              <a:pathLst>
                <a:path w="1813" h="2371" fill="none" extrusionOk="0">
                  <a:moveTo>
                    <a:pt x="0" y="1"/>
                  </a:moveTo>
                  <a:cubicBezTo>
                    <a:pt x="363" y="949"/>
                    <a:pt x="976" y="1785"/>
                    <a:pt x="1812" y="2370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0" name="Google Shape;2750;p59"/>
            <p:cNvSpPr/>
            <p:nvPr/>
          </p:nvSpPr>
          <p:spPr>
            <a:xfrm>
              <a:off x="4464216" y="3027556"/>
              <a:ext cx="22904" cy="21264"/>
            </a:xfrm>
            <a:custGeom>
              <a:avLst/>
              <a:gdLst/>
              <a:ahLst/>
              <a:cxnLst/>
              <a:rect l="l" t="t" r="r" b="b"/>
              <a:pathLst>
                <a:path w="391" h="363" fill="none" extrusionOk="0">
                  <a:moveTo>
                    <a:pt x="1" y="363"/>
                  </a:moveTo>
                  <a:lnTo>
                    <a:pt x="391" y="0"/>
                  </a:ln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1" name="Google Shape;2751;p59"/>
            <p:cNvSpPr/>
            <p:nvPr/>
          </p:nvSpPr>
          <p:spPr>
            <a:xfrm>
              <a:off x="4438090" y="3025916"/>
              <a:ext cx="11481" cy="11481"/>
            </a:xfrm>
            <a:custGeom>
              <a:avLst/>
              <a:gdLst/>
              <a:ahLst/>
              <a:cxnLst/>
              <a:rect l="l" t="t" r="r" b="b"/>
              <a:pathLst>
                <a:path w="196" h="196" fill="none" extrusionOk="0">
                  <a:moveTo>
                    <a:pt x="1" y="196"/>
                  </a:moveTo>
                  <a:lnTo>
                    <a:pt x="196" y="1"/>
                  </a:ln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2" name="Google Shape;2752;p59"/>
            <p:cNvSpPr/>
            <p:nvPr/>
          </p:nvSpPr>
          <p:spPr>
            <a:xfrm>
              <a:off x="4763029" y="2909862"/>
              <a:ext cx="84996" cy="101808"/>
            </a:xfrm>
            <a:custGeom>
              <a:avLst/>
              <a:gdLst/>
              <a:ahLst/>
              <a:cxnLst/>
              <a:rect l="l" t="t" r="r" b="b"/>
              <a:pathLst>
                <a:path w="1451" h="1738" extrusionOk="0">
                  <a:moveTo>
                    <a:pt x="597" y="0"/>
                  </a:moveTo>
                  <a:cubicBezTo>
                    <a:pt x="26" y="0"/>
                    <a:pt x="1" y="901"/>
                    <a:pt x="1" y="901"/>
                  </a:cubicBezTo>
                  <a:lnTo>
                    <a:pt x="1" y="1737"/>
                  </a:lnTo>
                  <a:cubicBezTo>
                    <a:pt x="1450" y="1737"/>
                    <a:pt x="1367" y="120"/>
                    <a:pt x="698" y="9"/>
                  </a:cubicBezTo>
                  <a:cubicBezTo>
                    <a:pt x="662" y="3"/>
                    <a:pt x="629" y="0"/>
                    <a:pt x="597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3" name="Google Shape;2753;p59"/>
            <p:cNvSpPr/>
            <p:nvPr/>
          </p:nvSpPr>
          <p:spPr>
            <a:xfrm>
              <a:off x="4774452" y="2926675"/>
              <a:ext cx="44167" cy="65372"/>
            </a:xfrm>
            <a:custGeom>
              <a:avLst/>
              <a:gdLst/>
              <a:ahLst/>
              <a:cxnLst/>
              <a:rect l="l" t="t" r="r" b="b"/>
              <a:pathLst>
                <a:path w="754" h="1116" fill="none" extrusionOk="0">
                  <a:moveTo>
                    <a:pt x="252" y="0"/>
                  </a:moveTo>
                  <a:cubicBezTo>
                    <a:pt x="308" y="168"/>
                    <a:pt x="335" y="363"/>
                    <a:pt x="335" y="530"/>
                  </a:cubicBezTo>
                  <a:cubicBezTo>
                    <a:pt x="363" y="725"/>
                    <a:pt x="308" y="893"/>
                    <a:pt x="196" y="1060"/>
                  </a:cubicBezTo>
                  <a:cubicBezTo>
                    <a:pt x="196" y="1088"/>
                    <a:pt x="140" y="1116"/>
                    <a:pt x="112" y="1116"/>
                  </a:cubicBezTo>
                  <a:cubicBezTo>
                    <a:pt x="57" y="1116"/>
                    <a:pt x="29" y="1060"/>
                    <a:pt x="29" y="1032"/>
                  </a:cubicBezTo>
                  <a:cubicBezTo>
                    <a:pt x="1" y="893"/>
                    <a:pt x="1" y="781"/>
                    <a:pt x="85" y="670"/>
                  </a:cubicBezTo>
                  <a:cubicBezTo>
                    <a:pt x="252" y="419"/>
                    <a:pt x="475" y="251"/>
                    <a:pt x="754" y="196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4" name="Google Shape;2754;p59"/>
            <p:cNvSpPr/>
            <p:nvPr/>
          </p:nvSpPr>
          <p:spPr>
            <a:xfrm>
              <a:off x="4472418" y="2954441"/>
              <a:ext cx="9841" cy="53950"/>
            </a:xfrm>
            <a:custGeom>
              <a:avLst/>
              <a:gdLst/>
              <a:ahLst/>
              <a:cxnLst/>
              <a:rect l="l" t="t" r="r" b="b"/>
              <a:pathLst>
                <a:path w="168" h="921" extrusionOk="0">
                  <a:moveTo>
                    <a:pt x="84" y="0"/>
                  </a:moveTo>
                  <a:cubicBezTo>
                    <a:pt x="28" y="0"/>
                    <a:pt x="0" y="196"/>
                    <a:pt x="0" y="474"/>
                  </a:cubicBezTo>
                  <a:cubicBezTo>
                    <a:pt x="0" y="725"/>
                    <a:pt x="28" y="920"/>
                    <a:pt x="84" y="920"/>
                  </a:cubicBezTo>
                  <a:cubicBezTo>
                    <a:pt x="139" y="920"/>
                    <a:pt x="167" y="725"/>
                    <a:pt x="167" y="474"/>
                  </a:cubicBezTo>
                  <a:cubicBezTo>
                    <a:pt x="167" y="196"/>
                    <a:pt x="139" y="0"/>
                    <a:pt x="84" y="0"/>
                  </a:cubicBezTo>
                  <a:close/>
                </a:path>
              </a:pathLst>
            </a:custGeom>
            <a:solidFill>
              <a:srgbClr val="2A1F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5" name="Google Shape;2755;p59"/>
            <p:cNvSpPr/>
            <p:nvPr/>
          </p:nvSpPr>
          <p:spPr>
            <a:xfrm>
              <a:off x="4444651" y="2903126"/>
              <a:ext cx="52310" cy="23607"/>
            </a:xfrm>
            <a:custGeom>
              <a:avLst/>
              <a:gdLst/>
              <a:ahLst/>
              <a:cxnLst/>
              <a:rect l="l" t="t" r="r" b="b"/>
              <a:pathLst>
                <a:path w="893" h="403" extrusionOk="0">
                  <a:moveTo>
                    <a:pt x="553" y="1"/>
                  </a:moveTo>
                  <a:cubicBezTo>
                    <a:pt x="525" y="1"/>
                    <a:pt x="499" y="4"/>
                    <a:pt x="474" y="12"/>
                  </a:cubicBezTo>
                  <a:cubicBezTo>
                    <a:pt x="449" y="7"/>
                    <a:pt x="426" y="5"/>
                    <a:pt x="402" y="5"/>
                  </a:cubicBezTo>
                  <a:cubicBezTo>
                    <a:pt x="295" y="5"/>
                    <a:pt x="203" y="55"/>
                    <a:pt x="112" y="124"/>
                  </a:cubicBezTo>
                  <a:cubicBezTo>
                    <a:pt x="56" y="179"/>
                    <a:pt x="28" y="291"/>
                    <a:pt x="0" y="402"/>
                  </a:cubicBezTo>
                  <a:cubicBezTo>
                    <a:pt x="193" y="287"/>
                    <a:pt x="398" y="225"/>
                    <a:pt x="608" y="225"/>
                  </a:cubicBezTo>
                  <a:cubicBezTo>
                    <a:pt x="702" y="225"/>
                    <a:pt x="797" y="237"/>
                    <a:pt x="892" y="263"/>
                  </a:cubicBezTo>
                  <a:cubicBezTo>
                    <a:pt x="892" y="152"/>
                    <a:pt x="836" y="68"/>
                    <a:pt x="753" y="40"/>
                  </a:cubicBezTo>
                  <a:cubicBezTo>
                    <a:pt x="694" y="20"/>
                    <a:pt x="621" y="1"/>
                    <a:pt x="553" y="1"/>
                  </a:cubicBezTo>
                  <a:close/>
                </a:path>
              </a:pathLst>
            </a:custGeom>
            <a:solidFill>
              <a:srgbClr val="2A1F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6" name="Google Shape;2756;p59"/>
            <p:cNvSpPr/>
            <p:nvPr/>
          </p:nvSpPr>
          <p:spPr>
            <a:xfrm>
              <a:off x="4663444" y="2954441"/>
              <a:ext cx="11481" cy="53950"/>
            </a:xfrm>
            <a:custGeom>
              <a:avLst/>
              <a:gdLst/>
              <a:ahLst/>
              <a:cxnLst/>
              <a:rect l="l" t="t" r="r" b="b"/>
              <a:pathLst>
                <a:path w="196" h="921" extrusionOk="0">
                  <a:moveTo>
                    <a:pt x="112" y="0"/>
                  </a:moveTo>
                  <a:cubicBezTo>
                    <a:pt x="56" y="0"/>
                    <a:pt x="0" y="196"/>
                    <a:pt x="0" y="474"/>
                  </a:cubicBezTo>
                  <a:cubicBezTo>
                    <a:pt x="0" y="725"/>
                    <a:pt x="56" y="920"/>
                    <a:pt x="112" y="920"/>
                  </a:cubicBezTo>
                  <a:cubicBezTo>
                    <a:pt x="140" y="920"/>
                    <a:pt x="196" y="725"/>
                    <a:pt x="196" y="474"/>
                  </a:cubicBezTo>
                  <a:cubicBezTo>
                    <a:pt x="196" y="196"/>
                    <a:pt x="140" y="0"/>
                    <a:pt x="112" y="0"/>
                  </a:cubicBezTo>
                  <a:close/>
                </a:path>
              </a:pathLst>
            </a:custGeom>
            <a:solidFill>
              <a:srgbClr val="2A1F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7" name="Google Shape;2757;p59"/>
            <p:cNvSpPr/>
            <p:nvPr/>
          </p:nvSpPr>
          <p:spPr>
            <a:xfrm>
              <a:off x="4645460" y="2905879"/>
              <a:ext cx="50670" cy="27356"/>
            </a:xfrm>
            <a:custGeom>
              <a:avLst/>
              <a:gdLst/>
              <a:ahLst/>
              <a:cxnLst/>
              <a:rect l="l" t="t" r="r" b="b"/>
              <a:pathLst>
                <a:path w="865" h="467" extrusionOk="0">
                  <a:moveTo>
                    <a:pt x="307" y="0"/>
                  </a:moveTo>
                  <a:cubicBezTo>
                    <a:pt x="259" y="0"/>
                    <a:pt x="210" y="7"/>
                    <a:pt x="168" y="21"/>
                  </a:cubicBezTo>
                  <a:cubicBezTo>
                    <a:pt x="84" y="49"/>
                    <a:pt x="1" y="132"/>
                    <a:pt x="1" y="244"/>
                  </a:cubicBezTo>
                  <a:cubicBezTo>
                    <a:pt x="63" y="233"/>
                    <a:pt x="126" y="227"/>
                    <a:pt x="188" y="227"/>
                  </a:cubicBezTo>
                  <a:cubicBezTo>
                    <a:pt x="430" y="227"/>
                    <a:pt x="665" y="312"/>
                    <a:pt x="865" y="467"/>
                  </a:cubicBezTo>
                  <a:cubicBezTo>
                    <a:pt x="865" y="355"/>
                    <a:pt x="837" y="272"/>
                    <a:pt x="781" y="188"/>
                  </a:cubicBezTo>
                  <a:cubicBezTo>
                    <a:pt x="698" y="77"/>
                    <a:pt x="586" y="21"/>
                    <a:pt x="447" y="21"/>
                  </a:cubicBezTo>
                  <a:cubicBezTo>
                    <a:pt x="405" y="7"/>
                    <a:pt x="356" y="0"/>
                    <a:pt x="307" y="0"/>
                  </a:cubicBezTo>
                  <a:close/>
                </a:path>
              </a:pathLst>
            </a:custGeom>
            <a:solidFill>
              <a:srgbClr val="2A1F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8" name="Google Shape;2758;p59"/>
            <p:cNvSpPr/>
            <p:nvPr/>
          </p:nvSpPr>
          <p:spPr>
            <a:xfrm>
              <a:off x="4645460" y="3013196"/>
              <a:ext cx="106201" cy="138887"/>
            </a:xfrm>
            <a:custGeom>
              <a:avLst/>
              <a:gdLst/>
              <a:ahLst/>
              <a:cxnLst/>
              <a:rect l="l" t="t" r="r" b="b"/>
              <a:pathLst>
                <a:path w="1813" h="2371" fill="none" extrusionOk="0">
                  <a:moveTo>
                    <a:pt x="1813" y="1"/>
                  </a:moveTo>
                  <a:cubicBezTo>
                    <a:pt x="1450" y="949"/>
                    <a:pt x="837" y="1785"/>
                    <a:pt x="1" y="2370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59" name="Google Shape;2759;p59"/>
            <p:cNvSpPr/>
            <p:nvPr/>
          </p:nvSpPr>
          <p:spPr>
            <a:xfrm>
              <a:off x="4684650" y="3024276"/>
              <a:ext cx="18042" cy="14762"/>
            </a:xfrm>
            <a:custGeom>
              <a:avLst/>
              <a:gdLst/>
              <a:ahLst/>
              <a:cxnLst/>
              <a:rect l="l" t="t" r="r" b="b"/>
              <a:pathLst>
                <a:path w="308" h="252" fill="none" extrusionOk="0">
                  <a:moveTo>
                    <a:pt x="307" y="252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60" name="Google Shape;2760;p59"/>
            <p:cNvSpPr/>
            <p:nvPr/>
          </p:nvSpPr>
          <p:spPr>
            <a:xfrm>
              <a:off x="4660164" y="3035699"/>
              <a:ext cx="11481" cy="11481"/>
            </a:xfrm>
            <a:custGeom>
              <a:avLst/>
              <a:gdLst/>
              <a:ahLst/>
              <a:cxnLst/>
              <a:rect l="l" t="t" r="r" b="b"/>
              <a:pathLst>
                <a:path w="196" h="196" fill="none" extrusionOk="0">
                  <a:moveTo>
                    <a:pt x="196" y="196"/>
                  </a:moveTo>
                  <a:cubicBezTo>
                    <a:pt x="140" y="112"/>
                    <a:pt x="56" y="57"/>
                    <a:pt x="1" y="1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61" name="Google Shape;2761;p59"/>
            <p:cNvSpPr/>
            <p:nvPr/>
          </p:nvSpPr>
          <p:spPr>
            <a:xfrm>
              <a:off x="4509967" y="2929955"/>
              <a:ext cx="140469" cy="192720"/>
            </a:xfrm>
            <a:custGeom>
              <a:avLst/>
              <a:gdLst/>
              <a:ahLst/>
              <a:cxnLst/>
              <a:rect l="l" t="t" r="r" b="b"/>
              <a:pathLst>
                <a:path w="2398" h="3290" fill="none" extrusionOk="0">
                  <a:moveTo>
                    <a:pt x="1115" y="0"/>
                  </a:moveTo>
                  <a:cubicBezTo>
                    <a:pt x="1115" y="0"/>
                    <a:pt x="976" y="1868"/>
                    <a:pt x="1032" y="1896"/>
                  </a:cubicBezTo>
                  <a:cubicBezTo>
                    <a:pt x="1115" y="1924"/>
                    <a:pt x="1450" y="1004"/>
                    <a:pt x="1924" y="1227"/>
                  </a:cubicBezTo>
                  <a:cubicBezTo>
                    <a:pt x="2397" y="1450"/>
                    <a:pt x="1617" y="2258"/>
                    <a:pt x="1032" y="2314"/>
                  </a:cubicBezTo>
                  <a:cubicBezTo>
                    <a:pt x="1032" y="2314"/>
                    <a:pt x="1227" y="2732"/>
                    <a:pt x="1505" y="2788"/>
                  </a:cubicBezTo>
                  <a:cubicBezTo>
                    <a:pt x="1338" y="3094"/>
                    <a:pt x="1032" y="3262"/>
                    <a:pt x="697" y="3262"/>
                  </a:cubicBezTo>
                  <a:cubicBezTo>
                    <a:pt x="390" y="3290"/>
                    <a:pt x="112" y="3094"/>
                    <a:pt x="0" y="2816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62" name="Google Shape;2762;p59"/>
            <p:cNvSpPr/>
            <p:nvPr/>
          </p:nvSpPr>
          <p:spPr>
            <a:xfrm>
              <a:off x="5396621" y="2506019"/>
              <a:ext cx="150251" cy="190494"/>
            </a:xfrm>
            <a:custGeom>
              <a:avLst/>
              <a:gdLst/>
              <a:ahLst/>
              <a:cxnLst/>
              <a:rect l="l" t="t" r="r" b="b"/>
              <a:pathLst>
                <a:path w="2565" h="3252" extrusionOk="0">
                  <a:moveTo>
                    <a:pt x="166" y="0"/>
                  </a:moveTo>
                  <a:cubicBezTo>
                    <a:pt x="128" y="0"/>
                    <a:pt x="100" y="26"/>
                    <a:pt x="84" y="73"/>
                  </a:cubicBezTo>
                  <a:cubicBezTo>
                    <a:pt x="0" y="324"/>
                    <a:pt x="781" y="3251"/>
                    <a:pt x="781" y="3251"/>
                  </a:cubicBezTo>
                  <a:lnTo>
                    <a:pt x="2398" y="3251"/>
                  </a:lnTo>
                  <a:cubicBezTo>
                    <a:pt x="2565" y="1802"/>
                    <a:pt x="1115" y="1662"/>
                    <a:pt x="1115" y="1662"/>
                  </a:cubicBezTo>
                  <a:cubicBezTo>
                    <a:pt x="686" y="465"/>
                    <a:pt x="330" y="0"/>
                    <a:pt x="166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63" name="Google Shape;2763;p59"/>
            <p:cNvSpPr/>
            <p:nvPr/>
          </p:nvSpPr>
          <p:spPr>
            <a:xfrm>
              <a:off x="3598768" y="2506019"/>
              <a:ext cx="150310" cy="190494"/>
            </a:xfrm>
            <a:custGeom>
              <a:avLst/>
              <a:gdLst/>
              <a:ahLst/>
              <a:cxnLst/>
              <a:rect l="l" t="t" r="r" b="b"/>
              <a:pathLst>
                <a:path w="2566" h="3252" extrusionOk="0">
                  <a:moveTo>
                    <a:pt x="2397" y="0"/>
                  </a:moveTo>
                  <a:cubicBezTo>
                    <a:pt x="2226" y="0"/>
                    <a:pt x="1851" y="465"/>
                    <a:pt x="1422" y="1662"/>
                  </a:cubicBezTo>
                  <a:cubicBezTo>
                    <a:pt x="1422" y="1662"/>
                    <a:pt x="1" y="1802"/>
                    <a:pt x="140" y="3251"/>
                  </a:cubicBezTo>
                  <a:lnTo>
                    <a:pt x="1757" y="3251"/>
                  </a:lnTo>
                  <a:cubicBezTo>
                    <a:pt x="1757" y="3251"/>
                    <a:pt x="2565" y="324"/>
                    <a:pt x="2482" y="73"/>
                  </a:cubicBezTo>
                  <a:cubicBezTo>
                    <a:pt x="2466" y="26"/>
                    <a:pt x="2437" y="0"/>
                    <a:pt x="2397" y="0"/>
                  </a:cubicBezTo>
                  <a:close/>
                </a:path>
              </a:pathLst>
            </a:custGeom>
            <a:solidFill>
              <a:srgbClr val="FBD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64" name="Google Shape;2764;p59"/>
            <p:cNvSpPr/>
            <p:nvPr/>
          </p:nvSpPr>
          <p:spPr>
            <a:xfrm>
              <a:off x="4572002" y="3218984"/>
              <a:ext cx="16402" cy="8201"/>
            </a:xfrm>
            <a:custGeom>
              <a:avLst/>
              <a:gdLst/>
              <a:ahLst/>
              <a:cxnLst/>
              <a:rect l="l" t="t" r="r" b="b"/>
              <a:pathLst>
                <a:path w="280" h="140" fill="none" extrusionOk="0">
                  <a:moveTo>
                    <a:pt x="0" y="140"/>
                  </a:moveTo>
                  <a:cubicBezTo>
                    <a:pt x="84" y="56"/>
                    <a:pt x="168" y="0"/>
                    <a:pt x="279" y="0"/>
                  </a:cubicBezTo>
                </a:path>
              </a:pathLst>
            </a:custGeom>
            <a:noFill/>
            <a:ln w="9525" cap="rnd" cmpd="sng">
              <a:solidFill>
                <a:srgbClr val="CFA6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sp>
          <p:nvSpPr>
            <p:cNvPr id="2765" name="Google Shape;2765;p59"/>
            <p:cNvSpPr/>
            <p:nvPr/>
          </p:nvSpPr>
          <p:spPr>
            <a:xfrm>
              <a:off x="3609358" y="1401512"/>
              <a:ext cx="2104865" cy="59"/>
            </a:xfrm>
            <a:custGeom>
              <a:avLst/>
              <a:gdLst/>
              <a:ahLst/>
              <a:cxnLst/>
              <a:rect l="l" t="t" r="r" b="b"/>
              <a:pathLst>
                <a:path w="35933" h="1" fill="none" extrusionOk="0">
                  <a:moveTo>
                    <a:pt x="1" y="1"/>
                  </a:moveTo>
                  <a:lnTo>
                    <a:pt x="35932" y="1"/>
                  </a:lnTo>
                </a:path>
              </a:pathLst>
            </a:custGeom>
            <a:noFill/>
            <a:ln w="7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entury Gothic" panose="020B0502020202020204" pitchFamily="34" charset="0"/>
              </a:endParaRPr>
            </a:p>
          </p:txBody>
        </p:sp>
        <p:grpSp>
          <p:nvGrpSpPr>
            <p:cNvPr id="2766" name="Google Shape;2766;p59"/>
            <p:cNvGrpSpPr/>
            <p:nvPr/>
          </p:nvGrpSpPr>
          <p:grpSpPr>
            <a:xfrm>
              <a:off x="3608386" y="1564730"/>
              <a:ext cx="1927200" cy="875457"/>
              <a:chOff x="3540438" y="1468682"/>
              <a:chExt cx="1927200" cy="875457"/>
            </a:xfrm>
          </p:grpSpPr>
          <p:grpSp>
            <p:nvGrpSpPr>
              <p:cNvPr id="2767" name="Google Shape;2767;p59"/>
              <p:cNvGrpSpPr/>
              <p:nvPr/>
            </p:nvGrpSpPr>
            <p:grpSpPr>
              <a:xfrm>
                <a:off x="4845489" y="1538268"/>
                <a:ext cx="622148" cy="623996"/>
                <a:chOff x="5110038" y="1432559"/>
                <a:chExt cx="551990" cy="553629"/>
              </a:xfrm>
            </p:grpSpPr>
            <p:sp>
              <p:nvSpPr>
                <p:cNvPr id="2768" name="Google Shape;2768;p59"/>
                <p:cNvSpPr/>
                <p:nvPr/>
              </p:nvSpPr>
              <p:spPr>
                <a:xfrm>
                  <a:off x="5188417" y="1510938"/>
                  <a:ext cx="395222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47" h="6747" fill="none" extrusionOk="0">
                      <a:moveTo>
                        <a:pt x="6746" y="3374"/>
                      </a:moveTo>
                      <a:cubicBezTo>
                        <a:pt x="6746" y="5241"/>
                        <a:pt x="5241" y="6746"/>
                        <a:pt x="3373" y="6746"/>
                      </a:cubicBezTo>
                      <a:cubicBezTo>
                        <a:pt x="1506" y="6746"/>
                        <a:pt x="0" y="5241"/>
                        <a:pt x="0" y="3374"/>
                      </a:cubicBezTo>
                      <a:cubicBezTo>
                        <a:pt x="0" y="1506"/>
                        <a:pt x="1506" y="1"/>
                        <a:pt x="3373" y="1"/>
                      </a:cubicBezTo>
                      <a:cubicBezTo>
                        <a:pt x="5241" y="1"/>
                        <a:pt x="6746" y="1506"/>
                        <a:pt x="6746" y="337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69" name="Google Shape;2769;p59"/>
                <p:cNvSpPr/>
                <p:nvPr/>
              </p:nvSpPr>
              <p:spPr>
                <a:xfrm>
                  <a:off x="5386005" y="1460325"/>
                  <a:ext cx="59" cy="50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865" fill="none" extrusionOk="0">
                      <a:moveTo>
                        <a:pt x="0" y="0"/>
                      </a:moveTo>
                      <a:lnTo>
                        <a:pt x="0" y="865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0" name="Google Shape;2770;p59"/>
                <p:cNvSpPr/>
                <p:nvPr/>
              </p:nvSpPr>
              <p:spPr>
                <a:xfrm>
                  <a:off x="5372941" y="1432559"/>
                  <a:ext cx="26184" cy="2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" h="475" fill="none" extrusionOk="0">
                      <a:moveTo>
                        <a:pt x="446" y="224"/>
                      </a:moveTo>
                      <a:cubicBezTo>
                        <a:pt x="446" y="363"/>
                        <a:pt x="335" y="474"/>
                        <a:pt x="223" y="474"/>
                      </a:cubicBezTo>
                      <a:cubicBezTo>
                        <a:pt x="84" y="474"/>
                        <a:pt x="0" y="363"/>
                        <a:pt x="0" y="224"/>
                      </a:cubicBezTo>
                      <a:cubicBezTo>
                        <a:pt x="0" y="112"/>
                        <a:pt x="84" y="1"/>
                        <a:pt x="223" y="1"/>
                      </a:cubicBezTo>
                      <a:cubicBezTo>
                        <a:pt x="363" y="1"/>
                        <a:pt x="446" y="112"/>
                        <a:pt x="446" y="22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1" name="Google Shape;2771;p59"/>
                <p:cNvSpPr/>
                <p:nvPr/>
              </p:nvSpPr>
              <p:spPr>
                <a:xfrm>
                  <a:off x="5386005" y="1907752"/>
                  <a:ext cx="59" cy="50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865" fill="none" extrusionOk="0">
                      <a:moveTo>
                        <a:pt x="0" y="8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2" name="Google Shape;2772;p59"/>
                <p:cNvSpPr/>
                <p:nvPr/>
              </p:nvSpPr>
              <p:spPr>
                <a:xfrm>
                  <a:off x="5371301" y="1958364"/>
                  <a:ext cx="27824" cy="2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475" fill="none" extrusionOk="0">
                      <a:moveTo>
                        <a:pt x="474" y="223"/>
                      </a:moveTo>
                      <a:cubicBezTo>
                        <a:pt x="474" y="363"/>
                        <a:pt x="391" y="474"/>
                        <a:pt x="251" y="474"/>
                      </a:cubicBezTo>
                      <a:cubicBezTo>
                        <a:pt x="112" y="474"/>
                        <a:pt x="0" y="363"/>
                        <a:pt x="0" y="223"/>
                      </a:cubicBezTo>
                      <a:cubicBezTo>
                        <a:pt x="0" y="112"/>
                        <a:pt x="112" y="0"/>
                        <a:pt x="251" y="0"/>
                      </a:cubicBezTo>
                      <a:cubicBezTo>
                        <a:pt x="391" y="0"/>
                        <a:pt x="474" y="112"/>
                        <a:pt x="474" y="22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3" name="Google Shape;2773;p59"/>
                <p:cNvSpPr/>
                <p:nvPr/>
              </p:nvSpPr>
              <p:spPr>
                <a:xfrm>
                  <a:off x="5526419" y="1532143"/>
                  <a:ext cx="35967" cy="376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" h="643" fill="none" extrusionOk="0">
                      <a:moveTo>
                        <a:pt x="614" y="1"/>
                      </a:moveTo>
                      <a:lnTo>
                        <a:pt x="0" y="642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4" name="Google Shape;2774;p59"/>
                <p:cNvSpPr/>
                <p:nvPr/>
              </p:nvSpPr>
              <p:spPr>
                <a:xfrm>
                  <a:off x="5557466" y="1509297"/>
                  <a:ext cx="27824" cy="2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475" fill="none" extrusionOk="0">
                      <a:moveTo>
                        <a:pt x="474" y="252"/>
                      </a:moveTo>
                      <a:cubicBezTo>
                        <a:pt x="474" y="363"/>
                        <a:pt x="363" y="475"/>
                        <a:pt x="251" y="475"/>
                      </a:cubicBezTo>
                      <a:cubicBezTo>
                        <a:pt x="112" y="475"/>
                        <a:pt x="0" y="363"/>
                        <a:pt x="0" y="252"/>
                      </a:cubicBezTo>
                      <a:cubicBezTo>
                        <a:pt x="0" y="112"/>
                        <a:pt x="112" y="1"/>
                        <a:pt x="251" y="1"/>
                      </a:cubicBezTo>
                      <a:cubicBezTo>
                        <a:pt x="363" y="1"/>
                        <a:pt x="474" y="112"/>
                        <a:pt x="474" y="25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5" name="Google Shape;2775;p59"/>
                <p:cNvSpPr/>
                <p:nvPr/>
              </p:nvSpPr>
              <p:spPr>
                <a:xfrm>
                  <a:off x="5209623" y="1848938"/>
                  <a:ext cx="35967" cy="36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" h="615" fill="none" extrusionOk="0">
                      <a:moveTo>
                        <a:pt x="1" y="614"/>
                      </a:moveTo>
                      <a:lnTo>
                        <a:pt x="614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6" name="Google Shape;2776;p59"/>
                <p:cNvSpPr/>
                <p:nvPr/>
              </p:nvSpPr>
              <p:spPr>
                <a:xfrm>
                  <a:off x="5185137" y="1876705"/>
                  <a:ext cx="27824" cy="359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614" fill="none" extrusionOk="0">
                      <a:moveTo>
                        <a:pt x="84" y="140"/>
                      </a:moveTo>
                      <a:cubicBezTo>
                        <a:pt x="224" y="1"/>
                        <a:pt x="474" y="112"/>
                        <a:pt x="474" y="307"/>
                      </a:cubicBezTo>
                      <a:cubicBezTo>
                        <a:pt x="474" y="502"/>
                        <a:pt x="224" y="614"/>
                        <a:pt x="84" y="475"/>
                      </a:cubicBezTo>
                      <a:cubicBezTo>
                        <a:pt x="1" y="391"/>
                        <a:pt x="1" y="224"/>
                        <a:pt x="84" y="140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7" name="Google Shape;2777;p59"/>
                <p:cNvSpPr/>
                <p:nvPr/>
              </p:nvSpPr>
              <p:spPr>
                <a:xfrm>
                  <a:off x="5583592" y="1708525"/>
                  <a:ext cx="50670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5" h="1" fill="none" extrusionOk="0">
                      <a:moveTo>
                        <a:pt x="864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8" name="Google Shape;2778;p59"/>
                <p:cNvSpPr/>
                <p:nvPr/>
              </p:nvSpPr>
              <p:spPr>
                <a:xfrm>
                  <a:off x="5634204" y="1695461"/>
                  <a:ext cx="27824" cy="2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475" fill="none" extrusionOk="0">
                      <a:moveTo>
                        <a:pt x="474" y="224"/>
                      </a:moveTo>
                      <a:cubicBezTo>
                        <a:pt x="474" y="363"/>
                        <a:pt x="391" y="474"/>
                        <a:pt x="251" y="474"/>
                      </a:cubicBezTo>
                      <a:cubicBezTo>
                        <a:pt x="112" y="474"/>
                        <a:pt x="0" y="363"/>
                        <a:pt x="0" y="224"/>
                      </a:cubicBezTo>
                      <a:cubicBezTo>
                        <a:pt x="0" y="112"/>
                        <a:pt x="112" y="1"/>
                        <a:pt x="251" y="1"/>
                      </a:cubicBezTo>
                      <a:cubicBezTo>
                        <a:pt x="391" y="1"/>
                        <a:pt x="474" y="112"/>
                        <a:pt x="474" y="22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79" name="Google Shape;2779;p59"/>
                <p:cNvSpPr/>
                <p:nvPr/>
              </p:nvSpPr>
              <p:spPr>
                <a:xfrm>
                  <a:off x="5136164" y="1708525"/>
                  <a:ext cx="52310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3" h="1" fill="none" extrusionOk="0">
                      <a:moveTo>
                        <a:pt x="0" y="1"/>
                      </a:moveTo>
                      <a:lnTo>
                        <a:pt x="892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0" name="Google Shape;2780;p59"/>
                <p:cNvSpPr/>
                <p:nvPr/>
              </p:nvSpPr>
              <p:spPr>
                <a:xfrm>
                  <a:off x="5110038" y="1695461"/>
                  <a:ext cx="26184" cy="2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" h="475" fill="none" extrusionOk="0">
                      <a:moveTo>
                        <a:pt x="446" y="224"/>
                      </a:moveTo>
                      <a:cubicBezTo>
                        <a:pt x="446" y="363"/>
                        <a:pt x="363" y="474"/>
                        <a:pt x="223" y="474"/>
                      </a:cubicBezTo>
                      <a:cubicBezTo>
                        <a:pt x="84" y="474"/>
                        <a:pt x="0" y="363"/>
                        <a:pt x="0" y="224"/>
                      </a:cubicBezTo>
                      <a:cubicBezTo>
                        <a:pt x="0" y="112"/>
                        <a:pt x="84" y="1"/>
                        <a:pt x="223" y="1"/>
                      </a:cubicBezTo>
                      <a:cubicBezTo>
                        <a:pt x="363" y="1"/>
                        <a:pt x="446" y="112"/>
                        <a:pt x="446" y="22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1" name="Google Shape;2781;p59"/>
                <p:cNvSpPr/>
                <p:nvPr/>
              </p:nvSpPr>
              <p:spPr>
                <a:xfrm>
                  <a:off x="5526419" y="1848938"/>
                  <a:ext cx="35967" cy="36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" h="615" fill="none" extrusionOk="0">
                      <a:moveTo>
                        <a:pt x="614" y="614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2" name="Google Shape;2782;p59"/>
                <p:cNvSpPr/>
                <p:nvPr/>
              </p:nvSpPr>
              <p:spPr>
                <a:xfrm>
                  <a:off x="5557466" y="1881625"/>
                  <a:ext cx="27824" cy="2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475" fill="none" extrusionOk="0">
                      <a:moveTo>
                        <a:pt x="474" y="223"/>
                      </a:moveTo>
                      <a:cubicBezTo>
                        <a:pt x="474" y="363"/>
                        <a:pt x="363" y="474"/>
                        <a:pt x="251" y="474"/>
                      </a:cubicBezTo>
                      <a:cubicBezTo>
                        <a:pt x="112" y="474"/>
                        <a:pt x="0" y="363"/>
                        <a:pt x="0" y="223"/>
                      </a:cubicBezTo>
                      <a:cubicBezTo>
                        <a:pt x="0" y="84"/>
                        <a:pt x="112" y="0"/>
                        <a:pt x="251" y="0"/>
                      </a:cubicBezTo>
                      <a:cubicBezTo>
                        <a:pt x="363" y="0"/>
                        <a:pt x="474" y="84"/>
                        <a:pt x="474" y="22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3" name="Google Shape;2783;p59"/>
                <p:cNvSpPr/>
                <p:nvPr/>
              </p:nvSpPr>
              <p:spPr>
                <a:xfrm>
                  <a:off x="5209623" y="1532143"/>
                  <a:ext cx="35967" cy="376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" h="643" fill="none" extrusionOk="0">
                      <a:moveTo>
                        <a:pt x="1" y="1"/>
                      </a:moveTo>
                      <a:lnTo>
                        <a:pt x="614" y="642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4" name="Google Shape;2784;p59"/>
                <p:cNvSpPr/>
                <p:nvPr/>
              </p:nvSpPr>
              <p:spPr>
                <a:xfrm>
                  <a:off x="5181856" y="1507657"/>
                  <a:ext cx="36025" cy="29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" h="503" fill="none" extrusionOk="0">
                      <a:moveTo>
                        <a:pt x="475" y="112"/>
                      </a:moveTo>
                      <a:cubicBezTo>
                        <a:pt x="614" y="252"/>
                        <a:pt x="503" y="503"/>
                        <a:pt x="307" y="503"/>
                      </a:cubicBezTo>
                      <a:cubicBezTo>
                        <a:pt x="112" y="503"/>
                        <a:pt x="1" y="252"/>
                        <a:pt x="140" y="112"/>
                      </a:cubicBezTo>
                      <a:cubicBezTo>
                        <a:pt x="224" y="1"/>
                        <a:pt x="391" y="1"/>
                        <a:pt x="475" y="11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5" name="Google Shape;2785;p59"/>
                <p:cNvSpPr/>
                <p:nvPr/>
              </p:nvSpPr>
              <p:spPr>
                <a:xfrm>
                  <a:off x="5428416" y="1527281"/>
                  <a:ext cx="11540" cy="37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642" fill="none" extrusionOk="0">
                      <a:moveTo>
                        <a:pt x="196" y="0"/>
                      </a:moveTo>
                      <a:lnTo>
                        <a:pt x="1" y="64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6" name="Google Shape;2786;p59"/>
                <p:cNvSpPr/>
                <p:nvPr/>
              </p:nvSpPr>
              <p:spPr>
                <a:xfrm>
                  <a:off x="5425194" y="1502795"/>
                  <a:ext cx="29406" cy="26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" h="447" fill="none" extrusionOk="0">
                      <a:moveTo>
                        <a:pt x="446" y="307"/>
                      </a:moveTo>
                      <a:cubicBezTo>
                        <a:pt x="418" y="390"/>
                        <a:pt x="335" y="446"/>
                        <a:pt x="251" y="418"/>
                      </a:cubicBezTo>
                      <a:cubicBezTo>
                        <a:pt x="0" y="335"/>
                        <a:pt x="112" y="0"/>
                        <a:pt x="335" y="56"/>
                      </a:cubicBezTo>
                      <a:cubicBezTo>
                        <a:pt x="446" y="84"/>
                        <a:pt x="502" y="195"/>
                        <a:pt x="446" y="30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7" name="Google Shape;2787;p59"/>
                <p:cNvSpPr/>
                <p:nvPr/>
              </p:nvSpPr>
              <p:spPr>
                <a:xfrm>
                  <a:off x="5332112" y="1853859"/>
                  <a:ext cx="11481" cy="37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" h="642" fill="none" extrusionOk="0">
                      <a:moveTo>
                        <a:pt x="0" y="642"/>
                      </a:moveTo>
                      <a:lnTo>
                        <a:pt x="195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8" name="Google Shape;2788;p59"/>
                <p:cNvSpPr/>
                <p:nvPr/>
              </p:nvSpPr>
              <p:spPr>
                <a:xfrm>
                  <a:off x="5315768" y="1884906"/>
                  <a:ext cx="27824" cy="32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558" fill="none" extrusionOk="0">
                      <a:moveTo>
                        <a:pt x="56" y="223"/>
                      </a:moveTo>
                      <a:cubicBezTo>
                        <a:pt x="140" y="0"/>
                        <a:pt x="474" y="84"/>
                        <a:pt x="419" y="335"/>
                      </a:cubicBezTo>
                      <a:cubicBezTo>
                        <a:pt x="363" y="558"/>
                        <a:pt x="1" y="446"/>
                        <a:pt x="56" y="22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89" name="Google Shape;2789;p59"/>
                <p:cNvSpPr/>
                <p:nvPr/>
              </p:nvSpPr>
              <p:spPr>
                <a:xfrm>
                  <a:off x="5518276" y="1618723"/>
                  <a:ext cx="34326" cy="17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6" h="307" fill="none" extrusionOk="0">
                      <a:moveTo>
                        <a:pt x="586" y="0"/>
                      </a:moveTo>
                      <a:lnTo>
                        <a:pt x="0" y="307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0" name="Google Shape;2790;p59"/>
                <p:cNvSpPr/>
                <p:nvPr/>
              </p:nvSpPr>
              <p:spPr>
                <a:xfrm>
                  <a:off x="5549265" y="1600739"/>
                  <a:ext cx="24544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" h="419" fill="none" extrusionOk="0">
                      <a:moveTo>
                        <a:pt x="280" y="363"/>
                      </a:moveTo>
                      <a:cubicBezTo>
                        <a:pt x="196" y="419"/>
                        <a:pt x="84" y="391"/>
                        <a:pt x="57" y="307"/>
                      </a:cubicBezTo>
                      <a:cubicBezTo>
                        <a:pt x="1" y="224"/>
                        <a:pt x="29" y="112"/>
                        <a:pt x="112" y="56"/>
                      </a:cubicBezTo>
                      <a:cubicBezTo>
                        <a:pt x="196" y="1"/>
                        <a:pt x="307" y="29"/>
                        <a:pt x="363" y="140"/>
                      </a:cubicBezTo>
                      <a:cubicBezTo>
                        <a:pt x="419" y="224"/>
                        <a:pt x="363" y="307"/>
                        <a:pt x="280" y="36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1" name="Google Shape;2791;p59"/>
                <p:cNvSpPr/>
                <p:nvPr/>
              </p:nvSpPr>
              <p:spPr>
                <a:xfrm>
                  <a:off x="5219405" y="1781983"/>
                  <a:ext cx="34385" cy="180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7" h="308" fill="none" extrusionOk="0">
                      <a:moveTo>
                        <a:pt x="1" y="308"/>
                      </a:moveTo>
                      <a:lnTo>
                        <a:pt x="586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2" name="Google Shape;2792;p59"/>
                <p:cNvSpPr/>
                <p:nvPr/>
              </p:nvSpPr>
              <p:spPr>
                <a:xfrm>
                  <a:off x="5198200" y="1793464"/>
                  <a:ext cx="24544" cy="22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" h="391" fill="none" extrusionOk="0">
                      <a:moveTo>
                        <a:pt x="112" y="56"/>
                      </a:moveTo>
                      <a:cubicBezTo>
                        <a:pt x="196" y="0"/>
                        <a:pt x="307" y="28"/>
                        <a:pt x="363" y="112"/>
                      </a:cubicBezTo>
                      <a:cubicBezTo>
                        <a:pt x="419" y="195"/>
                        <a:pt x="363" y="307"/>
                        <a:pt x="307" y="362"/>
                      </a:cubicBezTo>
                      <a:cubicBezTo>
                        <a:pt x="196" y="390"/>
                        <a:pt x="112" y="362"/>
                        <a:pt x="56" y="279"/>
                      </a:cubicBezTo>
                      <a:cubicBezTo>
                        <a:pt x="1" y="195"/>
                        <a:pt x="28" y="84"/>
                        <a:pt x="112" y="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3" name="Google Shape;2793;p59"/>
                <p:cNvSpPr/>
                <p:nvPr/>
              </p:nvSpPr>
              <p:spPr>
                <a:xfrm>
                  <a:off x="5529699" y="1750994"/>
                  <a:ext cx="37607" cy="11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196" fill="none" extrusionOk="0">
                      <a:moveTo>
                        <a:pt x="641" y="19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4" name="Google Shape;2794;p59"/>
                <p:cNvSpPr/>
                <p:nvPr/>
              </p:nvSpPr>
              <p:spPr>
                <a:xfrm>
                  <a:off x="5565608" y="1754275"/>
                  <a:ext cx="24544" cy="22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" h="391" fill="none" extrusionOk="0">
                      <a:moveTo>
                        <a:pt x="168" y="362"/>
                      </a:moveTo>
                      <a:cubicBezTo>
                        <a:pt x="56" y="335"/>
                        <a:pt x="1" y="223"/>
                        <a:pt x="28" y="139"/>
                      </a:cubicBezTo>
                      <a:cubicBezTo>
                        <a:pt x="56" y="56"/>
                        <a:pt x="168" y="0"/>
                        <a:pt x="251" y="28"/>
                      </a:cubicBezTo>
                      <a:cubicBezTo>
                        <a:pt x="363" y="56"/>
                        <a:pt x="419" y="139"/>
                        <a:pt x="391" y="251"/>
                      </a:cubicBezTo>
                      <a:cubicBezTo>
                        <a:pt x="335" y="335"/>
                        <a:pt x="251" y="390"/>
                        <a:pt x="168" y="36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5" name="Google Shape;2795;p59"/>
                <p:cNvSpPr/>
                <p:nvPr/>
              </p:nvSpPr>
              <p:spPr>
                <a:xfrm>
                  <a:off x="5203120" y="1656272"/>
                  <a:ext cx="37607" cy="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168" fill="none" extrusionOk="0">
                      <a:moveTo>
                        <a:pt x="0" y="1"/>
                      </a:moveTo>
                      <a:lnTo>
                        <a:pt x="641" y="168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6" name="Google Shape;2796;p59"/>
                <p:cNvSpPr/>
                <p:nvPr/>
              </p:nvSpPr>
              <p:spPr>
                <a:xfrm>
                  <a:off x="5181856" y="1641569"/>
                  <a:ext cx="27824" cy="26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447" fill="none" extrusionOk="0">
                      <a:moveTo>
                        <a:pt x="252" y="29"/>
                      </a:moveTo>
                      <a:cubicBezTo>
                        <a:pt x="475" y="84"/>
                        <a:pt x="391" y="447"/>
                        <a:pt x="168" y="363"/>
                      </a:cubicBezTo>
                      <a:cubicBezTo>
                        <a:pt x="57" y="335"/>
                        <a:pt x="1" y="252"/>
                        <a:pt x="29" y="168"/>
                      </a:cubicBezTo>
                      <a:cubicBezTo>
                        <a:pt x="57" y="56"/>
                        <a:pt x="168" y="1"/>
                        <a:pt x="252" y="29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7" name="Google Shape;2797;p59"/>
                <p:cNvSpPr/>
                <p:nvPr/>
              </p:nvSpPr>
              <p:spPr>
                <a:xfrm>
                  <a:off x="5457823" y="1840796"/>
                  <a:ext cx="19682" cy="34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" h="586" fill="none" extrusionOk="0">
                      <a:moveTo>
                        <a:pt x="335" y="586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8" name="Google Shape;2798;p59"/>
                <p:cNvSpPr/>
                <p:nvPr/>
              </p:nvSpPr>
              <p:spPr>
                <a:xfrm>
                  <a:off x="5470886" y="1873424"/>
                  <a:ext cx="27824" cy="31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531" fill="none" extrusionOk="0">
                      <a:moveTo>
                        <a:pt x="29" y="308"/>
                      </a:moveTo>
                      <a:cubicBezTo>
                        <a:pt x="1" y="196"/>
                        <a:pt x="29" y="112"/>
                        <a:pt x="112" y="57"/>
                      </a:cubicBezTo>
                      <a:cubicBezTo>
                        <a:pt x="196" y="1"/>
                        <a:pt x="307" y="29"/>
                        <a:pt x="335" y="112"/>
                      </a:cubicBezTo>
                      <a:cubicBezTo>
                        <a:pt x="475" y="335"/>
                        <a:pt x="140" y="531"/>
                        <a:pt x="29" y="308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799" name="Google Shape;2799;p59"/>
                <p:cNvSpPr/>
                <p:nvPr/>
              </p:nvSpPr>
              <p:spPr>
                <a:xfrm>
                  <a:off x="5294562" y="1541984"/>
                  <a:ext cx="19623" cy="34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" h="586" fill="none" extrusionOk="0">
                      <a:moveTo>
                        <a:pt x="0" y="0"/>
                      </a:moveTo>
                      <a:lnTo>
                        <a:pt x="335" y="586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0" name="Google Shape;2800;p59"/>
                <p:cNvSpPr/>
                <p:nvPr/>
              </p:nvSpPr>
              <p:spPr>
                <a:xfrm>
                  <a:off x="5273298" y="1522360"/>
                  <a:ext cx="27824" cy="26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447" fill="none" extrusionOk="0">
                      <a:moveTo>
                        <a:pt x="447" y="112"/>
                      </a:moveTo>
                      <a:cubicBezTo>
                        <a:pt x="475" y="196"/>
                        <a:pt x="447" y="307"/>
                        <a:pt x="363" y="335"/>
                      </a:cubicBezTo>
                      <a:cubicBezTo>
                        <a:pt x="168" y="447"/>
                        <a:pt x="1" y="140"/>
                        <a:pt x="196" y="29"/>
                      </a:cubicBezTo>
                      <a:cubicBezTo>
                        <a:pt x="280" y="1"/>
                        <a:pt x="391" y="29"/>
                        <a:pt x="447" y="11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1" name="Google Shape;2801;p59"/>
                <p:cNvSpPr/>
                <p:nvPr/>
              </p:nvSpPr>
              <p:spPr>
                <a:xfrm>
                  <a:off x="5482309" y="1692181"/>
                  <a:ext cx="26184" cy="3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" h="57" fill="none" extrusionOk="0">
                      <a:moveTo>
                        <a:pt x="447" y="1"/>
                      </a:moveTo>
                      <a:lnTo>
                        <a:pt x="1" y="57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2" name="Google Shape;2802;p59"/>
                <p:cNvSpPr/>
                <p:nvPr/>
              </p:nvSpPr>
              <p:spPr>
                <a:xfrm>
                  <a:off x="5506795" y="1684038"/>
                  <a:ext cx="14762" cy="14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" h="252" fill="none" extrusionOk="0">
                      <a:moveTo>
                        <a:pt x="140" y="251"/>
                      </a:moveTo>
                      <a:cubicBezTo>
                        <a:pt x="85" y="251"/>
                        <a:pt x="29" y="196"/>
                        <a:pt x="29" y="140"/>
                      </a:cubicBezTo>
                      <a:cubicBezTo>
                        <a:pt x="1" y="84"/>
                        <a:pt x="57" y="28"/>
                        <a:pt x="112" y="28"/>
                      </a:cubicBezTo>
                      <a:cubicBezTo>
                        <a:pt x="168" y="0"/>
                        <a:pt x="224" y="56"/>
                        <a:pt x="252" y="112"/>
                      </a:cubicBezTo>
                      <a:cubicBezTo>
                        <a:pt x="252" y="168"/>
                        <a:pt x="224" y="223"/>
                        <a:pt x="140" y="251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3" name="Google Shape;2803;p59"/>
                <p:cNvSpPr/>
                <p:nvPr/>
              </p:nvSpPr>
              <p:spPr>
                <a:xfrm>
                  <a:off x="5263516" y="1721588"/>
                  <a:ext cx="24544" cy="3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" h="57" fill="none" extrusionOk="0">
                      <a:moveTo>
                        <a:pt x="1" y="56"/>
                      </a:moveTo>
                      <a:lnTo>
                        <a:pt x="419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4" name="Google Shape;2804;p59"/>
                <p:cNvSpPr/>
                <p:nvPr/>
              </p:nvSpPr>
              <p:spPr>
                <a:xfrm>
                  <a:off x="5250452" y="1718307"/>
                  <a:ext cx="16402" cy="196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336" fill="none" extrusionOk="0">
                      <a:moveTo>
                        <a:pt x="112" y="29"/>
                      </a:moveTo>
                      <a:cubicBezTo>
                        <a:pt x="279" y="1"/>
                        <a:pt x="28" y="335"/>
                        <a:pt x="1" y="168"/>
                      </a:cubicBezTo>
                      <a:cubicBezTo>
                        <a:pt x="1" y="84"/>
                        <a:pt x="28" y="29"/>
                        <a:pt x="112" y="29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5" name="Google Shape;2805;p59"/>
                <p:cNvSpPr/>
                <p:nvPr/>
              </p:nvSpPr>
              <p:spPr>
                <a:xfrm>
                  <a:off x="5464383" y="1768919"/>
                  <a:ext cx="19623" cy="14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" h="252" fill="none" extrusionOk="0">
                      <a:moveTo>
                        <a:pt x="335" y="252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6" name="Google Shape;2806;p59"/>
                <p:cNvSpPr/>
                <p:nvPr/>
              </p:nvSpPr>
              <p:spPr>
                <a:xfrm>
                  <a:off x="5482309" y="1775480"/>
                  <a:ext cx="11481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" h="419" fill="none" extrusionOk="0">
                      <a:moveTo>
                        <a:pt x="57" y="307"/>
                      </a:moveTo>
                      <a:cubicBezTo>
                        <a:pt x="1" y="251"/>
                        <a:pt x="1" y="196"/>
                        <a:pt x="29" y="140"/>
                      </a:cubicBezTo>
                      <a:cubicBezTo>
                        <a:pt x="140" y="0"/>
                        <a:pt x="196" y="419"/>
                        <a:pt x="57" y="30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7" name="Google Shape;2807;p59"/>
                <p:cNvSpPr/>
                <p:nvPr/>
              </p:nvSpPr>
              <p:spPr>
                <a:xfrm>
                  <a:off x="5288002" y="1635066"/>
                  <a:ext cx="19682" cy="1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" h="251" fill="none" extrusionOk="0">
                      <a:moveTo>
                        <a:pt x="1" y="0"/>
                      </a:moveTo>
                      <a:lnTo>
                        <a:pt x="335" y="25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8" name="Google Shape;2808;p59"/>
                <p:cNvSpPr/>
                <p:nvPr/>
              </p:nvSpPr>
              <p:spPr>
                <a:xfrm>
                  <a:off x="5273298" y="1623585"/>
                  <a:ext cx="16402" cy="180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308" fill="none" extrusionOk="0">
                      <a:moveTo>
                        <a:pt x="224" y="29"/>
                      </a:moveTo>
                      <a:cubicBezTo>
                        <a:pt x="280" y="57"/>
                        <a:pt x="280" y="140"/>
                        <a:pt x="252" y="196"/>
                      </a:cubicBezTo>
                      <a:cubicBezTo>
                        <a:pt x="168" y="308"/>
                        <a:pt x="1" y="168"/>
                        <a:pt x="57" y="57"/>
                      </a:cubicBezTo>
                      <a:cubicBezTo>
                        <a:pt x="112" y="1"/>
                        <a:pt x="168" y="1"/>
                        <a:pt x="224" y="29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09" name="Google Shape;2809;p59"/>
                <p:cNvSpPr/>
                <p:nvPr/>
              </p:nvSpPr>
              <p:spPr>
                <a:xfrm>
                  <a:off x="5399068" y="1806527"/>
                  <a:ext cx="3280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" h="419" fill="none" extrusionOk="0">
                      <a:moveTo>
                        <a:pt x="56" y="41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0" name="Google Shape;2810;p59"/>
                <p:cNvSpPr/>
                <p:nvPr/>
              </p:nvSpPr>
              <p:spPr>
                <a:xfrm>
                  <a:off x="5395787" y="1831013"/>
                  <a:ext cx="14762" cy="16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" h="279" fill="none" extrusionOk="0">
                      <a:moveTo>
                        <a:pt x="28" y="140"/>
                      </a:moveTo>
                      <a:cubicBezTo>
                        <a:pt x="0" y="56"/>
                        <a:pt x="56" y="0"/>
                        <a:pt x="112" y="0"/>
                      </a:cubicBezTo>
                      <a:cubicBezTo>
                        <a:pt x="168" y="0"/>
                        <a:pt x="223" y="28"/>
                        <a:pt x="251" y="112"/>
                      </a:cubicBezTo>
                      <a:cubicBezTo>
                        <a:pt x="251" y="251"/>
                        <a:pt x="28" y="279"/>
                        <a:pt x="28" y="140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1" name="Google Shape;2811;p59"/>
                <p:cNvSpPr/>
                <p:nvPr/>
              </p:nvSpPr>
              <p:spPr>
                <a:xfrm>
                  <a:off x="5369661" y="1587676"/>
                  <a:ext cx="3339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419" fill="none" extrusionOk="0">
                      <a:moveTo>
                        <a:pt x="0" y="1"/>
                      </a:moveTo>
                      <a:lnTo>
                        <a:pt x="56" y="419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2" name="Google Shape;2812;p59"/>
                <p:cNvSpPr/>
                <p:nvPr/>
              </p:nvSpPr>
              <p:spPr>
                <a:xfrm>
                  <a:off x="5361518" y="1572973"/>
                  <a:ext cx="14703" cy="16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280" fill="none" extrusionOk="0">
                      <a:moveTo>
                        <a:pt x="223" y="112"/>
                      </a:moveTo>
                      <a:cubicBezTo>
                        <a:pt x="251" y="252"/>
                        <a:pt x="0" y="280"/>
                        <a:pt x="0" y="140"/>
                      </a:cubicBezTo>
                      <a:cubicBezTo>
                        <a:pt x="0" y="84"/>
                        <a:pt x="28" y="29"/>
                        <a:pt x="112" y="1"/>
                      </a:cubicBezTo>
                      <a:cubicBezTo>
                        <a:pt x="167" y="1"/>
                        <a:pt x="223" y="57"/>
                        <a:pt x="223" y="11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3" name="Google Shape;2813;p59"/>
                <p:cNvSpPr/>
                <p:nvPr/>
              </p:nvSpPr>
              <p:spPr>
                <a:xfrm>
                  <a:off x="5310847" y="1786903"/>
                  <a:ext cx="16402" cy="196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336" fill="none" extrusionOk="0">
                      <a:moveTo>
                        <a:pt x="1" y="335"/>
                      </a:moveTo>
                      <a:lnTo>
                        <a:pt x="280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4" name="Google Shape;2814;p59"/>
                <p:cNvSpPr/>
                <p:nvPr/>
              </p:nvSpPr>
              <p:spPr>
                <a:xfrm>
                  <a:off x="5299425" y="1803247"/>
                  <a:ext cx="18042" cy="17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307" fill="none" extrusionOk="0">
                      <a:moveTo>
                        <a:pt x="57" y="112"/>
                      </a:moveTo>
                      <a:cubicBezTo>
                        <a:pt x="140" y="0"/>
                        <a:pt x="307" y="112"/>
                        <a:pt x="224" y="251"/>
                      </a:cubicBezTo>
                      <a:cubicBezTo>
                        <a:pt x="196" y="279"/>
                        <a:pt x="112" y="307"/>
                        <a:pt x="57" y="251"/>
                      </a:cubicBezTo>
                      <a:cubicBezTo>
                        <a:pt x="1" y="223"/>
                        <a:pt x="1" y="140"/>
                        <a:pt x="57" y="11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5" name="Google Shape;2815;p59"/>
                <p:cNvSpPr/>
                <p:nvPr/>
              </p:nvSpPr>
              <p:spPr>
                <a:xfrm>
                  <a:off x="5444759" y="1610522"/>
                  <a:ext cx="16402" cy="213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364" fill="none" extrusionOk="0">
                      <a:moveTo>
                        <a:pt x="279" y="1"/>
                      </a:moveTo>
                      <a:lnTo>
                        <a:pt x="1" y="363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6" name="Google Shape;2816;p59"/>
                <p:cNvSpPr/>
                <p:nvPr/>
              </p:nvSpPr>
              <p:spPr>
                <a:xfrm>
                  <a:off x="5456182" y="1597459"/>
                  <a:ext cx="16402" cy="16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280" fill="none" extrusionOk="0">
                      <a:moveTo>
                        <a:pt x="224" y="224"/>
                      </a:moveTo>
                      <a:cubicBezTo>
                        <a:pt x="196" y="252"/>
                        <a:pt x="112" y="280"/>
                        <a:pt x="84" y="224"/>
                      </a:cubicBezTo>
                      <a:cubicBezTo>
                        <a:pt x="29" y="196"/>
                        <a:pt x="1" y="112"/>
                        <a:pt x="57" y="85"/>
                      </a:cubicBezTo>
                      <a:cubicBezTo>
                        <a:pt x="84" y="29"/>
                        <a:pt x="168" y="1"/>
                        <a:pt x="224" y="57"/>
                      </a:cubicBezTo>
                      <a:cubicBezTo>
                        <a:pt x="252" y="85"/>
                        <a:pt x="280" y="168"/>
                        <a:pt x="224" y="22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2817" name="Google Shape;2817;p59"/>
              <p:cNvGrpSpPr/>
              <p:nvPr/>
            </p:nvGrpSpPr>
            <p:grpSpPr>
              <a:xfrm>
                <a:off x="3540438" y="1468682"/>
                <a:ext cx="849211" cy="718437"/>
                <a:chOff x="3544042" y="1488092"/>
                <a:chExt cx="561759" cy="475251"/>
              </a:xfrm>
            </p:grpSpPr>
            <p:sp>
              <p:nvSpPr>
                <p:cNvPr id="2818" name="Google Shape;2818;p59"/>
                <p:cNvSpPr/>
                <p:nvPr/>
              </p:nvSpPr>
              <p:spPr>
                <a:xfrm>
                  <a:off x="3570168" y="1504435"/>
                  <a:ext cx="535633" cy="445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44" h="7611" fill="none" extrusionOk="0">
                      <a:moveTo>
                        <a:pt x="2705" y="1896"/>
                      </a:moveTo>
                      <a:cubicBezTo>
                        <a:pt x="1506" y="2704"/>
                        <a:pt x="503" y="3847"/>
                        <a:pt x="140" y="5241"/>
                      </a:cubicBezTo>
                      <a:cubicBezTo>
                        <a:pt x="1" y="5659"/>
                        <a:pt x="1" y="6077"/>
                        <a:pt x="140" y="6467"/>
                      </a:cubicBezTo>
                      <a:cubicBezTo>
                        <a:pt x="447" y="7303"/>
                        <a:pt x="1534" y="7610"/>
                        <a:pt x="2370" y="7359"/>
                      </a:cubicBezTo>
                      <a:cubicBezTo>
                        <a:pt x="3207" y="7080"/>
                        <a:pt x="3848" y="6411"/>
                        <a:pt x="4433" y="5742"/>
                      </a:cubicBezTo>
                      <a:cubicBezTo>
                        <a:pt x="4991" y="5046"/>
                        <a:pt x="5576" y="4349"/>
                        <a:pt x="6356" y="3903"/>
                      </a:cubicBezTo>
                      <a:cubicBezTo>
                        <a:pt x="6998" y="3568"/>
                        <a:pt x="7806" y="3429"/>
                        <a:pt x="8280" y="2871"/>
                      </a:cubicBezTo>
                      <a:cubicBezTo>
                        <a:pt x="9144" y="1812"/>
                        <a:pt x="8280" y="0"/>
                        <a:pt x="6914" y="84"/>
                      </a:cubicBezTo>
                      <a:cubicBezTo>
                        <a:pt x="5548" y="167"/>
                        <a:pt x="3820" y="1143"/>
                        <a:pt x="2705" y="189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19" name="Google Shape;2819;p59"/>
                <p:cNvSpPr/>
                <p:nvPr/>
              </p:nvSpPr>
              <p:spPr>
                <a:xfrm>
                  <a:off x="4060066" y="1545206"/>
                  <a:ext cx="24544" cy="14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" h="252" fill="none" extrusionOk="0">
                      <a:moveTo>
                        <a:pt x="0" y="252"/>
                      </a:moveTo>
                      <a:lnTo>
                        <a:pt x="419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0" name="Google Shape;2820;p59"/>
                <p:cNvSpPr/>
                <p:nvPr/>
              </p:nvSpPr>
              <p:spPr>
                <a:xfrm>
                  <a:off x="3898387" y="1762417"/>
                  <a:ext cx="18042" cy="2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363" fill="none" extrusionOk="0">
                      <a:moveTo>
                        <a:pt x="1" y="0"/>
                      </a:moveTo>
                      <a:lnTo>
                        <a:pt x="307" y="363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1" name="Google Shape;2821;p59"/>
                <p:cNvSpPr/>
                <p:nvPr/>
              </p:nvSpPr>
              <p:spPr>
                <a:xfrm>
                  <a:off x="4006173" y="1705244"/>
                  <a:ext cx="11481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" h="419" fill="none" extrusionOk="0">
                      <a:moveTo>
                        <a:pt x="1" y="1"/>
                      </a:moveTo>
                      <a:lnTo>
                        <a:pt x="196" y="419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2" name="Google Shape;2822;p59"/>
                <p:cNvSpPr/>
                <p:nvPr/>
              </p:nvSpPr>
              <p:spPr>
                <a:xfrm>
                  <a:off x="4069848" y="1641569"/>
                  <a:ext cx="27824" cy="1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29" fill="none" extrusionOk="0">
                      <a:moveTo>
                        <a:pt x="1" y="1"/>
                      </a:moveTo>
                      <a:lnTo>
                        <a:pt x="475" y="29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3" name="Google Shape;2823;p59"/>
                <p:cNvSpPr/>
                <p:nvPr/>
              </p:nvSpPr>
              <p:spPr>
                <a:xfrm>
                  <a:off x="3955560" y="1488092"/>
                  <a:ext cx="59" cy="22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91" fill="none" extrusionOk="0">
                      <a:moveTo>
                        <a:pt x="0" y="39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4" name="Google Shape;2824;p59"/>
                <p:cNvSpPr/>
                <p:nvPr/>
              </p:nvSpPr>
              <p:spPr>
                <a:xfrm>
                  <a:off x="3829850" y="1527281"/>
                  <a:ext cx="8201" cy="22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391" fill="none" extrusionOk="0">
                      <a:moveTo>
                        <a:pt x="139" y="39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5" name="Google Shape;2825;p59"/>
                <p:cNvSpPr/>
                <p:nvPr/>
              </p:nvSpPr>
              <p:spPr>
                <a:xfrm>
                  <a:off x="3733487" y="1579534"/>
                  <a:ext cx="11481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" h="419" fill="none" extrusionOk="0">
                      <a:moveTo>
                        <a:pt x="196" y="41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6" name="Google Shape;2826;p59"/>
                <p:cNvSpPr/>
                <p:nvPr/>
              </p:nvSpPr>
              <p:spPr>
                <a:xfrm>
                  <a:off x="3642045" y="1651351"/>
                  <a:ext cx="21264" cy="180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308" fill="none" extrusionOk="0">
                      <a:moveTo>
                        <a:pt x="363" y="308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7" name="Google Shape;2827;p59"/>
                <p:cNvSpPr/>
                <p:nvPr/>
              </p:nvSpPr>
              <p:spPr>
                <a:xfrm>
                  <a:off x="3576729" y="1729730"/>
                  <a:ext cx="34326" cy="4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6" h="85" fill="none" extrusionOk="0">
                      <a:moveTo>
                        <a:pt x="586" y="85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8" name="Google Shape;2828;p59"/>
                <p:cNvSpPr/>
                <p:nvPr/>
              </p:nvSpPr>
              <p:spPr>
                <a:xfrm>
                  <a:off x="3544042" y="1844076"/>
                  <a:ext cx="27824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" h="1" fill="none" extrusionOk="0">
                      <a:moveTo>
                        <a:pt x="475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29" name="Google Shape;2829;p59"/>
                <p:cNvSpPr/>
                <p:nvPr/>
              </p:nvSpPr>
              <p:spPr>
                <a:xfrm>
                  <a:off x="3578369" y="1911032"/>
                  <a:ext cx="16343" cy="22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" h="391" fill="none" extrusionOk="0">
                      <a:moveTo>
                        <a:pt x="0" y="390"/>
                      </a:moveTo>
                      <a:lnTo>
                        <a:pt x="279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0" name="Google Shape;2830;p59"/>
                <p:cNvSpPr/>
                <p:nvPr/>
              </p:nvSpPr>
              <p:spPr>
                <a:xfrm>
                  <a:off x="3651828" y="1938740"/>
                  <a:ext cx="59" cy="246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420" fill="none" extrusionOk="0">
                      <a:moveTo>
                        <a:pt x="1" y="1"/>
                      </a:moveTo>
                      <a:lnTo>
                        <a:pt x="1" y="419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1" name="Google Shape;2831;p59"/>
                <p:cNvSpPr/>
                <p:nvPr/>
              </p:nvSpPr>
              <p:spPr>
                <a:xfrm>
                  <a:off x="3725344" y="1927317"/>
                  <a:ext cx="13121" cy="2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" h="419" fill="none" extrusionOk="0">
                      <a:moveTo>
                        <a:pt x="0" y="1"/>
                      </a:moveTo>
                      <a:lnTo>
                        <a:pt x="223" y="419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2" name="Google Shape;2832;p59"/>
                <p:cNvSpPr/>
                <p:nvPr/>
              </p:nvSpPr>
              <p:spPr>
                <a:xfrm>
                  <a:off x="3787380" y="1884906"/>
                  <a:ext cx="21264" cy="2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363" fill="none" extrusionOk="0">
                      <a:moveTo>
                        <a:pt x="0" y="0"/>
                      </a:moveTo>
                      <a:lnTo>
                        <a:pt x="363" y="362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3" name="Google Shape;2833;p59"/>
                <p:cNvSpPr/>
                <p:nvPr/>
              </p:nvSpPr>
              <p:spPr>
                <a:xfrm>
                  <a:off x="3839632" y="1827733"/>
                  <a:ext cx="16402" cy="16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280" fill="none" extrusionOk="0">
                      <a:moveTo>
                        <a:pt x="0" y="0"/>
                      </a:moveTo>
                      <a:lnTo>
                        <a:pt x="279" y="279"/>
                      </a:lnTo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4" name="Google Shape;2834;p59"/>
                <p:cNvSpPr/>
                <p:nvPr/>
              </p:nvSpPr>
              <p:spPr>
                <a:xfrm>
                  <a:off x="3908229" y="1535424"/>
                  <a:ext cx="89858" cy="55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" h="949" fill="none" extrusionOk="0">
                      <a:moveTo>
                        <a:pt x="474" y="112"/>
                      </a:moveTo>
                      <a:cubicBezTo>
                        <a:pt x="335" y="140"/>
                        <a:pt x="167" y="224"/>
                        <a:pt x="84" y="363"/>
                      </a:cubicBezTo>
                      <a:cubicBezTo>
                        <a:pt x="0" y="502"/>
                        <a:pt x="0" y="698"/>
                        <a:pt x="112" y="809"/>
                      </a:cubicBezTo>
                      <a:cubicBezTo>
                        <a:pt x="223" y="921"/>
                        <a:pt x="362" y="948"/>
                        <a:pt x="502" y="948"/>
                      </a:cubicBezTo>
                      <a:cubicBezTo>
                        <a:pt x="669" y="948"/>
                        <a:pt x="836" y="921"/>
                        <a:pt x="1004" y="837"/>
                      </a:cubicBezTo>
                      <a:cubicBezTo>
                        <a:pt x="1115" y="809"/>
                        <a:pt x="1227" y="725"/>
                        <a:pt x="1338" y="642"/>
                      </a:cubicBezTo>
                      <a:cubicBezTo>
                        <a:pt x="1533" y="447"/>
                        <a:pt x="1450" y="112"/>
                        <a:pt x="1199" y="56"/>
                      </a:cubicBezTo>
                      <a:cubicBezTo>
                        <a:pt x="948" y="1"/>
                        <a:pt x="725" y="29"/>
                        <a:pt x="474" y="11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5" name="Google Shape;2835;p59"/>
                <p:cNvSpPr/>
                <p:nvPr/>
              </p:nvSpPr>
              <p:spPr>
                <a:xfrm>
                  <a:off x="3998030" y="1566470"/>
                  <a:ext cx="47389" cy="5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" h="921" fill="none" extrusionOk="0">
                      <a:moveTo>
                        <a:pt x="84" y="753"/>
                      </a:moveTo>
                      <a:cubicBezTo>
                        <a:pt x="167" y="864"/>
                        <a:pt x="307" y="920"/>
                        <a:pt x="418" y="892"/>
                      </a:cubicBezTo>
                      <a:cubicBezTo>
                        <a:pt x="558" y="837"/>
                        <a:pt x="641" y="753"/>
                        <a:pt x="697" y="641"/>
                      </a:cubicBezTo>
                      <a:cubicBezTo>
                        <a:pt x="809" y="391"/>
                        <a:pt x="669" y="0"/>
                        <a:pt x="363" y="28"/>
                      </a:cubicBezTo>
                      <a:cubicBezTo>
                        <a:pt x="56" y="84"/>
                        <a:pt x="0" y="530"/>
                        <a:pt x="84" y="75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6" name="Google Shape;2836;p59"/>
                <p:cNvSpPr/>
                <p:nvPr/>
              </p:nvSpPr>
              <p:spPr>
                <a:xfrm>
                  <a:off x="3713863" y="1618723"/>
                  <a:ext cx="49088" cy="5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" h="921" fill="none" extrusionOk="0">
                      <a:moveTo>
                        <a:pt x="112" y="753"/>
                      </a:moveTo>
                      <a:cubicBezTo>
                        <a:pt x="196" y="865"/>
                        <a:pt x="308" y="920"/>
                        <a:pt x="447" y="865"/>
                      </a:cubicBezTo>
                      <a:cubicBezTo>
                        <a:pt x="586" y="837"/>
                        <a:pt x="670" y="753"/>
                        <a:pt x="726" y="614"/>
                      </a:cubicBezTo>
                      <a:cubicBezTo>
                        <a:pt x="837" y="363"/>
                        <a:pt x="698" y="0"/>
                        <a:pt x="363" y="28"/>
                      </a:cubicBezTo>
                      <a:cubicBezTo>
                        <a:pt x="57" y="84"/>
                        <a:pt x="1" y="530"/>
                        <a:pt x="112" y="75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7" name="Google Shape;2837;p59"/>
                <p:cNvSpPr/>
                <p:nvPr/>
              </p:nvSpPr>
              <p:spPr>
                <a:xfrm>
                  <a:off x="3681234" y="1737931"/>
                  <a:ext cx="49029" cy="5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7" h="921" fill="none" extrusionOk="0">
                      <a:moveTo>
                        <a:pt x="112" y="753"/>
                      </a:moveTo>
                      <a:cubicBezTo>
                        <a:pt x="168" y="864"/>
                        <a:pt x="307" y="920"/>
                        <a:pt x="446" y="892"/>
                      </a:cubicBezTo>
                      <a:cubicBezTo>
                        <a:pt x="586" y="837"/>
                        <a:pt x="669" y="753"/>
                        <a:pt x="725" y="641"/>
                      </a:cubicBezTo>
                      <a:cubicBezTo>
                        <a:pt x="837" y="391"/>
                        <a:pt x="697" y="0"/>
                        <a:pt x="391" y="28"/>
                      </a:cubicBezTo>
                      <a:cubicBezTo>
                        <a:pt x="84" y="84"/>
                        <a:pt x="0" y="530"/>
                        <a:pt x="112" y="75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8" name="Google Shape;2838;p59"/>
                <p:cNvSpPr/>
                <p:nvPr/>
              </p:nvSpPr>
              <p:spPr>
                <a:xfrm>
                  <a:off x="3975126" y="1626865"/>
                  <a:ext cx="76854" cy="67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2" h="1144" fill="none" extrusionOk="0">
                      <a:moveTo>
                        <a:pt x="558" y="307"/>
                      </a:moveTo>
                      <a:cubicBezTo>
                        <a:pt x="419" y="335"/>
                        <a:pt x="308" y="419"/>
                        <a:pt x="224" y="503"/>
                      </a:cubicBezTo>
                      <a:cubicBezTo>
                        <a:pt x="112" y="586"/>
                        <a:pt x="29" y="698"/>
                        <a:pt x="29" y="837"/>
                      </a:cubicBezTo>
                      <a:cubicBezTo>
                        <a:pt x="1" y="921"/>
                        <a:pt x="57" y="1004"/>
                        <a:pt x="112" y="1088"/>
                      </a:cubicBezTo>
                      <a:cubicBezTo>
                        <a:pt x="196" y="1144"/>
                        <a:pt x="308" y="1144"/>
                        <a:pt x="419" y="1116"/>
                      </a:cubicBezTo>
                      <a:cubicBezTo>
                        <a:pt x="726" y="1060"/>
                        <a:pt x="977" y="893"/>
                        <a:pt x="1172" y="670"/>
                      </a:cubicBezTo>
                      <a:cubicBezTo>
                        <a:pt x="1227" y="586"/>
                        <a:pt x="1283" y="503"/>
                        <a:pt x="1283" y="391"/>
                      </a:cubicBezTo>
                      <a:cubicBezTo>
                        <a:pt x="1311" y="1"/>
                        <a:pt x="726" y="224"/>
                        <a:pt x="558" y="30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39" name="Google Shape;2839;p59"/>
                <p:cNvSpPr/>
                <p:nvPr/>
              </p:nvSpPr>
              <p:spPr>
                <a:xfrm>
                  <a:off x="3735127" y="1731370"/>
                  <a:ext cx="75155" cy="67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3" h="1144" fill="none" extrusionOk="0">
                      <a:moveTo>
                        <a:pt x="530" y="307"/>
                      </a:moveTo>
                      <a:cubicBezTo>
                        <a:pt x="418" y="335"/>
                        <a:pt x="279" y="419"/>
                        <a:pt x="195" y="503"/>
                      </a:cubicBezTo>
                      <a:cubicBezTo>
                        <a:pt x="84" y="586"/>
                        <a:pt x="0" y="698"/>
                        <a:pt x="0" y="837"/>
                      </a:cubicBezTo>
                      <a:cubicBezTo>
                        <a:pt x="0" y="921"/>
                        <a:pt x="28" y="1004"/>
                        <a:pt x="84" y="1060"/>
                      </a:cubicBezTo>
                      <a:cubicBezTo>
                        <a:pt x="168" y="1144"/>
                        <a:pt x="307" y="1144"/>
                        <a:pt x="391" y="1116"/>
                      </a:cubicBezTo>
                      <a:cubicBezTo>
                        <a:pt x="697" y="1060"/>
                        <a:pt x="948" y="893"/>
                        <a:pt x="1143" y="670"/>
                      </a:cubicBezTo>
                      <a:cubicBezTo>
                        <a:pt x="1227" y="586"/>
                        <a:pt x="1255" y="503"/>
                        <a:pt x="1283" y="391"/>
                      </a:cubicBezTo>
                      <a:cubicBezTo>
                        <a:pt x="1283" y="1"/>
                        <a:pt x="725" y="224"/>
                        <a:pt x="530" y="30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0" name="Google Shape;2840;p59"/>
                <p:cNvSpPr/>
                <p:nvPr/>
              </p:nvSpPr>
              <p:spPr>
                <a:xfrm>
                  <a:off x="3682875" y="1842436"/>
                  <a:ext cx="68653" cy="8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2" h="1367" fill="none" extrusionOk="0">
                      <a:moveTo>
                        <a:pt x="418" y="474"/>
                      </a:moveTo>
                      <a:cubicBezTo>
                        <a:pt x="307" y="558"/>
                        <a:pt x="195" y="641"/>
                        <a:pt x="140" y="753"/>
                      </a:cubicBezTo>
                      <a:cubicBezTo>
                        <a:pt x="56" y="864"/>
                        <a:pt x="0" y="1004"/>
                        <a:pt x="28" y="1143"/>
                      </a:cubicBezTo>
                      <a:cubicBezTo>
                        <a:pt x="56" y="1227"/>
                        <a:pt x="112" y="1283"/>
                        <a:pt x="195" y="1338"/>
                      </a:cubicBezTo>
                      <a:cubicBezTo>
                        <a:pt x="279" y="1366"/>
                        <a:pt x="391" y="1366"/>
                        <a:pt x="502" y="1310"/>
                      </a:cubicBezTo>
                      <a:cubicBezTo>
                        <a:pt x="753" y="1171"/>
                        <a:pt x="976" y="948"/>
                        <a:pt x="1087" y="669"/>
                      </a:cubicBezTo>
                      <a:cubicBezTo>
                        <a:pt x="1143" y="586"/>
                        <a:pt x="1171" y="474"/>
                        <a:pt x="1171" y="391"/>
                      </a:cubicBezTo>
                      <a:cubicBezTo>
                        <a:pt x="1087" y="0"/>
                        <a:pt x="586" y="363"/>
                        <a:pt x="418" y="47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1" name="Google Shape;2841;p59"/>
                <p:cNvSpPr/>
                <p:nvPr/>
              </p:nvSpPr>
              <p:spPr>
                <a:xfrm>
                  <a:off x="3821649" y="1538704"/>
                  <a:ext cx="70293" cy="7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" h="1227" fill="none" extrusionOk="0">
                      <a:moveTo>
                        <a:pt x="112" y="642"/>
                      </a:moveTo>
                      <a:cubicBezTo>
                        <a:pt x="29" y="753"/>
                        <a:pt x="1" y="920"/>
                        <a:pt x="56" y="1032"/>
                      </a:cubicBezTo>
                      <a:cubicBezTo>
                        <a:pt x="112" y="1143"/>
                        <a:pt x="196" y="1199"/>
                        <a:pt x="307" y="1199"/>
                      </a:cubicBezTo>
                      <a:cubicBezTo>
                        <a:pt x="558" y="1227"/>
                        <a:pt x="837" y="1115"/>
                        <a:pt x="1004" y="948"/>
                      </a:cubicBezTo>
                      <a:cubicBezTo>
                        <a:pt x="1088" y="865"/>
                        <a:pt x="1144" y="809"/>
                        <a:pt x="1171" y="725"/>
                      </a:cubicBezTo>
                      <a:cubicBezTo>
                        <a:pt x="1199" y="614"/>
                        <a:pt x="1199" y="530"/>
                        <a:pt x="1171" y="446"/>
                      </a:cubicBezTo>
                      <a:cubicBezTo>
                        <a:pt x="948" y="0"/>
                        <a:pt x="335" y="363"/>
                        <a:pt x="112" y="64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2" name="Google Shape;2842;p59"/>
                <p:cNvSpPr/>
                <p:nvPr/>
              </p:nvSpPr>
              <p:spPr>
                <a:xfrm>
                  <a:off x="3864118" y="1594237"/>
                  <a:ext cx="55590" cy="55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9" h="948" fill="none" extrusionOk="0">
                      <a:moveTo>
                        <a:pt x="196" y="363"/>
                      </a:moveTo>
                      <a:cubicBezTo>
                        <a:pt x="56" y="446"/>
                        <a:pt x="0" y="586"/>
                        <a:pt x="0" y="753"/>
                      </a:cubicBezTo>
                      <a:cubicBezTo>
                        <a:pt x="0" y="809"/>
                        <a:pt x="28" y="837"/>
                        <a:pt x="56" y="892"/>
                      </a:cubicBezTo>
                      <a:cubicBezTo>
                        <a:pt x="140" y="920"/>
                        <a:pt x="223" y="948"/>
                        <a:pt x="307" y="920"/>
                      </a:cubicBezTo>
                      <a:cubicBezTo>
                        <a:pt x="446" y="920"/>
                        <a:pt x="614" y="864"/>
                        <a:pt x="725" y="809"/>
                      </a:cubicBezTo>
                      <a:cubicBezTo>
                        <a:pt x="865" y="725"/>
                        <a:pt x="948" y="586"/>
                        <a:pt x="948" y="418"/>
                      </a:cubicBezTo>
                      <a:cubicBezTo>
                        <a:pt x="920" y="0"/>
                        <a:pt x="391" y="195"/>
                        <a:pt x="196" y="36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3" name="Google Shape;2843;p59"/>
                <p:cNvSpPr/>
                <p:nvPr/>
              </p:nvSpPr>
              <p:spPr>
                <a:xfrm>
                  <a:off x="3792242" y="1674256"/>
                  <a:ext cx="57230" cy="55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948" fill="none" extrusionOk="0">
                      <a:moveTo>
                        <a:pt x="224" y="335"/>
                      </a:moveTo>
                      <a:cubicBezTo>
                        <a:pt x="85" y="418"/>
                        <a:pt x="1" y="586"/>
                        <a:pt x="29" y="753"/>
                      </a:cubicBezTo>
                      <a:cubicBezTo>
                        <a:pt x="29" y="781"/>
                        <a:pt x="29" y="836"/>
                        <a:pt x="85" y="864"/>
                      </a:cubicBezTo>
                      <a:cubicBezTo>
                        <a:pt x="140" y="920"/>
                        <a:pt x="252" y="948"/>
                        <a:pt x="335" y="920"/>
                      </a:cubicBezTo>
                      <a:cubicBezTo>
                        <a:pt x="475" y="892"/>
                        <a:pt x="614" y="864"/>
                        <a:pt x="754" y="781"/>
                      </a:cubicBezTo>
                      <a:cubicBezTo>
                        <a:pt x="893" y="725"/>
                        <a:pt x="949" y="586"/>
                        <a:pt x="977" y="446"/>
                      </a:cubicBezTo>
                      <a:cubicBezTo>
                        <a:pt x="921" y="0"/>
                        <a:pt x="419" y="195"/>
                        <a:pt x="224" y="335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4" name="Google Shape;2844;p59"/>
                <p:cNvSpPr/>
                <p:nvPr/>
              </p:nvSpPr>
              <p:spPr>
                <a:xfrm>
                  <a:off x="3911450" y="1600739"/>
                  <a:ext cx="91498" cy="62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2" h="1060" fill="none" extrusionOk="0">
                      <a:moveTo>
                        <a:pt x="391" y="1004"/>
                      </a:moveTo>
                      <a:cubicBezTo>
                        <a:pt x="503" y="1060"/>
                        <a:pt x="642" y="1032"/>
                        <a:pt x="753" y="976"/>
                      </a:cubicBezTo>
                      <a:cubicBezTo>
                        <a:pt x="1032" y="809"/>
                        <a:pt x="1562" y="168"/>
                        <a:pt x="976" y="56"/>
                      </a:cubicBezTo>
                      <a:cubicBezTo>
                        <a:pt x="586" y="1"/>
                        <a:pt x="1" y="726"/>
                        <a:pt x="391" y="100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5" name="Google Shape;2845;p59"/>
                <p:cNvSpPr/>
                <p:nvPr/>
              </p:nvSpPr>
              <p:spPr>
                <a:xfrm>
                  <a:off x="3580010" y="1737931"/>
                  <a:ext cx="91498" cy="62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2" h="1060" fill="none" extrusionOk="0">
                      <a:moveTo>
                        <a:pt x="390" y="1004"/>
                      </a:moveTo>
                      <a:cubicBezTo>
                        <a:pt x="530" y="1060"/>
                        <a:pt x="669" y="1060"/>
                        <a:pt x="753" y="976"/>
                      </a:cubicBezTo>
                      <a:cubicBezTo>
                        <a:pt x="1031" y="837"/>
                        <a:pt x="1561" y="195"/>
                        <a:pt x="976" y="84"/>
                      </a:cubicBezTo>
                      <a:cubicBezTo>
                        <a:pt x="585" y="0"/>
                        <a:pt x="0" y="753"/>
                        <a:pt x="390" y="100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6" name="Google Shape;2846;p59"/>
                <p:cNvSpPr/>
                <p:nvPr/>
              </p:nvSpPr>
              <p:spPr>
                <a:xfrm>
                  <a:off x="3712281" y="1667695"/>
                  <a:ext cx="89858" cy="62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" h="1060" fill="none" extrusionOk="0">
                      <a:moveTo>
                        <a:pt x="362" y="1032"/>
                      </a:moveTo>
                      <a:cubicBezTo>
                        <a:pt x="474" y="1060"/>
                        <a:pt x="613" y="1060"/>
                        <a:pt x="725" y="976"/>
                      </a:cubicBezTo>
                      <a:cubicBezTo>
                        <a:pt x="1004" y="837"/>
                        <a:pt x="1533" y="196"/>
                        <a:pt x="948" y="84"/>
                      </a:cubicBezTo>
                      <a:cubicBezTo>
                        <a:pt x="558" y="1"/>
                        <a:pt x="0" y="725"/>
                        <a:pt x="362" y="103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7" name="Google Shape;2847;p59"/>
                <p:cNvSpPr/>
                <p:nvPr/>
              </p:nvSpPr>
              <p:spPr>
                <a:xfrm>
                  <a:off x="3659970" y="1803247"/>
                  <a:ext cx="93138" cy="62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0" h="1060" fill="none" extrusionOk="0">
                      <a:moveTo>
                        <a:pt x="419" y="1004"/>
                      </a:moveTo>
                      <a:cubicBezTo>
                        <a:pt x="531" y="1060"/>
                        <a:pt x="670" y="1060"/>
                        <a:pt x="782" y="976"/>
                      </a:cubicBezTo>
                      <a:cubicBezTo>
                        <a:pt x="1032" y="809"/>
                        <a:pt x="1590" y="195"/>
                        <a:pt x="1005" y="84"/>
                      </a:cubicBezTo>
                      <a:cubicBezTo>
                        <a:pt x="586" y="0"/>
                        <a:pt x="1" y="725"/>
                        <a:pt x="419" y="1004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8" name="Google Shape;2848;p59"/>
                <p:cNvSpPr/>
                <p:nvPr/>
              </p:nvSpPr>
              <p:spPr>
                <a:xfrm>
                  <a:off x="3854336" y="1649770"/>
                  <a:ext cx="63732" cy="89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534" fill="none" extrusionOk="0">
                      <a:moveTo>
                        <a:pt x="1032" y="1143"/>
                      </a:moveTo>
                      <a:cubicBezTo>
                        <a:pt x="1087" y="1004"/>
                        <a:pt x="1059" y="864"/>
                        <a:pt x="976" y="781"/>
                      </a:cubicBezTo>
                      <a:cubicBezTo>
                        <a:pt x="809" y="502"/>
                        <a:pt x="140" y="0"/>
                        <a:pt x="56" y="613"/>
                      </a:cubicBezTo>
                      <a:cubicBezTo>
                        <a:pt x="0" y="1004"/>
                        <a:pt x="781" y="1533"/>
                        <a:pt x="1032" y="1143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49" name="Google Shape;2849;p59"/>
                <p:cNvSpPr/>
                <p:nvPr/>
              </p:nvSpPr>
              <p:spPr>
                <a:xfrm>
                  <a:off x="3571808" y="1799966"/>
                  <a:ext cx="76795" cy="65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1" h="1116" fill="none" extrusionOk="0">
                      <a:moveTo>
                        <a:pt x="1283" y="642"/>
                      </a:moveTo>
                      <a:cubicBezTo>
                        <a:pt x="1311" y="530"/>
                        <a:pt x="1199" y="419"/>
                        <a:pt x="1088" y="335"/>
                      </a:cubicBezTo>
                      <a:cubicBezTo>
                        <a:pt x="809" y="168"/>
                        <a:pt x="1" y="1"/>
                        <a:pt x="196" y="558"/>
                      </a:cubicBezTo>
                      <a:cubicBezTo>
                        <a:pt x="307" y="948"/>
                        <a:pt x="1227" y="1116"/>
                        <a:pt x="1283" y="64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0" name="Google Shape;2850;p59"/>
                <p:cNvSpPr/>
                <p:nvPr/>
              </p:nvSpPr>
              <p:spPr>
                <a:xfrm>
                  <a:off x="3918011" y="1675896"/>
                  <a:ext cx="58812" cy="4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4" h="697" fill="none" extrusionOk="0">
                      <a:moveTo>
                        <a:pt x="502" y="697"/>
                      </a:moveTo>
                      <a:cubicBezTo>
                        <a:pt x="1004" y="697"/>
                        <a:pt x="920" y="28"/>
                        <a:pt x="502" y="0"/>
                      </a:cubicBezTo>
                      <a:cubicBezTo>
                        <a:pt x="56" y="0"/>
                        <a:pt x="0" y="697"/>
                        <a:pt x="502" y="69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1" name="Google Shape;2851;p59"/>
                <p:cNvSpPr/>
                <p:nvPr/>
              </p:nvSpPr>
              <p:spPr>
                <a:xfrm>
                  <a:off x="3635484" y="1783623"/>
                  <a:ext cx="58870" cy="408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5" h="698" fill="none" extrusionOk="0">
                      <a:moveTo>
                        <a:pt x="475" y="698"/>
                      </a:moveTo>
                      <a:cubicBezTo>
                        <a:pt x="1004" y="698"/>
                        <a:pt x="921" y="29"/>
                        <a:pt x="475" y="1"/>
                      </a:cubicBezTo>
                      <a:cubicBezTo>
                        <a:pt x="29" y="1"/>
                        <a:pt x="1" y="698"/>
                        <a:pt x="475" y="698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2" name="Google Shape;2852;p59"/>
                <p:cNvSpPr/>
                <p:nvPr/>
              </p:nvSpPr>
              <p:spPr>
                <a:xfrm>
                  <a:off x="3805305" y="1768919"/>
                  <a:ext cx="58870" cy="408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5" h="698" fill="none" extrusionOk="0">
                      <a:moveTo>
                        <a:pt x="503" y="698"/>
                      </a:moveTo>
                      <a:cubicBezTo>
                        <a:pt x="1004" y="698"/>
                        <a:pt x="949" y="29"/>
                        <a:pt x="503" y="1"/>
                      </a:cubicBezTo>
                      <a:cubicBezTo>
                        <a:pt x="57" y="1"/>
                        <a:pt x="1" y="698"/>
                        <a:pt x="503" y="698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3" name="Google Shape;2853;p59"/>
                <p:cNvSpPr/>
                <p:nvPr/>
              </p:nvSpPr>
              <p:spPr>
                <a:xfrm>
                  <a:off x="3833071" y="1723228"/>
                  <a:ext cx="57230" cy="42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726" fill="none" extrusionOk="0">
                      <a:moveTo>
                        <a:pt x="475" y="725"/>
                      </a:moveTo>
                      <a:cubicBezTo>
                        <a:pt x="976" y="725"/>
                        <a:pt x="921" y="28"/>
                        <a:pt x="475" y="28"/>
                      </a:cubicBezTo>
                      <a:cubicBezTo>
                        <a:pt x="29" y="0"/>
                        <a:pt x="1" y="697"/>
                        <a:pt x="475" y="725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4" name="Google Shape;2854;p59"/>
                <p:cNvSpPr/>
                <p:nvPr/>
              </p:nvSpPr>
              <p:spPr>
                <a:xfrm>
                  <a:off x="3761253" y="1610522"/>
                  <a:ext cx="91498" cy="63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2" h="1089" fill="none" extrusionOk="0">
                      <a:moveTo>
                        <a:pt x="279" y="698"/>
                      </a:moveTo>
                      <a:cubicBezTo>
                        <a:pt x="418" y="893"/>
                        <a:pt x="614" y="1032"/>
                        <a:pt x="837" y="1060"/>
                      </a:cubicBezTo>
                      <a:cubicBezTo>
                        <a:pt x="1032" y="1088"/>
                        <a:pt x="1255" y="1005"/>
                        <a:pt x="1422" y="865"/>
                      </a:cubicBezTo>
                      <a:cubicBezTo>
                        <a:pt x="1506" y="782"/>
                        <a:pt x="1533" y="698"/>
                        <a:pt x="1561" y="614"/>
                      </a:cubicBezTo>
                      <a:cubicBezTo>
                        <a:pt x="1533" y="503"/>
                        <a:pt x="1450" y="391"/>
                        <a:pt x="1366" y="336"/>
                      </a:cubicBezTo>
                      <a:cubicBezTo>
                        <a:pt x="1199" y="196"/>
                        <a:pt x="1004" y="112"/>
                        <a:pt x="809" y="85"/>
                      </a:cubicBezTo>
                      <a:cubicBezTo>
                        <a:pt x="363" y="1"/>
                        <a:pt x="0" y="252"/>
                        <a:pt x="279" y="698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5" name="Google Shape;2855;p59"/>
                <p:cNvSpPr/>
                <p:nvPr/>
              </p:nvSpPr>
              <p:spPr>
                <a:xfrm>
                  <a:off x="3731847" y="1799966"/>
                  <a:ext cx="91498" cy="68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2" h="1172" fill="none" extrusionOk="0">
                      <a:moveTo>
                        <a:pt x="307" y="725"/>
                      </a:moveTo>
                      <a:cubicBezTo>
                        <a:pt x="558" y="1116"/>
                        <a:pt x="1088" y="1171"/>
                        <a:pt x="1450" y="865"/>
                      </a:cubicBezTo>
                      <a:cubicBezTo>
                        <a:pt x="1506" y="781"/>
                        <a:pt x="1562" y="697"/>
                        <a:pt x="1562" y="614"/>
                      </a:cubicBezTo>
                      <a:cubicBezTo>
                        <a:pt x="1534" y="474"/>
                        <a:pt x="1478" y="391"/>
                        <a:pt x="1366" y="335"/>
                      </a:cubicBezTo>
                      <a:cubicBezTo>
                        <a:pt x="1199" y="196"/>
                        <a:pt x="1004" y="112"/>
                        <a:pt x="809" y="84"/>
                      </a:cubicBezTo>
                      <a:cubicBezTo>
                        <a:pt x="363" y="1"/>
                        <a:pt x="1" y="251"/>
                        <a:pt x="307" y="725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6" name="Google Shape;2856;p59"/>
                <p:cNvSpPr/>
                <p:nvPr/>
              </p:nvSpPr>
              <p:spPr>
                <a:xfrm>
                  <a:off x="3576729" y="1855499"/>
                  <a:ext cx="89858" cy="68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" h="1172" fill="none" extrusionOk="0">
                      <a:moveTo>
                        <a:pt x="279" y="697"/>
                      </a:moveTo>
                      <a:cubicBezTo>
                        <a:pt x="530" y="1087"/>
                        <a:pt x="1087" y="1171"/>
                        <a:pt x="1422" y="837"/>
                      </a:cubicBezTo>
                      <a:cubicBezTo>
                        <a:pt x="1478" y="781"/>
                        <a:pt x="1533" y="697"/>
                        <a:pt x="1533" y="586"/>
                      </a:cubicBezTo>
                      <a:cubicBezTo>
                        <a:pt x="1506" y="474"/>
                        <a:pt x="1450" y="363"/>
                        <a:pt x="1338" y="307"/>
                      </a:cubicBezTo>
                      <a:cubicBezTo>
                        <a:pt x="1171" y="195"/>
                        <a:pt x="1004" y="112"/>
                        <a:pt x="781" y="56"/>
                      </a:cubicBezTo>
                      <a:cubicBezTo>
                        <a:pt x="335" y="0"/>
                        <a:pt x="0" y="251"/>
                        <a:pt x="279" y="69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57" name="Google Shape;2857;p59"/>
                <p:cNvSpPr/>
                <p:nvPr/>
              </p:nvSpPr>
              <p:spPr>
                <a:xfrm>
                  <a:off x="3640405" y="1670975"/>
                  <a:ext cx="81716" cy="68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5" h="1172" fill="none" extrusionOk="0">
                      <a:moveTo>
                        <a:pt x="586" y="1171"/>
                      </a:moveTo>
                      <a:cubicBezTo>
                        <a:pt x="1060" y="1171"/>
                        <a:pt x="1394" y="753"/>
                        <a:pt x="1311" y="279"/>
                      </a:cubicBezTo>
                      <a:cubicBezTo>
                        <a:pt x="1283" y="196"/>
                        <a:pt x="1255" y="112"/>
                        <a:pt x="1171" y="56"/>
                      </a:cubicBezTo>
                      <a:cubicBezTo>
                        <a:pt x="1060" y="0"/>
                        <a:pt x="920" y="0"/>
                        <a:pt x="809" y="56"/>
                      </a:cubicBezTo>
                      <a:cubicBezTo>
                        <a:pt x="614" y="140"/>
                        <a:pt x="446" y="251"/>
                        <a:pt x="307" y="391"/>
                      </a:cubicBezTo>
                      <a:cubicBezTo>
                        <a:pt x="0" y="753"/>
                        <a:pt x="56" y="1171"/>
                        <a:pt x="586" y="1171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2858" name="Google Shape;2858;p59"/>
              <p:cNvGrpSpPr/>
              <p:nvPr/>
            </p:nvGrpSpPr>
            <p:grpSpPr>
              <a:xfrm>
                <a:off x="4349028" y="1967273"/>
                <a:ext cx="488382" cy="376866"/>
                <a:chOff x="5174035" y="1468678"/>
                <a:chExt cx="488382" cy="376866"/>
              </a:xfrm>
            </p:grpSpPr>
            <p:sp>
              <p:nvSpPr>
                <p:cNvPr id="2859" name="Google Shape;2859;p59"/>
                <p:cNvSpPr/>
                <p:nvPr/>
              </p:nvSpPr>
              <p:spPr>
                <a:xfrm>
                  <a:off x="5174035" y="1468678"/>
                  <a:ext cx="119264" cy="336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6" h="5743" fill="none" extrusionOk="0">
                      <a:moveTo>
                        <a:pt x="1924" y="28"/>
                      </a:moveTo>
                      <a:cubicBezTo>
                        <a:pt x="1840" y="0"/>
                        <a:pt x="1756" y="56"/>
                        <a:pt x="1728" y="140"/>
                      </a:cubicBezTo>
                      <a:lnTo>
                        <a:pt x="1032" y="2648"/>
                      </a:lnTo>
                      <a:lnTo>
                        <a:pt x="335" y="140"/>
                      </a:lnTo>
                      <a:cubicBezTo>
                        <a:pt x="307" y="56"/>
                        <a:pt x="223" y="0"/>
                        <a:pt x="140" y="28"/>
                      </a:cubicBezTo>
                      <a:cubicBezTo>
                        <a:pt x="56" y="56"/>
                        <a:pt x="0" y="140"/>
                        <a:pt x="28" y="223"/>
                      </a:cubicBezTo>
                      <a:lnTo>
                        <a:pt x="864" y="2899"/>
                      </a:lnTo>
                      <a:lnTo>
                        <a:pt x="56" y="5520"/>
                      </a:lnTo>
                      <a:cubicBezTo>
                        <a:pt x="28" y="5603"/>
                        <a:pt x="56" y="5687"/>
                        <a:pt x="167" y="5715"/>
                      </a:cubicBezTo>
                      <a:cubicBezTo>
                        <a:pt x="251" y="5743"/>
                        <a:pt x="335" y="5687"/>
                        <a:pt x="363" y="5603"/>
                      </a:cubicBezTo>
                      <a:lnTo>
                        <a:pt x="1032" y="3178"/>
                      </a:lnTo>
                      <a:lnTo>
                        <a:pt x="1701" y="5603"/>
                      </a:lnTo>
                      <a:cubicBezTo>
                        <a:pt x="1701" y="5687"/>
                        <a:pt x="1812" y="5743"/>
                        <a:pt x="1896" y="5715"/>
                      </a:cubicBezTo>
                      <a:cubicBezTo>
                        <a:pt x="1979" y="5687"/>
                        <a:pt x="2007" y="5603"/>
                        <a:pt x="2007" y="5520"/>
                      </a:cubicBezTo>
                      <a:lnTo>
                        <a:pt x="1199" y="2899"/>
                      </a:lnTo>
                      <a:lnTo>
                        <a:pt x="2007" y="223"/>
                      </a:lnTo>
                      <a:cubicBezTo>
                        <a:pt x="2035" y="140"/>
                        <a:pt x="2007" y="56"/>
                        <a:pt x="1924" y="28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860" name="Google Shape;2860;p59"/>
                <p:cNvSpPr/>
                <p:nvPr/>
              </p:nvSpPr>
              <p:spPr>
                <a:xfrm rot="7462381">
                  <a:off x="5430279" y="1533146"/>
                  <a:ext cx="119267" cy="336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6" h="5743" fill="none" extrusionOk="0">
                      <a:moveTo>
                        <a:pt x="1924" y="28"/>
                      </a:moveTo>
                      <a:cubicBezTo>
                        <a:pt x="1840" y="0"/>
                        <a:pt x="1756" y="56"/>
                        <a:pt x="1728" y="140"/>
                      </a:cubicBezTo>
                      <a:lnTo>
                        <a:pt x="1032" y="2648"/>
                      </a:lnTo>
                      <a:lnTo>
                        <a:pt x="335" y="140"/>
                      </a:lnTo>
                      <a:cubicBezTo>
                        <a:pt x="307" y="56"/>
                        <a:pt x="223" y="0"/>
                        <a:pt x="140" y="28"/>
                      </a:cubicBezTo>
                      <a:cubicBezTo>
                        <a:pt x="56" y="56"/>
                        <a:pt x="0" y="140"/>
                        <a:pt x="28" y="223"/>
                      </a:cubicBezTo>
                      <a:lnTo>
                        <a:pt x="864" y="2899"/>
                      </a:lnTo>
                      <a:lnTo>
                        <a:pt x="56" y="5520"/>
                      </a:lnTo>
                      <a:cubicBezTo>
                        <a:pt x="28" y="5603"/>
                        <a:pt x="56" y="5687"/>
                        <a:pt x="167" y="5715"/>
                      </a:cubicBezTo>
                      <a:cubicBezTo>
                        <a:pt x="251" y="5743"/>
                        <a:pt x="335" y="5687"/>
                        <a:pt x="363" y="5603"/>
                      </a:cubicBezTo>
                      <a:lnTo>
                        <a:pt x="1032" y="3178"/>
                      </a:lnTo>
                      <a:lnTo>
                        <a:pt x="1701" y="5603"/>
                      </a:lnTo>
                      <a:cubicBezTo>
                        <a:pt x="1701" y="5687"/>
                        <a:pt x="1812" y="5743"/>
                        <a:pt x="1896" y="5715"/>
                      </a:cubicBezTo>
                      <a:cubicBezTo>
                        <a:pt x="1979" y="5687"/>
                        <a:pt x="2007" y="5603"/>
                        <a:pt x="2007" y="5520"/>
                      </a:cubicBezTo>
                      <a:lnTo>
                        <a:pt x="1199" y="2899"/>
                      </a:lnTo>
                      <a:lnTo>
                        <a:pt x="2007" y="223"/>
                      </a:lnTo>
                      <a:cubicBezTo>
                        <a:pt x="2035" y="140"/>
                        <a:pt x="2007" y="56"/>
                        <a:pt x="1924" y="28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entury Gothic" panose="020B050202020202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" name="Google Shape;1963;p37"/>
          <p:cNvSpPr txBox="1">
            <a:spLocks noGrp="1"/>
          </p:cNvSpPr>
          <p:nvPr>
            <p:ph type="subTitle" idx="1"/>
          </p:nvPr>
        </p:nvSpPr>
        <p:spPr>
          <a:xfrm>
            <a:off x="4265147" y="2386751"/>
            <a:ext cx="4878853" cy="164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ru-RU" dirty="0">
                <a:latin typeface="Century Gothic" panose="020B0502020202020204" pitchFamily="34" charset="0"/>
              </a:rPr>
              <a:t>эффективный способ получения </a:t>
            </a:r>
            <a:r>
              <a:rPr lang="ru-RU" dirty="0" err="1">
                <a:latin typeface="Century Gothic" panose="020B0502020202020204" pitchFamily="34" charset="0"/>
              </a:rPr>
              <a:t>in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vitro</a:t>
            </a:r>
            <a:endParaRPr lang="ru-RU" dirty="0">
              <a:latin typeface="Century Gothic" panose="020B0502020202020204" pitchFamily="34" charset="0"/>
            </a:endParaRPr>
          </a:p>
          <a:p>
            <a:pPr marL="0" lvl="0" indent="0" algn="ctr"/>
            <a:r>
              <a:rPr lang="ru-RU" dirty="0">
                <a:latin typeface="Century Gothic" panose="020B0502020202020204" pitchFamily="34" charset="0"/>
              </a:rPr>
              <a:t>большого числа копий специфических нуклеотидных последовательностей. </a:t>
            </a:r>
          </a:p>
          <a:p>
            <a:pPr marL="0" lvl="0" indent="0" algn="ctr"/>
            <a:r>
              <a:rPr lang="ru-RU" dirty="0">
                <a:latin typeface="Century Gothic" panose="020B0502020202020204" pitchFamily="34" charset="0"/>
              </a:rPr>
              <a:t>Их </a:t>
            </a:r>
          </a:p>
          <a:p>
            <a:pPr marL="0" lvl="0" indent="0" algn="ctr"/>
            <a:r>
              <a:rPr lang="ru-RU" dirty="0">
                <a:latin typeface="Century Gothic" panose="020B0502020202020204" pitchFamily="34" charset="0"/>
              </a:rPr>
              <a:t>амплификация — иногда в миллионы раз — осуществляется в ходе трехэтапного </a:t>
            </a:r>
          </a:p>
          <a:p>
            <a:pPr marL="0" lvl="0" indent="0" algn="ctr"/>
            <a:r>
              <a:rPr lang="ru-RU" dirty="0">
                <a:latin typeface="Century Gothic" panose="020B0502020202020204" pitchFamily="34" charset="0"/>
              </a:rPr>
              <a:t>циклического процесса. </a:t>
            </a:r>
          </a:p>
        </p:txBody>
      </p:sp>
      <p:sp>
        <p:nvSpPr>
          <p:cNvPr id="1964" name="Google Shape;1964;p37"/>
          <p:cNvSpPr txBox="1">
            <a:spLocks noGrp="1"/>
          </p:cNvSpPr>
          <p:nvPr>
            <p:ph type="title"/>
          </p:nvPr>
        </p:nvSpPr>
        <p:spPr>
          <a:xfrm>
            <a:off x="4448629" y="1367939"/>
            <a:ext cx="3972896" cy="4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ПЦР</a:t>
            </a:r>
            <a:r>
              <a:rPr lang="en" dirty="0">
                <a:solidFill>
                  <a:schemeClr val="accent3"/>
                </a:solidFill>
                <a:latin typeface="Century Gothic" panose="020B0502020202020204" pitchFamily="34" charset="0"/>
              </a:rPr>
              <a:t>•</a:t>
            </a:r>
            <a:endParaRPr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0" name="Google Shape;3243;p63"/>
          <p:cNvGrpSpPr/>
          <p:nvPr/>
        </p:nvGrpSpPr>
        <p:grpSpPr>
          <a:xfrm>
            <a:off x="688849" y="1367939"/>
            <a:ext cx="3278717" cy="3356920"/>
            <a:chOff x="2098477" y="1963186"/>
            <a:chExt cx="2291258" cy="2329781"/>
          </a:xfrm>
        </p:grpSpPr>
        <p:sp>
          <p:nvSpPr>
            <p:cNvPr id="101" name="Google Shape;3244;p63"/>
            <p:cNvSpPr/>
            <p:nvPr/>
          </p:nvSpPr>
          <p:spPr>
            <a:xfrm>
              <a:off x="2877050" y="2586273"/>
              <a:ext cx="192258" cy="355774"/>
            </a:xfrm>
            <a:custGeom>
              <a:avLst/>
              <a:gdLst/>
              <a:ahLst/>
              <a:cxnLst/>
              <a:rect l="l" t="t" r="r" b="b"/>
              <a:pathLst>
                <a:path w="10054" h="18605" extrusionOk="0">
                  <a:moveTo>
                    <a:pt x="5045" y="0"/>
                  </a:moveTo>
                  <a:cubicBezTo>
                    <a:pt x="2254" y="0"/>
                    <a:pt x="36" y="2254"/>
                    <a:pt x="0" y="5009"/>
                  </a:cubicBezTo>
                  <a:lnTo>
                    <a:pt x="0" y="13596"/>
                  </a:lnTo>
                  <a:cubicBezTo>
                    <a:pt x="36" y="16351"/>
                    <a:pt x="2254" y="18605"/>
                    <a:pt x="5045" y="18605"/>
                  </a:cubicBezTo>
                  <a:cubicBezTo>
                    <a:pt x="7800" y="18605"/>
                    <a:pt x="10054" y="16351"/>
                    <a:pt x="10054" y="13596"/>
                  </a:cubicBezTo>
                  <a:lnTo>
                    <a:pt x="10054" y="5009"/>
                  </a:lnTo>
                  <a:cubicBezTo>
                    <a:pt x="10054" y="2254"/>
                    <a:pt x="7800" y="0"/>
                    <a:pt x="5045" y="0"/>
                  </a:cubicBezTo>
                  <a:close/>
                </a:path>
              </a:pathLst>
            </a:custGeom>
            <a:solidFill>
              <a:srgbClr val="AE8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245;p63"/>
            <p:cNvSpPr/>
            <p:nvPr/>
          </p:nvSpPr>
          <p:spPr>
            <a:xfrm>
              <a:off x="2654693" y="1963186"/>
              <a:ext cx="626721" cy="758570"/>
            </a:xfrm>
            <a:custGeom>
              <a:avLst/>
              <a:gdLst/>
              <a:ahLst/>
              <a:cxnLst/>
              <a:rect l="l" t="t" r="r" b="b"/>
              <a:pathLst>
                <a:path w="32774" h="39669" extrusionOk="0">
                  <a:moveTo>
                    <a:pt x="15683" y="0"/>
                  </a:moveTo>
                  <a:cubicBezTo>
                    <a:pt x="12659" y="0"/>
                    <a:pt x="1373" y="931"/>
                    <a:pt x="752" y="13658"/>
                  </a:cubicBezTo>
                  <a:cubicBezTo>
                    <a:pt x="1" y="29257"/>
                    <a:pt x="6047" y="33479"/>
                    <a:pt x="6047" y="33479"/>
                  </a:cubicBezTo>
                  <a:cubicBezTo>
                    <a:pt x="6047" y="33479"/>
                    <a:pt x="12344" y="39060"/>
                    <a:pt x="13560" y="39418"/>
                  </a:cubicBezTo>
                  <a:cubicBezTo>
                    <a:pt x="13918" y="39525"/>
                    <a:pt x="15528" y="39597"/>
                    <a:pt x="16315" y="39668"/>
                  </a:cubicBezTo>
                  <a:lnTo>
                    <a:pt x="16494" y="39668"/>
                  </a:lnTo>
                  <a:cubicBezTo>
                    <a:pt x="17281" y="39597"/>
                    <a:pt x="18891" y="39525"/>
                    <a:pt x="19249" y="39418"/>
                  </a:cubicBezTo>
                  <a:cubicBezTo>
                    <a:pt x="20466" y="39060"/>
                    <a:pt x="26762" y="33479"/>
                    <a:pt x="26762" y="33479"/>
                  </a:cubicBezTo>
                  <a:cubicBezTo>
                    <a:pt x="26762" y="33479"/>
                    <a:pt x="32773" y="29257"/>
                    <a:pt x="32022" y="13658"/>
                  </a:cubicBezTo>
                  <a:cubicBezTo>
                    <a:pt x="31432" y="931"/>
                    <a:pt x="20069" y="0"/>
                    <a:pt x="17118" y="0"/>
                  </a:cubicBezTo>
                  <a:cubicBezTo>
                    <a:pt x="16668" y="0"/>
                    <a:pt x="16413" y="22"/>
                    <a:pt x="16423" y="26"/>
                  </a:cubicBezTo>
                  <a:cubicBezTo>
                    <a:pt x="16413" y="22"/>
                    <a:pt x="16144" y="0"/>
                    <a:pt x="15683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246;p63"/>
            <p:cNvSpPr/>
            <p:nvPr/>
          </p:nvSpPr>
          <p:spPr>
            <a:xfrm>
              <a:off x="3923816" y="2741204"/>
              <a:ext cx="465920" cy="758264"/>
            </a:xfrm>
            <a:custGeom>
              <a:avLst/>
              <a:gdLst/>
              <a:ahLst/>
              <a:cxnLst/>
              <a:rect l="l" t="t" r="r" b="b"/>
              <a:pathLst>
                <a:path w="24365" h="39653" extrusionOk="0">
                  <a:moveTo>
                    <a:pt x="20511" y="1"/>
                  </a:moveTo>
                  <a:cubicBezTo>
                    <a:pt x="20168" y="1"/>
                    <a:pt x="19419" y="213"/>
                    <a:pt x="19392" y="2059"/>
                  </a:cubicBezTo>
                  <a:cubicBezTo>
                    <a:pt x="19320" y="4492"/>
                    <a:pt x="18748" y="8249"/>
                    <a:pt x="16422" y="11433"/>
                  </a:cubicBezTo>
                  <a:cubicBezTo>
                    <a:pt x="16422" y="11433"/>
                    <a:pt x="18386" y="4858"/>
                    <a:pt x="11703" y="4858"/>
                  </a:cubicBezTo>
                  <a:cubicBezTo>
                    <a:pt x="10893" y="4858"/>
                    <a:pt x="9956" y="4955"/>
                    <a:pt x="8873" y="5172"/>
                  </a:cubicBezTo>
                  <a:cubicBezTo>
                    <a:pt x="8873" y="5172"/>
                    <a:pt x="7917" y="6605"/>
                    <a:pt x="9840" y="6605"/>
                  </a:cubicBezTo>
                  <a:cubicBezTo>
                    <a:pt x="9886" y="6605"/>
                    <a:pt x="9933" y="6604"/>
                    <a:pt x="9982" y="6603"/>
                  </a:cubicBezTo>
                  <a:cubicBezTo>
                    <a:pt x="10184" y="6592"/>
                    <a:pt x="10403" y="6586"/>
                    <a:pt x="10632" y="6586"/>
                  </a:cubicBezTo>
                  <a:cubicBezTo>
                    <a:pt x="12758" y="6586"/>
                    <a:pt x="15704" y="7164"/>
                    <a:pt x="13023" y="10717"/>
                  </a:cubicBezTo>
                  <a:cubicBezTo>
                    <a:pt x="11804" y="12314"/>
                    <a:pt x="10690" y="12998"/>
                    <a:pt x="9814" y="12998"/>
                  </a:cubicBezTo>
                  <a:cubicBezTo>
                    <a:pt x="8532" y="12998"/>
                    <a:pt x="7758" y="11533"/>
                    <a:pt x="7907" y="9322"/>
                  </a:cubicBezTo>
                  <a:cubicBezTo>
                    <a:pt x="8070" y="7180"/>
                    <a:pt x="7908" y="6480"/>
                    <a:pt x="7585" y="6480"/>
                  </a:cubicBezTo>
                  <a:cubicBezTo>
                    <a:pt x="7342" y="6480"/>
                    <a:pt x="7009" y="6877"/>
                    <a:pt x="6655" y="7354"/>
                  </a:cubicBezTo>
                  <a:cubicBezTo>
                    <a:pt x="5796" y="8463"/>
                    <a:pt x="6834" y="20377"/>
                    <a:pt x="6834" y="20377"/>
                  </a:cubicBezTo>
                  <a:lnTo>
                    <a:pt x="0" y="37729"/>
                  </a:lnTo>
                  <a:cubicBezTo>
                    <a:pt x="0" y="37729"/>
                    <a:pt x="1637" y="39653"/>
                    <a:pt x="3733" y="39653"/>
                  </a:cubicBezTo>
                  <a:cubicBezTo>
                    <a:pt x="5342" y="39653"/>
                    <a:pt x="7221" y="38519"/>
                    <a:pt x="8837" y="34509"/>
                  </a:cubicBezTo>
                  <a:lnTo>
                    <a:pt x="12737" y="21701"/>
                  </a:lnTo>
                  <a:cubicBezTo>
                    <a:pt x="12737" y="21701"/>
                    <a:pt x="24365" y="10574"/>
                    <a:pt x="23864" y="5601"/>
                  </a:cubicBezTo>
                  <a:cubicBezTo>
                    <a:pt x="23864" y="5601"/>
                    <a:pt x="23695" y="5488"/>
                    <a:pt x="23444" y="5488"/>
                  </a:cubicBezTo>
                  <a:cubicBezTo>
                    <a:pt x="23167" y="5488"/>
                    <a:pt x="22790" y="5626"/>
                    <a:pt x="22433" y="6209"/>
                  </a:cubicBezTo>
                  <a:cubicBezTo>
                    <a:pt x="21753" y="7318"/>
                    <a:pt x="21109" y="9787"/>
                    <a:pt x="19249" y="11791"/>
                  </a:cubicBezTo>
                  <a:cubicBezTo>
                    <a:pt x="19249" y="11791"/>
                    <a:pt x="22683" y="3347"/>
                    <a:pt x="20680" y="20"/>
                  </a:cubicBezTo>
                  <a:cubicBezTo>
                    <a:pt x="20680" y="20"/>
                    <a:pt x="20614" y="1"/>
                    <a:pt x="20511" y="1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247;p63"/>
            <p:cNvSpPr/>
            <p:nvPr/>
          </p:nvSpPr>
          <p:spPr>
            <a:xfrm>
              <a:off x="2750478" y="2926979"/>
              <a:ext cx="436509" cy="1223285"/>
            </a:xfrm>
            <a:custGeom>
              <a:avLst/>
              <a:gdLst/>
              <a:ahLst/>
              <a:cxnLst/>
              <a:rect l="l" t="t" r="r" b="b"/>
              <a:pathLst>
                <a:path w="22827" h="63971" extrusionOk="0">
                  <a:moveTo>
                    <a:pt x="5367" y="0"/>
                  </a:moveTo>
                  <a:cubicBezTo>
                    <a:pt x="2398" y="0"/>
                    <a:pt x="1" y="2398"/>
                    <a:pt x="1" y="5367"/>
                  </a:cubicBezTo>
                  <a:lnTo>
                    <a:pt x="1" y="59928"/>
                  </a:lnTo>
                  <a:cubicBezTo>
                    <a:pt x="1" y="61467"/>
                    <a:pt x="680" y="62969"/>
                    <a:pt x="1861" y="63971"/>
                  </a:cubicBezTo>
                  <a:lnTo>
                    <a:pt x="20931" y="63971"/>
                  </a:lnTo>
                  <a:cubicBezTo>
                    <a:pt x="22111" y="62969"/>
                    <a:pt x="22827" y="61467"/>
                    <a:pt x="22827" y="59892"/>
                  </a:cubicBezTo>
                  <a:lnTo>
                    <a:pt x="22827" y="5367"/>
                  </a:lnTo>
                  <a:cubicBezTo>
                    <a:pt x="22827" y="2398"/>
                    <a:pt x="20394" y="0"/>
                    <a:pt x="174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248;p63"/>
            <p:cNvSpPr/>
            <p:nvPr/>
          </p:nvSpPr>
          <p:spPr>
            <a:xfrm>
              <a:off x="2851043" y="3884060"/>
              <a:ext cx="285996" cy="272840"/>
            </a:xfrm>
            <a:custGeom>
              <a:avLst/>
              <a:gdLst/>
              <a:ahLst/>
              <a:cxnLst/>
              <a:rect l="l" t="t" r="r" b="b"/>
              <a:pathLst>
                <a:path w="14956" h="14268" extrusionOk="0">
                  <a:moveTo>
                    <a:pt x="5658" y="0"/>
                  </a:moveTo>
                  <a:cubicBezTo>
                    <a:pt x="5526" y="0"/>
                    <a:pt x="5393" y="31"/>
                    <a:pt x="5260" y="75"/>
                  </a:cubicBezTo>
                  <a:cubicBezTo>
                    <a:pt x="4867" y="290"/>
                    <a:pt x="4509" y="612"/>
                    <a:pt x="4258" y="1005"/>
                  </a:cubicBezTo>
                  <a:cubicBezTo>
                    <a:pt x="3936" y="1435"/>
                    <a:pt x="3614" y="1864"/>
                    <a:pt x="3364" y="2293"/>
                  </a:cubicBezTo>
                  <a:cubicBezTo>
                    <a:pt x="2792" y="3223"/>
                    <a:pt x="2326" y="4189"/>
                    <a:pt x="1969" y="5191"/>
                  </a:cubicBezTo>
                  <a:cubicBezTo>
                    <a:pt x="1217" y="7231"/>
                    <a:pt x="645" y="9306"/>
                    <a:pt x="216" y="11452"/>
                  </a:cubicBezTo>
                  <a:cubicBezTo>
                    <a:pt x="144" y="11882"/>
                    <a:pt x="1" y="12383"/>
                    <a:pt x="323" y="12776"/>
                  </a:cubicBezTo>
                  <a:cubicBezTo>
                    <a:pt x="645" y="13098"/>
                    <a:pt x="1038" y="13313"/>
                    <a:pt x="1468" y="13420"/>
                  </a:cubicBezTo>
                  <a:cubicBezTo>
                    <a:pt x="3445" y="13988"/>
                    <a:pt x="5494" y="14268"/>
                    <a:pt x="7541" y="14268"/>
                  </a:cubicBezTo>
                  <a:cubicBezTo>
                    <a:pt x="8718" y="14268"/>
                    <a:pt x="9894" y="14175"/>
                    <a:pt x="11056" y="13993"/>
                  </a:cubicBezTo>
                  <a:cubicBezTo>
                    <a:pt x="11593" y="13921"/>
                    <a:pt x="12094" y="13814"/>
                    <a:pt x="12595" y="13706"/>
                  </a:cubicBezTo>
                  <a:cubicBezTo>
                    <a:pt x="13024" y="13599"/>
                    <a:pt x="13453" y="13420"/>
                    <a:pt x="13811" y="13134"/>
                  </a:cubicBezTo>
                  <a:cubicBezTo>
                    <a:pt x="14097" y="12883"/>
                    <a:pt x="14455" y="12418"/>
                    <a:pt x="14133" y="12061"/>
                  </a:cubicBezTo>
                  <a:cubicBezTo>
                    <a:pt x="14062" y="11953"/>
                    <a:pt x="13954" y="11917"/>
                    <a:pt x="13811" y="11882"/>
                  </a:cubicBezTo>
                  <a:cubicBezTo>
                    <a:pt x="13918" y="11810"/>
                    <a:pt x="14026" y="11739"/>
                    <a:pt x="14133" y="11667"/>
                  </a:cubicBezTo>
                  <a:cubicBezTo>
                    <a:pt x="14240" y="11560"/>
                    <a:pt x="14419" y="11417"/>
                    <a:pt x="14562" y="11309"/>
                  </a:cubicBezTo>
                  <a:cubicBezTo>
                    <a:pt x="14706" y="11238"/>
                    <a:pt x="14813" y="11095"/>
                    <a:pt x="14884" y="10951"/>
                  </a:cubicBezTo>
                  <a:cubicBezTo>
                    <a:pt x="14956" y="10665"/>
                    <a:pt x="14849" y="10379"/>
                    <a:pt x="14598" y="10272"/>
                  </a:cubicBezTo>
                  <a:cubicBezTo>
                    <a:pt x="14455" y="10164"/>
                    <a:pt x="14276" y="10129"/>
                    <a:pt x="14097" y="10129"/>
                  </a:cubicBezTo>
                  <a:cubicBezTo>
                    <a:pt x="14312" y="9914"/>
                    <a:pt x="14455" y="9663"/>
                    <a:pt x="14562" y="9377"/>
                  </a:cubicBezTo>
                  <a:cubicBezTo>
                    <a:pt x="14634" y="9091"/>
                    <a:pt x="14598" y="8769"/>
                    <a:pt x="14419" y="8483"/>
                  </a:cubicBezTo>
                  <a:cubicBezTo>
                    <a:pt x="14133" y="8197"/>
                    <a:pt x="13704" y="8053"/>
                    <a:pt x="13310" y="8053"/>
                  </a:cubicBezTo>
                  <a:lnTo>
                    <a:pt x="12165" y="7910"/>
                  </a:lnTo>
                  <a:cubicBezTo>
                    <a:pt x="12416" y="7588"/>
                    <a:pt x="12774" y="7338"/>
                    <a:pt x="12809" y="6909"/>
                  </a:cubicBezTo>
                  <a:cubicBezTo>
                    <a:pt x="12845" y="6694"/>
                    <a:pt x="12738" y="6479"/>
                    <a:pt x="12559" y="6372"/>
                  </a:cubicBezTo>
                  <a:cubicBezTo>
                    <a:pt x="12344" y="6229"/>
                    <a:pt x="12058" y="6121"/>
                    <a:pt x="11772" y="6121"/>
                  </a:cubicBezTo>
                  <a:cubicBezTo>
                    <a:pt x="10698" y="5943"/>
                    <a:pt x="9589" y="5835"/>
                    <a:pt x="8516" y="5692"/>
                  </a:cubicBezTo>
                  <a:cubicBezTo>
                    <a:pt x="7443" y="5549"/>
                    <a:pt x="6369" y="5299"/>
                    <a:pt x="5368" y="4905"/>
                  </a:cubicBezTo>
                  <a:cubicBezTo>
                    <a:pt x="5010" y="4798"/>
                    <a:pt x="4724" y="4583"/>
                    <a:pt x="4545" y="4261"/>
                  </a:cubicBezTo>
                  <a:cubicBezTo>
                    <a:pt x="4688" y="3796"/>
                    <a:pt x="4867" y="3331"/>
                    <a:pt x="5081" y="2937"/>
                  </a:cubicBezTo>
                  <a:cubicBezTo>
                    <a:pt x="5511" y="2079"/>
                    <a:pt x="6119" y="1220"/>
                    <a:pt x="6083" y="254"/>
                  </a:cubicBezTo>
                  <a:cubicBezTo>
                    <a:pt x="6047" y="147"/>
                    <a:pt x="6012" y="75"/>
                    <a:pt x="5904" y="39"/>
                  </a:cubicBezTo>
                  <a:cubicBezTo>
                    <a:pt x="5822" y="12"/>
                    <a:pt x="5740" y="0"/>
                    <a:pt x="5658" y="0"/>
                  </a:cubicBezTo>
                  <a:close/>
                </a:path>
              </a:pathLst>
            </a:custGeom>
            <a:solidFill>
              <a:srgbClr val="D4A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249;p63"/>
            <p:cNvSpPr/>
            <p:nvPr/>
          </p:nvSpPr>
          <p:spPr>
            <a:xfrm>
              <a:off x="2098477" y="2804518"/>
              <a:ext cx="811425" cy="1345746"/>
            </a:xfrm>
            <a:custGeom>
              <a:avLst/>
              <a:gdLst/>
              <a:ahLst/>
              <a:cxnLst/>
              <a:rect l="l" t="t" r="r" b="b"/>
              <a:pathLst>
                <a:path w="42433" h="70375" extrusionOk="0">
                  <a:moveTo>
                    <a:pt x="34490" y="0"/>
                  </a:moveTo>
                  <a:cubicBezTo>
                    <a:pt x="33846" y="72"/>
                    <a:pt x="19678" y="4115"/>
                    <a:pt x="16637" y="7549"/>
                  </a:cubicBezTo>
                  <a:cubicBezTo>
                    <a:pt x="14490" y="9982"/>
                    <a:pt x="6083" y="37281"/>
                    <a:pt x="1575" y="52200"/>
                  </a:cubicBezTo>
                  <a:cubicBezTo>
                    <a:pt x="1" y="57388"/>
                    <a:pt x="3185" y="62790"/>
                    <a:pt x="8480" y="63935"/>
                  </a:cubicBezTo>
                  <a:lnTo>
                    <a:pt x="18498" y="66082"/>
                  </a:lnTo>
                  <a:lnTo>
                    <a:pt x="18390" y="70375"/>
                  </a:lnTo>
                  <a:lnTo>
                    <a:pt x="40322" y="70375"/>
                  </a:lnTo>
                  <a:lnTo>
                    <a:pt x="42433" y="58389"/>
                  </a:lnTo>
                  <a:lnTo>
                    <a:pt x="36995" y="57066"/>
                  </a:lnTo>
                  <a:lnTo>
                    <a:pt x="36887" y="23041"/>
                  </a:lnTo>
                  <a:lnTo>
                    <a:pt x="37782" y="4794"/>
                  </a:lnTo>
                  <a:lnTo>
                    <a:pt x="3449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250;p63"/>
            <p:cNvSpPr/>
            <p:nvPr/>
          </p:nvSpPr>
          <p:spPr>
            <a:xfrm>
              <a:off x="3126771" y="2810676"/>
              <a:ext cx="1112451" cy="1340277"/>
            </a:xfrm>
            <a:custGeom>
              <a:avLst/>
              <a:gdLst/>
              <a:ahLst/>
              <a:cxnLst/>
              <a:rect l="l" t="t" r="r" b="b"/>
              <a:pathLst>
                <a:path w="58175" h="70089" extrusionOk="0">
                  <a:moveTo>
                    <a:pt x="4616" y="0"/>
                  </a:moveTo>
                  <a:lnTo>
                    <a:pt x="0" y="5653"/>
                  </a:lnTo>
                  <a:lnTo>
                    <a:pt x="1467" y="70089"/>
                  </a:lnTo>
                  <a:lnTo>
                    <a:pt x="17889" y="70053"/>
                  </a:lnTo>
                  <a:lnTo>
                    <a:pt x="15349" y="38318"/>
                  </a:lnTo>
                  <a:lnTo>
                    <a:pt x="15349" y="38318"/>
                  </a:lnTo>
                  <a:cubicBezTo>
                    <a:pt x="15349" y="38319"/>
                    <a:pt x="23410" y="61743"/>
                    <a:pt x="29492" y="61743"/>
                  </a:cubicBezTo>
                  <a:cubicBezTo>
                    <a:pt x="29609" y="61743"/>
                    <a:pt x="29724" y="61734"/>
                    <a:pt x="29839" y="61717"/>
                  </a:cubicBezTo>
                  <a:cubicBezTo>
                    <a:pt x="35921" y="60751"/>
                    <a:pt x="58175" y="21073"/>
                    <a:pt x="58175" y="21073"/>
                  </a:cubicBezTo>
                  <a:lnTo>
                    <a:pt x="44758" y="20286"/>
                  </a:lnTo>
                  <a:lnTo>
                    <a:pt x="32129" y="35205"/>
                  </a:lnTo>
                  <a:cubicBezTo>
                    <a:pt x="32129" y="35205"/>
                    <a:pt x="24258" y="11878"/>
                    <a:pt x="20000" y="6977"/>
                  </a:cubicBezTo>
                  <a:cubicBezTo>
                    <a:pt x="15742" y="2111"/>
                    <a:pt x="4616" y="0"/>
                    <a:pt x="46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251;p63"/>
            <p:cNvSpPr/>
            <p:nvPr/>
          </p:nvSpPr>
          <p:spPr>
            <a:xfrm>
              <a:off x="2961208" y="2728564"/>
              <a:ext cx="248363" cy="309957"/>
            </a:xfrm>
            <a:custGeom>
              <a:avLst/>
              <a:gdLst/>
              <a:ahLst/>
              <a:cxnLst/>
              <a:rect l="l" t="t" r="r" b="b"/>
              <a:pathLst>
                <a:path w="12988" h="16209" extrusionOk="0">
                  <a:moveTo>
                    <a:pt x="5725" y="1"/>
                  </a:moveTo>
                  <a:lnTo>
                    <a:pt x="0" y="11056"/>
                  </a:lnTo>
                  <a:lnTo>
                    <a:pt x="4544" y="11020"/>
                  </a:lnTo>
                  <a:lnTo>
                    <a:pt x="9624" y="16208"/>
                  </a:lnTo>
                  <a:lnTo>
                    <a:pt x="12987" y="5081"/>
                  </a:lnTo>
                  <a:cubicBezTo>
                    <a:pt x="12987" y="5081"/>
                    <a:pt x="9231" y="716"/>
                    <a:pt x="57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252;p63"/>
            <p:cNvSpPr/>
            <p:nvPr/>
          </p:nvSpPr>
          <p:spPr>
            <a:xfrm>
              <a:off x="2740209" y="2727894"/>
              <a:ext cx="247005" cy="309249"/>
            </a:xfrm>
            <a:custGeom>
              <a:avLst/>
              <a:gdLst/>
              <a:ahLst/>
              <a:cxnLst/>
              <a:rect l="l" t="t" r="r" b="b"/>
              <a:pathLst>
                <a:path w="12917" h="16172" extrusionOk="0">
                  <a:moveTo>
                    <a:pt x="7300" y="0"/>
                  </a:moveTo>
                  <a:cubicBezTo>
                    <a:pt x="3793" y="680"/>
                    <a:pt x="1" y="5045"/>
                    <a:pt x="1" y="5045"/>
                  </a:cubicBezTo>
                  <a:lnTo>
                    <a:pt x="3328" y="16172"/>
                  </a:lnTo>
                  <a:lnTo>
                    <a:pt x="8444" y="11020"/>
                  </a:lnTo>
                  <a:lnTo>
                    <a:pt x="12917" y="11127"/>
                  </a:lnTo>
                  <a:lnTo>
                    <a:pt x="73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" name="Google Shape;3253;p63"/>
            <p:cNvGrpSpPr/>
            <p:nvPr/>
          </p:nvGrpSpPr>
          <p:grpSpPr>
            <a:xfrm>
              <a:off x="2567468" y="2211796"/>
              <a:ext cx="811424" cy="481188"/>
              <a:chOff x="7447622" y="2084151"/>
              <a:chExt cx="551989" cy="327339"/>
            </a:xfrm>
          </p:grpSpPr>
          <p:sp>
            <p:nvSpPr>
              <p:cNvPr id="114" name="Google Shape;3254;p63"/>
              <p:cNvSpPr/>
              <p:nvPr/>
            </p:nvSpPr>
            <p:spPr>
              <a:xfrm>
                <a:off x="7447622" y="2090887"/>
                <a:ext cx="84937" cy="101808"/>
              </a:xfrm>
              <a:custGeom>
                <a:avLst/>
                <a:gdLst/>
                <a:ahLst/>
                <a:cxnLst/>
                <a:rect l="l" t="t" r="r" b="b"/>
                <a:pathLst>
                  <a:path w="1450" h="1738" extrusionOk="0">
                    <a:moveTo>
                      <a:pt x="854" y="0"/>
                    </a:moveTo>
                    <a:cubicBezTo>
                      <a:pt x="822" y="0"/>
                      <a:pt x="788" y="3"/>
                      <a:pt x="753" y="9"/>
                    </a:cubicBezTo>
                    <a:cubicBezTo>
                      <a:pt x="84" y="120"/>
                      <a:pt x="0" y="1737"/>
                      <a:pt x="1450" y="1737"/>
                    </a:cubicBezTo>
                    <a:lnTo>
                      <a:pt x="1450" y="901"/>
                    </a:lnTo>
                    <a:cubicBezTo>
                      <a:pt x="1450" y="901"/>
                      <a:pt x="1425" y="0"/>
                      <a:pt x="854" y="0"/>
                    </a:cubicBezTo>
                    <a:close/>
                  </a:path>
                </a:pathLst>
              </a:custGeom>
              <a:solidFill>
                <a:srgbClr val="D4AB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3255;p63"/>
              <p:cNvSpPr/>
              <p:nvPr/>
            </p:nvSpPr>
            <p:spPr>
              <a:xfrm>
                <a:off x="7477029" y="2107700"/>
                <a:ext cx="45749" cy="65372"/>
              </a:xfrm>
              <a:custGeom>
                <a:avLst/>
                <a:gdLst/>
                <a:ahLst/>
                <a:cxnLst/>
                <a:rect l="l" t="t" r="r" b="b"/>
                <a:pathLst>
                  <a:path w="781" h="1116" fill="none" extrusionOk="0">
                    <a:moveTo>
                      <a:pt x="502" y="0"/>
                    </a:moveTo>
                    <a:cubicBezTo>
                      <a:pt x="446" y="168"/>
                      <a:pt x="418" y="363"/>
                      <a:pt x="418" y="530"/>
                    </a:cubicBezTo>
                    <a:cubicBezTo>
                      <a:pt x="390" y="725"/>
                      <a:pt x="446" y="893"/>
                      <a:pt x="558" y="1060"/>
                    </a:cubicBezTo>
                    <a:cubicBezTo>
                      <a:pt x="586" y="1088"/>
                      <a:pt x="613" y="1116"/>
                      <a:pt x="641" y="1116"/>
                    </a:cubicBezTo>
                    <a:cubicBezTo>
                      <a:pt x="697" y="1116"/>
                      <a:pt x="725" y="1060"/>
                      <a:pt x="753" y="1032"/>
                    </a:cubicBezTo>
                    <a:cubicBezTo>
                      <a:pt x="781" y="893"/>
                      <a:pt x="753" y="781"/>
                      <a:pt x="669" y="670"/>
                    </a:cubicBezTo>
                    <a:cubicBezTo>
                      <a:pt x="530" y="419"/>
                      <a:pt x="279" y="251"/>
                      <a:pt x="0" y="196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3256;p63"/>
              <p:cNvSpPr/>
              <p:nvPr/>
            </p:nvSpPr>
            <p:spPr>
              <a:xfrm>
                <a:off x="7543985" y="2194221"/>
                <a:ext cx="106201" cy="138887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2371" fill="none" extrusionOk="0">
                    <a:moveTo>
                      <a:pt x="0" y="1"/>
                    </a:moveTo>
                    <a:cubicBezTo>
                      <a:pt x="363" y="949"/>
                      <a:pt x="976" y="1785"/>
                      <a:pt x="1812" y="2370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3257;p63"/>
              <p:cNvSpPr/>
              <p:nvPr/>
            </p:nvSpPr>
            <p:spPr>
              <a:xfrm>
                <a:off x="7615803" y="2200782"/>
                <a:ext cx="22904" cy="21264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63" fill="none" extrusionOk="0">
                    <a:moveTo>
                      <a:pt x="1" y="363"/>
                    </a:moveTo>
                    <a:lnTo>
                      <a:pt x="391" y="0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3258;p63"/>
              <p:cNvSpPr/>
              <p:nvPr/>
            </p:nvSpPr>
            <p:spPr>
              <a:xfrm>
                <a:off x="7589677" y="2199141"/>
                <a:ext cx="11481" cy="11481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6" fill="none" extrusionOk="0">
                    <a:moveTo>
                      <a:pt x="1" y="196"/>
                    </a:moveTo>
                    <a:lnTo>
                      <a:pt x="196" y="1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3259;p63"/>
              <p:cNvSpPr/>
              <p:nvPr/>
            </p:nvSpPr>
            <p:spPr>
              <a:xfrm>
                <a:off x="7914615" y="2090887"/>
                <a:ext cx="84996" cy="101808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738" extrusionOk="0">
                    <a:moveTo>
                      <a:pt x="597" y="0"/>
                    </a:moveTo>
                    <a:cubicBezTo>
                      <a:pt x="26" y="0"/>
                      <a:pt x="1" y="901"/>
                      <a:pt x="1" y="901"/>
                    </a:cubicBezTo>
                    <a:lnTo>
                      <a:pt x="1" y="1737"/>
                    </a:lnTo>
                    <a:cubicBezTo>
                      <a:pt x="1450" y="1737"/>
                      <a:pt x="1367" y="120"/>
                      <a:pt x="698" y="9"/>
                    </a:cubicBezTo>
                    <a:cubicBezTo>
                      <a:pt x="662" y="3"/>
                      <a:pt x="629" y="0"/>
                      <a:pt x="597" y="0"/>
                    </a:cubicBezTo>
                    <a:close/>
                  </a:path>
                </a:pathLst>
              </a:custGeom>
              <a:solidFill>
                <a:srgbClr val="D4AB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3260;p63"/>
              <p:cNvSpPr/>
              <p:nvPr/>
            </p:nvSpPr>
            <p:spPr>
              <a:xfrm>
                <a:off x="7926038" y="2107700"/>
                <a:ext cx="44167" cy="65372"/>
              </a:xfrm>
              <a:custGeom>
                <a:avLst/>
                <a:gdLst/>
                <a:ahLst/>
                <a:cxnLst/>
                <a:rect l="l" t="t" r="r" b="b"/>
                <a:pathLst>
                  <a:path w="754" h="1116" fill="none" extrusionOk="0">
                    <a:moveTo>
                      <a:pt x="252" y="0"/>
                    </a:moveTo>
                    <a:cubicBezTo>
                      <a:pt x="308" y="168"/>
                      <a:pt x="335" y="363"/>
                      <a:pt x="335" y="530"/>
                    </a:cubicBezTo>
                    <a:cubicBezTo>
                      <a:pt x="363" y="725"/>
                      <a:pt x="308" y="893"/>
                      <a:pt x="196" y="1060"/>
                    </a:cubicBezTo>
                    <a:cubicBezTo>
                      <a:pt x="196" y="1088"/>
                      <a:pt x="140" y="1116"/>
                      <a:pt x="112" y="1116"/>
                    </a:cubicBezTo>
                    <a:cubicBezTo>
                      <a:pt x="57" y="1116"/>
                      <a:pt x="29" y="1060"/>
                      <a:pt x="29" y="1032"/>
                    </a:cubicBezTo>
                    <a:cubicBezTo>
                      <a:pt x="1" y="893"/>
                      <a:pt x="1" y="781"/>
                      <a:pt x="85" y="670"/>
                    </a:cubicBezTo>
                    <a:cubicBezTo>
                      <a:pt x="252" y="419"/>
                      <a:pt x="475" y="251"/>
                      <a:pt x="754" y="196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3261;p63"/>
              <p:cNvSpPr/>
              <p:nvPr/>
            </p:nvSpPr>
            <p:spPr>
              <a:xfrm>
                <a:off x="7624004" y="2135466"/>
                <a:ext cx="9841" cy="53950"/>
              </a:xfrm>
              <a:custGeom>
                <a:avLst/>
                <a:gdLst/>
                <a:ahLst/>
                <a:cxnLst/>
                <a:rect l="l" t="t" r="r" b="b"/>
                <a:pathLst>
                  <a:path w="168" h="921" extrusionOk="0">
                    <a:moveTo>
                      <a:pt x="84" y="0"/>
                    </a:moveTo>
                    <a:cubicBezTo>
                      <a:pt x="28" y="0"/>
                      <a:pt x="0" y="196"/>
                      <a:pt x="0" y="474"/>
                    </a:cubicBezTo>
                    <a:cubicBezTo>
                      <a:pt x="0" y="725"/>
                      <a:pt x="28" y="920"/>
                      <a:pt x="84" y="920"/>
                    </a:cubicBezTo>
                    <a:cubicBezTo>
                      <a:pt x="139" y="920"/>
                      <a:pt x="167" y="725"/>
                      <a:pt x="167" y="474"/>
                    </a:cubicBezTo>
                    <a:cubicBezTo>
                      <a:pt x="167" y="196"/>
                      <a:pt x="139" y="0"/>
                      <a:pt x="84" y="0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3262;p63"/>
              <p:cNvSpPr/>
              <p:nvPr/>
            </p:nvSpPr>
            <p:spPr>
              <a:xfrm>
                <a:off x="7596237" y="2084151"/>
                <a:ext cx="52310" cy="23607"/>
              </a:xfrm>
              <a:custGeom>
                <a:avLst/>
                <a:gdLst/>
                <a:ahLst/>
                <a:cxnLst/>
                <a:rect l="l" t="t" r="r" b="b"/>
                <a:pathLst>
                  <a:path w="893" h="403" extrusionOk="0">
                    <a:moveTo>
                      <a:pt x="553" y="1"/>
                    </a:moveTo>
                    <a:cubicBezTo>
                      <a:pt x="525" y="1"/>
                      <a:pt x="499" y="4"/>
                      <a:pt x="474" y="12"/>
                    </a:cubicBezTo>
                    <a:cubicBezTo>
                      <a:pt x="449" y="7"/>
                      <a:pt x="426" y="5"/>
                      <a:pt x="402" y="5"/>
                    </a:cubicBezTo>
                    <a:cubicBezTo>
                      <a:pt x="295" y="5"/>
                      <a:pt x="203" y="55"/>
                      <a:pt x="112" y="124"/>
                    </a:cubicBezTo>
                    <a:cubicBezTo>
                      <a:pt x="56" y="179"/>
                      <a:pt x="28" y="291"/>
                      <a:pt x="0" y="402"/>
                    </a:cubicBezTo>
                    <a:cubicBezTo>
                      <a:pt x="193" y="287"/>
                      <a:pt x="398" y="225"/>
                      <a:pt x="608" y="225"/>
                    </a:cubicBezTo>
                    <a:cubicBezTo>
                      <a:pt x="702" y="225"/>
                      <a:pt x="797" y="237"/>
                      <a:pt x="892" y="263"/>
                    </a:cubicBezTo>
                    <a:cubicBezTo>
                      <a:pt x="892" y="152"/>
                      <a:pt x="836" y="68"/>
                      <a:pt x="753" y="40"/>
                    </a:cubicBezTo>
                    <a:cubicBezTo>
                      <a:pt x="694" y="20"/>
                      <a:pt x="621" y="1"/>
                      <a:pt x="553" y="1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3263;p63"/>
              <p:cNvSpPr/>
              <p:nvPr/>
            </p:nvSpPr>
            <p:spPr>
              <a:xfrm>
                <a:off x="7815031" y="2135466"/>
                <a:ext cx="11481" cy="53950"/>
              </a:xfrm>
              <a:custGeom>
                <a:avLst/>
                <a:gdLst/>
                <a:ahLst/>
                <a:cxnLst/>
                <a:rect l="l" t="t" r="r" b="b"/>
                <a:pathLst>
                  <a:path w="196" h="921" extrusionOk="0">
                    <a:moveTo>
                      <a:pt x="112" y="0"/>
                    </a:moveTo>
                    <a:cubicBezTo>
                      <a:pt x="56" y="0"/>
                      <a:pt x="0" y="196"/>
                      <a:pt x="0" y="474"/>
                    </a:cubicBezTo>
                    <a:cubicBezTo>
                      <a:pt x="0" y="725"/>
                      <a:pt x="56" y="920"/>
                      <a:pt x="112" y="920"/>
                    </a:cubicBezTo>
                    <a:cubicBezTo>
                      <a:pt x="140" y="920"/>
                      <a:pt x="196" y="725"/>
                      <a:pt x="196" y="474"/>
                    </a:cubicBezTo>
                    <a:cubicBezTo>
                      <a:pt x="196" y="196"/>
                      <a:pt x="140" y="0"/>
                      <a:pt x="112" y="0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3264;p63"/>
              <p:cNvSpPr/>
              <p:nvPr/>
            </p:nvSpPr>
            <p:spPr>
              <a:xfrm>
                <a:off x="7797047" y="2086904"/>
                <a:ext cx="50670" cy="27356"/>
              </a:xfrm>
              <a:custGeom>
                <a:avLst/>
                <a:gdLst/>
                <a:ahLst/>
                <a:cxnLst/>
                <a:rect l="l" t="t" r="r" b="b"/>
                <a:pathLst>
                  <a:path w="865" h="467" extrusionOk="0">
                    <a:moveTo>
                      <a:pt x="307" y="0"/>
                    </a:moveTo>
                    <a:cubicBezTo>
                      <a:pt x="259" y="0"/>
                      <a:pt x="210" y="7"/>
                      <a:pt x="168" y="21"/>
                    </a:cubicBezTo>
                    <a:cubicBezTo>
                      <a:pt x="84" y="49"/>
                      <a:pt x="1" y="132"/>
                      <a:pt x="1" y="244"/>
                    </a:cubicBezTo>
                    <a:cubicBezTo>
                      <a:pt x="63" y="233"/>
                      <a:pt x="126" y="227"/>
                      <a:pt x="188" y="227"/>
                    </a:cubicBezTo>
                    <a:cubicBezTo>
                      <a:pt x="430" y="227"/>
                      <a:pt x="665" y="312"/>
                      <a:pt x="865" y="467"/>
                    </a:cubicBezTo>
                    <a:cubicBezTo>
                      <a:pt x="865" y="355"/>
                      <a:pt x="837" y="272"/>
                      <a:pt x="781" y="188"/>
                    </a:cubicBezTo>
                    <a:cubicBezTo>
                      <a:pt x="698" y="77"/>
                      <a:pt x="586" y="21"/>
                      <a:pt x="447" y="21"/>
                    </a:cubicBezTo>
                    <a:cubicBezTo>
                      <a:pt x="405" y="7"/>
                      <a:pt x="356" y="0"/>
                      <a:pt x="307" y="0"/>
                    </a:cubicBezTo>
                    <a:close/>
                  </a:path>
                </a:pathLst>
              </a:custGeom>
              <a:solidFill>
                <a:srgbClr val="2A1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3265;p63"/>
              <p:cNvSpPr/>
              <p:nvPr/>
            </p:nvSpPr>
            <p:spPr>
              <a:xfrm>
                <a:off x="7797047" y="2194221"/>
                <a:ext cx="106201" cy="138887"/>
              </a:xfrm>
              <a:custGeom>
                <a:avLst/>
                <a:gdLst/>
                <a:ahLst/>
                <a:cxnLst/>
                <a:rect l="l" t="t" r="r" b="b"/>
                <a:pathLst>
                  <a:path w="1813" h="2371" fill="none" extrusionOk="0">
                    <a:moveTo>
                      <a:pt x="1813" y="1"/>
                    </a:moveTo>
                    <a:cubicBezTo>
                      <a:pt x="1450" y="949"/>
                      <a:pt x="837" y="1785"/>
                      <a:pt x="1" y="2370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3266;p63"/>
              <p:cNvSpPr/>
              <p:nvPr/>
            </p:nvSpPr>
            <p:spPr>
              <a:xfrm>
                <a:off x="7810110" y="2200782"/>
                <a:ext cx="24544" cy="21264"/>
              </a:xfrm>
              <a:custGeom>
                <a:avLst/>
                <a:gdLst/>
                <a:ahLst/>
                <a:cxnLst/>
                <a:rect l="l" t="t" r="r" b="b"/>
                <a:pathLst>
                  <a:path w="419" h="363" fill="none" extrusionOk="0">
                    <a:moveTo>
                      <a:pt x="419" y="363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3267;p63"/>
              <p:cNvSpPr/>
              <p:nvPr/>
            </p:nvSpPr>
            <p:spPr>
              <a:xfrm>
                <a:off x="7847659" y="2199141"/>
                <a:ext cx="13121" cy="11481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96" fill="none" extrusionOk="0">
                    <a:moveTo>
                      <a:pt x="224" y="196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3268;p63"/>
              <p:cNvSpPr/>
              <p:nvPr/>
            </p:nvSpPr>
            <p:spPr>
              <a:xfrm>
                <a:off x="7661553" y="2110980"/>
                <a:ext cx="140469" cy="192720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3290" fill="none" extrusionOk="0">
                    <a:moveTo>
                      <a:pt x="1115" y="0"/>
                    </a:moveTo>
                    <a:cubicBezTo>
                      <a:pt x="1115" y="0"/>
                      <a:pt x="976" y="1868"/>
                      <a:pt x="1032" y="1896"/>
                    </a:cubicBezTo>
                    <a:cubicBezTo>
                      <a:pt x="1115" y="1924"/>
                      <a:pt x="1450" y="1004"/>
                      <a:pt x="1924" y="1227"/>
                    </a:cubicBezTo>
                    <a:cubicBezTo>
                      <a:pt x="2397" y="1450"/>
                      <a:pt x="1617" y="2258"/>
                      <a:pt x="1032" y="2314"/>
                    </a:cubicBezTo>
                    <a:cubicBezTo>
                      <a:pt x="1032" y="2314"/>
                      <a:pt x="1227" y="2732"/>
                      <a:pt x="1505" y="2788"/>
                    </a:cubicBezTo>
                    <a:cubicBezTo>
                      <a:pt x="1338" y="3094"/>
                      <a:pt x="1032" y="3262"/>
                      <a:pt x="697" y="3262"/>
                    </a:cubicBezTo>
                    <a:cubicBezTo>
                      <a:pt x="390" y="3290"/>
                      <a:pt x="112" y="3094"/>
                      <a:pt x="0" y="2816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3269;p63"/>
              <p:cNvSpPr/>
              <p:nvPr/>
            </p:nvSpPr>
            <p:spPr>
              <a:xfrm>
                <a:off x="7710525" y="2388586"/>
                <a:ext cx="39247" cy="22904"/>
              </a:xfrm>
              <a:custGeom>
                <a:avLst/>
                <a:gdLst/>
                <a:ahLst/>
                <a:cxnLst/>
                <a:rect l="l" t="t" r="r" b="b"/>
                <a:pathLst>
                  <a:path w="670" h="391" fill="none" extrusionOk="0">
                    <a:moveTo>
                      <a:pt x="0" y="390"/>
                    </a:moveTo>
                    <a:cubicBezTo>
                      <a:pt x="168" y="195"/>
                      <a:pt x="391" y="56"/>
                      <a:pt x="669" y="0"/>
                    </a:cubicBezTo>
                  </a:path>
                </a:pathLst>
              </a:custGeom>
              <a:noFill/>
              <a:ln w="9525" cap="rnd" cmpd="sng">
                <a:solidFill>
                  <a:srgbClr val="AE83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" name="Google Shape;3270;p63"/>
            <p:cNvSpPr/>
            <p:nvPr/>
          </p:nvSpPr>
          <p:spPr>
            <a:xfrm rot="-1770203" flipH="1">
              <a:off x="2277361" y="3342780"/>
              <a:ext cx="345173" cy="370195"/>
            </a:xfrm>
            <a:custGeom>
              <a:avLst/>
              <a:gdLst/>
              <a:ahLst/>
              <a:cxnLst/>
              <a:rect l="l" t="t" r="r" b="b"/>
              <a:pathLst>
                <a:path w="12681" h="13153" fill="none" extrusionOk="0">
                  <a:moveTo>
                    <a:pt x="0" y="0"/>
                  </a:moveTo>
                  <a:lnTo>
                    <a:pt x="12680" y="13152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271;p63"/>
            <p:cNvSpPr/>
            <p:nvPr/>
          </p:nvSpPr>
          <p:spPr>
            <a:xfrm rot="3600051" flipH="1">
              <a:off x="2398152" y="3658989"/>
              <a:ext cx="345566" cy="349472"/>
            </a:xfrm>
            <a:custGeom>
              <a:avLst/>
              <a:gdLst/>
              <a:ahLst/>
              <a:cxnLst/>
              <a:rect l="l" t="t" r="r" b="b"/>
              <a:pathLst>
                <a:path w="12681" h="13153" fill="none" extrusionOk="0">
                  <a:moveTo>
                    <a:pt x="0" y="0"/>
                  </a:moveTo>
                  <a:lnTo>
                    <a:pt x="12680" y="13152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272;p63"/>
            <p:cNvSpPr/>
            <p:nvPr/>
          </p:nvSpPr>
          <p:spPr>
            <a:xfrm rot="3600190" flipH="1">
              <a:off x="2528163" y="3931715"/>
              <a:ext cx="262902" cy="329878"/>
            </a:xfrm>
            <a:custGeom>
              <a:avLst/>
              <a:gdLst/>
              <a:ahLst/>
              <a:cxnLst/>
              <a:rect l="l" t="t" r="r" b="b"/>
              <a:pathLst>
                <a:path w="12681" h="13153" fill="none" extrusionOk="0">
                  <a:moveTo>
                    <a:pt x="0" y="0"/>
                  </a:moveTo>
                  <a:lnTo>
                    <a:pt x="12680" y="13152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74415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13274" y="2223622"/>
            <a:ext cx="6708837" cy="1643400"/>
          </a:xfrm>
        </p:spPr>
        <p:txBody>
          <a:bodyPr/>
          <a:lstStyle/>
          <a:p>
            <a:pPr algn="l"/>
            <a:r>
              <a:rPr lang="ru-RU" dirty="0">
                <a:latin typeface="Century Gothic" panose="020B0502020202020204" pitchFamily="34" charset="0"/>
              </a:rPr>
              <a:t>I) два синтетических </a:t>
            </a:r>
            <a:r>
              <a:rPr lang="ru-RU" dirty="0" err="1">
                <a:latin typeface="Century Gothic" panose="020B0502020202020204" pitchFamily="34" charset="0"/>
              </a:rPr>
              <a:t>олигонуклеотидных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</a:p>
          <a:p>
            <a:pPr algn="l"/>
            <a:r>
              <a:rPr lang="ru-RU" dirty="0" err="1">
                <a:latin typeface="Century Gothic" panose="020B0502020202020204" pitchFamily="34" charset="0"/>
              </a:rPr>
              <a:t>праймера</a:t>
            </a:r>
            <a:r>
              <a:rPr lang="ru-RU" dirty="0">
                <a:latin typeface="Century Gothic" panose="020B0502020202020204" pitchFamily="34" charset="0"/>
              </a:rPr>
              <a:t> (длиной примерно по 20 нуклеотидов), </a:t>
            </a:r>
          </a:p>
          <a:p>
            <a:pPr algn="l"/>
            <a:r>
              <a:rPr lang="ru-RU" dirty="0">
                <a:latin typeface="Century Gothic" panose="020B0502020202020204" pitchFamily="34" charset="0"/>
              </a:rPr>
              <a:t>2) ДНК мишень длиной от 100 до - 35 000 п. н.; </a:t>
            </a:r>
          </a:p>
          <a:p>
            <a:pPr algn="l"/>
            <a:r>
              <a:rPr lang="ru-RU" dirty="0">
                <a:latin typeface="Century Gothic" panose="020B0502020202020204" pitchFamily="34" charset="0"/>
              </a:rPr>
              <a:t>3) термостабильная ДНК-полимераза, которая не </a:t>
            </a:r>
          </a:p>
          <a:p>
            <a:pPr algn="l"/>
            <a:r>
              <a:rPr lang="ru-RU" dirty="0">
                <a:latin typeface="Century Gothic" panose="020B0502020202020204" pitchFamily="34" charset="0"/>
              </a:rPr>
              <a:t>теряет своей активности при температуре 95° и выше; </a:t>
            </a:r>
          </a:p>
          <a:p>
            <a:pPr algn="l"/>
            <a:r>
              <a:rPr lang="ru-RU" dirty="0">
                <a:latin typeface="Century Gothic" panose="020B0502020202020204" pitchFamily="34" charset="0"/>
              </a:rPr>
              <a:t>4) четыре </a:t>
            </a:r>
            <a:r>
              <a:rPr lang="ru-RU" dirty="0" err="1">
                <a:latin typeface="Century Gothic" panose="020B0502020202020204" pitchFamily="34" charset="0"/>
              </a:rPr>
              <a:t>дезоксирибонуклеотида</a:t>
            </a:r>
            <a:endParaRPr lang="ru-RU" dirty="0">
              <a:latin typeface="Century Gothic" panose="020B0502020202020204" pitchFamily="34" charset="0"/>
            </a:endParaRPr>
          </a:p>
          <a:p>
            <a:pPr algn="l"/>
            <a:r>
              <a:rPr lang="ru-RU" dirty="0">
                <a:latin typeface="Century Gothic" panose="020B0502020202020204" pitchFamily="34" charset="0"/>
              </a:rPr>
              <a:t>5) буферный раствор для обеспечения оптимальных условий работы и ионы магния ( 2+) — катализатор фермента </a:t>
            </a:r>
            <a:r>
              <a:rPr lang="en-US" dirty="0">
                <a:latin typeface="Century Gothic" panose="020B0502020202020204" pitchFamily="34" charset="0"/>
              </a:rPr>
              <a:t>ta</a:t>
            </a:r>
            <a:r>
              <a:rPr lang="ru-RU" dirty="0">
                <a:latin typeface="Century Gothic" panose="020B0502020202020204" pitchFamily="34" charset="0"/>
              </a:rPr>
              <a:t>q-ДНК-полимеразы</a:t>
            </a:r>
          </a:p>
          <a:p>
            <a:pPr algn="l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274" y="748007"/>
            <a:ext cx="3758400" cy="472200"/>
          </a:xfrm>
        </p:spPr>
        <p:txBody>
          <a:bodyPr/>
          <a:lstStyle/>
          <a:p>
            <a:pPr algn="l"/>
            <a:r>
              <a:rPr lang="ru-RU" dirty="0">
                <a:latin typeface="Century Gothic" panose="020B0502020202020204" pitchFamily="34" charset="0"/>
              </a:rPr>
              <a:t>Что необходимо</a:t>
            </a:r>
          </a:p>
        </p:txBody>
      </p:sp>
    </p:spTree>
    <p:extLst>
      <p:ext uri="{BB962C8B-B14F-4D97-AF65-F5344CB8AC3E}">
        <p14:creationId xmlns:p14="http://schemas.microsoft.com/office/powerpoint/2010/main" val="24267893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62166" y="2386354"/>
            <a:ext cx="7867254" cy="1643400"/>
          </a:xfrm>
        </p:spPr>
        <p:txBody>
          <a:bodyPr/>
          <a:lstStyle/>
          <a:p>
            <a:pPr marL="590550" indent="-457200" algn="l">
              <a:buAutoNum type="arabicPeriod"/>
            </a:pPr>
            <a:r>
              <a:rPr lang="ru-RU" sz="20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Денатурация. </a:t>
            </a:r>
          </a:p>
          <a:p>
            <a:pPr marL="133350" indent="0" algn="l"/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Первый этап ПЦР состоит в тепловой денатурации образца ДНК  выдерживанием его при температуре 95 °С в течение по крайней мере ) мин. </a:t>
            </a:r>
          </a:p>
          <a:p>
            <a:pPr marL="133350" indent="0" algn="l"/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Помимо ДНК, в реакционной смеси содержатся в избытке два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праймера</a:t>
            </a:r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, термостабильная ДНК полимераза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Taq</a:t>
            </a:r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, выделенная из бактерий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Thermus</a:t>
            </a:r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aquaticus</a:t>
            </a:r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, и четыре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дезоксирибонуклеотида</a:t>
            </a:r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endParaRPr lang="ru-RU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274" y="748007"/>
            <a:ext cx="7565038" cy="472200"/>
          </a:xfrm>
        </p:spPr>
        <p:txBody>
          <a:bodyPr/>
          <a:lstStyle/>
          <a:p>
            <a:pPr algn="l"/>
            <a:r>
              <a:rPr lang="ru-RU" sz="2400" dirty="0">
                <a:latin typeface="Century Gothic" panose="020B0502020202020204" pitchFamily="34" charset="0"/>
              </a:rPr>
              <a:t>Типичная ПЦР-амплификация состоит в многократном повторении следующих трех </a:t>
            </a:r>
            <a:br>
              <a:rPr lang="ru-RU" sz="2400" dirty="0">
                <a:latin typeface="Century Gothic" panose="020B0502020202020204" pitchFamily="34" charset="0"/>
              </a:rPr>
            </a:br>
            <a:r>
              <a:rPr lang="ru-RU" sz="2400" dirty="0">
                <a:latin typeface="Century Gothic" panose="020B0502020202020204" pitchFamily="34" charset="0"/>
              </a:rPr>
              <a:t>реакций.</a:t>
            </a:r>
          </a:p>
        </p:txBody>
      </p:sp>
    </p:spTree>
    <p:extLst>
      <p:ext uri="{BB962C8B-B14F-4D97-AF65-F5344CB8AC3E}">
        <p14:creationId xmlns:p14="http://schemas.microsoft.com/office/powerpoint/2010/main" val="15583542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13274" y="2347608"/>
            <a:ext cx="6708837" cy="1643400"/>
          </a:xfrm>
        </p:spPr>
        <p:txBody>
          <a:bodyPr/>
          <a:lstStyle/>
          <a:p>
            <a:pPr algn="l"/>
            <a:r>
              <a:rPr lang="ru-RU" sz="24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2. </a:t>
            </a:r>
            <a:r>
              <a:rPr lang="ru-RU" sz="2400" b="1" i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Ренатурация</a:t>
            </a:r>
            <a:r>
              <a:rPr lang="ru-RU" sz="24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ru-RU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Температуру смеси медленно понижают до ~55 °С, при этом </a:t>
            </a:r>
            <a:r>
              <a:rPr lang="ru-RU" sz="24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праймеры</a:t>
            </a:r>
            <a:r>
              <a:rPr lang="ru-RU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спариваются с комплементарными последовательностями ДНК.</a:t>
            </a:r>
          </a:p>
          <a:p>
            <a:pPr algn="l"/>
            <a:endParaRPr lang="ru-RU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274" y="748007"/>
            <a:ext cx="7565038" cy="472200"/>
          </a:xfrm>
        </p:spPr>
        <p:txBody>
          <a:bodyPr/>
          <a:lstStyle/>
          <a:p>
            <a:pPr algn="l"/>
            <a:r>
              <a:rPr lang="ru-RU" sz="2400" dirty="0">
                <a:latin typeface="Century Gothic" panose="020B0502020202020204" pitchFamily="34" charset="0"/>
              </a:rPr>
              <a:t>Типичная ПЦР-амплификация состоит в многократном повторении следующих трех </a:t>
            </a:r>
            <a:br>
              <a:rPr lang="ru-RU" sz="2400" dirty="0">
                <a:latin typeface="Century Gothic" panose="020B0502020202020204" pitchFamily="34" charset="0"/>
              </a:rPr>
            </a:br>
            <a:r>
              <a:rPr lang="ru-RU" sz="2400" dirty="0">
                <a:latin typeface="Century Gothic" panose="020B0502020202020204" pitchFamily="34" charset="0"/>
              </a:rPr>
              <a:t>реакций.</a:t>
            </a:r>
          </a:p>
        </p:txBody>
      </p:sp>
    </p:spTree>
    <p:extLst>
      <p:ext uri="{BB962C8B-B14F-4D97-AF65-F5344CB8AC3E}">
        <p14:creationId xmlns:p14="http://schemas.microsoft.com/office/powerpoint/2010/main" val="4339632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933692" y="2533588"/>
            <a:ext cx="7644620" cy="1643400"/>
          </a:xfrm>
        </p:spPr>
        <p:txBody>
          <a:bodyPr/>
          <a:lstStyle/>
          <a:p>
            <a:pPr algn="l"/>
            <a:r>
              <a:rPr lang="ru-RU" sz="2000" b="1" i="1" dirty="0">
                <a:solidFill>
                  <a:schemeClr val="accent2"/>
                </a:solidFill>
                <a:latin typeface="Century Gothic" panose="020B0502020202020204" pitchFamily="34" charset="0"/>
              </a:rPr>
              <a:t>3. Синтез. </a:t>
            </a:r>
          </a:p>
          <a:p>
            <a:pPr algn="l"/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Температуру повышают до ~75 °С - величины, оптимальной для ДНК полимеразы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Taq</a:t>
            </a:r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. Начинается синтез комплементарной цепи ДНК, инициируемый 3'- гидроксильной группой </a:t>
            </a:r>
            <a:r>
              <a:rPr lang="ru-RU" sz="20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праймера</a:t>
            </a:r>
            <a:endParaRPr lang="ru-RU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l"/>
            <a:endParaRPr lang="ru-RU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Все реакции проводят в пробирках, погруженных в термостат. Смена температурного режима и его поддержание осуществляются автоматически. Каждый цикл обычно длится 3—5 мин.</a:t>
            </a:r>
          </a:p>
          <a:p>
            <a:pPr algn="l"/>
            <a:endParaRPr lang="ru-RU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3274" y="748007"/>
            <a:ext cx="7565038" cy="472200"/>
          </a:xfrm>
        </p:spPr>
        <p:txBody>
          <a:bodyPr/>
          <a:lstStyle/>
          <a:p>
            <a:pPr algn="l"/>
            <a:r>
              <a:rPr lang="ru-RU" sz="2400" dirty="0">
                <a:latin typeface="Century Gothic" panose="020B0502020202020204" pitchFamily="34" charset="0"/>
              </a:rPr>
              <a:t>Типичная ПЦР-амплификация состоит в многократном повторении следующих трех </a:t>
            </a:r>
            <a:br>
              <a:rPr lang="ru-RU" sz="2400" dirty="0">
                <a:latin typeface="Century Gothic" panose="020B0502020202020204" pitchFamily="34" charset="0"/>
              </a:rPr>
            </a:br>
            <a:r>
              <a:rPr lang="ru-RU" sz="2400" dirty="0">
                <a:latin typeface="Century Gothic" panose="020B0502020202020204" pitchFamily="34" charset="0"/>
              </a:rPr>
              <a:t>реакций.</a:t>
            </a:r>
          </a:p>
        </p:txBody>
      </p:sp>
    </p:spTree>
    <p:extLst>
      <p:ext uri="{BB962C8B-B14F-4D97-AF65-F5344CB8AC3E}">
        <p14:creationId xmlns:p14="http://schemas.microsoft.com/office/powerpoint/2010/main" val="8608326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NA: The Human Body Recipe by Slidesgo">
  <a:themeElements>
    <a:clrScheme name="Simple Light">
      <a:dk1>
        <a:srgbClr val="334860"/>
      </a:dk1>
      <a:lt1>
        <a:srgbClr val="F9F9F9"/>
      </a:lt1>
      <a:dk2>
        <a:srgbClr val="261E23"/>
      </a:dk2>
      <a:lt2>
        <a:srgbClr val="F75F4F"/>
      </a:lt2>
      <a:accent1>
        <a:srgbClr val="ED8962"/>
      </a:accent1>
      <a:accent2>
        <a:srgbClr val="EFB94B"/>
      </a:accent2>
      <a:accent3>
        <a:srgbClr val="D39C2C"/>
      </a:accent3>
      <a:accent4>
        <a:srgbClr val="C2D7D0"/>
      </a:accent4>
      <a:accent5>
        <a:srgbClr val="AA437E"/>
      </a:accent5>
      <a:accent6>
        <a:srgbClr val="C65490"/>
      </a:accent6>
      <a:hlink>
        <a:srgbClr val="F9F9F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696</Words>
  <Application>Microsoft Office PowerPoint</Application>
  <PresentationFormat>Экран (16:9)</PresentationFormat>
  <Paragraphs>70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Spartan</vt:lpstr>
      <vt:lpstr>Arial</vt:lpstr>
      <vt:lpstr>Century Gothic</vt:lpstr>
      <vt:lpstr>Palanquin Dark</vt:lpstr>
      <vt:lpstr>DNA: The Human Body Recipe by Slidesgo</vt:lpstr>
      <vt:lpstr>Молекулярная биотехнология</vt:lpstr>
      <vt:lpstr>03</vt:lpstr>
      <vt:lpstr>Амплификация•</vt:lpstr>
      <vt:lpstr>In vivo</vt:lpstr>
      <vt:lpstr>ПЦР•</vt:lpstr>
      <vt:lpstr>Что необходимо</vt:lpstr>
      <vt:lpstr>Типичная ПЦР-амплификация состоит в многократном повторении следующих трех  реакций.</vt:lpstr>
      <vt:lpstr>Типичная ПЦР-амплификация состоит в многократном повторении следующих трех  реакций.</vt:lpstr>
      <vt:lpstr>Типичная ПЦР-амплификация состоит в многократном повторении следующих трех  реакций.</vt:lpstr>
      <vt:lpstr>3 стадии</vt:lpstr>
      <vt:lpstr>Повтор 20-35 раз</vt:lpstr>
      <vt:lpstr>Подбор праймеров</vt:lpstr>
      <vt:lpstr>Презентация PowerPoint</vt:lpstr>
      <vt:lpstr>Другие методы</vt:lpstr>
      <vt:lpstr>Список использованной литературы</vt:lpstr>
      <vt:lpstr>• Alternative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Молекулярная биотехнология</dc:title>
  <dc:creator>User</dc:creator>
  <cp:lastModifiedBy>User</cp:lastModifiedBy>
  <cp:revision>9</cp:revision>
  <dcterms:modified xsi:type="dcterms:W3CDTF">2022-11-10T09:34:57Z</dcterms:modified>
</cp:coreProperties>
</file>