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26"/>
  </p:notesMasterIdLst>
  <p:sldIdLst>
    <p:sldId id="256" r:id="rId2"/>
    <p:sldId id="257" r:id="rId3"/>
    <p:sldId id="292" r:id="rId4"/>
    <p:sldId id="258" r:id="rId5"/>
    <p:sldId id="293" r:id="rId6"/>
    <p:sldId id="294" r:id="rId7"/>
    <p:sldId id="287" r:id="rId8"/>
    <p:sldId id="295" r:id="rId9"/>
    <p:sldId id="280" r:id="rId10"/>
    <p:sldId id="260" r:id="rId11"/>
    <p:sldId id="265" r:id="rId12"/>
    <p:sldId id="267" r:id="rId13"/>
    <p:sldId id="268" r:id="rId14"/>
    <p:sldId id="288" r:id="rId15"/>
    <p:sldId id="296" r:id="rId16"/>
    <p:sldId id="269" r:id="rId17"/>
    <p:sldId id="270" r:id="rId18"/>
    <p:sldId id="277" r:id="rId19"/>
    <p:sldId id="272" r:id="rId20"/>
    <p:sldId id="290" r:id="rId21"/>
    <p:sldId id="291" r:id="rId22"/>
    <p:sldId id="297" r:id="rId23"/>
    <p:sldId id="298" r:id="rId24"/>
    <p:sldId id="263" r:id="rId25"/>
  </p:sldIdLst>
  <p:sldSz cx="9144000" cy="5143500" type="screen16x9"/>
  <p:notesSz cx="6858000" cy="9144000"/>
  <p:embeddedFontLst>
    <p:embeddedFont>
      <p:font typeface="Nunito" panose="020B0604020202020204" charset="-52"/>
      <p:regular r:id="rId27"/>
      <p:bold r:id="rId28"/>
      <p:italic r:id="rId29"/>
      <p:boldItalic r:id="rId30"/>
    </p:embeddedFont>
    <p:embeddedFont>
      <p:font typeface="Montserrat Black" panose="020B0604020202020204" charset="-52"/>
      <p:bold r:id="rId31"/>
      <p:boldItalic r:id="rId32"/>
    </p:embeddedFont>
    <p:embeddedFont>
      <p:font typeface="Nunito ExtraBold" panose="020B0604020202020204" charset="-52"/>
      <p:bold r:id="rId33"/>
      <p:boldItalic r:id="rId34"/>
    </p:embeddedFont>
    <p:embeddedFont>
      <p:font typeface="Montserrat ExtraBold" panose="020B0604020202020204" charset="-52"/>
      <p:bold r:id="rId35"/>
      <p:boldItalic r:id="rId36"/>
    </p:embeddedFont>
    <p:embeddedFont>
      <p:font typeface="Nunito Light" panose="020B0604020202020204" charset="-52"/>
      <p:regular r:id="rId37"/>
      <p:bold r:id="rId38"/>
      <p:italic r:id="rId39"/>
      <p:boldItalic r:id="rId40"/>
    </p:embeddedFont>
    <p:embeddedFont>
      <p:font typeface="Montserrat" panose="020B0604020202020204" charset="-52"/>
      <p:regular r:id="rId41"/>
      <p:bold r:id="rId42"/>
      <p:italic r:id="rId43"/>
      <p:boldItalic r:id="rId44"/>
    </p:embeddedFont>
    <p:embeddedFont>
      <p:font typeface="Nunito SemiBold" panose="020B0604020202020204" charset="-52"/>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17">
          <p15:clr>
            <a:srgbClr val="FF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A439E16-EC50-4AAC-8A6E-174B795CFE74}">
  <a:tblStyle styleId="{8A439E16-EC50-4AAC-8A6E-174B795CFE7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5" d="100"/>
          <a:sy n="145" d="100"/>
        </p:scale>
        <p:origin x="624" y="144"/>
      </p:cViewPr>
      <p:guideLst>
        <p:guide orient="horz" pos="61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056026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3"/>
        <p:cNvGrpSpPr/>
        <p:nvPr/>
      </p:nvGrpSpPr>
      <p:grpSpPr>
        <a:xfrm>
          <a:off x="0" y="0"/>
          <a:ext cx="0" cy="0"/>
          <a:chOff x="0" y="0"/>
          <a:chExt cx="0" cy="0"/>
        </a:xfrm>
      </p:grpSpPr>
      <p:sp>
        <p:nvSpPr>
          <p:cNvPr id="2704" name="Google Shape;270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5" name="Google Shape;270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8751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8"/>
        <p:cNvGrpSpPr/>
        <p:nvPr/>
      </p:nvGrpSpPr>
      <p:grpSpPr>
        <a:xfrm>
          <a:off x="0" y="0"/>
          <a:ext cx="0" cy="0"/>
          <a:chOff x="0" y="0"/>
          <a:chExt cx="0" cy="0"/>
        </a:xfrm>
      </p:grpSpPr>
      <p:sp>
        <p:nvSpPr>
          <p:cNvPr id="2739" name="Google Shape;2739;g824d100c20_0_3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0" name="Google Shape;2740;g824d100c20_0_3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7083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0"/>
        <p:cNvGrpSpPr/>
        <p:nvPr/>
      </p:nvGrpSpPr>
      <p:grpSpPr>
        <a:xfrm>
          <a:off x="0" y="0"/>
          <a:ext cx="0" cy="0"/>
          <a:chOff x="0" y="0"/>
          <a:chExt cx="0" cy="0"/>
        </a:xfrm>
      </p:grpSpPr>
      <p:sp>
        <p:nvSpPr>
          <p:cNvPr id="2801" name="Google Shape;2801;g8c1d034a40_0_4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2" name="Google Shape;2802;g8c1d034a40_0_4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8889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8"/>
        <p:cNvGrpSpPr/>
        <p:nvPr/>
      </p:nvGrpSpPr>
      <p:grpSpPr>
        <a:xfrm>
          <a:off x="0" y="0"/>
          <a:ext cx="0" cy="0"/>
          <a:chOff x="0" y="0"/>
          <a:chExt cx="0" cy="0"/>
        </a:xfrm>
      </p:grpSpPr>
      <p:sp>
        <p:nvSpPr>
          <p:cNvPr id="2829" name="Google Shape;2829;g906704911e_0_9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0" name="Google Shape;2830;g906704911e_0_9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1207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4"/>
        <p:cNvGrpSpPr/>
        <p:nvPr/>
      </p:nvGrpSpPr>
      <p:grpSpPr>
        <a:xfrm>
          <a:off x="0" y="0"/>
          <a:ext cx="0" cy="0"/>
          <a:chOff x="0" y="0"/>
          <a:chExt cx="0" cy="0"/>
        </a:xfrm>
      </p:grpSpPr>
      <p:sp>
        <p:nvSpPr>
          <p:cNvPr id="2835" name="Google Shape;2835;g907bdc7feb_1_1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6" name="Google Shape;2836;g907bdc7feb_1_1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4966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8"/>
        <p:cNvGrpSpPr/>
        <p:nvPr/>
      </p:nvGrpSpPr>
      <p:grpSpPr>
        <a:xfrm>
          <a:off x="0" y="0"/>
          <a:ext cx="0" cy="0"/>
          <a:chOff x="0" y="0"/>
          <a:chExt cx="0" cy="0"/>
        </a:xfrm>
      </p:grpSpPr>
      <p:sp>
        <p:nvSpPr>
          <p:cNvPr id="2739" name="Google Shape;2739;g824d100c20_0_3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0" name="Google Shape;2740;g824d100c20_0_3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6145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8"/>
        <p:cNvGrpSpPr/>
        <p:nvPr/>
      </p:nvGrpSpPr>
      <p:grpSpPr>
        <a:xfrm>
          <a:off x="0" y="0"/>
          <a:ext cx="0" cy="0"/>
          <a:chOff x="0" y="0"/>
          <a:chExt cx="0" cy="0"/>
        </a:xfrm>
      </p:grpSpPr>
      <p:sp>
        <p:nvSpPr>
          <p:cNvPr id="2739" name="Google Shape;2739;g824d100c20_0_3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0" name="Google Shape;2740;g824d100c20_0_3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7294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1"/>
        <p:cNvGrpSpPr/>
        <p:nvPr/>
      </p:nvGrpSpPr>
      <p:grpSpPr>
        <a:xfrm>
          <a:off x="0" y="0"/>
          <a:ext cx="0" cy="0"/>
          <a:chOff x="0" y="0"/>
          <a:chExt cx="0" cy="0"/>
        </a:xfrm>
      </p:grpSpPr>
      <p:sp>
        <p:nvSpPr>
          <p:cNvPr id="2842" name="Google Shape;2842;g8eb50ef587_0_735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3" name="Google Shape;2843;g8eb50ef587_0_735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3954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5"/>
        <p:cNvGrpSpPr/>
        <p:nvPr/>
      </p:nvGrpSpPr>
      <p:grpSpPr>
        <a:xfrm>
          <a:off x="0" y="0"/>
          <a:ext cx="0" cy="0"/>
          <a:chOff x="0" y="0"/>
          <a:chExt cx="0" cy="0"/>
        </a:xfrm>
      </p:grpSpPr>
      <p:sp>
        <p:nvSpPr>
          <p:cNvPr id="2856" name="Google Shape;2856;g8cf48a813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7" name="Google Shape;2857;g8cf48a813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6827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7"/>
        <p:cNvGrpSpPr/>
        <p:nvPr/>
      </p:nvGrpSpPr>
      <p:grpSpPr>
        <a:xfrm>
          <a:off x="0" y="0"/>
          <a:ext cx="0" cy="0"/>
          <a:chOff x="0" y="0"/>
          <a:chExt cx="0" cy="0"/>
        </a:xfrm>
      </p:grpSpPr>
      <p:sp>
        <p:nvSpPr>
          <p:cNvPr id="3088" name="Google Shape;3088;g907bdc7feb_1_16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9" name="Google Shape;3089;g907bdc7feb_1_1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7338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6"/>
        <p:cNvGrpSpPr/>
        <p:nvPr/>
      </p:nvGrpSpPr>
      <p:grpSpPr>
        <a:xfrm>
          <a:off x="0" y="0"/>
          <a:ext cx="0" cy="0"/>
          <a:chOff x="0" y="0"/>
          <a:chExt cx="0" cy="0"/>
        </a:xfrm>
      </p:grpSpPr>
      <p:sp>
        <p:nvSpPr>
          <p:cNvPr id="2917" name="Google Shape;2917;g8cf48a8139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8" name="Google Shape;2918;g8cf48a8139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3350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9"/>
        <p:cNvGrpSpPr/>
        <p:nvPr/>
      </p:nvGrpSpPr>
      <p:grpSpPr>
        <a:xfrm>
          <a:off x="0" y="0"/>
          <a:ext cx="0" cy="0"/>
          <a:chOff x="0" y="0"/>
          <a:chExt cx="0" cy="0"/>
        </a:xfrm>
      </p:grpSpPr>
      <p:sp>
        <p:nvSpPr>
          <p:cNvPr id="2710" name="Google Shape;2710;g8eb50ef587_0_73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1" name="Google Shape;2711;g8eb50ef587_0_73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3511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7"/>
        <p:cNvGrpSpPr/>
        <p:nvPr/>
      </p:nvGrpSpPr>
      <p:grpSpPr>
        <a:xfrm>
          <a:off x="0" y="0"/>
          <a:ext cx="0" cy="0"/>
          <a:chOff x="0" y="0"/>
          <a:chExt cx="0" cy="0"/>
        </a:xfrm>
      </p:grpSpPr>
      <p:sp>
        <p:nvSpPr>
          <p:cNvPr id="3088" name="Google Shape;3088;g907bdc7feb_1_16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9" name="Google Shape;3089;g907bdc7feb_1_1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9596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7"/>
        <p:cNvGrpSpPr/>
        <p:nvPr/>
      </p:nvGrpSpPr>
      <p:grpSpPr>
        <a:xfrm>
          <a:off x="0" y="0"/>
          <a:ext cx="0" cy="0"/>
          <a:chOff x="0" y="0"/>
          <a:chExt cx="0" cy="0"/>
        </a:xfrm>
      </p:grpSpPr>
      <p:sp>
        <p:nvSpPr>
          <p:cNvPr id="3088" name="Google Shape;3088;g907bdc7feb_1_16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9" name="Google Shape;3089;g907bdc7feb_1_1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8301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7"/>
        <p:cNvGrpSpPr/>
        <p:nvPr/>
      </p:nvGrpSpPr>
      <p:grpSpPr>
        <a:xfrm>
          <a:off x="0" y="0"/>
          <a:ext cx="0" cy="0"/>
          <a:chOff x="0" y="0"/>
          <a:chExt cx="0" cy="0"/>
        </a:xfrm>
      </p:grpSpPr>
      <p:sp>
        <p:nvSpPr>
          <p:cNvPr id="3088" name="Google Shape;3088;g907bdc7feb_1_16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9" name="Google Shape;3089;g907bdc7feb_1_1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933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7"/>
        <p:cNvGrpSpPr/>
        <p:nvPr/>
      </p:nvGrpSpPr>
      <p:grpSpPr>
        <a:xfrm>
          <a:off x="0" y="0"/>
          <a:ext cx="0" cy="0"/>
          <a:chOff x="0" y="0"/>
          <a:chExt cx="0" cy="0"/>
        </a:xfrm>
      </p:grpSpPr>
      <p:sp>
        <p:nvSpPr>
          <p:cNvPr id="3088" name="Google Shape;3088;g907bdc7feb_1_16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9" name="Google Shape;3089;g907bdc7feb_1_1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05213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7"/>
        <p:cNvGrpSpPr/>
        <p:nvPr/>
      </p:nvGrpSpPr>
      <p:grpSpPr>
        <a:xfrm>
          <a:off x="0" y="0"/>
          <a:ext cx="0" cy="0"/>
          <a:chOff x="0" y="0"/>
          <a:chExt cx="0" cy="0"/>
        </a:xfrm>
      </p:grpSpPr>
      <p:sp>
        <p:nvSpPr>
          <p:cNvPr id="2778" name="Google Shape;2778;g8cc8efdeb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9" name="Google Shape;2779;g8cc8efdeb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815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9"/>
        <p:cNvGrpSpPr/>
        <p:nvPr/>
      </p:nvGrpSpPr>
      <p:grpSpPr>
        <a:xfrm>
          <a:off x="0" y="0"/>
          <a:ext cx="0" cy="0"/>
          <a:chOff x="0" y="0"/>
          <a:chExt cx="0" cy="0"/>
        </a:xfrm>
      </p:grpSpPr>
      <p:sp>
        <p:nvSpPr>
          <p:cNvPr id="2710" name="Google Shape;2710;g8eb50ef587_0_73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1" name="Google Shape;2711;g8eb50ef587_0_73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8706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5"/>
        <p:cNvGrpSpPr/>
        <p:nvPr/>
      </p:nvGrpSpPr>
      <p:grpSpPr>
        <a:xfrm>
          <a:off x="0" y="0"/>
          <a:ext cx="0" cy="0"/>
          <a:chOff x="0" y="0"/>
          <a:chExt cx="0" cy="0"/>
        </a:xfrm>
      </p:grpSpPr>
      <p:sp>
        <p:nvSpPr>
          <p:cNvPr id="2716" name="Google Shape;2716;g824d100c20_0_29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7" name="Google Shape;2717;g824d100c20_0_29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7544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3"/>
        <p:cNvGrpSpPr/>
        <p:nvPr/>
      </p:nvGrpSpPr>
      <p:grpSpPr>
        <a:xfrm>
          <a:off x="0" y="0"/>
          <a:ext cx="0" cy="0"/>
          <a:chOff x="0" y="0"/>
          <a:chExt cx="0" cy="0"/>
        </a:xfrm>
      </p:grpSpPr>
      <p:sp>
        <p:nvSpPr>
          <p:cNvPr id="2704" name="Google Shape;270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5" name="Google Shape;270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6840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3"/>
        <p:cNvGrpSpPr/>
        <p:nvPr/>
      </p:nvGrpSpPr>
      <p:grpSpPr>
        <a:xfrm>
          <a:off x="0" y="0"/>
          <a:ext cx="0" cy="0"/>
          <a:chOff x="0" y="0"/>
          <a:chExt cx="0" cy="0"/>
        </a:xfrm>
      </p:grpSpPr>
      <p:sp>
        <p:nvSpPr>
          <p:cNvPr id="2704" name="Google Shape;270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5" name="Google Shape;270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4760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5"/>
        <p:cNvGrpSpPr/>
        <p:nvPr/>
      </p:nvGrpSpPr>
      <p:grpSpPr>
        <a:xfrm>
          <a:off x="0" y="0"/>
          <a:ext cx="0" cy="0"/>
          <a:chOff x="0" y="0"/>
          <a:chExt cx="0" cy="0"/>
        </a:xfrm>
      </p:grpSpPr>
      <p:sp>
        <p:nvSpPr>
          <p:cNvPr id="2716" name="Google Shape;2716;g824d100c20_0_29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7" name="Google Shape;2717;g824d100c20_0_29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5384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5"/>
        <p:cNvGrpSpPr/>
        <p:nvPr/>
      </p:nvGrpSpPr>
      <p:grpSpPr>
        <a:xfrm>
          <a:off x="0" y="0"/>
          <a:ext cx="0" cy="0"/>
          <a:chOff x="0" y="0"/>
          <a:chExt cx="0" cy="0"/>
        </a:xfrm>
      </p:grpSpPr>
      <p:sp>
        <p:nvSpPr>
          <p:cNvPr id="2716" name="Google Shape;2716;g824d100c20_0_29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7" name="Google Shape;2717;g824d100c20_0_29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8879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8d31763110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8d31763110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161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191748" y="173321"/>
            <a:ext cx="8760505" cy="4796858"/>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547100" y="1704550"/>
            <a:ext cx="6049800" cy="1212000"/>
          </a:xfrm>
          <a:prstGeom prst="rect">
            <a:avLst/>
          </a:prstGeom>
        </p:spPr>
        <p:txBody>
          <a:bodyPr spcFirstLastPara="1" wrap="square" lIns="91425" tIns="91425" rIns="91425" bIns="91425" anchor="ctr" anchorCtr="0">
            <a:noAutofit/>
          </a:bodyPr>
          <a:lstStyle>
            <a:lvl1pPr lvl="0" algn="ctr">
              <a:lnSpc>
                <a:spcPct val="70000"/>
              </a:lnSpc>
              <a:spcBef>
                <a:spcPts val="0"/>
              </a:spcBef>
              <a:spcAft>
                <a:spcPts val="0"/>
              </a:spcAft>
              <a:buClr>
                <a:schemeClr val="accent3"/>
              </a:buClr>
              <a:buSzPts val="5200"/>
              <a:buNone/>
              <a:defRPr sz="5500">
                <a:solidFill>
                  <a:schemeClr val="accent3"/>
                </a:solidFill>
              </a:defRPr>
            </a:lvl1pPr>
            <a:lvl2pPr lvl="1" algn="ctr">
              <a:lnSpc>
                <a:spcPct val="70000"/>
              </a:lnSpc>
              <a:spcBef>
                <a:spcPts val="0"/>
              </a:spcBef>
              <a:spcAft>
                <a:spcPts val="0"/>
              </a:spcAft>
              <a:buClr>
                <a:schemeClr val="accent3"/>
              </a:buClr>
              <a:buSzPts val="5200"/>
              <a:buNone/>
              <a:defRPr sz="5200">
                <a:solidFill>
                  <a:schemeClr val="accent3"/>
                </a:solidFill>
              </a:defRPr>
            </a:lvl2pPr>
            <a:lvl3pPr lvl="2" algn="ctr">
              <a:lnSpc>
                <a:spcPct val="70000"/>
              </a:lnSpc>
              <a:spcBef>
                <a:spcPts val="0"/>
              </a:spcBef>
              <a:spcAft>
                <a:spcPts val="0"/>
              </a:spcAft>
              <a:buClr>
                <a:schemeClr val="accent3"/>
              </a:buClr>
              <a:buSzPts val="5200"/>
              <a:buNone/>
              <a:defRPr sz="5200">
                <a:solidFill>
                  <a:schemeClr val="accent3"/>
                </a:solidFill>
              </a:defRPr>
            </a:lvl3pPr>
            <a:lvl4pPr lvl="3" algn="ctr">
              <a:lnSpc>
                <a:spcPct val="70000"/>
              </a:lnSpc>
              <a:spcBef>
                <a:spcPts val="0"/>
              </a:spcBef>
              <a:spcAft>
                <a:spcPts val="0"/>
              </a:spcAft>
              <a:buClr>
                <a:schemeClr val="accent3"/>
              </a:buClr>
              <a:buSzPts val="5200"/>
              <a:buNone/>
              <a:defRPr sz="5200">
                <a:solidFill>
                  <a:schemeClr val="accent3"/>
                </a:solidFill>
              </a:defRPr>
            </a:lvl4pPr>
            <a:lvl5pPr lvl="4" algn="ctr">
              <a:lnSpc>
                <a:spcPct val="70000"/>
              </a:lnSpc>
              <a:spcBef>
                <a:spcPts val="0"/>
              </a:spcBef>
              <a:spcAft>
                <a:spcPts val="0"/>
              </a:spcAft>
              <a:buClr>
                <a:schemeClr val="accent3"/>
              </a:buClr>
              <a:buSzPts val="5200"/>
              <a:buNone/>
              <a:defRPr sz="5200">
                <a:solidFill>
                  <a:schemeClr val="accent3"/>
                </a:solidFill>
              </a:defRPr>
            </a:lvl5pPr>
            <a:lvl6pPr lvl="5" algn="ctr">
              <a:lnSpc>
                <a:spcPct val="70000"/>
              </a:lnSpc>
              <a:spcBef>
                <a:spcPts val="0"/>
              </a:spcBef>
              <a:spcAft>
                <a:spcPts val="0"/>
              </a:spcAft>
              <a:buClr>
                <a:schemeClr val="accent3"/>
              </a:buClr>
              <a:buSzPts val="5200"/>
              <a:buNone/>
              <a:defRPr sz="5200">
                <a:solidFill>
                  <a:schemeClr val="accent3"/>
                </a:solidFill>
              </a:defRPr>
            </a:lvl6pPr>
            <a:lvl7pPr lvl="6" algn="ctr">
              <a:lnSpc>
                <a:spcPct val="70000"/>
              </a:lnSpc>
              <a:spcBef>
                <a:spcPts val="0"/>
              </a:spcBef>
              <a:spcAft>
                <a:spcPts val="0"/>
              </a:spcAft>
              <a:buClr>
                <a:schemeClr val="accent3"/>
              </a:buClr>
              <a:buSzPts val="5200"/>
              <a:buNone/>
              <a:defRPr sz="5200">
                <a:solidFill>
                  <a:schemeClr val="accent3"/>
                </a:solidFill>
              </a:defRPr>
            </a:lvl7pPr>
            <a:lvl8pPr lvl="7" algn="ctr">
              <a:lnSpc>
                <a:spcPct val="70000"/>
              </a:lnSpc>
              <a:spcBef>
                <a:spcPts val="0"/>
              </a:spcBef>
              <a:spcAft>
                <a:spcPts val="0"/>
              </a:spcAft>
              <a:buClr>
                <a:schemeClr val="accent3"/>
              </a:buClr>
              <a:buSzPts val="5200"/>
              <a:buNone/>
              <a:defRPr sz="5200">
                <a:solidFill>
                  <a:schemeClr val="accent3"/>
                </a:solidFill>
              </a:defRPr>
            </a:lvl8pPr>
            <a:lvl9pPr lvl="8" algn="ctr">
              <a:lnSpc>
                <a:spcPct val="70000"/>
              </a:lnSpc>
              <a:spcBef>
                <a:spcPts val="0"/>
              </a:spcBef>
              <a:spcAft>
                <a:spcPts val="0"/>
              </a:spcAft>
              <a:buClr>
                <a:schemeClr val="accent3"/>
              </a:buClr>
              <a:buSzPts val="5200"/>
              <a:buNone/>
              <a:defRPr sz="5200">
                <a:solidFill>
                  <a:schemeClr val="accent3"/>
                </a:solidFill>
              </a:defRPr>
            </a:lvl9pPr>
          </a:lstStyle>
          <a:p>
            <a:endParaRPr/>
          </a:p>
        </p:txBody>
      </p:sp>
      <p:sp>
        <p:nvSpPr>
          <p:cNvPr id="11" name="Google Shape;11;p2"/>
          <p:cNvSpPr txBox="1">
            <a:spLocks noGrp="1"/>
          </p:cNvSpPr>
          <p:nvPr>
            <p:ph type="subTitle" idx="1"/>
          </p:nvPr>
        </p:nvSpPr>
        <p:spPr>
          <a:xfrm>
            <a:off x="2172600" y="3177350"/>
            <a:ext cx="4798800" cy="261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600">
                <a:solidFill>
                  <a:schemeClr val="accent2"/>
                </a:solidFill>
                <a:latin typeface="Nunito SemiBold"/>
                <a:ea typeface="Nunito SemiBold"/>
                <a:cs typeface="Nunito SemiBold"/>
                <a:sym typeface="Nunito SemiBol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a:off x="299275" y="3831150"/>
            <a:ext cx="156650" cy="156675"/>
          </a:xfrm>
          <a:custGeom>
            <a:avLst/>
            <a:gdLst/>
            <a:ahLst/>
            <a:cxnLst/>
            <a:rect l="l" t="t" r="r" b="b"/>
            <a:pathLst>
              <a:path w="6266" h="6267" fill="none" extrusionOk="0">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w="19375" cap="flat" cmpd="sng">
            <a:solidFill>
              <a:schemeClr val="accent2"/>
            </a:solidFill>
            <a:prstDash val="solid"/>
            <a:miter lim="31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7192745" y="272417"/>
            <a:ext cx="233482" cy="233448"/>
            <a:chOff x="6886110" y="773687"/>
            <a:chExt cx="249074" cy="249037"/>
          </a:xfrm>
        </p:grpSpPr>
        <p:sp>
          <p:nvSpPr>
            <p:cNvPr id="14" name="Google Shape;14;p2"/>
            <p:cNvSpPr/>
            <p:nvPr/>
          </p:nvSpPr>
          <p:spPr>
            <a:xfrm>
              <a:off x="7010631" y="773687"/>
              <a:ext cx="37" cy="94410"/>
            </a:xfrm>
            <a:custGeom>
              <a:avLst/>
              <a:gdLst/>
              <a:ahLst/>
              <a:cxnLst/>
              <a:rect l="l" t="t" r="r" b="b"/>
              <a:pathLst>
                <a:path w="1" h="2562" fill="none" extrusionOk="0">
                  <a:moveTo>
                    <a:pt x="1" y="0"/>
                  </a:moveTo>
                  <a:lnTo>
                    <a:pt x="1" y="256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010631" y="928315"/>
              <a:ext cx="37" cy="94410"/>
            </a:xfrm>
            <a:custGeom>
              <a:avLst/>
              <a:gdLst/>
              <a:ahLst/>
              <a:cxnLst/>
              <a:rect l="l" t="t" r="r" b="b"/>
              <a:pathLst>
                <a:path w="1" h="2562" fill="none" extrusionOk="0">
                  <a:moveTo>
                    <a:pt x="1" y="0"/>
                  </a:moveTo>
                  <a:lnTo>
                    <a:pt x="1" y="256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886110" y="899203"/>
              <a:ext cx="94447" cy="1032"/>
            </a:xfrm>
            <a:custGeom>
              <a:avLst/>
              <a:gdLst/>
              <a:ahLst/>
              <a:cxnLst/>
              <a:rect l="l" t="t" r="r" b="b"/>
              <a:pathLst>
                <a:path w="2563" h="28" fill="none" extrusionOk="0">
                  <a:moveTo>
                    <a:pt x="1" y="27"/>
                  </a:moveTo>
                  <a:lnTo>
                    <a:pt x="256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041770" y="896181"/>
              <a:ext cx="93415" cy="1032"/>
            </a:xfrm>
            <a:custGeom>
              <a:avLst/>
              <a:gdLst/>
              <a:ahLst/>
              <a:cxnLst/>
              <a:rect l="l" t="t" r="r" b="b"/>
              <a:pathLst>
                <a:path w="2535" h="28" fill="none" extrusionOk="0">
                  <a:moveTo>
                    <a:pt x="0" y="28"/>
                  </a:moveTo>
                  <a:lnTo>
                    <a:pt x="2534"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923293" y="811828"/>
              <a:ext cx="66293" cy="65298"/>
            </a:xfrm>
            <a:custGeom>
              <a:avLst/>
              <a:gdLst/>
              <a:ahLst/>
              <a:cxnLst/>
              <a:rect l="l" t="t" r="r" b="b"/>
              <a:pathLst>
                <a:path w="1799" h="1772" fill="none" extrusionOk="0">
                  <a:moveTo>
                    <a:pt x="0" y="1"/>
                  </a:moveTo>
                  <a:lnTo>
                    <a:pt x="1798" y="177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032741" y="919286"/>
              <a:ext cx="66293" cy="65298"/>
            </a:xfrm>
            <a:custGeom>
              <a:avLst/>
              <a:gdLst/>
              <a:ahLst/>
              <a:cxnLst/>
              <a:rect l="l" t="t" r="r" b="b"/>
              <a:pathLst>
                <a:path w="1799" h="1772" fill="none" extrusionOk="0">
                  <a:moveTo>
                    <a:pt x="0" y="0"/>
                  </a:moveTo>
                  <a:lnTo>
                    <a:pt x="1798" y="177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923293" y="920281"/>
              <a:ext cx="66293" cy="67288"/>
            </a:xfrm>
            <a:custGeom>
              <a:avLst/>
              <a:gdLst/>
              <a:ahLst/>
              <a:cxnLst/>
              <a:rect l="l" t="t" r="r" b="b"/>
              <a:pathLst>
                <a:path w="1799" h="1826" fill="none" extrusionOk="0">
                  <a:moveTo>
                    <a:pt x="0" y="1826"/>
                  </a:moveTo>
                  <a:lnTo>
                    <a:pt x="1798"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032741" y="808806"/>
              <a:ext cx="66293" cy="67325"/>
            </a:xfrm>
            <a:custGeom>
              <a:avLst/>
              <a:gdLst/>
              <a:ahLst/>
              <a:cxnLst/>
              <a:rect l="l" t="t" r="r" b="b"/>
              <a:pathLst>
                <a:path w="1799" h="1827" fill="none" extrusionOk="0">
                  <a:moveTo>
                    <a:pt x="0" y="1826"/>
                  </a:moveTo>
                  <a:lnTo>
                    <a:pt x="1798"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8023163" y="272413"/>
            <a:ext cx="568546" cy="694666"/>
            <a:chOff x="6180225" y="405175"/>
            <a:chExt cx="606514" cy="741056"/>
          </a:xfrm>
        </p:grpSpPr>
        <p:sp>
          <p:nvSpPr>
            <p:cNvPr id="23" name="Google Shape;23;p2"/>
            <p:cNvSpPr/>
            <p:nvPr/>
          </p:nvSpPr>
          <p:spPr>
            <a:xfrm>
              <a:off x="6180225" y="472428"/>
              <a:ext cx="606514" cy="673802"/>
            </a:xfrm>
            <a:custGeom>
              <a:avLst/>
              <a:gdLst/>
              <a:ahLst/>
              <a:cxnLst/>
              <a:rect l="l" t="t" r="r" b="b"/>
              <a:pathLst>
                <a:path w="16459" h="18285" fill="none" extrusionOk="0">
                  <a:moveTo>
                    <a:pt x="10055" y="1"/>
                  </a:moveTo>
                  <a:lnTo>
                    <a:pt x="10055" y="6186"/>
                  </a:lnTo>
                  <a:cubicBezTo>
                    <a:pt x="10055" y="6186"/>
                    <a:pt x="14224" y="12562"/>
                    <a:pt x="14987" y="13843"/>
                  </a:cubicBezTo>
                  <a:cubicBezTo>
                    <a:pt x="15777" y="15123"/>
                    <a:pt x="16458" y="16159"/>
                    <a:pt x="16458" y="16758"/>
                  </a:cubicBezTo>
                  <a:cubicBezTo>
                    <a:pt x="16458" y="17412"/>
                    <a:pt x="16213" y="18012"/>
                    <a:pt x="14905" y="18012"/>
                  </a:cubicBezTo>
                  <a:lnTo>
                    <a:pt x="8229" y="18148"/>
                  </a:lnTo>
                  <a:lnTo>
                    <a:pt x="1554" y="18257"/>
                  </a:lnTo>
                  <a:cubicBezTo>
                    <a:pt x="246" y="18284"/>
                    <a:pt x="0" y="17685"/>
                    <a:pt x="0" y="17058"/>
                  </a:cubicBezTo>
                  <a:cubicBezTo>
                    <a:pt x="0" y="16459"/>
                    <a:pt x="682" y="15450"/>
                    <a:pt x="1472" y="14088"/>
                  </a:cubicBezTo>
                  <a:cubicBezTo>
                    <a:pt x="2262" y="12726"/>
                    <a:pt x="6431" y="6268"/>
                    <a:pt x="6431" y="6268"/>
                  </a:cubicBezTo>
                  <a:lnTo>
                    <a:pt x="6431" y="8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319781" y="860030"/>
              <a:ext cx="327375" cy="6043"/>
            </a:xfrm>
            <a:custGeom>
              <a:avLst/>
              <a:gdLst/>
              <a:ahLst/>
              <a:cxnLst/>
              <a:rect l="l" t="t" r="r" b="b"/>
              <a:pathLst>
                <a:path w="8884" h="164" fill="none" extrusionOk="0">
                  <a:moveTo>
                    <a:pt x="1" y="164"/>
                  </a:moveTo>
                  <a:lnTo>
                    <a:pt x="888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374026" y="405175"/>
              <a:ext cx="219921" cy="62277"/>
            </a:xfrm>
            <a:custGeom>
              <a:avLst/>
              <a:gdLst/>
              <a:ahLst/>
              <a:cxnLst/>
              <a:rect l="l" t="t" r="r" b="b"/>
              <a:pathLst>
                <a:path w="5968" h="1690" fill="none" extrusionOk="0">
                  <a:moveTo>
                    <a:pt x="5968" y="790"/>
                  </a:moveTo>
                  <a:cubicBezTo>
                    <a:pt x="5940" y="1226"/>
                    <a:pt x="5586" y="1608"/>
                    <a:pt x="5150" y="1608"/>
                  </a:cubicBezTo>
                  <a:lnTo>
                    <a:pt x="791" y="1690"/>
                  </a:lnTo>
                  <a:cubicBezTo>
                    <a:pt x="355" y="1690"/>
                    <a:pt x="0" y="1335"/>
                    <a:pt x="0" y="899"/>
                  </a:cubicBezTo>
                  <a:lnTo>
                    <a:pt x="0" y="899"/>
                  </a:lnTo>
                  <a:cubicBezTo>
                    <a:pt x="0" y="463"/>
                    <a:pt x="355" y="109"/>
                    <a:pt x="791" y="82"/>
                  </a:cubicBezTo>
                  <a:lnTo>
                    <a:pt x="5150" y="0"/>
                  </a:lnTo>
                  <a:cubicBezTo>
                    <a:pt x="5586" y="0"/>
                    <a:pt x="5968" y="354"/>
                    <a:pt x="5968" y="790"/>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7334224" y="527117"/>
            <a:ext cx="929253" cy="946133"/>
            <a:chOff x="3411440" y="2423377"/>
            <a:chExt cx="991309" cy="1009316"/>
          </a:xfrm>
        </p:grpSpPr>
        <p:sp>
          <p:nvSpPr>
            <p:cNvPr id="27" name="Google Shape;27;p2"/>
            <p:cNvSpPr/>
            <p:nvPr/>
          </p:nvSpPr>
          <p:spPr>
            <a:xfrm>
              <a:off x="3411440" y="2423377"/>
              <a:ext cx="585623" cy="591601"/>
            </a:xfrm>
            <a:custGeom>
              <a:avLst/>
              <a:gdLst/>
              <a:ahLst/>
              <a:cxnLst/>
              <a:rect l="l" t="t" r="r" b="b"/>
              <a:pathLst>
                <a:path w="15969" h="16132" fill="none" extrusionOk="0">
                  <a:moveTo>
                    <a:pt x="15941" y="7930"/>
                  </a:moveTo>
                  <a:cubicBezTo>
                    <a:pt x="15941" y="12344"/>
                    <a:pt x="12399" y="15941"/>
                    <a:pt x="7985" y="16023"/>
                  </a:cubicBezTo>
                  <a:cubicBezTo>
                    <a:pt x="3598" y="16132"/>
                    <a:pt x="1" y="12589"/>
                    <a:pt x="1" y="8202"/>
                  </a:cubicBezTo>
                  <a:cubicBezTo>
                    <a:pt x="28" y="3788"/>
                    <a:pt x="3570" y="192"/>
                    <a:pt x="7985" y="110"/>
                  </a:cubicBezTo>
                  <a:cubicBezTo>
                    <a:pt x="12371" y="1"/>
                    <a:pt x="15968" y="3543"/>
                    <a:pt x="15941" y="7930"/>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704241" y="2524303"/>
              <a:ext cx="192897" cy="191907"/>
            </a:xfrm>
            <a:custGeom>
              <a:avLst/>
              <a:gdLst/>
              <a:ahLst/>
              <a:cxnLst/>
              <a:rect l="l" t="t" r="r" b="b"/>
              <a:pathLst>
                <a:path w="5260" h="5233" fill="none" extrusionOk="0">
                  <a:moveTo>
                    <a:pt x="1" y="55"/>
                  </a:moveTo>
                  <a:cubicBezTo>
                    <a:pt x="2889" y="1"/>
                    <a:pt x="5259" y="2317"/>
                    <a:pt x="5259" y="5232"/>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959048" y="2992990"/>
              <a:ext cx="443701" cy="439703"/>
            </a:xfrm>
            <a:custGeom>
              <a:avLst/>
              <a:gdLst/>
              <a:ahLst/>
              <a:cxnLst/>
              <a:rect l="l" t="t" r="r" b="b"/>
              <a:pathLst>
                <a:path w="12099" h="11990" fill="none" extrusionOk="0">
                  <a:moveTo>
                    <a:pt x="11881" y="9428"/>
                  </a:moveTo>
                  <a:cubicBezTo>
                    <a:pt x="12099" y="9619"/>
                    <a:pt x="12099" y="9973"/>
                    <a:pt x="11881" y="10191"/>
                  </a:cubicBezTo>
                  <a:lnTo>
                    <a:pt x="10328" y="11771"/>
                  </a:lnTo>
                  <a:cubicBezTo>
                    <a:pt x="10137" y="11989"/>
                    <a:pt x="9783" y="11989"/>
                    <a:pt x="9565" y="11771"/>
                  </a:cubicBezTo>
                  <a:lnTo>
                    <a:pt x="219" y="2562"/>
                  </a:lnTo>
                  <a:cubicBezTo>
                    <a:pt x="1" y="2371"/>
                    <a:pt x="1" y="2017"/>
                    <a:pt x="219" y="1799"/>
                  </a:cubicBezTo>
                  <a:lnTo>
                    <a:pt x="1772" y="218"/>
                  </a:lnTo>
                  <a:cubicBezTo>
                    <a:pt x="1963" y="0"/>
                    <a:pt x="2317" y="0"/>
                    <a:pt x="2535" y="218"/>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897107" y="2935009"/>
              <a:ext cx="93955" cy="91975"/>
            </a:xfrm>
            <a:custGeom>
              <a:avLst/>
              <a:gdLst/>
              <a:ahLst/>
              <a:cxnLst/>
              <a:rect l="l" t="t" r="r" b="b"/>
              <a:pathLst>
                <a:path w="2562" h="2508" fill="none" extrusionOk="0">
                  <a:moveTo>
                    <a:pt x="2562" y="2508"/>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31;p2"/>
          <p:cNvSpPr/>
          <p:nvPr/>
        </p:nvSpPr>
        <p:spPr>
          <a:xfrm>
            <a:off x="6862707" y="321503"/>
            <a:ext cx="85291" cy="86219"/>
          </a:xfrm>
          <a:custGeom>
            <a:avLst/>
            <a:gdLst/>
            <a:ahLst/>
            <a:cxnLst/>
            <a:rect l="l" t="t" r="r" b="b"/>
            <a:pathLst>
              <a:path w="2481" h="2508" fill="none" extrusionOk="0">
                <a:moveTo>
                  <a:pt x="2480" y="1226"/>
                </a:moveTo>
                <a:cubicBezTo>
                  <a:pt x="2480" y="1908"/>
                  <a:pt x="1935" y="2480"/>
                  <a:pt x="1227" y="2480"/>
                </a:cubicBezTo>
                <a:cubicBezTo>
                  <a:pt x="546" y="2507"/>
                  <a:pt x="1" y="1935"/>
                  <a:pt x="1" y="1254"/>
                </a:cubicBezTo>
                <a:cubicBezTo>
                  <a:pt x="1" y="573"/>
                  <a:pt x="546" y="28"/>
                  <a:pt x="1227" y="0"/>
                </a:cubicBezTo>
                <a:cubicBezTo>
                  <a:pt x="1908" y="0"/>
                  <a:pt x="2480" y="545"/>
                  <a:pt x="2480" y="1226"/>
                </a:cubicBezTo>
                <a:close/>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8631402" y="438163"/>
            <a:ext cx="233482" cy="233448"/>
            <a:chOff x="6886110" y="773687"/>
            <a:chExt cx="249074" cy="249037"/>
          </a:xfrm>
        </p:grpSpPr>
        <p:sp>
          <p:nvSpPr>
            <p:cNvPr id="33" name="Google Shape;33;p2"/>
            <p:cNvSpPr/>
            <p:nvPr/>
          </p:nvSpPr>
          <p:spPr>
            <a:xfrm>
              <a:off x="7010631" y="773687"/>
              <a:ext cx="37" cy="94410"/>
            </a:xfrm>
            <a:custGeom>
              <a:avLst/>
              <a:gdLst/>
              <a:ahLst/>
              <a:cxnLst/>
              <a:rect l="l" t="t" r="r" b="b"/>
              <a:pathLst>
                <a:path w="1" h="2562" fill="none" extrusionOk="0">
                  <a:moveTo>
                    <a:pt x="1" y="0"/>
                  </a:moveTo>
                  <a:lnTo>
                    <a:pt x="1" y="256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010631" y="928315"/>
              <a:ext cx="37" cy="94410"/>
            </a:xfrm>
            <a:custGeom>
              <a:avLst/>
              <a:gdLst/>
              <a:ahLst/>
              <a:cxnLst/>
              <a:rect l="l" t="t" r="r" b="b"/>
              <a:pathLst>
                <a:path w="1" h="2562" fill="none" extrusionOk="0">
                  <a:moveTo>
                    <a:pt x="1" y="0"/>
                  </a:moveTo>
                  <a:lnTo>
                    <a:pt x="1" y="256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886110" y="899203"/>
              <a:ext cx="94447" cy="1032"/>
            </a:xfrm>
            <a:custGeom>
              <a:avLst/>
              <a:gdLst/>
              <a:ahLst/>
              <a:cxnLst/>
              <a:rect l="l" t="t" r="r" b="b"/>
              <a:pathLst>
                <a:path w="2563" h="28" fill="none" extrusionOk="0">
                  <a:moveTo>
                    <a:pt x="1" y="27"/>
                  </a:moveTo>
                  <a:lnTo>
                    <a:pt x="2562"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041770" y="896181"/>
              <a:ext cx="93415" cy="1032"/>
            </a:xfrm>
            <a:custGeom>
              <a:avLst/>
              <a:gdLst/>
              <a:ahLst/>
              <a:cxnLst/>
              <a:rect l="l" t="t" r="r" b="b"/>
              <a:pathLst>
                <a:path w="2535" h="28" fill="none" extrusionOk="0">
                  <a:moveTo>
                    <a:pt x="0" y="28"/>
                  </a:moveTo>
                  <a:lnTo>
                    <a:pt x="25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6923293" y="811828"/>
              <a:ext cx="66293" cy="65298"/>
            </a:xfrm>
            <a:custGeom>
              <a:avLst/>
              <a:gdLst/>
              <a:ahLst/>
              <a:cxnLst/>
              <a:rect l="l" t="t" r="r" b="b"/>
              <a:pathLst>
                <a:path w="1799" h="1772" fill="none" extrusionOk="0">
                  <a:moveTo>
                    <a:pt x="0" y="1"/>
                  </a:moveTo>
                  <a:lnTo>
                    <a:pt x="1798" y="177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7032741" y="919286"/>
              <a:ext cx="66293" cy="65298"/>
            </a:xfrm>
            <a:custGeom>
              <a:avLst/>
              <a:gdLst/>
              <a:ahLst/>
              <a:cxnLst/>
              <a:rect l="l" t="t" r="r" b="b"/>
              <a:pathLst>
                <a:path w="1799" h="1772" fill="none" extrusionOk="0">
                  <a:moveTo>
                    <a:pt x="0" y="0"/>
                  </a:moveTo>
                  <a:lnTo>
                    <a:pt x="1798" y="177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923293" y="920281"/>
              <a:ext cx="66293" cy="67288"/>
            </a:xfrm>
            <a:custGeom>
              <a:avLst/>
              <a:gdLst/>
              <a:ahLst/>
              <a:cxnLst/>
              <a:rect l="l" t="t" r="r" b="b"/>
              <a:pathLst>
                <a:path w="1799" h="1826" fill="none" extrusionOk="0">
                  <a:moveTo>
                    <a:pt x="0" y="1826"/>
                  </a:moveTo>
                  <a:lnTo>
                    <a:pt x="1798"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7032741" y="808806"/>
              <a:ext cx="66293" cy="67325"/>
            </a:xfrm>
            <a:custGeom>
              <a:avLst/>
              <a:gdLst/>
              <a:ahLst/>
              <a:cxnLst/>
              <a:rect l="l" t="t" r="r" b="b"/>
              <a:pathLst>
                <a:path w="1799" h="1827" fill="none" extrusionOk="0">
                  <a:moveTo>
                    <a:pt x="0" y="1826"/>
                  </a:moveTo>
                  <a:lnTo>
                    <a:pt x="1798"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2"/>
          <p:cNvGrpSpPr/>
          <p:nvPr/>
        </p:nvGrpSpPr>
        <p:grpSpPr>
          <a:xfrm>
            <a:off x="294284" y="374021"/>
            <a:ext cx="634581" cy="775442"/>
            <a:chOff x="2859835" y="2776139"/>
            <a:chExt cx="634581" cy="775442"/>
          </a:xfrm>
        </p:grpSpPr>
        <p:sp>
          <p:nvSpPr>
            <p:cNvPr id="42" name="Google Shape;42;p2"/>
            <p:cNvSpPr/>
            <p:nvPr/>
          </p:nvSpPr>
          <p:spPr>
            <a:xfrm>
              <a:off x="2859835" y="2847066"/>
              <a:ext cx="634581" cy="704515"/>
            </a:xfrm>
            <a:custGeom>
              <a:avLst/>
              <a:gdLst/>
              <a:ahLst/>
              <a:cxnLst/>
              <a:rect l="l" t="t" r="r" b="b"/>
              <a:pathLst>
                <a:path w="17304" h="19211" fill="none" extrusionOk="0">
                  <a:moveTo>
                    <a:pt x="10546" y="1"/>
                  </a:moveTo>
                  <a:lnTo>
                    <a:pt x="10546" y="6486"/>
                  </a:lnTo>
                  <a:cubicBezTo>
                    <a:pt x="10546" y="6486"/>
                    <a:pt x="14960" y="13189"/>
                    <a:pt x="15778" y="14551"/>
                  </a:cubicBezTo>
                  <a:cubicBezTo>
                    <a:pt x="16568" y="15887"/>
                    <a:pt x="17303" y="16977"/>
                    <a:pt x="17303" y="17603"/>
                  </a:cubicBezTo>
                  <a:cubicBezTo>
                    <a:pt x="17303" y="18284"/>
                    <a:pt x="17058" y="18911"/>
                    <a:pt x="15669" y="18938"/>
                  </a:cubicBezTo>
                  <a:lnTo>
                    <a:pt x="8666" y="19075"/>
                  </a:lnTo>
                  <a:lnTo>
                    <a:pt x="1636" y="19184"/>
                  </a:lnTo>
                  <a:cubicBezTo>
                    <a:pt x="246" y="19211"/>
                    <a:pt x="1" y="18584"/>
                    <a:pt x="1" y="17903"/>
                  </a:cubicBezTo>
                  <a:cubicBezTo>
                    <a:pt x="1" y="17303"/>
                    <a:pt x="682" y="16241"/>
                    <a:pt x="1554" y="14797"/>
                  </a:cubicBezTo>
                  <a:cubicBezTo>
                    <a:pt x="2399" y="13380"/>
                    <a:pt x="6758" y="6568"/>
                    <a:pt x="6758" y="6568"/>
                  </a:cubicBezTo>
                  <a:lnTo>
                    <a:pt x="6758" y="55"/>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005759" y="3252785"/>
              <a:ext cx="342778" cy="6051"/>
            </a:xfrm>
            <a:custGeom>
              <a:avLst/>
              <a:gdLst/>
              <a:ahLst/>
              <a:cxnLst/>
              <a:rect l="l" t="t" r="r" b="b"/>
              <a:pathLst>
                <a:path w="9347" h="165" fill="none" extrusionOk="0">
                  <a:moveTo>
                    <a:pt x="0" y="164"/>
                  </a:moveTo>
                  <a:lnTo>
                    <a:pt x="9346"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062712" y="2776139"/>
              <a:ext cx="229863" cy="64984"/>
            </a:xfrm>
            <a:custGeom>
              <a:avLst/>
              <a:gdLst/>
              <a:ahLst/>
              <a:cxnLst/>
              <a:rect l="l" t="t" r="r" b="b"/>
              <a:pathLst>
                <a:path w="6268" h="1772" fill="none" extrusionOk="0">
                  <a:moveTo>
                    <a:pt x="6240" y="818"/>
                  </a:moveTo>
                  <a:cubicBezTo>
                    <a:pt x="6240" y="1281"/>
                    <a:pt x="5886" y="1663"/>
                    <a:pt x="5423" y="1690"/>
                  </a:cubicBezTo>
                  <a:lnTo>
                    <a:pt x="818" y="1771"/>
                  </a:lnTo>
                  <a:cubicBezTo>
                    <a:pt x="355" y="1771"/>
                    <a:pt x="0" y="1390"/>
                    <a:pt x="0" y="954"/>
                  </a:cubicBezTo>
                  <a:lnTo>
                    <a:pt x="0" y="954"/>
                  </a:lnTo>
                  <a:cubicBezTo>
                    <a:pt x="0" y="464"/>
                    <a:pt x="355" y="109"/>
                    <a:pt x="818" y="82"/>
                  </a:cubicBezTo>
                  <a:lnTo>
                    <a:pt x="5423" y="0"/>
                  </a:lnTo>
                  <a:cubicBezTo>
                    <a:pt x="5886" y="0"/>
                    <a:pt x="6267" y="355"/>
                    <a:pt x="6240" y="81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2"/>
          <p:cNvGrpSpPr/>
          <p:nvPr/>
        </p:nvGrpSpPr>
        <p:grpSpPr>
          <a:xfrm>
            <a:off x="841350" y="246682"/>
            <a:ext cx="384731" cy="590613"/>
            <a:chOff x="1603769" y="107044"/>
            <a:chExt cx="384731" cy="590613"/>
          </a:xfrm>
        </p:grpSpPr>
        <p:sp>
          <p:nvSpPr>
            <p:cNvPr id="46" name="Google Shape;46;p2"/>
            <p:cNvSpPr/>
            <p:nvPr/>
          </p:nvSpPr>
          <p:spPr>
            <a:xfrm>
              <a:off x="1603769" y="197004"/>
              <a:ext cx="384731" cy="500653"/>
            </a:xfrm>
            <a:custGeom>
              <a:avLst/>
              <a:gdLst/>
              <a:ahLst/>
              <a:cxnLst/>
              <a:rect l="l" t="t" r="r" b="b"/>
              <a:pathLst>
                <a:path w="10491" h="13652" fill="none" extrusionOk="0">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607767" y="107044"/>
              <a:ext cx="376737" cy="92965"/>
            </a:xfrm>
            <a:custGeom>
              <a:avLst/>
              <a:gdLst/>
              <a:ahLst/>
              <a:cxnLst/>
              <a:rect l="l" t="t" r="r" b="b"/>
              <a:pathLst>
                <a:path w="10273" h="2535" fill="none" extrusionOk="0">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609747" y="301927"/>
              <a:ext cx="372776" cy="6014"/>
            </a:xfrm>
            <a:custGeom>
              <a:avLst/>
              <a:gdLst/>
              <a:ahLst/>
              <a:cxnLst/>
              <a:rect l="l" t="t" r="r" b="b"/>
              <a:pathLst>
                <a:path w="10165" h="164" fill="none" extrusionOk="0">
                  <a:moveTo>
                    <a:pt x="1" y="164"/>
                  </a:moveTo>
                  <a:lnTo>
                    <a:pt x="10164"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606740" y="569717"/>
              <a:ext cx="378754" cy="7041"/>
            </a:xfrm>
            <a:custGeom>
              <a:avLst/>
              <a:gdLst/>
              <a:ahLst/>
              <a:cxnLst/>
              <a:rect l="l" t="t" r="r" b="b"/>
              <a:pathLst>
                <a:path w="10328" h="192" fill="none" extrusionOk="0">
                  <a:moveTo>
                    <a:pt x="10328" y="1"/>
                  </a:moveTo>
                  <a:lnTo>
                    <a:pt x="1" y="19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725672" y="378868"/>
              <a:ext cx="140932" cy="2017"/>
            </a:xfrm>
            <a:custGeom>
              <a:avLst/>
              <a:gdLst/>
              <a:ahLst/>
              <a:cxnLst/>
              <a:rect l="l" t="t" r="r" b="b"/>
              <a:pathLst>
                <a:path w="3843" h="55" fill="none" extrusionOk="0">
                  <a:moveTo>
                    <a:pt x="0" y="55"/>
                  </a:moveTo>
                  <a:lnTo>
                    <a:pt x="384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725672" y="437839"/>
              <a:ext cx="140932" cy="2017"/>
            </a:xfrm>
            <a:custGeom>
              <a:avLst/>
              <a:gdLst/>
              <a:ahLst/>
              <a:cxnLst/>
              <a:rect l="l" t="t" r="r" b="b"/>
              <a:pathLst>
                <a:path w="3843" h="55" fill="none" extrusionOk="0">
                  <a:moveTo>
                    <a:pt x="0" y="55"/>
                  </a:moveTo>
                  <a:lnTo>
                    <a:pt x="384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725672" y="496773"/>
              <a:ext cx="140932" cy="3044"/>
            </a:xfrm>
            <a:custGeom>
              <a:avLst/>
              <a:gdLst/>
              <a:ahLst/>
              <a:cxnLst/>
              <a:rect l="l" t="t" r="r" b="b"/>
              <a:pathLst>
                <a:path w="3843" h="83" fill="none" extrusionOk="0">
                  <a:moveTo>
                    <a:pt x="0" y="82"/>
                  </a:moveTo>
                  <a:lnTo>
                    <a:pt x="3842"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2"/>
          <p:cNvGrpSpPr/>
          <p:nvPr/>
        </p:nvGrpSpPr>
        <p:grpSpPr>
          <a:xfrm>
            <a:off x="8394723" y="1051410"/>
            <a:ext cx="478697" cy="772826"/>
            <a:chOff x="4698532" y="1605962"/>
            <a:chExt cx="510665" cy="824436"/>
          </a:xfrm>
        </p:grpSpPr>
        <p:sp>
          <p:nvSpPr>
            <p:cNvPr id="54" name="Google Shape;54;p2"/>
            <p:cNvSpPr/>
            <p:nvPr/>
          </p:nvSpPr>
          <p:spPr>
            <a:xfrm>
              <a:off x="4698532" y="1661926"/>
              <a:ext cx="510665" cy="768472"/>
            </a:xfrm>
            <a:custGeom>
              <a:avLst/>
              <a:gdLst/>
              <a:ahLst/>
              <a:cxnLst/>
              <a:rect l="l" t="t" r="r" b="b"/>
              <a:pathLst>
                <a:path w="13925" h="20955" fill="none" extrusionOk="0">
                  <a:moveTo>
                    <a:pt x="5096" y="83"/>
                  </a:moveTo>
                  <a:lnTo>
                    <a:pt x="5096" y="7276"/>
                  </a:lnTo>
                  <a:cubicBezTo>
                    <a:pt x="2098" y="8175"/>
                    <a:pt x="28" y="10927"/>
                    <a:pt x="28" y="14061"/>
                  </a:cubicBezTo>
                  <a:cubicBezTo>
                    <a:pt x="0" y="17876"/>
                    <a:pt x="3134" y="20955"/>
                    <a:pt x="6976" y="20873"/>
                  </a:cubicBezTo>
                  <a:cubicBezTo>
                    <a:pt x="10818" y="20791"/>
                    <a:pt x="13897" y="17658"/>
                    <a:pt x="13924" y="13816"/>
                  </a:cubicBezTo>
                  <a:cubicBezTo>
                    <a:pt x="13924" y="10709"/>
                    <a:pt x="11826" y="7985"/>
                    <a:pt x="8829" y="7222"/>
                  </a:cubicBezTo>
                  <a:lnTo>
                    <a:pt x="882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836424" y="1605962"/>
              <a:ext cx="233861" cy="59006"/>
            </a:xfrm>
            <a:custGeom>
              <a:avLst/>
              <a:gdLst/>
              <a:ahLst/>
              <a:cxnLst/>
              <a:rect l="l" t="t" r="r" b="b"/>
              <a:pathLst>
                <a:path w="6377" h="1609" fill="none" extrusionOk="0">
                  <a:moveTo>
                    <a:pt x="6377" y="737"/>
                  </a:moveTo>
                  <a:cubicBezTo>
                    <a:pt x="6377" y="1173"/>
                    <a:pt x="6022" y="1500"/>
                    <a:pt x="5614" y="1527"/>
                  </a:cubicBezTo>
                  <a:lnTo>
                    <a:pt x="763" y="1609"/>
                  </a:lnTo>
                  <a:cubicBezTo>
                    <a:pt x="355" y="1609"/>
                    <a:pt x="1" y="1282"/>
                    <a:pt x="1" y="846"/>
                  </a:cubicBezTo>
                  <a:lnTo>
                    <a:pt x="1" y="846"/>
                  </a:lnTo>
                  <a:cubicBezTo>
                    <a:pt x="1" y="437"/>
                    <a:pt x="355" y="83"/>
                    <a:pt x="763" y="83"/>
                  </a:cubicBezTo>
                  <a:lnTo>
                    <a:pt x="5614" y="1"/>
                  </a:lnTo>
                  <a:cubicBezTo>
                    <a:pt x="6022" y="1"/>
                    <a:pt x="6377" y="328"/>
                    <a:pt x="6377" y="737"/>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710524" y="2099624"/>
              <a:ext cx="485654" cy="9021"/>
            </a:xfrm>
            <a:custGeom>
              <a:avLst/>
              <a:gdLst/>
              <a:ahLst/>
              <a:cxnLst/>
              <a:rect l="l" t="t" r="r" b="b"/>
              <a:pathLst>
                <a:path w="13243" h="246" fill="none" extrusionOk="0">
                  <a:moveTo>
                    <a:pt x="0" y="246"/>
                  </a:moveTo>
                  <a:lnTo>
                    <a:pt x="13243"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2"/>
          <p:cNvSpPr/>
          <p:nvPr/>
        </p:nvSpPr>
        <p:spPr>
          <a:xfrm>
            <a:off x="1395113" y="246669"/>
            <a:ext cx="156650" cy="156675"/>
          </a:xfrm>
          <a:custGeom>
            <a:avLst/>
            <a:gdLst/>
            <a:ahLst/>
            <a:cxnLst/>
            <a:rect l="l" t="t" r="r" b="b"/>
            <a:pathLst>
              <a:path w="6266" h="6267" fill="none" extrusionOk="0">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w="19375" cap="flat" cmpd="sng">
            <a:solidFill>
              <a:schemeClr val="accent2"/>
            </a:solidFill>
            <a:prstDash val="solid"/>
            <a:miter lim="31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 name="Google Shape;58;p2"/>
          <p:cNvGrpSpPr/>
          <p:nvPr/>
        </p:nvGrpSpPr>
        <p:grpSpPr>
          <a:xfrm rot="10800000">
            <a:off x="299267" y="1252990"/>
            <a:ext cx="705506" cy="717497"/>
            <a:chOff x="3027518" y="-1395725"/>
            <a:chExt cx="705506" cy="717497"/>
          </a:xfrm>
        </p:grpSpPr>
        <p:sp>
          <p:nvSpPr>
            <p:cNvPr id="59" name="Google Shape;59;p2"/>
            <p:cNvSpPr/>
            <p:nvPr/>
          </p:nvSpPr>
          <p:spPr>
            <a:xfrm>
              <a:off x="3027518" y="-1395725"/>
              <a:ext cx="705506" cy="717497"/>
            </a:xfrm>
            <a:custGeom>
              <a:avLst/>
              <a:gdLst/>
              <a:ahLst/>
              <a:cxnLst/>
              <a:rect l="l" t="t" r="r" b="b"/>
              <a:pathLst>
                <a:path w="19238" h="19565" fill="none" extrusionOk="0">
                  <a:moveTo>
                    <a:pt x="19237" y="0"/>
                  </a:moveTo>
                  <a:lnTo>
                    <a:pt x="19237" y="19237"/>
                  </a:lnTo>
                  <a:lnTo>
                    <a:pt x="0" y="19564"/>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298315" y="-1144915"/>
              <a:ext cx="339771" cy="345785"/>
            </a:xfrm>
            <a:custGeom>
              <a:avLst/>
              <a:gdLst/>
              <a:ahLst/>
              <a:cxnLst/>
              <a:rect l="l" t="t" r="r" b="b"/>
              <a:pathLst>
                <a:path w="9265" h="9429" fill="none" extrusionOk="0">
                  <a:moveTo>
                    <a:pt x="9265" y="1"/>
                  </a:moveTo>
                  <a:lnTo>
                    <a:pt x="9265" y="9265"/>
                  </a:lnTo>
                  <a:lnTo>
                    <a:pt x="1" y="9428"/>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182390" y="-740223"/>
              <a:ext cx="37" cy="55999"/>
            </a:xfrm>
            <a:custGeom>
              <a:avLst/>
              <a:gdLst/>
              <a:ahLst/>
              <a:cxnLst/>
              <a:rect l="l" t="t" r="r" b="b"/>
              <a:pathLst>
                <a:path w="1" h="1527" fill="none" extrusionOk="0">
                  <a:moveTo>
                    <a:pt x="1" y="1527"/>
                  </a:moveTo>
                  <a:lnTo>
                    <a:pt x="1"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260358" y="-741214"/>
              <a:ext cx="37" cy="55009"/>
            </a:xfrm>
            <a:custGeom>
              <a:avLst/>
              <a:gdLst/>
              <a:ahLst/>
              <a:cxnLst/>
              <a:rect l="l" t="t" r="r" b="b"/>
              <a:pathLst>
                <a:path w="1" h="1500" fill="none" extrusionOk="0">
                  <a:moveTo>
                    <a:pt x="0" y="1499"/>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339279" y="-742204"/>
              <a:ext cx="37" cy="55009"/>
            </a:xfrm>
            <a:custGeom>
              <a:avLst/>
              <a:gdLst/>
              <a:ahLst/>
              <a:cxnLst/>
              <a:rect l="l" t="t" r="r" b="b"/>
              <a:pathLst>
                <a:path w="1" h="1500" fill="none" extrusionOk="0">
                  <a:moveTo>
                    <a:pt x="1" y="1499"/>
                  </a:moveTo>
                  <a:lnTo>
                    <a:pt x="1"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417247" y="-744221"/>
              <a:ext cx="37" cy="55999"/>
            </a:xfrm>
            <a:custGeom>
              <a:avLst/>
              <a:gdLst/>
              <a:ahLst/>
              <a:cxnLst/>
              <a:rect l="l" t="t" r="r" b="b"/>
              <a:pathLst>
                <a:path w="1" h="1527" fill="none" extrusionOk="0">
                  <a:moveTo>
                    <a:pt x="0" y="1527"/>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496168" y="-745211"/>
              <a:ext cx="37" cy="55009"/>
            </a:xfrm>
            <a:custGeom>
              <a:avLst/>
              <a:gdLst/>
              <a:ahLst/>
              <a:cxnLst/>
              <a:rect l="l" t="t" r="r" b="b"/>
              <a:pathLst>
                <a:path w="1" h="1500" fill="none" extrusionOk="0">
                  <a:moveTo>
                    <a:pt x="1" y="1499"/>
                  </a:moveTo>
                  <a:lnTo>
                    <a:pt x="1"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574099" y="-747191"/>
              <a:ext cx="37" cy="55999"/>
            </a:xfrm>
            <a:custGeom>
              <a:avLst/>
              <a:gdLst/>
              <a:ahLst/>
              <a:cxnLst/>
              <a:rect l="l" t="t" r="r" b="b"/>
              <a:pathLst>
                <a:path w="1" h="1527" fill="none" extrusionOk="0">
                  <a:moveTo>
                    <a:pt x="1" y="1526"/>
                  </a:moveTo>
                  <a:lnTo>
                    <a:pt x="1"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3653057" y="-748181"/>
              <a:ext cx="37" cy="55962"/>
            </a:xfrm>
            <a:custGeom>
              <a:avLst/>
              <a:gdLst/>
              <a:ahLst/>
              <a:cxnLst/>
              <a:rect l="l" t="t" r="r" b="b"/>
              <a:pathLst>
                <a:path w="1" h="1526" fill="none" extrusionOk="0">
                  <a:moveTo>
                    <a:pt x="1" y="1526"/>
                  </a:moveTo>
                  <a:lnTo>
                    <a:pt x="1"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8;p2"/>
          <p:cNvGrpSpPr/>
          <p:nvPr/>
        </p:nvGrpSpPr>
        <p:grpSpPr>
          <a:xfrm>
            <a:off x="2548620" y="246681"/>
            <a:ext cx="184903" cy="235878"/>
            <a:chOff x="2947570" y="-1075969"/>
            <a:chExt cx="184903" cy="235878"/>
          </a:xfrm>
        </p:grpSpPr>
        <p:sp>
          <p:nvSpPr>
            <p:cNvPr id="69" name="Google Shape;69;p2"/>
            <p:cNvSpPr/>
            <p:nvPr/>
          </p:nvSpPr>
          <p:spPr>
            <a:xfrm>
              <a:off x="2947570" y="-1075969"/>
              <a:ext cx="184903" cy="235878"/>
            </a:xfrm>
            <a:custGeom>
              <a:avLst/>
              <a:gdLst/>
              <a:ahLst/>
              <a:cxnLst/>
              <a:rect l="l" t="t" r="r" b="b"/>
              <a:pathLst>
                <a:path w="5042" h="6432" fill="none" extrusionOk="0">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956555" y="-994040"/>
              <a:ext cx="63003" cy="65020"/>
            </a:xfrm>
            <a:custGeom>
              <a:avLst/>
              <a:gdLst/>
              <a:ahLst/>
              <a:cxnLst/>
              <a:rect l="l" t="t" r="r" b="b"/>
              <a:pathLst>
                <a:path w="1718" h="1773" fill="none" extrusionOk="0">
                  <a:moveTo>
                    <a:pt x="1" y="1772"/>
                  </a:moveTo>
                  <a:lnTo>
                    <a:pt x="1717"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038520" y="-991033"/>
              <a:ext cx="78956" cy="79983"/>
            </a:xfrm>
            <a:custGeom>
              <a:avLst/>
              <a:gdLst/>
              <a:ahLst/>
              <a:cxnLst/>
              <a:rect l="l" t="t" r="r" b="b"/>
              <a:pathLst>
                <a:path w="2153" h="2181" fill="none" extrusionOk="0">
                  <a:moveTo>
                    <a:pt x="2153" y="1"/>
                  </a:moveTo>
                  <a:lnTo>
                    <a:pt x="0" y="218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72;p2"/>
          <p:cNvGrpSpPr/>
          <p:nvPr/>
        </p:nvGrpSpPr>
        <p:grpSpPr>
          <a:xfrm>
            <a:off x="1172445" y="973506"/>
            <a:ext cx="184903" cy="235878"/>
            <a:chOff x="2947570" y="-1075969"/>
            <a:chExt cx="184903" cy="235878"/>
          </a:xfrm>
        </p:grpSpPr>
        <p:sp>
          <p:nvSpPr>
            <p:cNvPr id="73" name="Google Shape;73;p2"/>
            <p:cNvSpPr/>
            <p:nvPr/>
          </p:nvSpPr>
          <p:spPr>
            <a:xfrm>
              <a:off x="2947570" y="-1075969"/>
              <a:ext cx="184903" cy="235878"/>
            </a:xfrm>
            <a:custGeom>
              <a:avLst/>
              <a:gdLst/>
              <a:ahLst/>
              <a:cxnLst/>
              <a:rect l="l" t="t" r="r" b="b"/>
              <a:pathLst>
                <a:path w="5042" h="6432" fill="none" extrusionOk="0">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956555" y="-994040"/>
              <a:ext cx="63003" cy="65020"/>
            </a:xfrm>
            <a:custGeom>
              <a:avLst/>
              <a:gdLst/>
              <a:ahLst/>
              <a:cxnLst/>
              <a:rect l="l" t="t" r="r" b="b"/>
              <a:pathLst>
                <a:path w="1718" h="1773" fill="none" extrusionOk="0">
                  <a:moveTo>
                    <a:pt x="1" y="1772"/>
                  </a:moveTo>
                  <a:lnTo>
                    <a:pt x="1717"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038520" y="-991033"/>
              <a:ext cx="78956" cy="79983"/>
            </a:xfrm>
            <a:custGeom>
              <a:avLst/>
              <a:gdLst/>
              <a:ahLst/>
              <a:cxnLst/>
              <a:rect l="l" t="t" r="r" b="b"/>
              <a:pathLst>
                <a:path w="2153" h="2181" fill="none" extrusionOk="0">
                  <a:moveTo>
                    <a:pt x="2153" y="1"/>
                  </a:moveTo>
                  <a:lnTo>
                    <a:pt x="0" y="218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2"/>
          <p:cNvGrpSpPr/>
          <p:nvPr/>
        </p:nvGrpSpPr>
        <p:grpSpPr>
          <a:xfrm>
            <a:off x="1600921" y="392672"/>
            <a:ext cx="847391" cy="850399"/>
            <a:chOff x="4492684" y="662647"/>
            <a:chExt cx="847391" cy="850399"/>
          </a:xfrm>
        </p:grpSpPr>
        <p:sp>
          <p:nvSpPr>
            <p:cNvPr id="77" name="Google Shape;77;p2"/>
            <p:cNvSpPr/>
            <p:nvPr/>
          </p:nvSpPr>
          <p:spPr>
            <a:xfrm>
              <a:off x="4492684" y="662647"/>
              <a:ext cx="847391" cy="850399"/>
            </a:xfrm>
            <a:custGeom>
              <a:avLst/>
              <a:gdLst/>
              <a:ahLst/>
              <a:cxnLst/>
              <a:rect l="l" t="t" r="r" b="b"/>
              <a:pathLst>
                <a:path w="23107" h="23189" fill="none" extrusionOk="0">
                  <a:moveTo>
                    <a:pt x="19019" y="4061"/>
                  </a:moveTo>
                  <a:cubicBezTo>
                    <a:pt x="23107" y="8093"/>
                    <a:pt x="23079" y="14769"/>
                    <a:pt x="18965" y="18938"/>
                  </a:cubicBezTo>
                  <a:cubicBezTo>
                    <a:pt x="14823" y="23080"/>
                    <a:pt x="8175" y="23189"/>
                    <a:pt x="4087" y="19129"/>
                  </a:cubicBezTo>
                  <a:cubicBezTo>
                    <a:pt x="0" y="15069"/>
                    <a:pt x="27" y="8420"/>
                    <a:pt x="4142" y="4252"/>
                  </a:cubicBezTo>
                  <a:cubicBezTo>
                    <a:pt x="8284" y="83"/>
                    <a:pt x="14932" y="1"/>
                    <a:pt x="19019" y="406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4858428" y="1029382"/>
              <a:ext cx="115922" cy="115958"/>
            </a:xfrm>
            <a:custGeom>
              <a:avLst/>
              <a:gdLst/>
              <a:ahLst/>
              <a:cxnLst/>
              <a:rect l="l" t="t" r="r" b="b"/>
              <a:pathLst>
                <a:path w="3161" h="3162" fill="none" extrusionOk="0">
                  <a:moveTo>
                    <a:pt x="3161" y="1554"/>
                  </a:moveTo>
                  <a:cubicBezTo>
                    <a:pt x="3134" y="2426"/>
                    <a:pt x="2452" y="3134"/>
                    <a:pt x="1580" y="3162"/>
                  </a:cubicBezTo>
                  <a:cubicBezTo>
                    <a:pt x="708" y="3162"/>
                    <a:pt x="0" y="2480"/>
                    <a:pt x="0" y="1608"/>
                  </a:cubicBezTo>
                  <a:cubicBezTo>
                    <a:pt x="0" y="737"/>
                    <a:pt x="708" y="28"/>
                    <a:pt x="1580" y="1"/>
                  </a:cubicBezTo>
                  <a:cubicBezTo>
                    <a:pt x="2452" y="1"/>
                    <a:pt x="3161" y="682"/>
                    <a:pt x="3161" y="1554"/>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770485" y="792581"/>
              <a:ext cx="291803" cy="197885"/>
            </a:xfrm>
            <a:custGeom>
              <a:avLst/>
              <a:gdLst/>
              <a:ahLst/>
              <a:cxnLst/>
              <a:rect l="l" t="t" r="r" b="b"/>
              <a:pathLst>
                <a:path w="7957" h="5396" fill="none" extrusionOk="0">
                  <a:moveTo>
                    <a:pt x="3978" y="4932"/>
                  </a:moveTo>
                  <a:cubicBezTo>
                    <a:pt x="4523" y="4932"/>
                    <a:pt x="5068" y="5068"/>
                    <a:pt x="5532" y="5341"/>
                  </a:cubicBezTo>
                  <a:lnTo>
                    <a:pt x="7957" y="1035"/>
                  </a:lnTo>
                  <a:cubicBezTo>
                    <a:pt x="6730" y="354"/>
                    <a:pt x="5368" y="0"/>
                    <a:pt x="3978" y="55"/>
                  </a:cubicBezTo>
                  <a:cubicBezTo>
                    <a:pt x="2589" y="55"/>
                    <a:pt x="1199" y="436"/>
                    <a:pt x="0" y="1172"/>
                  </a:cubicBezTo>
                  <a:lnTo>
                    <a:pt x="2452" y="5395"/>
                  </a:lnTo>
                  <a:cubicBezTo>
                    <a:pt x="2916" y="5095"/>
                    <a:pt x="3433" y="4959"/>
                    <a:pt x="3978" y="4932"/>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4623571" y="1091360"/>
              <a:ext cx="235878" cy="250840"/>
            </a:xfrm>
            <a:custGeom>
              <a:avLst/>
              <a:gdLst/>
              <a:ahLst/>
              <a:cxnLst/>
              <a:rect l="l" t="t" r="r" b="b"/>
              <a:pathLst>
                <a:path w="6432" h="6840" fill="none" extrusionOk="0">
                  <a:moveTo>
                    <a:pt x="4878" y="0"/>
                  </a:moveTo>
                  <a:lnTo>
                    <a:pt x="1" y="82"/>
                  </a:lnTo>
                  <a:cubicBezTo>
                    <a:pt x="1" y="2861"/>
                    <a:pt x="1499" y="5450"/>
                    <a:pt x="3924" y="6839"/>
                  </a:cubicBezTo>
                  <a:lnTo>
                    <a:pt x="6431" y="2589"/>
                  </a:lnTo>
                  <a:cubicBezTo>
                    <a:pt x="5478" y="2071"/>
                    <a:pt x="4905" y="1063"/>
                    <a:pt x="4878" y="0"/>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4973326" y="1083365"/>
              <a:ext cx="236868" cy="253847"/>
            </a:xfrm>
            <a:custGeom>
              <a:avLst/>
              <a:gdLst/>
              <a:ahLst/>
              <a:cxnLst/>
              <a:rect l="l" t="t" r="r" b="b"/>
              <a:pathLst>
                <a:path w="6459" h="6922" fill="none" extrusionOk="0">
                  <a:moveTo>
                    <a:pt x="6458" y="0"/>
                  </a:moveTo>
                  <a:lnTo>
                    <a:pt x="1554" y="109"/>
                  </a:lnTo>
                  <a:cubicBezTo>
                    <a:pt x="1526" y="1199"/>
                    <a:pt x="954" y="2207"/>
                    <a:pt x="1" y="2780"/>
                  </a:cubicBezTo>
                  <a:lnTo>
                    <a:pt x="2507" y="6921"/>
                  </a:lnTo>
                  <a:cubicBezTo>
                    <a:pt x="4932" y="5450"/>
                    <a:pt x="6431" y="2834"/>
                    <a:pt x="6458" y="0"/>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82;p2"/>
          <p:cNvGrpSpPr/>
          <p:nvPr/>
        </p:nvGrpSpPr>
        <p:grpSpPr>
          <a:xfrm>
            <a:off x="299281" y="2848081"/>
            <a:ext cx="457673" cy="400720"/>
            <a:chOff x="299281" y="2848081"/>
            <a:chExt cx="457673" cy="400720"/>
          </a:xfrm>
        </p:grpSpPr>
        <p:sp>
          <p:nvSpPr>
            <p:cNvPr id="83" name="Google Shape;83;p2"/>
            <p:cNvSpPr/>
            <p:nvPr/>
          </p:nvSpPr>
          <p:spPr>
            <a:xfrm>
              <a:off x="299281" y="2848081"/>
              <a:ext cx="457673" cy="400720"/>
            </a:xfrm>
            <a:custGeom>
              <a:avLst/>
              <a:gdLst/>
              <a:ahLst/>
              <a:cxnLst/>
              <a:rect l="l" t="t" r="r" b="b"/>
              <a:pathLst>
                <a:path w="12480" h="10927" fill="none" extrusionOk="0">
                  <a:moveTo>
                    <a:pt x="3106" y="10927"/>
                  </a:moveTo>
                  <a:lnTo>
                    <a:pt x="0" y="5586"/>
                  </a:lnTo>
                  <a:lnTo>
                    <a:pt x="3106" y="109"/>
                  </a:lnTo>
                  <a:lnTo>
                    <a:pt x="9346" y="1"/>
                  </a:lnTo>
                  <a:lnTo>
                    <a:pt x="12480" y="5368"/>
                  </a:lnTo>
                  <a:lnTo>
                    <a:pt x="9346" y="10818"/>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88214" y="2929019"/>
              <a:ext cx="278821" cy="241855"/>
            </a:xfrm>
            <a:custGeom>
              <a:avLst/>
              <a:gdLst/>
              <a:ahLst/>
              <a:cxnLst/>
              <a:rect l="l" t="t" r="r" b="b"/>
              <a:pathLst>
                <a:path w="7603" h="6595" fill="none" extrusionOk="0">
                  <a:moveTo>
                    <a:pt x="7602" y="3189"/>
                  </a:moveTo>
                  <a:lnTo>
                    <a:pt x="5722" y="6513"/>
                  </a:lnTo>
                  <a:lnTo>
                    <a:pt x="1908" y="6595"/>
                  </a:lnTo>
                  <a:lnTo>
                    <a:pt x="0" y="3325"/>
                  </a:lnTo>
                  <a:lnTo>
                    <a:pt x="1908"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2"/>
          <p:cNvGrpSpPr/>
          <p:nvPr/>
        </p:nvGrpSpPr>
        <p:grpSpPr>
          <a:xfrm>
            <a:off x="313123" y="2507274"/>
            <a:ext cx="128941" cy="128941"/>
            <a:chOff x="794923" y="2795124"/>
            <a:chExt cx="128941" cy="128941"/>
          </a:xfrm>
        </p:grpSpPr>
        <p:sp>
          <p:nvSpPr>
            <p:cNvPr id="86" name="Google Shape;86;p2"/>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88;p2"/>
          <p:cNvGrpSpPr/>
          <p:nvPr/>
        </p:nvGrpSpPr>
        <p:grpSpPr>
          <a:xfrm>
            <a:off x="770131" y="3987817"/>
            <a:ext cx="750503" cy="917365"/>
            <a:chOff x="794919" y="4014442"/>
            <a:chExt cx="750503" cy="917365"/>
          </a:xfrm>
        </p:grpSpPr>
        <p:sp>
          <p:nvSpPr>
            <p:cNvPr id="89" name="Google Shape;89;p2"/>
            <p:cNvSpPr/>
            <p:nvPr/>
          </p:nvSpPr>
          <p:spPr>
            <a:xfrm>
              <a:off x="794919" y="4098387"/>
              <a:ext cx="750503" cy="833419"/>
            </a:xfrm>
            <a:custGeom>
              <a:avLst/>
              <a:gdLst/>
              <a:ahLst/>
              <a:cxnLst/>
              <a:rect l="l" t="t" r="r" b="b"/>
              <a:pathLst>
                <a:path w="20465" h="22726" fill="none" extrusionOk="0">
                  <a:moveTo>
                    <a:pt x="12480" y="1"/>
                  </a:moveTo>
                  <a:lnTo>
                    <a:pt x="12480" y="7685"/>
                  </a:lnTo>
                  <a:cubicBezTo>
                    <a:pt x="12480" y="7685"/>
                    <a:pt x="17685" y="15614"/>
                    <a:pt x="18666" y="17221"/>
                  </a:cubicBezTo>
                  <a:cubicBezTo>
                    <a:pt x="19647" y="18884"/>
                    <a:pt x="20464" y="20110"/>
                    <a:pt x="20464" y="20845"/>
                  </a:cubicBezTo>
                  <a:cubicBezTo>
                    <a:pt x="20464" y="21636"/>
                    <a:pt x="20192" y="22399"/>
                    <a:pt x="18530" y="22426"/>
                  </a:cubicBezTo>
                  <a:lnTo>
                    <a:pt x="10246" y="22562"/>
                  </a:lnTo>
                  <a:lnTo>
                    <a:pt x="1935" y="22698"/>
                  </a:lnTo>
                  <a:cubicBezTo>
                    <a:pt x="301" y="22726"/>
                    <a:pt x="1" y="22017"/>
                    <a:pt x="1" y="21200"/>
                  </a:cubicBezTo>
                  <a:cubicBezTo>
                    <a:pt x="1" y="20464"/>
                    <a:pt x="818" y="19211"/>
                    <a:pt x="1826" y="17521"/>
                  </a:cubicBezTo>
                  <a:cubicBezTo>
                    <a:pt x="2780" y="15886"/>
                    <a:pt x="7985" y="7766"/>
                    <a:pt x="7985" y="7766"/>
                  </a:cubicBezTo>
                  <a:lnTo>
                    <a:pt x="7985" y="55"/>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967797" y="4578039"/>
              <a:ext cx="404754" cy="7041"/>
            </a:xfrm>
            <a:custGeom>
              <a:avLst/>
              <a:gdLst/>
              <a:ahLst/>
              <a:cxnLst/>
              <a:rect l="l" t="t" r="r" b="b"/>
              <a:pathLst>
                <a:path w="11037" h="192" fill="none" extrusionOk="0">
                  <a:moveTo>
                    <a:pt x="1" y="192"/>
                  </a:moveTo>
                  <a:lnTo>
                    <a:pt x="11036"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033773" y="4014442"/>
              <a:ext cx="272807" cy="76976"/>
            </a:xfrm>
            <a:custGeom>
              <a:avLst/>
              <a:gdLst/>
              <a:ahLst/>
              <a:cxnLst/>
              <a:rect l="l" t="t" r="r" b="b"/>
              <a:pathLst>
                <a:path w="7439" h="2099" fill="none" extrusionOk="0">
                  <a:moveTo>
                    <a:pt x="7439" y="982"/>
                  </a:moveTo>
                  <a:cubicBezTo>
                    <a:pt x="7439" y="1527"/>
                    <a:pt x="7003" y="1990"/>
                    <a:pt x="6431" y="1990"/>
                  </a:cubicBezTo>
                  <a:lnTo>
                    <a:pt x="981" y="2099"/>
                  </a:lnTo>
                  <a:cubicBezTo>
                    <a:pt x="436" y="2099"/>
                    <a:pt x="0" y="1663"/>
                    <a:pt x="0" y="1118"/>
                  </a:cubicBezTo>
                  <a:lnTo>
                    <a:pt x="0" y="1118"/>
                  </a:lnTo>
                  <a:cubicBezTo>
                    <a:pt x="0" y="573"/>
                    <a:pt x="436" y="110"/>
                    <a:pt x="981" y="110"/>
                  </a:cubicBezTo>
                  <a:lnTo>
                    <a:pt x="6431" y="1"/>
                  </a:lnTo>
                  <a:cubicBezTo>
                    <a:pt x="6976" y="1"/>
                    <a:pt x="7439" y="437"/>
                    <a:pt x="7439" y="982"/>
                  </a:cubicBezTo>
                  <a:close/>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2"/>
          <p:cNvGrpSpPr/>
          <p:nvPr/>
        </p:nvGrpSpPr>
        <p:grpSpPr>
          <a:xfrm>
            <a:off x="1447449" y="4268259"/>
            <a:ext cx="217875" cy="217875"/>
            <a:chOff x="1447449" y="4268259"/>
            <a:chExt cx="217875" cy="217875"/>
          </a:xfrm>
        </p:grpSpPr>
        <p:sp>
          <p:nvSpPr>
            <p:cNvPr id="93" name="Google Shape;93;p2"/>
            <p:cNvSpPr/>
            <p:nvPr/>
          </p:nvSpPr>
          <p:spPr>
            <a:xfrm>
              <a:off x="1556370" y="4268259"/>
              <a:ext cx="37" cy="82000"/>
            </a:xfrm>
            <a:custGeom>
              <a:avLst/>
              <a:gdLst/>
              <a:ahLst/>
              <a:cxnLst/>
              <a:rect l="l" t="t" r="r" b="b"/>
              <a:pathLst>
                <a:path w="1" h="2236" fill="none" extrusionOk="0">
                  <a:moveTo>
                    <a:pt x="1" y="1"/>
                  </a:moveTo>
                  <a:lnTo>
                    <a:pt x="1" y="2235"/>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556370" y="4404171"/>
              <a:ext cx="37" cy="81963"/>
            </a:xfrm>
            <a:custGeom>
              <a:avLst/>
              <a:gdLst/>
              <a:ahLst/>
              <a:cxnLst/>
              <a:rect l="l" t="t" r="r" b="b"/>
              <a:pathLst>
                <a:path w="1" h="2235" fill="none" extrusionOk="0">
                  <a:moveTo>
                    <a:pt x="1" y="1"/>
                  </a:moveTo>
                  <a:lnTo>
                    <a:pt x="1" y="2235"/>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447449" y="4377179"/>
              <a:ext cx="82000" cy="2054"/>
            </a:xfrm>
            <a:custGeom>
              <a:avLst/>
              <a:gdLst/>
              <a:ahLst/>
              <a:cxnLst/>
              <a:rect l="l" t="t" r="r" b="b"/>
              <a:pathLst>
                <a:path w="2236" h="56" fill="none" extrusionOk="0">
                  <a:moveTo>
                    <a:pt x="1" y="55"/>
                  </a:moveTo>
                  <a:lnTo>
                    <a:pt x="2235"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583361" y="4375199"/>
              <a:ext cx="81963" cy="1027"/>
            </a:xfrm>
            <a:custGeom>
              <a:avLst/>
              <a:gdLst/>
              <a:ahLst/>
              <a:cxnLst/>
              <a:rect l="l" t="t" r="r" b="b"/>
              <a:pathLst>
                <a:path w="2235" h="28" fill="none" extrusionOk="0">
                  <a:moveTo>
                    <a:pt x="1" y="28"/>
                  </a:moveTo>
                  <a:lnTo>
                    <a:pt x="2235" y="0"/>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479429" y="4301265"/>
              <a:ext cx="58016" cy="56989"/>
            </a:xfrm>
            <a:custGeom>
              <a:avLst/>
              <a:gdLst/>
              <a:ahLst/>
              <a:cxnLst/>
              <a:rect l="l" t="t" r="r" b="b"/>
              <a:pathLst>
                <a:path w="1582" h="1554" fill="none" extrusionOk="0">
                  <a:moveTo>
                    <a:pt x="1" y="0"/>
                  </a:moveTo>
                  <a:lnTo>
                    <a:pt x="1581" y="1553"/>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575366" y="4395186"/>
              <a:ext cx="57979" cy="56989"/>
            </a:xfrm>
            <a:custGeom>
              <a:avLst/>
              <a:gdLst/>
              <a:ahLst/>
              <a:cxnLst/>
              <a:rect l="l" t="t" r="r" b="b"/>
              <a:pathLst>
                <a:path w="1581" h="1554" fill="none" extrusionOk="0">
                  <a:moveTo>
                    <a:pt x="1" y="0"/>
                  </a:moveTo>
                  <a:lnTo>
                    <a:pt x="1581" y="1554"/>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479429" y="4396176"/>
              <a:ext cx="58016" cy="59006"/>
            </a:xfrm>
            <a:custGeom>
              <a:avLst/>
              <a:gdLst/>
              <a:ahLst/>
              <a:cxnLst/>
              <a:rect l="l" t="t" r="r" b="b"/>
              <a:pathLst>
                <a:path w="1582" h="1609" fill="none" extrusionOk="0">
                  <a:moveTo>
                    <a:pt x="1" y="1608"/>
                  </a:moveTo>
                  <a:lnTo>
                    <a:pt x="1581"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575366" y="4299248"/>
              <a:ext cx="57979" cy="59006"/>
            </a:xfrm>
            <a:custGeom>
              <a:avLst/>
              <a:gdLst/>
              <a:ahLst/>
              <a:cxnLst/>
              <a:rect l="l" t="t" r="r" b="b"/>
              <a:pathLst>
                <a:path w="1581" h="1609" fill="none" extrusionOk="0">
                  <a:moveTo>
                    <a:pt x="1" y="1608"/>
                  </a:moveTo>
                  <a:lnTo>
                    <a:pt x="1581"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101;p2"/>
          <p:cNvGrpSpPr/>
          <p:nvPr/>
        </p:nvGrpSpPr>
        <p:grpSpPr>
          <a:xfrm>
            <a:off x="753967" y="3418119"/>
            <a:ext cx="210867" cy="780480"/>
            <a:chOff x="2419167" y="1286206"/>
            <a:chExt cx="210867" cy="780480"/>
          </a:xfrm>
        </p:grpSpPr>
        <p:sp>
          <p:nvSpPr>
            <p:cNvPr id="102" name="Google Shape;102;p2"/>
            <p:cNvSpPr/>
            <p:nvPr/>
          </p:nvSpPr>
          <p:spPr>
            <a:xfrm>
              <a:off x="2419167" y="1286206"/>
              <a:ext cx="210867" cy="41000"/>
            </a:xfrm>
            <a:custGeom>
              <a:avLst/>
              <a:gdLst/>
              <a:ahLst/>
              <a:cxnLst/>
              <a:rect l="l" t="t" r="r" b="b"/>
              <a:pathLst>
                <a:path w="5750" h="1118" fill="none" extrusionOk="0">
                  <a:moveTo>
                    <a:pt x="1" y="600"/>
                  </a:moveTo>
                  <a:cubicBezTo>
                    <a:pt x="1" y="328"/>
                    <a:pt x="219" y="110"/>
                    <a:pt x="518" y="110"/>
                  </a:cubicBezTo>
                  <a:lnTo>
                    <a:pt x="5259" y="28"/>
                  </a:lnTo>
                  <a:cubicBezTo>
                    <a:pt x="5532" y="1"/>
                    <a:pt x="5750" y="219"/>
                    <a:pt x="5750" y="518"/>
                  </a:cubicBezTo>
                  <a:lnTo>
                    <a:pt x="5750" y="518"/>
                  </a:lnTo>
                  <a:cubicBezTo>
                    <a:pt x="5750" y="791"/>
                    <a:pt x="5532" y="1009"/>
                    <a:pt x="5259" y="1036"/>
                  </a:cubicBezTo>
                  <a:lnTo>
                    <a:pt x="518" y="1118"/>
                  </a:lnTo>
                  <a:cubicBezTo>
                    <a:pt x="246" y="1118"/>
                    <a:pt x="1" y="900"/>
                    <a:pt x="28" y="600"/>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2576056" y="1324200"/>
              <a:ext cx="37" cy="59960"/>
            </a:xfrm>
            <a:custGeom>
              <a:avLst/>
              <a:gdLst/>
              <a:ahLst/>
              <a:cxnLst/>
              <a:rect l="l" t="t" r="r" b="b"/>
              <a:pathLst>
                <a:path w="1" h="1635" fill="none" extrusionOk="0">
                  <a:moveTo>
                    <a:pt x="1" y="0"/>
                  </a:moveTo>
                  <a:lnTo>
                    <a:pt x="1" y="163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2472123" y="1326180"/>
              <a:ext cx="37" cy="59996"/>
            </a:xfrm>
            <a:custGeom>
              <a:avLst/>
              <a:gdLst/>
              <a:ahLst/>
              <a:cxnLst/>
              <a:rect l="l" t="t" r="r" b="b"/>
              <a:pathLst>
                <a:path w="1" h="1636" fill="none" extrusionOk="0">
                  <a:moveTo>
                    <a:pt x="1" y="0"/>
                  </a:moveTo>
                  <a:lnTo>
                    <a:pt x="1" y="163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2434166" y="1384124"/>
              <a:ext cx="179879" cy="468711"/>
            </a:xfrm>
            <a:custGeom>
              <a:avLst/>
              <a:gdLst/>
              <a:ahLst/>
              <a:cxnLst/>
              <a:rect l="l" t="t" r="r" b="b"/>
              <a:pathLst>
                <a:path w="4905" h="12781" fill="none" extrusionOk="0">
                  <a:moveTo>
                    <a:pt x="0" y="83"/>
                  </a:moveTo>
                  <a:lnTo>
                    <a:pt x="4905" y="1"/>
                  </a:lnTo>
                  <a:lnTo>
                    <a:pt x="4905" y="12698"/>
                  </a:lnTo>
                  <a:lnTo>
                    <a:pt x="0" y="12780"/>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2476121" y="1850794"/>
              <a:ext cx="96962" cy="47014"/>
            </a:xfrm>
            <a:custGeom>
              <a:avLst/>
              <a:gdLst/>
              <a:ahLst/>
              <a:cxnLst/>
              <a:rect l="l" t="t" r="r" b="b"/>
              <a:pathLst>
                <a:path w="2644" h="1282" fill="none" extrusionOk="0">
                  <a:moveTo>
                    <a:pt x="2644" y="1"/>
                  </a:moveTo>
                  <a:lnTo>
                    <a:pt x="2644" y="1227"/>
                  </a:lnTo>
                  <a:lnTo>
                    <a:pt x="1" y="1281"/>
                  </a:lnTo>
                  <a:lnTo>
                    <a:pt x="1"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2439154" y="1793840"/>
              <a:ext cx="169904" cy="3044"/>
            </a:xfrm>
            <a:custGeom>
              <a:avLst/>
              <a:gdLst/>
              <a:ahLst/>
              <a:cxnLst/>
              <a:rect l="l" t="t" r="r" b="b"/>
              <a:pathLst>
                <a:path w="4633" h="83" fill="none" extrusionOk="0">
                  <a:moveTo>
                    <a:pt x="4633" y="1"/>
                  </a:moveTo>
                  <a:lnTo>
                    <a:pt x="1" y="8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2527097" y="1896783"/>
              <a:ext cx="37" cy="169904"/>
            </a:xfrm>
            <a:custGeom>
              <a:avLst/>
              <a:gdLst/>
              <a:ahLst/>
              <a:cxnLst/>
              <a:rect l="l" t="t" r="r" b="b"/>
              <a:pathLst>
                <a:path w="1" h="4633" fill="none" extrusionOk="0">
                  <a:moveTo>
                    <a:pt x="0" y="0"/>
                  </a:moveTo>
                  <a:lnTo>
                    <a:pt x="0" y="463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2438164" y="1752876"/>
              <a:ext cx="50975" cy="1027"/>
            </a:xfrm>
            <a:custGeom>
              <a:avLst/>
              <a:gdLst/>
              <a:ahLst/>
              <a:cxnLst/>
              <a:rect l="l" t="t" r="r" b="b"/>
              <a:pathLst>
                <a:path w="1390" h="28" fill="none" extrusionOk="0">
                  <a:moveTo>
                    <a:pt x="1390" y="0"/>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2438164" y="1706888"/>
              <a:ext cx="50975" cy="37"/>
            </a:xfrm>
            <a:custGeom>
              <a:avLst/>
              <a:gdLst/>
              <a:ahLst/>
              <a:cxnLst/>
              <a:rect l="l" t="t" r="r" b="b"/>
              <a:pathLst>
                <a:path w="1390" h="1" fill="none" extrusionOk="0">
                  <a:moveTo>
                    <a:pt x="1390" y="1"/>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2438164" y="1659946"/>
              <a:ext cx="50975" cy="1027"/>
            </a:xfrm>
            <a:custGeom>
              <a:avLst/>
              <a:gdLst/>
              <a:ahLst/>
              <a:cxnLst/>
              <a:rect l="l" t="t" r="r" b="b"/>
              <a:pathLst>
                <a:path w="1390" h="28" fill="none" extrusionOk="0">
                  <a:moveTo>
                    <a:pt x="1390" y="0"/>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438164" y="1613957"/>
              <a:ext cx="50975" cy="1064"/>
            </a:xfrm>
            <a:custGeom>
              <a:avLst/>
              <a:gdLst/>
              <a:ahLst/>
              <a:cxnLst/>
              <a:rect l="l" t="t" r="r" b="b"/>
              <a:pathLst>
                <a:path w="1390" h="29" fill="none" extrusionOk="0">
                  <a:moveTo>
                    <a:pt x="1390" y="1"/>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2438164" y="1568005"/>
              <a:ext cx="50975" cy="1027"/>
            </a:xfrm>
            <a:custGeom>
              <a:avLst/>
              <a:gdLst/>
              <a:ahLst/>
              <a:cxnLst/>
              <a:rect l="l" t="t" r="r" b="b"/>
              <a:pathLst>
                <a:path w="1390" h="28" fill="none" extrusionOk="0">
                  <a:moveTo>
                    <a:pt x="1390" y="1"/>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2438164" y="1522053"/>
              <a:ext cx="50975" cy="1027"/>
            </a:xfrm>
            <a:custGeom>
              <a:avLst/>
              <a:gdLst/>
              <a:ahLst/>
              <a:cxnLst/>
              <a:rect l="l" t="t" r="r" b="b"/>
              <a:pathLst>
                <a:path w="1390" h="28" fill="none" extrusionOk="0">
                  <a:moveTo>
                    <a:pt x="1390" y="0"/>
                  </a:moveTo>
                  <a:lnTo>
                    <a:pt x="0" y="27"/>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2438164" y="1476065"/>
              <a:ext cx="50975" cy="37"/>
            </a:xfrm>
            <a:custGeom>
              <a:avLst/>
              <a:gdLst/>
              <a:ahLst/>
              <a:cxnLst/>
              <a:rect l="l" t="t" r="r" b="b"/>
              <a:pathLst>
                <a:path w="1390" h="1" fill="none" extrusionOk="0">
                  <a:moveTo>
                    <a:pt x="1390" y="1"/>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2438164" y="1430113"/>
              <a:ext cx="50975" cy="37"/>
            </a:xfrm>
            <a:custGeom>
              <a:avLst/>
              <a:gdLst/>
              <a:ahLst/>
              <a:cxnLst/>
              <a:rect l="l" t="t" r="r" b="b"/>
              <a:pathLst>
                <a:path w="1390" h="1" fill="none" extrusionOk="0">
                  <a:moveTo>
                    <a:pt x="1390" y="0"/>
                  </a:moveTo>
                  <a:lnTo>
                    <a:pt x="0"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17;p2"/>
          <p:cNvGrpSpPr/>
          <p:nvPr/>
        </p:nvGrpSpPr>
        <p:grpSpPr>
          <a:xfrm rot="3599956">
            <a:off x="7746309" y="3662008"/>
            <a:ext cx="834408" cy="873392"/>
            <a:chOff x="3153626" y="-2653955"/>
            <a:chExt cx="834426" cy="873411"/>
          </a:xfrm>
        </p:grpSpPr>
        <p:sp>
          <p:nvSpPr>
            <p:cNvPr id="118" name="Google Shape;118;p2"/>
            <p:cNvSpPr/>
            <p:nvPr/>
          </p:nvSpPr>
          <p:spPr>
            <a:xfrm>
              <a:off x="3416465" y="-2283223"/>
              <a:ext cx="283808" cy="285825"/>
            </a:xfrm>
            <a:custGeom>
              <a:avLst/>
              <a:gdLst/>
              <a:ahLst/>
              <a:cxnLst/>
              <a:rect l="l" t="t" r="r" b="b"/>
              <a:pathLst>
                <a:path w="7739" h="7794" fill="none" extrusionOk="0">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3312532" y="-2053390"/>
              <a:ext cx="132938" cy="118966"/>
            </a:xfrm>
            <a:custGeom>
              <a:avLst/>
              <a:gdLst/>
              <a:ahLst/>
              <a:cxnLst/>
              <a:rect l="l" t="t" r="r" b="b"/>
              <a:pathLst>
                <a:path w="3625" h="3244" fill="none" extrusionOk="0">
                  <a:moveTo>
                    <a:pt x="3624" y="1"/>
                  </a:moveTo>
                  <a:lnTo>
                    <a:pt x="0" y="3243"/>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153626" y="-1957452"/>
              <a:ext cx="174928" cy="176908"/>
            </a:xfrm>
            <a:custGeom>
              <a:avLst/>
              <a:gdLst/>
              <a:ahLst/>
              <a:cxnLst/>
              <a:rect l="l" t="t" r="r" b="b"/>
              <a:pathLst>
                <a:path w="4770" h="4824" fill="none" extrusionOk="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3554357" y="-2461089"/>
              <a:ext cx="2017" cy="175918"/>
            </a:xfrm>
            <a:custGeom>
              <a:avLst/>
              <a:gdLst/>
              <a:ahLst/>
              <a:cxnLst/>
              <a:rect l="l" t="t" r="r" b="b"/>
              <a:pathLst>
                <a:path w="55" h="4797" fill="none" extrusionOk="0">
                  <a:moveTo>
                    <a:pt x="55" y="4796"/>
                  </a:moveTo>
                  <a:lnTo>
                    <a:pt x="0"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432454" y="-2653955"/>
              <a:ext cx="235841" cy="195904"/>
            </a:xfrm>
            <a:custGeom>
              <a:avLst/>
              <a:gdLst/>
              <a:ahLst/>
              <a:cxnLst/>
              <a:rect l="l" t="t" r="r" b="b"/>
              <a:pathLst>
                <a:path w="6431" h="5342" fill="none" extrusionOk="0">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3676259" y="-2054380"/>
              <a:ext cx="139942" cy="105947"/>
            </a:xfrm>
            <a:custGeom>
              <a:avLst/>
              <a:gdLst/>
              <a:ahLst/>
              <a:cxnLst/>
              <a:rect l="l" t="t" r="r" b="b"/>
              <a:pathLst>
                <a:path w="3816" h="2889" fill="none" extrusionOk="0">
                  <a:moveTo>
                    <a:pt x="1" y="0"/>
                  </a:moveTo>
                  <a:lnTo>
                    <a:pt x="3815" y="28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797172" y="-1988442"/>
              <a:ext cx="190880" cy="192897"/>
            </a:xfrm>
            <a:custGeom>
              <a:avLst/>
              <a:gdLst/>
              <a:ahLst/>
              <a:cxnLst/>
              <a:rect l="l" t="t" r="r" b="b"/>
              <a:pathLst>
                <a:path w="5205" h="5260" fill="none" extrusionOk="0">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2"/>
          <p:cNvSpPr/>
          <p:nvPr/>
        </p:nvSpPr>
        <p:spPr>
          <a:xfrm>
            <a:off x="7426223" y="4331197"/>
            <a:ext cx="90948" cy="91975"/>
          </a:xfrm>
          <a:custGeom>
            <a:avLst/>
            <a:gdLst/>
            <a:ahLst/>
            <a:cxnLst/>
            <a:rect l="l" t="t" r="r" b="b"/>
            <a:pathLst>
              <a:path w="2480" h="2508" fill="none" extrusionOk="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 name="Google Shape;126;p2"/>
          <p:cNvGrpSpPr/>
          <p:nvPr/>
        </p:nvGrpSpPr>
        <p:grpSpPr>
          <a:xfrm>
            <a:off x="8607855" y="2722388"/>
            <a:ext cx="193891" cy="194881"/>
            <a:chOff x="3407917" y="-1400250"/>
            <a:chExt cx="193891" cy="194881"/>
          </a:xfrm>
        </p:grpSpPr>
        <p:sp>
          <p:nvSpPr>
            <p:cNvPr id="127" name="Google Shape;127;p2"/>
            <p:cNvSpPr/>
            <p:nvPr/>
          </p:nvSpPr>
          <p:spPr>
            <a:xfrm>
              <a:off x="3504845" y="-1400250"/>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504845" y="-1279337"/>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3407917" y="-1302331"/>
              <a:ext cx="72978" cy="1027"/>
            </a:xfrm>
            <a:custGeom>
              <a:avLst/>
              <a:gdLst/>
              <a:ahLst/>
              <a:cxnLst/>
              <a:rect l="l" t="t" r="r" b="b"/>
              <a:pathLst>
                <a:path w="1990" h="28" fill="none" extrusionOk="0">
                  <a:moveTo>
                    <a:pt x="1" y="28"/>
                  </a:moveTo>
                  <a:lnTo>
                    <a:pt x="199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3528830" y="-1304312"/>
              <a:ext cx="72978" cy="1027"/>
            </a:xfrm>
            <a:custGeom>
              <a:avLst/>
              <a:gdLst/>
              <a:ahLst/>
              <a:cxnLst/>
              <a:rect l="l" t="t" r="r" b="b"/>
              <a:pathLst>
                <a:path w="1990" h="28" fill="none" extrusionOk="0">
                  <a:moveTo>
                    <a:pt x="1" y="27"/>
                  </a:moveTo>
                  <a:lnTo>
                    <a:pt x="1990"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3436889" y="-1370287"/>
              <a:ext cx="51011" cy="51011"/>
            </a:xfrm>
            <a:custGeom>
              <a:avLst/>
              <a:gdLst/>
              <a:ahLst/>
              <a:cxnLst/>
              <a:rect l="l" t="t" r="r" b="b"/>
              <a:pathLst>
                <a:path w="1391" h="1391" fill="none" extrusionOk="0">
                  <a:moveTo>
                    <a:pt x="1" y="1"/>
                  </a:moveTo>
                  <a:lnTo>
                    <a:pt x="1391"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3521825" y="-1286342"/>
              <a:ext cx="52002" cy="51011"/>
            </a:xfrm>
            <a:custGeom>
              <a:avLst/>
              <a:gdLst/>
              <a:ahLst/>
              <a:cxnLst/>
              <a:rect l="l" t="t" r="r" b="b"/>
              <a:pathLst>
                <a:path w="1418" h="1391" fill="none" extrusionOk="0">
                  <a:moveTo>
                    <a:pt x="1" y="1"/>
                  </a:moveTo>
                  <a:lnTo>
                    <a:pt x="1418"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3436889" y="-1285352"/>
              <a:ext cx="51011" cy="52992"/>
            </a:xfrm>
            <a:custGeom>
              <a:avLst/>
              <a:gdLst/>
              <a:ahLst/>
              <a:cxnLst/>
              <a:rect l="l" t="t" r="r" b="b"/>
              <a:pathLst>
                <a:path w="1391" h="1445" fill="none" extrusionOk="0">
                  <a:moveTo>
                    <a:pt x="1" y="1445"/>
                  </a:moveTo>
                  <a:lnTo>
                    <a:pt x="139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3521825" y="-1372268"/>
              <a:ext cx="52002" cy="52002"/>
            </a:xfrm>
            <a:custGeom>
              <a:avLst/>
              <a:gdLst/>
              <a:ahLst/>
              <a:cxnLst/>
              <a:rect l="l" t="t" r="r" b="b"/>
              <a:pathLst>
                <a:path w="1418" h="1418" fill="none" extrusionOk="0">
                  <a:moveTo>
                    <a:pt x="1" y="1417"/>
                  </a:moveTo>
                  <a:lnTo>
                    <a:pt x="1418"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 name="Google Shape;135;p2"/>
          <p:cNvGrpSpPr/>
          <p:nvPr/>
        </p:nvGrpSpPr>
        <p:grpSpPr>
          <a:xfrm>
            <a:off x="8197879" y="4195601"/>
            <a:ext cx="670520" cy="673527"/>
            <a:chOff x="1889565" y="-3382437"/>
            <a:chExt cx="670520" cy="673527"/>
          </a:xfrm>
        </p:grpSpPr>
        <p:sp>
          <p:nvSpPr>
            <p:cNvPr id="136" name="Google Shape;136;p2"/>
            <p:cNvSpPr/>
            <p:nvPr/>
          </p:nvSpPr>
          <p:spPr>
            <a:xfrm>
              <a:off x="1889565" y="-3382437"/>
              <a:ext cx="670520" cy="673527"/>
            </a:xfrm>
            <a:custGeom>
              <a:avLst/>
              <a:gdLst/>
              <a:ahLst/>
              <a:cxnLst/>
              <a:rect l="l" t="t" r="r" b="b"/>
              <a:pathLst>
                <a:path w="18284" h="18366" fill="none" extrusionOk="0">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2179359" y="-3091653"/>
              <a:ext cx="90948" cy="93001"/>
            </a:xfrm>
            <a:custGeom>
              <a:avLst/>
              <a:gdLst/>
              <a:ahLst/>
              <a:cxnLst/>
              <a:rect l="l" t="t" r="r" b="b"/>
              <a:pathLst>
                <a:path w="2480" h="2536" fill="none" extrusionOk="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2109386" y="-3278504"/>
              <a:ext cx="230853" cy="155931"/>
            </a:xfrm>
            <a:custGeom>
              <a:avLst/>
              <a:gdLst/>
              <a:ahLst/>
              <a:cxnLst/>
              <a:rect l="l" t="t" r="r" b="b"/>
              <a:pathLst>
                <a:path w="6295" h="4252" fill="none" extrusionOk="0">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992471" y="-3042657"/>
              <a:ext cx="186920" cy="199865"/>
            </a:xfrm>
            <a:custGeom>
              <a:avLst/>
              <a:gdLst/>
              <a:ahLst/>
              <a:cxnLst/>
              <a:rect l="l" t="t" r="r" b="b"/>
              <a:pathLst>
                <a:path w="5097" h="5450" fill="none" extrusionOk="0">
                  <a:moveTo>
                    <a:pt x="3897" y="0"/>
                  </a:moveTo>
                  <a:lnTo>
                    <a:pt x="1" y="82"/>
                  </a:lnTo>
                  <a:cubicBezTo>
                    <a:pt x="1" y="2289"/>
                    <a:pt x="1200" y="4333"/>
                    <a:pt x="3107" y="5450"/>
                  </a:cubicBezTo>
                  <a:lnTo>
                    <a:pt x="5096" y="2071"/>
                  </a:lnTo>
                  <a:cubicBezTo>
                    <a:pt x="4360" y="1635"/>
                    <a:pt x="3897" y="872"/>
                    <a:pt x="3897" y="0"/>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2270273" y="-3048672"/>
              <a:ext cx="186920" cy="200892"/>
            </a:xfrm>
            <a:custGeom>
              <a:avLst/>
              <a:gdLst/>
              <a:ahLst/>
              <a:cxnLst/>
              <a:rect l="l" t="t" r="r" b="b"/>
              <a:pathLst>
                <a:path w="5097" h="5478" fill="none" extrusionOk="0">
                  <a:moveTo>
                    <a:pt x="5096" y="1"/>
                  </a:moveTo>
                  <a:lnTo>
                    <a:pt x="1227" y="82"/>
                  </a:lnTo>
                  <a:cubicBezTo>
                    <a:pt x="1200" y="954"/>
                    <a:pt x="736" y="1745"/>
                    <a:pt x="1" y="2181"/>
                  </a:cubicBezTo>
                  <a:lnTo>
                    <a:pt x="1990" y="5478"/>
                  </a:lnTo>
                  <a:cubicBezTo>
                    <a:pt x="3897" y="4333"/>
                    <a:pt x="5069" y="2262"/>
                    <a:pt x="5096" y="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141;p2"/>
          <p:cNvGrpSpPr/>
          <p:nvPr/>
        </p:nvGrpSpPr>
        <p:grpSpPr>
          <a:xfrm>
            <a:off x="8586876" y="3519044"/>
            <a:ext cx="235841" cy="578619"/>
            <a:chOff x="6219428" y="3871144"/>
            <a:chExt cx="235841" cy="578619"/>
          </a:xfrm>
        </p:grpSpPr>
        <p:sp>
          <p:nvSpPr>
            <p:cNvPr id="142" name="Google Shape;142;p2"/>
            <p:cNvSpPr/>
            <p:nvPr/>
          </p:nvSpPr>
          <p:spPr>
            <a:xfrm>
              <a:off x="6219428" y="3871144"/>
              <a:ext cx="235841" cy="578619"/>
            </a:xfrm>
            <a:custGeom>
              <a:avLst/>
              <a:gdLst/>
              <a:ahLst/>
              <a:cxnLst/>
              <a:rect l="l" t="t" r="r" b="b"/>
              <a:pathLst>
                <a:path w="6431" h="15778" fill="none" extrusionOk="0">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6223426" y="4138971"/>
              <a:ext cx="226856" cy="3007"/>
            </a:xfrm>
            <a:custGeom>
              <a:avLst/>
              <a:gdLst/>
              <a:ahLst/>
              <a:cxnLst/>
              <a:rect l="l" t="t" r="r" b="b"/>
              <a:pathLst>
                <a:path w="6186" h="82" fill="none" extrusionOk="0">
                  <a:moveTo>
                    <a:pt x="0" y="82"/>
                  </a:moveTo>
                  <a:lnTo>
                    <a:pt x="6185"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6266370" y="4334807"/>
              <a:ext cx="70998" cy="70008"/>
            </a:xfrm>
            <a:custGeom>
              <a:avLst/>
              <a:gdLst/>
              <a:ahLst/>
              <a:cxnLst/>
              <a:rect l="l" t="t" r="r" b="b"/>
              <a:pathLst>
                <a:path w="1936" h="1909" fill="none" extrusionOk="0">
                  <a:moveTo>
                    <a:pt x="1935" y="1881"/>
                  </a:moveTo>
                  <a:cubicBezTo>
                    <a:pt x="873" y="1908"/>
                    <a:pt x="1" y="1063"/>
                    <a:pt x="28" y="1"/>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2"/>
          <p:cNvGrpSpPr/>
          <p:nvPr/>
        </p:nvGrpSpPr>
        <p:grpSpPr>
          <a:xfrm>
            <a:off x="8316336" y="3248810"/>
            <a:ext cx="228873" cy="290850"/>
            <a:chOff x="2079424" y="521748"/>
            <a:chExt cx="228873" cy="290850"/>
          </a:xfrm>
        </p:grpSpPr>
        <p:sp>
          <p:nvSpPr>
            <p:cNvPr id="146" name="Google Shape;146;p2"/>
            <p:cNvSpPr/>
            <p:nvPr/>
          </p:nvSpPr>
          <p:spPr>
            <a:xfrm>
              <a:off x="2079424" y="521748"/>
              <a:ext cx="228873" cy="290850"/>
            </a:xfrm>
            <a:custGeom>
              <a:avLst/>
              <a:gdLst/>
              <a:ahLst/>
              <a:cxnLst/>
              <a:rect l="l" t="t" r="r" b="b"/>
              <a:pathLst>
                <a:path w="6241" h="7931" fill="none" extrusionOk="0">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2090389" y="622673"/>
              <a:ext cx="78993" cy="79983"/>
            </a:xfrm>
            <a:custGeom>
              <a:avLst/>
              <a:gdLst/>
              <a:ahLst/>
              <a:cxnLst/>
              <a:rect l="l" t="t" r="r" b="b"/>
              <a:pathLst>
                <a:path w="2154" h="2181" fill="none" extrusionOk="0">
                  <a:moveTo>
                    <a:pt x="1" y="2181"/>
                  </a:moveTo>
                  <a:lnTo>
                    <a:pt x="215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2192341" y="626670"/>
              <a:ext cx="96962" cy="98979"/>
            </a:xfrm>
            <a:custGeom>
              <a:avLst/>
              <a:gdLst/>
              <a:ahLst/>
              <a:cxnLst/>
              <a:rect l="l" t="t" r="r" b="b"/>
              <a:pathLst>
                <a:path w="2644" h="2699" fill="none" extrusionOk="0">
                  <a:moveTo>
                    <a:pt x="2643" y="1"/>
                  </a:moveTo>
                  <a:lnTo>
                    <a:pt x="0" y="2698"/>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 name="Google Shape;149;p2"/>
          <p:cNvGrpSpPr/>
          <p:nvPr/>
        </p:nvGrpSpPr>
        <p:grpSpPr>
          <a:xfrm>
            <a:off x="273284" y="4166690"/>
            <a:ext cx="509674" cy="559624"/>
            <a:chOff x="1693693" y="-2602979"/>
            <a:chExt cx="509674" cy="559624"/>
          </a:xfrm>
        </p:grpSpPr>
        <p:sp>
          <p:nvSpPr>
            <p:cNvPr id="150" name="Google Shape;150;p2"/>
            <p:cNvSpPr/>
            <p:nvPr/>
          </p:nvSpPr>
          <p:spPr>
            <a:xfrm>
              <a:off x="1693693" y="-2602979"/>
              <a:ext cx="509674" cy="76976"/>
            </a:xfrm>
            <a:custGeom>
              <a:avLst/>
              <a:gdLst/>
              <a:ahLst/>
              <a:cxnLst/>
              <a:rect l="l" t="t" r="r" b="b"/>
              <a:pathLst>
                <a:path w="13898" h="2099" fill="none" extrusionOk="0">
                  <a:moveTo>
                    <a:pt x="13897" y="927"/>
                  </a:moveTo>
                  <a:cubicBezTo>
                    <a:pt x="13897" y="1444"/>
                    <a:pt x="13488" y="1853"/>
                    <a:pt x="12971" y="1880"/>
                  </a:cubicBezTo>
                  <a:lnTo>
                    <a:pt x="927" y="2098"/>
                  </a:lnTo>
                  <a:cubicBezTo>
                    <a:pt x="409" y="2098"/>
                    <a:pt x="1" y="1690"/>
                    <a:pt x="1" y="1172"/>
                  </a:cubicBezTo>
                  <a:lnTo>
                    <a:pt x="1" y="1172"/>
                  </a:lnTo>
                  <a:cubicBezTo>
                    <a:pt x="1" y="654"/>
                    <a:pt x="409" y="218"/>
                    <a:pt x="927" y="218"/>
                  </a:cubicBezTo>
                  <a:lnTo>
                    <a:pt x="12971" y="0"/>
                  </a:lnTo>
                  <a:cubicBezTo>
                    <a:pt x="13461" y="0"/>
                    <a:pt x="13897" y="409"/>
                    <a:pt x="13897" y="92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736674" y="-2526038"/>
              <a:ext cx="422724" cy="482683"/>
            </a:xfrm>
            <a:custGeom>
              <a:avLst/>
              <a:gdLst/>
              <a:ahLst/>
              <a:cxnLst/>
              <a:rect l="l" t="t" r="r" b="b"/>
              <a:pathLst>
                <a:path w="11527" h="13162" fill="none" extrusionOk="0">
                  <a:moveTo>
                    <a:pt x="11526" y="0"/>
                  </a:moveTo>
                  <a:lnTo>
                    <a:pt x="11526" y="10927"/>
                  </a:lnTo>
                  <a:cubicBezTo>
                    <a:pt x="11526" y="12071"/>
                    <a:pt x="10600" y="12970"/>
                    <a:pt x="9482" y="12998"/>
                  </a:cubicBezTo>
                  <a:lnTo>
                    <a:pt x="2071" y="13134"/>
                  </a:lnTo>
                  <a:cubicBezTo>
                    <a:pt x="927" y="13161"/>
                    <a:pt x="0" y="12262"/>
                    <a:pt x="27" y="11118"/>
                  </a:cubicBezTo>
                  <a:lnTo>
                    <a:pt x="27" y="19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2055439" y="-2483057"/>
              <a:ext cx="103967" cy="2017"/>
            </a:xfrm>
            <a:custGeom>
              <a:avLst/>
              <a:gdLst/>
              <a:ahLst/>
              <a:cxnLst/>
              <a:rect l="l" t="t" r="r" b="b"/>
              <a:pathLst>
                <a:path w="2835" h="55" fill="none" extrusionOk="0">
                  <a:moveTo>
                    <a:pt x="0" y="55"/>
                  </a:moveTo>
                  <a:lnTo>
                    <a:pt x="28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2055439" y="-2428120"/>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2055439" y="-2373146"/>
              <a:ext cx="103967" cy="2017"/>
            </a:xfrm>
            <a:custGeom>
              <a:avLst/>
              <a:gdLst/>
              <a:ahLst/>
              <a:cxnLst/>
              <a:rect l="l" t="t" r="r" b="b"/>
              <a:pathLst>
                <a:path w="2835" h="55" fill="none" extrusionOk="0">
                  <a:moveTo>
                    <a:pt x="0" y="55"/>
                  </a:moveTo>
                  <a:lnTo>
                    <a:pt x="28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2055439" y="-2318209"/>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2055439" y="-2263236"/>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2055439" y="-2208262"/>
              <a:ext cx="103967" cy="2017"/>
            </a:xfrm>
            <a:custGeom>
              <a:avLst/>
              <a:gdLst/>
              <a:ahLst/>
              <a:cxnLst/>
              <a:rect l="l" t="t" r="r" b="b"/>
              <a:pathLst>
                <a:path w="2835" h="55" fill="none" extrusionOk="0">
                  <a:moveTo>
                    <a:pt x="0" y="55"/>
                  </a:moveTo>
                  <a:lnTo>
                    <a:pt x="28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2055439" y="-2153326"/>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2"/>
          <p:cNvGrpSpPr/>
          <p:nvPr/>
        </p:nvGrpSpPr>
        <p:grpSpPr>
          <a:xfrm>
            <a:off x="1644605" y="3450392"/>
            <a:ext cx="358773" cy="357783"/>
            <a:chOff x="2601030" y="2721166"/>
            <a:chExt cx="358773" cy="357783"/>
          </a:xfrm>
        </p:grpSpPr>
        <p:sp>
          <p:nvSpPr>
            <p:cNvPr id="160" name="Google Shape;160;p2"/>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2"/>
          <p:cNvGrpSpPr/>
          <p:nvPr/>
        </p:nvGrpSpPr>
        <p:grpSpPr>
          <a:xfrm>
            <a:off x="6276280" y="3956242"/>
            <a:ext cx="358773" cy="357783"/>
            <a:chOff x="2601030" y="2721166"/>
            <a:chExt cx="358773" cy="357783"/>
          </a:xfrm>
        </p:grpSpPr>
        <p:sp>
          <p:nvSpPr>
            <p:cNvPr id="169" name="Google Shape;169;p2"/>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177;p2"/>
          <p:cNvGrpSpPr/>
          <p:nvPr/>
        </p:nvGrpSpPr>
        <p:grpSpPr>
          <a:xfrm rot="-5400000">
            <a:off x="7295535" y="4347540"/>
            <a:ext cx="557642" cy="557642"/>
            <a:chOff x="3560335" y="-646412"/>
            <a:chExt cx="557642" cy="557642"/>
          </a:xfrm>
        </p:grpSpPr>
        <p:sp>
          <p:nvSpPr>
            <p:cNvPr id="178" name="Google Shape;178;p2"/>
            <p:cNvSpPr/>
            <p:nvPr/>
          </p:nvSpPr>
          <p:spPr>
            <a:xfrm>
              <a:off x="3560335" y="-646412"/>
              <a:ext cx="557642" cy="557642"/>
            </a:xfrm>
            <a:custGeom>
              <a:avLst/>
              <a:gdLst/>
              <a:ahLst/>
              <a:cxnLst/>
              <a:rect l="l" t="t" r="r" b="b"/>
              <a:pathLst>
                <a:path w="15206" h="15206" fill="none" extrusionOk="0">
                  <a:moveTo>
                    <a:pt x="15205" y="14933"/>
                  </a:moveTo>
                  <a:lnTo>
                    <a:pt x="1" y="15205"/>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3652275" y="-433560"/>
              <a:ext cx="268846" cy="268846"/>
            </a:xfrm>
            <a:custGeom>
              <a:avLst/>
              <a:gdLst/>
              <a:ahLst/>
              <a:cxnLst/>
              <a:rect l="l" t="t" r="r" b="b"/>
              <a:pathLst>
                <a:path w="7331" h="7331" fill="none" extrusionOk="0">
                  <a:moveTo>
                    <a:pt x="7330" y="7194"/>
                  </a:moveTo>
                  <a:lnTo>
                    <a:pt x="1" y="7330"/>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3563342" y="-524473"/>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3563342" y="-462532"/>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3563342" y="-400590"/>
              <a:ext cx="44007" cy="1064"/>
            </a:xfrm>
            <a:custGeom>
              <a:avLst/>
              <a:gdLst/>
              <a:ahLst/>
              <a:cxnLst/>
              <a:rect l="l" t="t" r="r" b="b"/>
              <a:pathLst>
                <a:path w="1200" h="29"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3563342" y="-338612"/>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3563342" y="-276671"/>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3563342" y="-214692"/>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3563342" y="-152751"/>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 name="Google Shape;187;p2"/>
          <p:cNvSpPr/>
          <p:nvPr/>
        </p:nvSpPr>
        <p:spPr>
          <a:xfrm>
            <a:off x="6859873" y="4765322"/>
            <a:ext cx="90948" cy="91975"/>
          </a:xfrm>
          <a:custGeom>
            <a:avLst/>
            <a:gdLst/>
            <a:ahLst/>
            <a:cxnLst/>
            <a:rect l="l" t="t" r="r" b="b"/>
            <a:pathLst>
              <a:path w="2480" h="2508" fill="none" extrusionOk="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482635" y="3583297"/>
            <a:ext cx="90948" cy="91975"/>
          </a:xfrm>
          <a:custGeom>
            <a:avLst/>
            <a:gdLst/>
            <a:ahLst/>
            <a:cxnLst/>
            <a:rect l="l" t="t" r="r" b="b"/>
            <a:pathLst>
              <a:path w="2480" h="2508" fill="none" extrusionOk="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 name="Google Shape;189;p2"/>
          <p:cNvGrpSpPr/>
          <p:nvPr/>
        </p:nvGrpSpPr>
        <p:grpSpPr>
          <a:xfrm>
            <a:off x="1665323" y="4746837"/>
            <a:ext cx="128941" cy="128941"/>
            <a:chOff x="794923" y="2795124"/>
            <a:chExt cx="128941" cy="128941"/>
          </a:xfrm>
        </p:grpSpPr>
        <p:sp>
          <p:nvSpPr>
            <p:cNvPr id="190" name="Google Shape;190;p2"/>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2"/>
          <p:cNvGrpSpPr/>
          <p:nvPr/>
        </p:nvGrpSpPr>
        <p:grpSpPr>
          <a:xfrm>
            <a:off x="8683660" y="2030862"/>
            <a:ext cx="128941" cy="128941"/>
            <a:chOff x="794923" y="2795124"/>
            <a:chExt cx="128941" cy="128941"/>
          </a:xfrm>
        </p:grpSpPr>
        <p:sp>
          <p:nvSpPr>
            <p:cNvPr id="193" name="Google Shape;193;p2"/>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 name="Google Shape;195;p2"/>
          <p:cNvGrpSpPr/>
          <p:nvPr/>
        </p:nvGrpSpPr>
        <p:grpSpPr>
          <a:xfrm>
            <a:off x="8023185" y="3618712"/>
            <a:ext cx="128941" cy="128941"/>
            <a:chOff x="794923" y="2795124"/>
            <a:chExt cx="128941" cy="128941"/>
          </a:xfrm>
        </p:grpSpPr>
        <p:sp>
          <p:nvSpPr>
            <p:cNvPr id="196" name="Google Shape;196;p2"/>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2"/>
          <p:cNvGrpSpPr/>
          <p:nvPr/>
        </p:nvGrpSpPr>
        <p:grpSpPr>
          <a:xfrm>
            <a:off x="273285" y="555287"/>
            <a:ext cx="128941" cy="128941"/>
            <a:chOff x="794923" y="2795124"/>
            <a:chExt cx="128941" cy="128941"/>
          </a:xfrm>
        </p:grpSpPr>
        <p:sp>
          <p:nvSpPr>
            <p:cNvPr id="199" name="Google Shape;199;p2"/>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96"/>
        <p:cNvGrpSpPr/>
        <p:nvPr/>
      </p:nvGrpSpPr>
      <p:grpSpPr>
        <a:xfrm>
          <a:off x="0" y="0"/>
          <a:ext cx="0" cy="0"/>
          <a:chOff x="0" y="0"/>
          <a:chExt cx="0" cy="0"/>
        </a:xfrm>
      </p:grpSpPr>
      <p:sp>
        <p:nvSpPr>
          <p:cNvPr id="1497" name="Google Shape;1497;p17"/>
          <p:cNvSpPr/>
          <p:nvPr/>
        </p:nvSpPr>
        <p:spPr>
          <a:xfrm>
            <a:off x="191748" y="173321"/>
            <a:ext cx="8760505" cy="4796858"/>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7"/>
          <p:cNvSpPr txBox="1">
            <a:spLocks noGrp="1"/>
          </p:cNvSpPr>
          <p:nvPr>
            <p:ph type="title" hasCustomPrompt="1"/>
          </p:nvPr>
        </p:nvSpPr>
        <p:spPr>
          <a:xfrm>
            <a:off x="2125200" y="1445500"/>
            <a:ext cx="4893600" cy="1908600"/>
          </a:xfrm>
          <a:prstGeom prst="rect">
            <a:avLst/>
          </a:prstGeom>
        </p:spPr>
        <p:txBody>
          <a:bodyPr spcFirstLastPara="1" wrap="square" lIns="91425" tIns="91425" rIns="91425" bIns="91425" anchor="ctr" anchorCtr="0">
            <a:noAutofit/>
          </a:bodyPr>
          <a:lstStyle>
            <a:lvl1pPr lvl="0" algn="ctr">
              <a:spcBef>
                <a:spcPts val="0"/>
              </a:spcBef>
              <a:spcAft>
                <a:spcPts val="0"/>
              </a:spcAft>
              <a:buSzPts val="9500"/>
              <a:buFont typeface="Montserrat ExtraBold"/>
              <a:buNone/>
              <a:defRPr sz="15000">
                <a:solidFill>
                  <a:schemeClr val="accent5"/>
                </a:solidFill>
                <a:latin typeface="Montserrat ExtraBold"/>
                <a:ea typeface="Montserrat ExtraBold"/>
                <a:cs typeface="Montserrat ExtraBold"/>
                <a:sym typeface="Montserrat ExtraBold"/>
              </a:defRPr>
            </a:lvl1pPr>
            <a:lvl2pPr lvl="1" algn="ctr">
              <a:spcBef>
                <a:spcPts val="0"/>
              </a:spcBef>
              <a:spcAft>
                <a:spcPts val="0"/>
              </a:spcAft>
              <a:buSzPts val="9500"/>
              <a:buFont typeface="Montserrat ExtraBold"/>
              <a:buNone/>
              <a:defRPr sz="9500">
                <a:latin typeface="Montserrat ExtraBold"/>
                <a:ea typeface="Montserrat ExtraBold"/>
                <a:cs typeface="Montserrat ExtraBold"/>
                <a:sym typeface="Montserrat ExtraBold"/>
              </a:defRPr>
            </a:lvl2pPr>
            <a:lvl3pPr lvl="2" algn="ctr">
              <a:spcBef>
                <a:spcPts val="0"/>
              </a:spcBef>
              <a:spcAft>
                <a:spcPts val="0"/>
              </a:spcAft>
              <a:buSzPts val="9500"/>
              <a:buFont typeface="Montserrat ExtraBold"/>
              <a:buNone/>
              <a:defRPr sz="9500">
                <a:latin typeface="Montserrat ExtraBold"/>
                <a:ea typeface="Montserrat ExtraBold"/>
                <a:cs typeface="Montserrat ExtraBold"/>
                <a:sym typeface="Montserrat ExtraBold"/>
              </a:defRPr>
            </a:lvl3pPr>
            <a:lvl4pPr lvl="3" algn="ctr">
              <a:spcBef>
                <a:spcPts val="0"/>
              </a:spcBef>
              <a:spcAft>
                <a:spcPts val="0"/>
              </a:spcAft>
              <a:buSzPts val="9500"/>
              <a:buFont typeface="Montserrat ExtraBold"/>
              <a:buNone/>
              <a:defRPr sz="9500">
                <a:latin typeface="Montserrat ExtraBold"/>
                <a:ea typeface="Montserrat ExtraBold"/>
                <a:cs typeface="Montserrat ExtraBold"/>
                <a:sym typeface="Montserrat ExtraBold"/>
              </a:defRPr>
            </a:lvl4pPr>
            <a:lvl5pPr lvl="4" algn="ctr">
              <a:spcBef>
                <a:spcPts val="0"/>
              </a:spcBef>
              <a:spcAft>
                <a:spcPts val="0"/>
              </a:spcAft>
              <a:buSzPts val="9500"/>
              <a:buFont typeface="Montserrat ExtraBold"/>
              <a:buNone/>
              <a:defRPr sz="9500">
                <a:latin typeface="Montserrat ExtraBold"/>
                <a:ea typeface="Montserrat ExtraBold"/>
                <a:cs typeface="Montserrat ExtraBold"/>
                <a:sym typeface="Montserrat ExtraBold"/>
              </a:defRPr>
            </a:lvl5pPr>
            <a:lvl6pPr lvl="5" algn="ctr">
              <a:spcBef>
                <a:spcPts val="0"/>
              </a:spcBef>
              <a:spcAft>
                <a:spcPts val="0"/>
              </a:spcAft>
              <a:buSzPts val="9500"/>
              <a:buFont typeface="Montserrat ExtraBold"/>
              <a:buNone/>
              <a:defRPr sz="9500">
                <a:latin typeface="Montserrat ExtraBold"/>
                <a:ea typeface="Montserrat ExtraBold"/>
                <a:cs typeface="Montserrat ExtraBold"/>
                <a:sym typeface="Montserrat ExtraBold"/>
              </a:defRPr>
            </a:lvl6pPr>
            <a:lvl7pPr lvl="6" algn="ctr">
              <a:spcBef>
                <a:spcPts val="0"/>
              </a:spcBef>
              <a:spcAft>
                <a:spcPts val="0"/>
              </a:spcAft>
              <a:buSzPts val="9500"/>
              <a:buFont typeface="Montserrat ExtraBold"/>
              <a:buNone/>
              <a:defRPr sz="9500">
                <a:latin typeface="Montserrat ExtraBold"/>
                <a:ea typeface="Montserrat ExtraBold"/>
                <a:cs typeface="Montserrat ExtraBold"/>
                <a:sym typeface="Montserrat ExtraBold"/>
              </a:defRPr>
            </a:lvl7pPr>
            <a:lvl8pPr lvl="7" algn="ctr">
              <a:spcBef>
                <a:spcPts val="0"/>
              </a:spcBef>
              <a:spcAft>
                <a:spcPts val="0"/>
              </a:spcAft>
              <a:buSzPts val="9500"/>
              <a:buFont typeface="Montserrat ExtraBold"/>
              <a:buNone/>
              <a:defRPr sz="9500">
                <a:latin typeface="Montserrat ExtraBold"/>
                <a:ea typeface="Montserrat ExtraBold"/>
                <a:cs typeface="Montserrat ExtraBold"/>
                <a:sym typeface="Montserrat ExtraBold"/>
              </a:defRPr>
            </a:lvl8pPr>
            <a:lvl9pPr lvl="8" algn="ctr">
              <a:spcBef>
                <a:spcPts val="0"/>
              </a:spcBef>
              <a:spcAft>
                <a:spcPts val="0"/>
              </a:spcAft>
              <a:buSzPts val="9500"/>
              <a:buFont typeface="Montserrat ExtraBold"/>
              <a:buNone/>
              <a:defRPr sz="9500">
                <a:latin typeface="Montserrat ExtraBold"/>
                <a:ea typeface="Montserrat ExtraBold"/>
                <a:cs typeface="Montserrat ExtraBold"/>
                <a:sym typeface="Montserrat ExtraBold"/>
              </a:defRPr>
            </a:lvl9pPr>
          </a:lstStyle>
          <a:p>
            <a:r>
              <a:t>xx%</a:t>
            </a:r>
          </a:p>
        </p:txBody>
      </p:sp>
      <p:grpSp>
        <p:nvGrpSpPr>
          <p:cNvPr id="1499" name="Google Shape;1499;p17"/>
          <p:cNvGrpSpPr/>
          <p:nvPr/>
        </p:nvGrpSpPr>
        <p:grpSpPr>
          <a:xfrm>
            <a:off x="7458669" y="3709500"/>
            <a:ext cx="302661" cy="301826"/>
            <a:chOff x="2601030" y="2721166"/>
            <a:chExt cx="358773" cy="357783"/>
          </a:xfrm>
        </p:grpSpPr>
        <p:sp>
          <p:nvSpPr>
            <p:cNvPr id="1500" name="Google Shape;1500;p17"/>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7"/>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7"/>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7"/>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7"/>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7"/>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7"/>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7"/>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8" name="Google Shape;1508;p17"/>
          <p:cNvGrpSpPr/>
          <p:nvPr/>
        </p:nvGrpSpPr>
        <p:grpSpPr>
          <a:xfrm>
            <a:off x="8332534" y="313356"/>
            <a:ext cx="511655" cy="625155"/>
            <a:chOff x="6180225" y="405175"/>
            <a:chExt cx="606514" cy="741056"/>
          </a:xfrm>
        </p:grpSpPr>
        <p:sp>
          <p:nvSpPr>
            <p:cNvPr id="1509" name="Google Shape;1509;p17"/>
            <p:cNvSpPr/>
            <p:nvPr/>
          </p:nvSpPr>
          <p:spPr>
            <a:xfrm>
              <a:off x="6180225" y="472428"/>
              <a:ext cx="606514" cy="673802"/>
            </a:xfrm>
            <a:custGeom>
              <a:avLst/>
              <a:gdLst/>
              <a:ahLst/>
              <a:cxnLst/>
              <a:rect l="l" t="t" r="r" b="b"/>
              <a:pathLst>
                <a:path w="16459" h="18285" fill="none" extrusionOk="0">
                  <a:moveTo>
                    <a:pt x="10055" y="1"/>
                  </a:moveTo>
                  <a:lnTo>
                    <a:pt x="10055" y="6186"/>
                  </a:lnTo>
                  <a:cubicBezTo>
                    <a:pt x="10055" y="6186"/>
                    <a:pt x="14224" y="12562"/>
                    <a:pt x="14987" y="13843"/>
                  </a:cubicBezTo>
                  <a:cubicBezTo>
                    <a:pt x="15777" y="15123"/>
                    <a:pt x="16458" y="16159"/>
                    <a:pt x="16458" y="16758"/>
                  </a:cubicBezTo>
                  <a:cubicBezTo>
                    <a:pt x="16458" y="17412"/>
                    <a:pt x="16213" y="18012"/>
                    <a:pt x="14905" y="18012"/>
                  </a:cubicBezTo>
                  <a:lnTo>
                    <a:pt x="8229" y="18148"/>
                  </a:lnTo>
                  <a:lnTo>
                    <a:pt x="1554" y="18257"/>
                  </a:lnTo>
                  <a:cubicBezTo>
                    <a:pt x="246" y="18284"/>
                    <a:pt x="0" y="17685"/>
                    <a:pt x="0" y="17058"/>
                  </a:cubicBezTo>
                  <a:cubicBezTo>
                    <a:pt x="0" y="16459"/>
                    <a:pt x="682" y="15450"/>
                    <a:pt x="1472" y="14088"/>
                  </a:cubicBezTo>
                  <a:cubicBezTo>
                    <a:pt x="2262" y="12726"/>
                    <a:pt x="6431" y="6268"/>
                    <a:pt x="6431" y="6268"/>
                  </a:cubicBezTo>
                  <a:lnTo>
                    <a:pt x="6431" y="8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7"/>
            <p:cNvSpPr/>
            <p:nvPr/>
          </p:nvSpPr>
          <p:spPr>
            <a:xfrm>
              <a:off x="6319781" y="860030"/>
              <a:ext cx="327375" cy="6043"/>
            </a:xfrm>
            <a:custGeom>
              <a:avLst/>
              <a:gdLst/>
              <a:ahLst/>
              <a:cxnLst/>
              <a:rect l="l" t="t" r="r" b="b"/>
              <a:pathLst>
                <a:path w="8884" h="164" fill="none" extrusionOk="0">
                  <a:moveTo>
                    <a:pt x="1" y="164"/>
                  </a:moveTo>
                  <a:lnTo>
                    <a:pt x="888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7"/>
            <p:cNvSpPr/>
            <p:nvPr/>
          </p:nvSpPr>
          <p:spPr>
            <a:xfrm>
              <a:off x="6374026" y="405175"/>
              <a:ext cx="219921" cy="62277"/>
            </a:xfrm>
            <a:custGeom>
              <a:avLst/>
              <a:gdLst/>
              <a:ahLst/>
              <a:cxnLst/>
              <a:rect l="l" t="t" r="r" b="b"/>
              <a:pathLst>
                <a:path w="5968" h="1690" fill="none" extrusionOk="0">
                  <a:moveTo>
                    <a:pt x="5968" y="790"/>
                  </a:moveTo>
                  <a:cubicBezTo>
                    <a:pt x="5940" y="1226"/>
                    <a:pt x="5586" y="1608"/>
                    <a:pt x="5150" y="1608"/>
                  </a:cubicBezTo>
                  <a:lnTo>
                    <a:pt x="791" y="1690"/>
                  </a:lnTo>
                  <a:cubicBezTo>
                    <a:pt x="355" y="1690"/>
                    <a:pt x="0" y="1335"/>
                    <a:pt x="0" y="899"/>
                  </a:cubicBezTo>
                  <a:lnTo>
                    <a:pt x="0" y="899"/>
                  </a:lnTo>
                  <a:cubicBezTo>
                    <a:pt x="0" y="463"/>
                    <a:pt x="355" y="109"/>
                    <a:pt x="791" y="82"/>
                  </a:cubicBezTo>
                  <a:lnTo>
                    <a:pt x="5150" y="0"/>
                  </a:lnTo>
                  <a:cubicBezTo>
                    <a:pt x="5586" y="0"/>
                    <a:pt x="5968" y="354"/>
                    <a:pt x="5968" y="790"/>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2" name="Google Shape;1512;p17"/>
          <p:cNvGrpSpPr/>
          <p:nvPr/>
        </p:nvGrpSpPr>
        <p:grpSpPr>
          <a:xfrm>
            <a:off x="1940406" y="388587"/>
            <a:ext cx="302661" cy="301826"/>
            <a:chOff x="2601030" y="2721166"/>
            <a:chExt cx="358773" cy="357783"/>
          </a:xfrm>
        </p:grpSpPr>
        <p:sp>
          <p:nvSpPr>
            <p:cNvPr id="1513" name="Google Shape;1513;p17"/>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7"/>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7"/>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7"/>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7"/>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7"/>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7"/>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7"/>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1" name="Google Shape;1521;p17"/>
          <p:cNvGrpSpPr/>
          <p:nvPr/>
        </p:nvGrpSpPr>
        <p:grpSpPr>
          <a:xfrm rot="-5400000">
            <a:off x="357261" y="4189266"/>
            <a:ext cx="703922" cy="736809"/>
            <a:chOff x="3153626" y="-2653955"/>
            <a:chExt cx="834426" cy="873411"/>
          </a:xfrm>
        </p:grpSpPr>
        <p:sp>
          <p:nvSpPr>
            <p:cNvPr id="1522" name="Google Shape;1522;p17"/>
            <p:cNvSpPr/>
            <p:nvPr/>
          </p:nvSpPr>
          <p:spPr>
            <a:xfrm>
              <a:off x="3416465" y="-2283223"/>
              <a:ext cx="283808" cy="285825"/>
            </a:xfrm>
            <a:custGeom>
              <a:avLst/>
              <a:gdLst/>
              <a:ahLst/>
              <a:cxnLst/>
              <a:rect l="l" t="t" r="r" b="b"/>
              <a:pathLst>
                <a:path w="7739" h="7794" fill="none" extrusionOk="0">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7"/>
            <p:cNvSpPr/>
            <p:nvPr/>
          </p:nvSpPr>
          <p:spPr>
            <a:xfrm>
              <a:off x="3312532" y="-2053390"/>
              <a:ext cx="132938" cy="118966"/>
            </a:xfrm>
            <a:custGeom>
              <a:avLst/>
              <a:gdLst/>
              <a:ahLst/>
              <a:cxnLst/>
              <a:rect l="l" t="t" r="r" b="b"/>
              <a:pathLst>
                <a:path w="3625" h="3244" fill="none" extrusionOk="0">
                  <a:moveTo>
                    <a:pt x="3624" y="1"/>
                  </a:moveTo>
                  <a:lnTo>
                    <a:pt x="0" y="3243"/>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7"/>
            <p:cNvSpPr/>
            <p:nvPr/>
          </p:nvSpPr>
          <p:spPr>
            <a:xfrm>
              <a:off x="3153626" y="-1957452"/>
              <a:ext cx="174928" cy="176908"/>
            </a:xfrm>
            <a:custGeom>
              <a:avLst/>
              <a:gdLst/>
              <a:ahLst/>
              <a:cxnLst/>
              <a:rect l="l" t="t" r="r" b="b"/>
              <a:pathLst>
                <a:path w="4770" h="4824" fill="none" extrusionOk="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7"/>
            <p:cNvSpPr/>
            <p:nvPr/>
          </p:nvSpPr>
          <p:spPr>
            <a:xfrm>
              <a:off x="3554357" y="-2461089"/>
              <a:ext cx="2017" cy="175918"/>
            </a:xfrm>
            <a:custGeom>
              <a:avLst/>
              <a:gdLst/>
              <a:ahLst/>
              <a:cxnLst/>
              <a:rect l="l" t="t" r="r" b="b"/>
              <a:pathLst>
                <a:path w="55" h="4797" fill="none" extrusionOk="0">
                  <a:moveTo>
                    <a:pt x="55" y="4796"/>
                  </a:moveTo>
                  <a:lnTo>
                    <a:pt x="0"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7"/>
            <p:cNvSpPr/>
            <p:nvPr/>
          </p:nvSpPr>
          <p:spPr>
            <a:xfrm>
              <a:off x="3432454" y="-2653955"/>
              <a:ext cx="235841" cy="195904"/>
            </a:xfrm>
            <a:custGeom>
              <a:avLst/>
              <a:gdLst/>
              <a:ahLst/>
              <a:cxnLst/>
              <a:rect l="l" t="t" r="r" b="b"/>
              <a:pathLst>
                <a:path w="6431" h="5342" fill="none" extrusionOk="0">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7"/>
            <p:cNvSpPr/>
            <p:nvPr/>
          </p:nvSpPr>
          <p:spPr>
            <a:xfrm>
              <a:off x="3676259" y="-2054380"/>
              <a:ext cx="139942" cy="105947"/>
            </a:xfrm>
            <a:custGeom>
              <a:avLst/>
              <a:gdLst/>
              <a:ahLst/>
              <a:cxnLst/>
              <a:rect l="l" t="t" r="r" b="b"/>
              <a:pathLst>
                <a:path w="3816" h="2889" fill="none" extrusionOk="0">
                  <a:moveTo>
                    <a:pt x="1" y="0"/>
                  </a:moveTo>
                  <a:lnTo>
                    <a:pt x="3815" y="28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7"/>
            <p:cNvSpPr/>
            <p:nvPr/>
          </p:nvSpPr>
          <p:spPr>
            <a:xfrm>
              <a:off x="3797172" y="-1988442"/>
              <a:ext cx="190880" cy="192897"/>
            </a:xfrm>
            <a:custGeom>
              <a:avLst/>
              <a:gdLst/>
              <a:ahLst/>
              <a:cxnLst/>
              <a:rect l="l" t="t" r="r" b="b"/>
              <a:pathLst>
                <a:path w="5205" h="5260" fill="none" extrusionOk="0">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9" name="Google Shape;1529;p17"/>
          <p:cNvSpPr/>
          <p:nvPr/>
        </p:nvSpPr>
        <p:spPr>
          <a:xfrm rot="-5400000">
            <a:off x="1165145" y="4518867"/>
            <a:ext cx="76725" cy="77591"/>
          </a:xfrm>
          <a:custGeom>
            <a:avLst/>
            <a:gdLst/>
            <a:ahLst/>
            <a:cxnLst/>
            <a:rect l="l" t="t" r="r" b="b"/>
            <a:pathLst>
              <a:path w="2480" h="2508" fill="none" extrusionOk="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0" name="Google Shape;1530;p17"/>
          <p:cNvGrpSpPr/>
          <p:nvPr/>
        </p:nvGrpSpPr>
        <p:grpSpPr>
          <a:xfrm rot="-5400000">
            <a:off x="433113" y="3890456"/>
            <a:ext cx="198955" cy="488123"/>
            <a:chOff x="6219428" y="3871144"/>
            <a:chExt cx="235841" cy="578619"/>
          </a:xfrm>
        </p:grpSpPr>
        <p:sp>
          <p:nvSpPr>
            <p:cNvPr id="1531" name="Google Shape;1531;p17"/>
            <p:cNvSpPr/>
            <p:nvPr/>
          </p:nvSpPr>
          <p:spPr>
            <a:xfrm>
              <a:off x="6219428" y="3871144"/>
              <a:ext cx="235841" cy="578619"/>
            </a:xfrm>
            <a:custGeom>
              <a:avLst/>
              <a:gdLst/>
              <a:ahLst/>
              <a:cxnLst/>
              <a:rect l="l" t="t" r="r" b="b"/>
              <a:pathLst>
                <a:path w="6431" h="15778" fill="none" extrusionOk="0">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7"/>
            <p:cNvSpPr/>
            <p:nvPr/>
          </p:nvSpPr>
          <p:spPr>
            <a:xfrm>
              <a:off x="6223426" y="4138971"/>
              <a:ext cx="226856" cy="3007"/>
            </a:xfrm>
            <a:custGeom>
              <a:avLst/>
              <a:gdLst/>
              <a:ahLst/>
              <a:cxnLst/>
              <a:rect l="l" t="t" r="r" b="b"/>
              <a:pathLst>
                <a:path w="6186" h="82" fill="none" extrusionOk="0">
                  <a:moveTo>
                    <a:pt x="0" y="82"/>
                  </a:moveTo>
                  <a:lnTo>
                    <a:pt x="6185"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7"/>
            <p:cNvSpPr/>
            <p:nvPr/>
          </p:nvSpPr>
          <p:spPr>
            <a:xfrm>
              <a:off x="6266370" y="4334807"/>
              <a:ext cx="70998" cy="70008"/>
            </a:xfrm>
            <a:custGeom>
              <a:avLst/>
              <a:gdLst/>
              <a:ahLst/>
              <a:cxnLst/>
              <a:rect l="l" t="t" r="r" b="b"/>
              <a:pathLst>
                <a:path w="1936" h="1909" fill="none" extrusionOk="0">
                  <a:moveTo>
                    <a:pt x="1935" y="1881"/>
                  </a:moveTo>
                  <a:cubicBezTo>
                    <a:pt x="873" y="1908"/>
                    <a:pt x="1" y="1063"/>
                    <a:pt x="28" y="1"/>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4" name="Google Shape;1534;p17"/>
          <p:cNvGrpSpPr/>
          <p:nvPr/>
        </p:nvGrpSpPr>
        <p:grpSpPr>
          <a:xfrm rot="-5400000">
            <a:off x="356538" y="3575032"/>
            <a:ext cx="193077" cy="245361"/>
            <a:chOff x="2079424" y="521748"/>
            <a:chExt cx="228873" cy="290850"/>
          </a:xfrm>
        </p:grpSpPr>
        <p:sp>
          <p:nvSpPr>
            <p:cNvPr id="1535" name="Google Shape;1535;p17"/>
            <p:cNvSpPr/>
            <p:nvPr/>
          </p:nvSpPr>
          <p:spPr>
            <a:xfrm>
              <a:off x="2079424" y="521748"/>
              <a:ext cx="228873" cy="290850"/>
            </a:xfrm>
            <a:custGeom>
              <a:avLst/>
              <a:gdLst/>
              <a:ahLst/>
              <a:cxnLst/>
              <a:rect l="l" t="t" r="r" b="b"/>
              <a:pathLst>
                <a:path w="6241" h="7931" fill="none" extrusionOk="0">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7"/>
            <p:cNvSpPr/>
            <p:nvPr/>
          </p:nvSpPr>
          <p:spPr>
            <a:xfrm>
              <a:off x="2090389" y="622673"/>
              <a:ext cx="78993" cy="79983"/>
            </a:xfrm>
            <a:custGeom>
              <a:avLst/>
              <a:gdLst/>
              <a:ahLst/>
              <a:cxnLst/>
              <a:rect l="l" t="t" r="r" b="b"/>
              <a:pathLst>
                <a:path w="2154" h="2181" fill="none" extrusionOk="0">
                  <a:moveTo>
                    <a:pt x="1" y="2181"/>
                  </a:moveTo>
                  <a:lnTo>
                    <a:pt x="215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7"/>
            <p:cNvSpPr/>
            <p:nvPr/>
          </p:nvSpPr>
          <p:spPr>
            <a:xfrm>
              <a:off x="2192341" y="626670"/>
              <a:ext cx="96962" cy="98979"/>
            </a:xfrm>
            <a:custGeom>
              <a:avLst/>
              <a:gdLst/>
              <a:ahLst/>
              <a:cxnLst/>
              <a:rect l="l" t="t" r="r" b="b"/>
              <a:pathLst>
                <a:path w="2644" h="2699" fill="none" extrusionOk="0">
                  <a:moveTo>
                    <a:pt x="2643" y="1"/>
                  </a:moveTo>
                  <a:lnTo>
                    <a:pt x="0" y="2698"/>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8" name="Google Shape;1538;p17"/>
          <p:cNvSpPr/>
          <p:nvPr/>
        </p:nvSpPr>
        <p:spPr>
          <a:xfrm flipH="1">
            <a:off x="7762757" y="2943625"/>
            <a:ext cx="156650" cy="156675"/>
          </a:xfrm>
          <a:custGeom>
            <a:avLst/>
            <a:gdLst/>
            <a:ahLst/>
            <a:cxnLst/>
            <a:rect l="l" t="t" r="r" b="b"/>
            <a:pathLst>
              <a:path w="6266" h="6267" fill="none" extrusionOk="0">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w="19375" cap="flat" cmpd="sng">
            <a:solidFill>
              <a:schemeClr val="accent2"/>
            </a:solidFill>
            <a:prstDash val="solid"/>
            <a:miter lim="31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9" name="Google Shape;1539;p17"/>
          <p:cNvGrpSpPr/>
          <p:nvPr/>
        </p:nvGrpSpPr>
        <p:grpSpPr>
          <a:xfrm flipH="1">
            <a:off x="1242297" y="1233837"/>
            <a:ext cx="249074" cy="249037"/>
            <a:chOff x="6886110" y="773687"/>
            <a:chExt cx="249074" cy="249037"/>
          </a:xfrm>
        </p:grpSpPr>
        <p:sp>
          <p:nvSpPr>
            <p:cNvPr id="1540" name="Google Shape;1540;p17"/>
            <p:cNvSpPr/>
            <p:nvPr/>
          </p:nvSpPr>
          <p:spPr>
            <a:xfrm>
              <a:off x="7010631" y="773687"/>
              <a:ext cx="37" cy="94410"/>
            </a:xfrm>
            <a:custGeom>
              <a:avLst/>
              <a:gdLst/>
              <a:ahLst/>
              <a:cxnLst/>
              <a:rect l="l" t="t" r="r" b="b"/>
              <a:pathLst>
                <a:path w="1" h="2562" fill="none" extrusionOk="0">
                  <a:moveTo>
                    <a:pt x="1" y="0"/>
                  </a:moveTo>
                  <a:lnTo>
                    <a:pt x="1" y="256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7"/>
            <p:cNvSpPr/>
            <p:nvPr/>
          </p:nvSpPr>
          <p:spPr>
            <a:xfrm>
              <a:off x="7010631" y="928315"/>
              <a:ext cx="37" cy="94410"/>
            </a:xfrm>
            <a:custGeom>
              <a:avLst/>
              <a:gdLst/>
              <a:ahLst/>
              <a:cxnLst/>
              <a:rect l="l" t="t" r="r" b="b"/>
              <a:pathLst>
                <a:path w="1" h="2562" fill="none" extrusionOk="0">
                  <a:moveTo>
                    <a:pt x="1" y="0"/>
                  </a:moveTo>
                  <a:lnTo>
                    <a:pt x="1" y="256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7"/>
            <p:cNvSpPr/>
            <p:nvPr/>
          </p:nvSpPr>
          <p:spPr>
            <a:xfrm>
              <a:off x="6886110" y="899203"/>
              <a:ext cx="94447" cy="1032"/>
            </a:xfrm>
            <a:custGeom>
              <a:avLst/>
              <a:gdLst/>
              <a:ahLst/>
              <a:cxnLst/>
              <a:rect l="l" t="t" r="r" b="b"/>
              <a:pathLst>
                <a:path w="2563" h="28" fill="none" extrusionOk="0">
                  <a:moveTo>
                    <a:pt x="1" y="27"/>
                  </a:moveTo>
                  <a:lnTo>
                    <a:pt x="256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17"/>
            <p:cNvSpPr/>
            <p:nvPr/>
          </p:nvSpPr>
          <p:spPr>
            <a:xfrm>
              <a:off x="7041770" y="896181"/>
              <a:ext cx="93415" cy="1032"/>
            </a:xfrm>
            <a:custGeom>
              <a:avLst/>
              <a:gdLst/>
              <a:ahLst/>
              <a:cxnLst/>
              <a:rect l="l" t="t" r="r" b="b"/>
              <a:pathLst>
                <a:path w="2535" h="28" fill="none" extrusionOk="0">
                  <a:moveTo>
                    <a:pt x="0" y="28"/>
                  </a:moveTo>
                  <a:lnTo>
                    <a:pt x="2534"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7"/>
            <p:cNvSpPr/>
            <p:nvPr/>
          </p:nvSpPr>
          <p:spPr>
            <a:xfrm>
              <a:off x="6923293" y="811828"/>
              <a:ext cx="66293" cy="65298"/>
            </a:xfrm>
            <a:custGeom>
              <a:avLst/>
              <a:gdLst/>
              <a:ahLst/>
              <a:cxnLst/>
              <a:rect l="l" t="t" r="r" b="b"/>
              <a:pathLst>
                <a:path w="1799" h="1772" fill="none" extrusionOk="0">
                  <a:moveTo>
                    <a:pt x="0" y="1"/>
                  </a:moveTo>
                  <a:lnTo>
                    <a:pt x="1798" y="177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7"/>
            <p:cNvSpPr/>
            <p:nvPr/>
          </p:nvSpPr>
          <p:spPr>
            <a:xfrm>
              <a:off x="7032741" y="919286"/>
              <a:ext cx="66293" cy="65298"/>
            </a:xfrm>
            <a:custGeom>
              <a:avLst/>
              <a:gdLst/>
              <a:ahLst/>
              <a:cxnLst/>
              <a:rect l="l" t="t" r="r" b="b"/>
              <a:pathLst>
                <a:path w="1799" h="1772" fill="none" extrusionOk="0">
                  <a:moveTo>
                    <a:pt x="0" y="0"/>
                  </a:moveTo>
                  <a:lnTo>
                    <a:pt x="1798" y="177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7"/>
            <p:cNvSpPr/>
            <p:nvPr/>
          </p:nvSpPr>
          <p:spPr>
            <a:xfrm>
              <a:off x="6923293" y="920281"/>
              <a:ext cx="66293" cy="67288"/>
            </a:xfrm>
            <a:custGeom>
              <a:avLst/>
              <a:gdLst/>
              <a:ahLst/>
              <a:cxnLst/>
              <a:rect l="l" t="t" r="r" b="b"/>
              <a:pathLst>
                <a:path w="1799" h="1826" fill="none" extrusionOk="0">
                  <a:moveTo>
                    <a:pt x="0" y="1826"/>
                  </a:moveTo>
                  <a:lnTo>
                    <a:pt x="1798"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7"/>
            <p:cNvSpPr/>
            <p:nvPr/>
          </p:nvSpPr>
          <p:spPr>
            <a:xfrm>
              <a:off x="7032741" y="808806"/>
              <a:ext cx="66293" cy="67325"/>
            </a:xfrm>
            <a:custGeom>
              <a:avLst/>
              <a:gdLst/>
              <a:ahLst/>
              <a:cxnLst/>
              <a:rect l="l" t="t" r="r" b="b"/>
              <a:pathLst>
                <a:path w="1799" h="1827" fill="none" extrusionOk="0">
                  <a:moveTo>
                    <a:pt x="0" y="1826"/>
                  </a:moveTo>
                  <a:lnTo>
                    <a:pt x="1798"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8" name="Google Shape;1548;p17"/>
          <p:cNvGrpSpPr/>
          <p:nvPr/>
        </p:nvGrpSpPr>
        <p:grpSpPr>
          <a:xfrm flipH="1">
            <a:off x="954468" y="315013"/>
            <a:ext cx="606514" cy="741056"/>
            <a:chOff x="6180225" y="405175"/>
            <a:chExt cx="606514" cy="741056"/>
          </a:xfrm>
        </p:grpSpPr>
        <p:sp>
          <p:nvSpPr>
            <p:cNvPr id="1549" name="Google Shape;1549;p17"/>
            <p:cNvSpPr/>
            <p:nvPr/>
          </p:nvSpPr>
          <p:spPr>
            <a:xfrm>
              <a:off x="6180225" y="472428"/>
              <a:ext cx="606514" cy="673802"/>
            </a:xfrm>
            <a:custGeom>
              <a:avLst/>
              <a:gdLst/>
              <a:ahLst/>
              <a:cxnLst/>
              <a:rect l="l" t="t" r="r" b="b"/>
              <a:pathLst>
                <a:path w="16459" h="18285" fill="none" extrusionOk="0">
                  <a:moveTo>
                    <a:pt x="10055" y="1"/>
                  </a:moveTo>
                  <a:lnTo>
                    <a:pt x="10055" y="6186"/>
                  </a:lnTo>
                  <a:cubicBezTo>
                    <a:pt x="10055" y="6186"/>
                    <a:pt x="14224" y="12562"/>
                    <a:pt x="14987" y="13843"/>
                  </a:cubicBezTo>
                  <a:cubicBezTo>
                    <a:pt x="15777" y="15123"/>
                    <a:pt x="16458" y="16159"/>
                    <a:pt x="16458" y="16758"/>
                  </a:cubicBezTo>
                  <a:cubicBezTo>
                    <a:pt x="16458" y="17412"/>
                    <a:pt x="16213" y="18012"/>
                    <a:pt x="14905" y="18012"/>
                  </a:cubicBezTo>
                  <a:lnTo>
                    <a:pt x="8229" y="18148"/>
                  </a:lnTo>
                  <a:lnTo>
                    <a:pt x="1554" y="18257"/>
                  </a:lnTo>
                  <a:cubicBezTo>
                    <a:pt x="246" y="18284"/>
                    <a:pt x="0" y="17685"/>
                    <a:pt x="0" y="17058"/>
                  </a:cubicBezTo>
                  <a:cubicBezTo>
                    <a:pt x="0" y="16459"/>
                    <a:pt x="682" y="15450"/>
                    <a:pt x="1472" y="14088"/>
                  </a:cubicBezTo>
                  <a:cubicBezTo>
                    <a:pt x="2262" y="12726"/>
                    <a:pt x="6431" y="6268"/>
                    <a:pt x="6431" y="6268"/>
                  </a:cubicBezTo>
                  <a:lnTo>
                    <a:pt x="6431" y="8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17"/>
            <p:cNvSpPr/>
            <p:nvPr/>
          </p:nvSpPr>
          <p:spPr>
            <a:xfrm>
              <a:off x="6319781" y="860030"/>
              <a:ext cx="327375" cy="6043"/>
            </a:xfrm>
            <a:custGeom>
              <a:avLst/>
              <a:gdLst/>
              <a:ahLst/>
              <a:cxnLst/>
              <a:rect l="l" t="t" r="r" b="b"/>
              <a:pathLst>
                <a:path w="8884" h="164" fill="none" extrusionOk="0">
                  <a:moveTo>
                    <a:pt x="1" y="164"/>
                  </a:moveTo>
                  <a:lnTo>
                    <a:pt x="888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7"/>
            <p:cNvSpPr/>
            <p:nvPr/>
          </p:nvSpPr>
          <p:spPr>
            <a:xfrm>
              <a:off x="6374026" y="405175"/>
              <a:ext cx="219921" cy="62277"/>
            </a:xfrm>
            <a:custGeom>
              <a:avLst/>
              <a:gdLst/>
              <a:ahLst/>
              <a:cxnLst/>
              <a:rect l="l" t="t" r="r" b="b"/>
              <a:pathLst>
                <a:path w="5968" h="1690" fill="none" extrusionOk="0">
                  <a:moveTo>
                    <a:pt x="5968" y="790"/>
                  </a:moveTo>
                  <a:cubicBezTo>
                    <a:pt x="5940" y="1226"/>
                    <a:pt x="5586" y="1608"/>
                    <a:pt x="5150" y="1608"/>
                  </a:cubicBezTo>
                  <a:lnTo>
                    <a:pt x="791" y="1690"/>
                  </a:lnTo>
                  <a:cubicBezTo>
                    <a:pt x="355" y="1690"/>
                    <a:pt x="0" y="1335"/>
                    <a:pt x="0" y="899"/>
                  </a:cubicBezTo>
                  <a:lnTo>
                    <a:pt x="0" y="899"/>
                  </a:lnTo>
                  <a:cubicBezTo>
                    <a:pt x="0" y="463"/>
                    <a:pt x="355" y="109"/>
                    <a:pt x="791" y="82"/>
                  </a:cubicBezTo>
                  <a:lnTo>
                    <a:pt x="5150" y="0"/>
                  </a:lnTo>
                  <a:cubicBezTo>
                    <a:pt x="5586" y="0"/>
                    <a:pt x="5968" y="354"/>
                    <a:pt x="5968" y="790"/>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2" name="Google Shape;1552;p17"/>
          <p:cNvSpPr/>
          <p:nvPr/>
        </p:nvSpPr>
        <p:spPr>
          <a:xfrm flipH="1">
            <a:off x="407591" y="1892446"/>
            <a:ext cx="90984" cy="91975"/>
          </a:xfrm>
          <a:custGeom>
            <a:avLst/>
            <a:gdLst/>
            <a:ahLst/>
            <a:cxnLst/>
            <a:rect l="l" t="t" r="r" b="b"/>
            <a:pathLst>
              <a:path w="2481" h="2508" fill="none" extrusionOk="0">
                <a:moveTo>
                  <a:pt x="2480" y="1226"/>
                </a:moveTo>
                <a:cubicBezTo>
                  <a:pt x="2480" y="1908"/>
                  <a:pt x="1935" y="2480"/>
                  <a:pt x="1227" y="2480"/>
                </a:cubicBezTo>
                <a:cubicBezTo>
                  <a:pt x="546" y="2507"/>
                  <a:pt x="1" y="1935"/>
                  <a:pt x="1" y="1254"/>
                </a:cubicBezTo>
                <a:cubicBezTo>
                  <a:pt x="1" y="573"/>
                  <a:pt x="546" y="28"/>
                  <a:pt x="1227" y="0"/>
                </a:cubicBezTo>
                <a:cubicBezTo>
                  <a:pt x="1908" y="0"/>
                  <a:pt x="2480" y="545"/>
                  <a:pt x="2480" y="1226"/>
                </a:cubicBezTo>
                <a:close/>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3" name="Google Shape;1553;p17"/>
          <p:cNvGrpSpPr/>
          <p:nvPr/>
        </p:nvGrpSpPr>
        <p:grpSpPr>
          <a:xfrm flipH="1">
            <a:off x="663047" y="491837"/>
            <a:ext cx="249074" cy="249037"/>
            <a:chOff x="6886110" y="773687"/>
            <a:chExt cx="249074" cy="249037"/>
          </a:xfrm>
        </p:grpSpPr>
        <p:sp>
          <p:nvSpPr>
            <p:cNvPr id="1554" name="Google Shape;1554;p17"/>
            <p:cNvSpPr/>
            <p:nvPr/>
          </p:nvSpPr>
          <p:spPr>
            <a:xfrm>
              <a:off x="7010631" y="773687"/>
              <a:ext cx="37" cy="94410"/>
            </a:xfrm>
            <a:custGeom>
              <a:avLst/>
              <a:gdLst/>
              <a:ahLst/>
              <a:cxnLst/>
              <a:rect l="l" t="t" r="r" b="b"/>
              <a:pathLst>
                <a:path w="1" h="2562" fill="none" extrusionOk="0">
                  <a:moveTo>
                    <a:pt x="1" y="0"/>
                  </a:moveTo>
                  <a:lnTo>
                    <a:pt x="1" y="256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7"/>
            <p:cNvSpPr/>
            <p:nvPr/>
          </p:nvSpPr>
          <p:spPr>
            <a:xfrm>
              <a:off x="7010631" y="928315"/>
              <a:ext cx="37" cy="94410"/>
            </a:xfrm>
            <a:custGeom>
              <a:avLst/>
              <a:gdLst/>
              <a:ahLst/>
              <a:cxnLst/>
              <a:rect l="l" t="t" r="r" b="b"/>
              <a:pathLst>
                <a:path w="1" h="2562" fill="none" extrusionOk="0">
                  <a:moveTo>
                    <a:pt x="1" y="0"/>
                  </a:moveTo>
                  <a:lnTo>
                    <a:pt x="1" y="256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17"/>
            <p:cNvSpPr/>
            <p:nvPr/>
          </p:nvSpPr>
          <p:spPr>
            <a:xfrm>
              <a:off x="6886110" y="899203"/>
              <a:ext cx="94447" cy="1032"/>
            </a:xfrm>
            <a:custGeom>
              <a:avLst/>
              <a:gdLst/>
              <a:ahLst/>
              <a:cxnLst/>
              <a:rect l="l" t="t" r="r" b="b"/>
              <a:pathLst>
                <a:path w="2563" h="28" fill="none" extrusionOk="0">
                  <a:moveTo>
                    <a:pt x="1" y="27"/>
                  </a:moveTo>
                  <a:lnTo>
                    <a:pt x="2562"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7"/>
            <p:cNvSpPr/>
            <p:nvPr/>
          </p:nvSpPr>
          <p:spPr>
            <a:xfrm>
              <a:off x="7041770" y="896181"/>
              <a:ext cx="93415" cy="1032"/>
            </a:xfrm>
            <a:custGeom>
              <a:avLst/>
              <a:gdLst/>
              <a:ahLst/>
              <a:cxnLst/>
              <a:rect l="l" t="t" r="r" b="b"/>
              <a:pathLst>
                <a:path w="2535" h="28" fill="none" extrusionOk="0">
                  <a:moveTo>
                    <a:pt x="0" y="28"/>
                  </a:moveTo>
                  <a:lnTo>
                    <a:pt x="25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7"/>
            <p:cNvSpPr/>
            <p:nvPr/>
          </p:nvSpPr>
          <p:spPr>
            <a:xfrm>
              <a:off x="6923293" y="811828"/>
              <a:ext cx="66293" cy="65298"/>
            </a:xfrm>
            <a:custGeom>
              <a:avLst/>
              <a:gdLst/>
              <a:ahLst/>
              <a:cxnLst/>
              <a:rect l="l" t="t" r="r" b="b"/>
              <a:pathLst>
                <a:path w="1799" h="1772" fill="none" extrusionOk="0">
                  <a:moveTo>
                    <a:pt x="0" y="1"/>
                  </a:moveTo>
                  <a:lnTo>
                    <a:pt x="1798" y="177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7"/>
            <p:cNvSpPr/>
            <p:nvPr/>
          </p:nvSpPr>
          <p:spPr>
            <a:xfrm>
              <a:off x="7032741" y="919286"/>
              <a:ext cx="66293" cy="65298"/>
            </a:xfrm>
            <a:custGeom>
              <a:avLst/>
              <a:gdLst/>
              <a:ahLst/>
              <a:cxnLst/>
              <a:rect l="l" t="t" r="r" b="b"/>
              <a:pathLst>
                <a:path w="1799" h="1772" fill="none" extrusionOk="0">
                  <a:moveTo>
                    <a:pt x="0" y="0"/>
                  </a:moveTo>
                  <a:lnTo>
                    <a:pt x="1798" y="177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7"/>
            <p:cNvSpPr/>
            <p:nvPr/>
          </p:nvSpPr>
          <p:spPr>
            <a:xfrm>
              <a:off x="6923293" y="920281"/>
              <a:ext cx="66293" cy="67288"/>
            </a:xfrm>
            <a:custGeom>
              <a:avLst/>
              <a:gdLst/>
              <a:ahLst/>
              <a:cxnLst/>
              <a:rect l="l" t="t" r="r" b="b"/>
              <a:pathLst>
                <a:path w="1799" h="1826" fill="none" extrusionOk="0">
                  <a:moveTo>
                    <a:pt x="0" y="1826"/>
                  </a:moveTo>
                  <a:lnTo>
                    <a:pt x="1798"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17"/>
            <p:cNvSpPr/>
            <p:nvPr/>
          </p:nvSpPr>
          <p:spPr>
            <a:xfrm>
              <a:off x="7032741" y="808806"/>
              <a:ext cx="66293" cy="67325"/>
            </a:xfrm>
            <a:custGeom>
              <a:avLst/>
              <a:gdLst/>
              <a:ahLst/>
              <a:cxnLst/>
              <a:rect l="l" t="t" r="r" b="b"/>
              <a:pathLst>
                <a:path w="1799" h="1827" fill="none" extrusionOk="0">
                  <a:moveTo>
                    <a:pt x="0" y="1826"/>
                  </a:moveTo>
                  <a:lnTo>
                    <a:pt x="1798"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2" name="Google Shape;1562;p17"/>
          <p:cNvGrpSpPr/>
          <p:nvPr/>
        </p:nvGrpSpPr>
        <p:grpSpPr>
          <a:xfrm flipH="1">
            <a:off x="7931801" y="246682"/>
            <a:ext cx="384731" cy="590613"/>
            <a:chOff x="1603769" y="107044"/>
            <a:chExt cx="384731" cy="590613"/>
          </a:xfrm>
        </p:grpSpPr>
        <p:sp>
          <p:nvSpPr>
            <p:cNvPr id="1563" name="Google Shape;1563;p17"/>
            <p:cNvSpPr/>
            <p:nvPr/>
          </p:nvSpPr>
          <p:spPr>
            <a:xfrm>
              <a:off x="1603769" y="197004"/>
              <a:ext cx="384731" cy="500653"/>
            </a:xfrm>
            <a:custGeom>
              <a:avLst/>
              <a:gdLst/>
              <a:ahLst/>
              <a:cxnLst/>
              <a:rect l="l" t="t" r="r" b="b"/>
              <a:pathLst>
                <a:path w="10491" h="13652" fill="none" extrusionOk="0">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7"/>
            <p:cNvSpPr/>
            <p:nvPr/>
          </p:nvSpPr>
          <p:spPr>
            <a:xfrm>
              <a:off x="1607767" y="107044"/>
              <a:ext cx="376737" cy="92965"/>
            </a:xfrm>
            <a:custGeom>
              <a:avLst/>
              <a:gdLst/>
              <a:ahLst/>
              <a:cxnLst/>
              <a:rect l="l" t="t" r="r" b="b"/>
              <a:pathLst>
                <a:path w="10273" h="2535" fill="none" extrusionOk="0">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7"/>
            <p:cNvSpPr/>
            <p:nvPr/>
          </p:nvSpPr>
          <p:spPr>
            <a:xfrm>
              <a:off x="1609747" y="301927"/>
              <a:ext cx="372776" cy="6014"/>
            </a:xfrm>
            <a:custGeom>
              <a:avLst/>
              <a:gdLst/>
              <a:ahLst/>
              <a:cxnLst/>
              <a:rect l="l" t="t" r="r" b="b"/>
              <a:pathLst>
                <a:path w="10165" h="164" fill="none" extrusionOk="0">
                  <a:moveTo>
                    <a:pt x="1" y="164"/>
                  </a:moveTo>
                  <a:lnTo>
                    <a:pt x="10164"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7"/>
            <p:cNvSpPr/>
            <p:nvPr/>
          </p:nvSpPr>
          <p:spPr>
            <a:xfrm>
              <a:off x="1606740" y="569717"/>
              <a:ext cx="378754" cy="7041"/>
            </a:xfrm>
            <a:custGeom>
              <a:avLst/>
              <a:gdLst/>
              <a:ahLst/>
              <a:cxnLst/>
              <a:rect l="l" t="t" r="r" b="b"/>
              <a:pathLst>
                <a:path w="10328" h="192" fill="none" extrusionOk="0">
                  <a:moveTo>
                    <a:pt x="10328" y="1"/>
                  </a:moveTo>
                  <a:lnTo>
                    <a:pt x="1" y="19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7"/>
            <p:cNvSpPr/>
            <p:nvPr/>
          </p:nvSpPr>
          <p:spPr>
            <a:xfrm>
              <a:off x="1725672" y="378868"/>
              <a:ext cx="140932" cy="2017"/>
            </a:xfrm>
            <a:custGeom>
              <a:avLst/>
              <a:gdLst/>
              <a:ahLst/>
              <a:cxnLst/>
              <a:rect l="l" t="t" r="r" b="b"/>
              <a:pathLst>
                <a:path w="3843" h="55" fill="none" extrusionOk="0">
                  <a:moveTo>
                    <a:pt x="0" y="55"/>
                  </a:moveTo>
                  <a:lnTo>
                    <a:pt x="384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7"/>
            <p:cNvSpPr/>
            <p:nvPr/>
          </p:nvSpPr>
          <p:spPr>
            <a:xfrm>
              <a:off x="1725672" y="437839"/>
              <a:ext cx="140932" cy="2017"/>
            </a:xfrm>
            <a:custGeom>
              <a:avLst/>
              <a:gdLst/>
              <a:ahLst/>
              <a:cxnLst/>
              <a:rect l="l" t="t" r="r" b="b"/>
              <a:pathLst>
                <a:path w="3843" h="55" fill="none" extrusionOk="0">
                  <a:moveTo>
                    <a:pt x="0" y="55"/>
                  </a:moveTo>
                  <a:lnTo>
                    <a:pt x="384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7"/>
            <p:cNvSpPr/>
            <p:nvPr/>
          </p:nvSpPr>
          <p:spPr>
            <a:xfrm>
              <a:off x="1725672" y="496773"/>
              <a:ext cx="140932" cy="3044"/>
            </a:xfrm>
            <a:custGeom>
              <a:avLst/>
              <a:gdLst/>
              <a:ahLst/>
              <a:cxnLst/>
              <a:rect l="l" t="t" r="r" b="b"/>
              <a:pathLst>
                <a:path w="3843" h="83" fill="none" extrusionOk="0">
                  <a:moveTo>
                    <a:pt x="0" y="82"/>
                  </a:moveTo>
                  <a:lnTo>
                    <a:pt x="3842"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0" name="Google Shape;1570;p17"/>
          <p:cNvGrpSpPr/>
          <p:nvPr/>
        </p:nvGrpSpPr>
        <p:grpSpPr>
          <a:xfrm flipH="1">
            <a:off x="663051" y="1233817"/>
            <a:ext cx="510665" cy="824436"/>
            <a:chOff x="4698532" y="1605962"/>
            <a:chExt cx="510665" cy="824436"/>
          </a:xfrm>
        </p:grpSpPr>
        <p:sp>
          <p:nvSpPr>
            <p:cNvPr id="1571" name="Google Shape;1571;p17"/>
            <p:cNvSpPr/>
            <p:nvPr/>
          </p:nvSpPr>
          <p:spPr>
            <a:xfrm>
              <a:off x="4698532" y="1661926"/>
              <a:ext cx="510665" cy="768472"/>
            </a:xfrm>
            <a:custGeom>
              <a:avLst/>
              <a:gdLst/>
              <a:ahLst/>
              <a:cxnLst/>
              <a:rect l="l" t="t" r="r" b="b"/>
              <a:pathLst>
                <a:path w="13925" h="20955" fill="none" extrusionOk="0">
                  <a:moveTo>
                    <a:pt x="5096" y="83"/>
                  </a:moveTo>
                  <a:lnTo>
                    <a:pt x="5096" y="7276"/>
                  </a:lnTo>
                  <a:cubicBezTo>
                    <a:pt x="2098" y="8175"/>
                    <a:pt x="28" y="10927"/>
                    <a:pt x="28" y="14061"/>
                  </a:cubicBezTo>
                  <a:cubicBezTo>
                    <a:pt x="0" y="17876"/>
                    <a:pt x="3134" y="20955"/>
                    <a:pt x="6976" y="20873"/>
                  </a:cubicBezTo>
                  <a:cubicBezTo>
                    <a:pt x="10818" y="20791"/>
                    <a:pt x="13897" y="17658"/>
                    <a:pt x="13924" y="13816"/>
                  </a:cubicBezTo>
                  <a:cubicBezTo>
                    <a:pt x="13924" y="10709"/>
                    <a:pt x="11826" y="7985"/>
                    <a:pt x="8829" y="7222"/>
                  </a:cubicBezTo>
                  <a:lnTo>
                    <a:pt x="882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17"/>
            <p:cNvSpPr/>
            <p:nvPr/>
          </p:nvSpPr>
          <p:spPr>
            <a:xfrm>
              <a:off x="4836424" y="1605962"/>
              <a:ext cx="233861" cy="59006"/>
            </a:xfrm>
            <a:custGeom>
              <a:avLst/>
              <a:gdLst/>
              <a:ahLst/>
              <a:cxnLst/>
              <a:rect l="l" t="t" r="r" b="b"/>
              <a:pathLst>
                <a:path w="6377" h="1609" fill="none" extrusionOk="0">
                  <a:moveTo>
                    <a:pt x="6377" y="737"/>
                  </a:moveTo>
                  <a:cubicBezTo>
                    <a:pt x="6377" y="1173"/>
                    <a:pt x="6022" y="1500"/>
                    <a:pt x="5614" y="1527"/>
                  </a:cubicBezTo>
                  <a:lnTo>
                    <a:pt x="763" y="1609"/>
                  </a:lnTo>
                  <a:cubicBezTo>
                    <a:pt x="355" y="1609"/>
                    <a:pt x="1" y="1282"/>
                    <a:pt x="1" y="846"/>
                  </a:cubicBezTo>
                  <a:lnTo>
                    <a:pt x="1" y="846"/>
                  </a:lnTo>
                  <a:cubicBezTo>
                    <a:pt x="1" y="437"/>
                    <a:pt x="355" y="83"/>
                    <a:pt x="763" y="83"/>
                  </a:cubicBezTo>
                  <a:lnTo>
                    <a:pt x="5614" y="1"/>
                  </a:lnTo>
                  <a:cubicBezTo>
                    <a:pt x="6022" y="1"/>
                    <a:pt x="6377" y="328"/>
                    <a:pt x="6377" y="737"/>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17"/>
            <p:cNvSpPr/>
            <p:nvPr/>
          </p:nvSpPr>
          <p:spPr>
            <a:xfrm>
              <a:off x="4710524" y="2099624"/>
              <a:ext cx="485654" cy="9021"/>
            </a:xfrm>
            <a:custGeom>
              <a:avLst/>
              <a:gdLst/>
              <a:ahLst/>
              <a:cxnLst/>
              <a:rect l="l" t="t" r="r" b="b"/>
              <a:pathLst>
                <a:path w="13243" h="246" fill="none" extrusionOk="0">
                  <a:moveTo>
                    <a:pt x="0" y="246"/>
                  </a:moveTo>
                  <a:lnTo>
                    <a:pt x="13243"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4" name="Google Shape;1574;p17"/>
          <p:cNvSpPr/>
          <p:nvPr/>
        </p:nvSpPr>
        <p:spPr>
          <a:xfrm flipH="1">
            <a:off x="7111894" y="680619"/>
            <a:ext cx="156650" cy="156675"/>
          </a:xfrm>
          <a:custGeom>
            <a:avLst/>
            <a:gdLst/>
            <a:ahLst/>
            <a:cxnLst/>
            <a:rect l="l" t="t" r="r" b="b"/>
            <a:pathLst>
              <a:path w="6266" h="6267" fill="none" extrusionOk="0">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w="19375" cap="flat" cmpd="sng">
            <a:solidFill>
              <a:schemeClr val="accent2"/>
            </a:solidFill>
            <a:prstDash val="solid"/>
            <a:miter lim="31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5" name="Google Shape;1575;p17"/>
          <p:cNvGrpSpPr/>
          <p:nvPr/>
        </p:nvGrpSpPr>
        <p:grpSpPr>
          <a:xfrm flipH="1">
            <a:off x="7517559" y="246681"/>
            <a:ext cx="184903" cy="235878"/>
            <a:chOff x="2947570" y="-1075969"/>
            <a:chExt cx="184903" cy="235878"/>
          </a:xfrm>
        </p:grpSpPr>
        <p:sp>
          <p:nvSpPr>
            <p:cNvPr id="1576" name="Google Shape;1576;p17"/>
            <p:cNvSpPr/>
            <p:nvPr/>
          </p:nvSpPr>
          <p:spPr>
            <a:xfrm>
              <a:off x="2947570" y="-1075969"/>
              <a:ext cx="184903" cy="235878"/>
            </a:xfrm>
            <a:custGeom>
              <a:avLst/>
              <a:gdLst/>
              <a:ahLst/>
              <a:cxnLst/>
              <a:rect l="l" t="t" r="r" b="b"/>
              <a:pathLst>
                <a:path w="5042" h="6432" fill="none" extrusionOk="0">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7"/>
            <p:cNvSpPr/>
            <p:nvPr/>
          </p:nvSpPr>
          <p:spPr>
            <a:xfrm>
              <a:off x="2956555" y="-994040"/>
              <a:ext cx="63003" cy="65020"/>
            </a:xfrm>
            <a:custGeom>
              <a:avLst/>
              <a:gdLst/>
              <a:ahLst/>
              <a:cxnLst/>
              <a:rect l="l" t="t" r="r" b="b"/>
              <a:pathLst>
                <a:path w="1718" h="1773" fill="none" extrusionOk="0">
                  <a:moveTo>
                    <a:pt x="1" y="1772"/>
                  </a:moveTo>
                  <a:lnTo>
                    <a:pt x="1717"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7"/>
            <p:cNvSpPr/>
            <p:nvPr/>
          </p:nvSpPr>
          <p:spPr>
            <a:xfrm>
              <a:off x="3038520" y="-991033"/>
              <a:ext cx="78956" cy="79983"/>
            </a:xfrm>
            <a:custGeom>
              <a:avLst/>
              <a:gdLst/>
              <a:ahLst/>
              <a:cxnLst/>
              <a:rect l="l" t="t" r="r" b="b"/>
              <a:pathLst>
                <a:path w="2153" h="2181" fill="none" extrusionOk="0">
                  <a:moveTo>
                    <a:pt x="2153" y="1"/>
                  </a:moveTo>
                  <a:lnTo>
                    <a:pt x="0" y="218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9" name="Google Shape;1579;p17"/>
          <p:cNvGrpSpPr/>
          <p:nvPr/>
        </p:nvGrpSpPr>
        <p:grpSpPr>
          <a:xfrm flipH="1">
            <a:off x="7637259" y="1146056"/>
            <a:ext cx="184903" cy="235878"/>
            <a:chOff x="2947570" y="-1075969"/>
            <a:chExt cx="184903" cy="235878"/>
          </a:xfrm>
        </p:grpSpPr>
        <p:sp>
          <p:nvSpPr>
            <p:cNvPr id="1580" name="Google Shape;1580;p17"/>
            <p:cNvSpPr/>
            <p:nvPr/>
          </p:nvSpPr>
          <p:spPr>
            <a:xfrm>
              <a:off x="2947570" y="-1075969"/>
              <a:ext cx="184903" cy="235878"/>
            </a:xfrm>
            <a:custGeom>
              <a:avLst/>
              <a:gdLst/>
              <a:ahLst/>
              <a:cxnLst/>
              <a:rect l="l" t="t" r="r" b="b"/>
              <a:pathLst>
                <a:path w="5042" h="6432" fill="none" extrusionOk="0">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7"/>
            <p:cNvSpPr/>
            <p:nvPr/>
          </p:nvSpPr>
          <p:spPr>
            <a:xfrm>
              <a:off x="2956555" y="-994040"/>
              <a:ext cx="63003" cy="65020"/>
            </a:xfrm>
            <a:custGeom>
              <a:avLst/>
              <a:gdLst/>
              <a:ahLst/>
              <a:cxnLst/>
              <a:rect l="l" t="t" r="r" b="b"/>
              <a:pathLst>
                <a:path w="1718" h="1773" fill="none" extrusionOk="0">
                  <a:moveTo>
                    <a:pt x="1" y="1772"/>
                  </a:moveTo>
                  <a:lnTo>
                    <a:pt x="1717"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7"/>
            <p:cNvSpPr/>
            <p:nvPr/>
          </p:nvSpPr>
          <p:spPr>
            <a:xfrm>
              <a:off x="3038520" y="-991033"/>
              <a:ext cx="78956" cy="79983"/>
            </a:xfrm>
            <a:custGeom>
              <a:avLst/>
              <a:gdLst/>
              <a:ahLst/>
              <a:cxnLst/>
              <a:rect l="l" t="t" r="r" b="b"/>
              <a:pathLst>
                <a:path w="2153" h="2181" fill="none" extrusionOk="0">
                  <a:moveTo>
                    <a:pt x="2153" y="1"/>
                  </a:moveTo>
                  <a:lnTo>
                    <a:pt x="0" y="218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3" name="Google Shape;1583;p17"/>
          <p:cNvGrpSpPr/>
          <p:nvPr/>
        </p:nvGrpSpPr>
        <p:grpSpPr>
          <a:xfrm flipH="1">
            <a:off x="8139562" y="1043517"/>
            <a:ext cx="670541" cy="672920"/>
            <a:chOff x="4492684" y="662647"/>
            <a:chExt cx="847391" cy="850399"/>
          </a:xfrm>
        </p:grpSpPr>
        <p:sp>
          <p:nvSpPr>
            <p:cNvPr id="1584" name="Google Shape;1584;p17"/>
            <p:cNvSpPr/>
            <p:nvPr/>
          </p:nvSpPr>
          <p:spPr>
            <a:xfrm>
              <a:off x="4492684" y="662647"/>
              <a:ext cx="847391" cy="850399"/>
            </a:xfrm>
            <a:custGeom>
              <a:avLst/>
              <a:gdLst/>
              <a:ahLst/>
              <a:cxnLst/>
              <a:rect l="l" t="t" r="r" b="b"/>
              <a:pathLst>
                <a:path w="23107" h="23189" fill="none" extrusionOk="0">
                  <a:moveTo>
                    <a:pt x="19019" y="4061"/>
                  </a:moveTo>
                  <a:cubicBezTo>
                    <a:pt x="23107" y="8093"/>
                    <a:pt x="23079" y="14769"/>
                    <a:pt x="18965" y="18938"/>
                  </a:cubicBezTo>
                  <a:cubicBezTo>
                    <a:pt x="14823" y="23080"/>
                    <a:pt x="8175" y="23189"/>
                    <a:pt x="4087" y="19129"/>
                  </a:cubicBezTo>
                  <a:cubicBezTo>
                    <a:pt x="0" y="15069"/>
                    <a:pt x="27" y="8420"/>
                    <a:pt x="4142" y="4252"/>
                  </a:cubicBezTo>
                  <a:cubicBezTo>
                    <a:pt x="8284" y="83"/>
                    <a:pt x="14932" y="1"/>
                    <a:pt x="19019" y="406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7"/>
            <p:cNvSpPr/>
            <p:nvPr/>
          </p:nvSpPr>
          <p:spPr>
            <a:xfrm>
              <a:off x="4858428" y="1029382"/>
              <a:ext cx="115922" cy="115958"/>
            </a:xfrm>
            <a:custGeom>
              <a:avLst/>
              <a:gdLst/>
              <a:ahLst/>
              <a:cxnLst/>
              <a:rect l="l" t="t" r="r" b="b"/>
              <a:pathLst>
                <a:path w="3161" h="3162" fill="none" extrusionOk="0">
                  <a:moveTo>
                    <a:pt x="3161" y="1554"/>
                  </a:moveTo>
                  <a:cubicBezTo>
                    <a:pt x="3134" y="2426"/>
                    <a:pt x="2452" y="3134"/>
                    <a:pt x="1580" y="3162"/>
                  </a:cubicBezTo>
                  <a:cubicBezTo>
                    <a:pt x="708" y="3162"/>
                    <a:pt x="0" y="2480"/>
                    <a:pt x="0" y="1608"/>
                  </a:cubicBezTo>
                  <a:cubicBezTo>
                    <a:pt x="0" y="737"/>
                    <a:pt x="708" y="28"/>
                    <a:pt x="1580" y="1"/>
                  </a:cubicBezTo>
                  <a:cubicBezTo>
                    <a:pt x="2452" y="1"/>
                    <a:pt x="3161" y="682"/>
                    <a:pt x="3161" y="1554"/>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17"/>
            <p:cNvSpPr/>
            <p:nvPr/>
          </p:nvSpPr>
          <p:spPr>
            <a:xfrm>
              <a:off x="4770485" y="792581"/>
              <a:ext cx="291803" cy="197885"/>
            </a:xfrm>
            <a:custGeom>
              <a:avLst/>
              <a:gdLst/>
              <a:ahLst/>
              <a:cxnLst/>
              <a:rect l="l" t="t" r="r" b="b"/>
              <a:pathLst>
                <a:path w="7957" h="5396" fill="none" extrusionOk="0">
                  <a:moveTo>
                    <a:pt x="3978" y="4932"/>
                  </a:moveTo>
                  <a:cubicBezTo>
                    <a:pt x="4523" y="4932"/>
                    <a:pt x="5068" y="5068"/>
                    <a:pt x="5532" y="5341"/>
                  </a:cubicBezTo>
                  <a:lnTo>
                    <a:pt x="7957" y="1035"/>
                  </a:lnTo>
                  <a:cubicBezTo>
                    <a:pt x="6730" y="354"/>
                    <a:pt x="5368" y="0"/>
                    <a:pt x="3978" y="55"/>
                  </a:cubicBezTo>
                  <a:cubicBezTo>
                    <a:pt x="2589" y="55"/>
                    <a:pt x="1199" y="436"/>
                    <a:pt x="0" y="1172"/>
                  </a:cubicBezTo>
                  <a:lnTo>
                    <a:pt x="2452" y="5395"/>
                  </a:lnTo>
                  <a:cubicBezTo>
                    <a:pt x="2916" y="5095"/>
                    <a:pt x="3433" y="4959"/>
                    <a:pt x="3978" y="4932"/>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7"/>
            <p:cNvSpPr/>
            <p:nvPr/>
          </p:nvSpPr>
          <p:spPr>
            <a:xfrm>
              <a:off x="4623571" y="1091360"/>
              <a:ext cx="235878" cy="250840"/>
            </a:xfrm>
            <a:custGeom>
              <a:avLst/>
              <a:gdLst/>
              <a:ahLst/>
              <a:cxnLst/>
              <a:rect l="l" t="t" r="r" b="b"/>
              <a:pathLst>
                <a:path w="6432" h="6840" fill="none" extrusionOk="0">
                  <a:moveTo>
                    <a:pt x="4878" y="0"/>
                  </a:moveTo>
                  <a:lnTo>
                    <a:pt x="1" y="82"/>
                  </a:lnTo>
                  <a:cubicBezTo>
                    <a:pt x="1" y="2861"/>
                    <a:pt x="1499" y="5450"/>
                    <a:pt x="3924" y="6839"/>
                  </a:cubicBezTo>
                  <a:lnTo>
                    <a:pt x="6431" y="2589"/>
                  </a:lnTo>
                  <a:cubicBezTo>
                    <a:pt x="5478" y="2071"/>
                    <a:pt x="4905" y="1063"/>
                    <a:pt x="4878" y="0"/>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7"/>
            <p:cNvSpPr/>
            <p:nvPr/>
          </p:nvSpPr>
          <p:spPr>
            <a:xfrm>
              <a:off x="4973326" y="1083365"/>
              <a:ext cx="236868" cy="253847"/>
            </a:xfrm>
            <a:custGeom>
              <a:avLst/>
              <a:gdLst/>
              <a:ahLst/>
              <a:cxnLst/>
              <a:rect l="l" t="t" r="r" b="b"/>
              <a:pathLst>
                <a:path w="6459" h="6922" fill="none" extrusionOk="0">
                  <a:moveTo>
                    <a:pt x="6458" y="0"/>
                  </a:moveTo>
                  <a:lnTo>
                    <a:pt x="1554" y="109"/>
                  </a:lnTo>
                  <a:cubicBezTo>
                    <a:pt x="1526" y="1199"/>
                    <a:pt x="954" y="2207"/>
                    <a:pt x="1" y="2780"/>
                  </a:cubicBezTo>
                  <a:lnTo>
                    <a:pt x="2507" y="6921"/>
                  </a:lnTo>
                  <a:cubicBezTo>
                    <a:pt x="4932" y="5450"/>
                    <a:pt x="6431" y="2834"/>
                    <a:pt x="6458" y="0"/>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9" name="Google Shape;1589;p17"/>
          <p:cNvGrpSpPr/>
          <p:nvPr/>
        </p:nvGrpSpPr>
        <p:grpSpPr>
          <a:xfrm flipH="1">
            <a:off x="8400928" y="2848081"/>
            <a:ext cx="457673" cy="400720"/>
            <a:chOff x="299281" y="2848081"/>
            <a:chExt cx="457673" cy="400720"/>
          </a:xfrm>
        </p:grpSpPr>
        <p:sp>
          <p:nvSpPr>
            <p:cNvPr id="1590" name="Google Shape;1590;p17"/>
            <p:cNvSpPr/>
            <p:nvPr/>
          </p:nvSpPr>
          <p:spPr>
            <a:xfrm>
              <a:off x="299281" y="2848081"/>
              <a:ext cx="457673" cy="400720"/>
            </a:xfrm>
            <a:custGeom>
              <a:avLst/>
              <a:gdLst/>
              <a:ahLst/>
              <a:cxnLst/>
              <a:rect l="l" t="t" r="r" b="b"/>
              <a:pathLst>
                <a:path w="12480" h="10927" fill="none" extrusionOk="0">
                  <a:moveTo>
                    <a:pt x="3106" y="10927"/>
                  </a:moveTo>
                  <a:lnTo>
                    <a:pt x="0" y="5586"/>
                  </a:lnTo>
                  <a:lnTo>
                    <a:pt x="3106" y="109"/>
                  </a:lnTo>
                  <a:lnTo>
                    <a:pt x="9346" y="1"/>
                  </a:lnTo>
                  <a:lnTo>
                    <a:pt x="12480" y="5368"/>
                  </a:lnTo>
                  <a:lnTo>
                    <a:pt x="9346" y="10818"/>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7"/>
            <p:cNvSpPr/>
            <p:nvPr/>
          </p:nvSpPr>
          <p:spPr>
            <a:xfrm>
              <a:off x="388214" y="2929019"/>
              <a:ext cx="278821" cy="241855"/>
            </a:xfrm>
            <a:custGeom>
              <a:avLst/>
              <a:gdLst/>
              <a:ahLst/>
              <a:cxnLst/>
              <a:rect l="l" t="t" r="r" b="b"/>
              <a:pathLst>
                <a:path w="7603" h="6595" fill="none" extrusionOk="0">
                  <a:moveTo>
                    <a:pt x="7602" y="3189"/>
                  </a:moveTo>
                  <a:lnTo>
                    <a:pt x="5722" y="6513"/>
                  </a:lnTo>
                  <a:lnTo>
                    <a:pt x="1908" y="6595"/>
                  </a:lnTo>
                  <a:lnTo>
                    <a:pt x="0" y="3325"/>
                  </a:lnTo>
                  <a:lnTo>
                    <a:pt x="1908"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2" name="Google Shape;1592;p17"/>
          <p:cNvGrpSpPr/>
          <p:nvPr/>
        </p:nvGrpSpPr>
        <p:grpSpPr>
          <a:xfrm flipH="1">
            <a:off x="8234019" y="2795124"/>
            <a:ext cx="128941" cy="128941"/>
            <a:chOff x="794923" y="2795124"/>
            <a:chExt cx="128941" cy="128941"/>
          </a:xfrm>
        </p:grpSpPr>
        <p:sp>
          <p:nvSpPr>
            <p:cNvPr id="1593" name="Google Shape;1593;p17"/>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7"/>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5" name="Google Shape;1595;p17"/>
          <p:cNvGrpSpPr/>
          <p:nvPr/>
        </p:nvGrpSpPr>
        <p:grpSpPr>
          <a:xfrm flipH="1">
            <a:off x="7637248" y="3987817"/>
            <a:ext cx="750503" cy="917365"/>
            <a:chOff x="794919" y="4014442"/>
            <a:chExt cx="750503" cy="917365"/>
          </a:xfrm>
        </p:grpSpPr>
        <p:sp>
          <p:nvSpPr>
            <p:cNvPr id="1596" name="Google Shape;1596;p17"/>
            <p:cNvSpPr/>
            <p:nvPr/>
          </p:nvSpPr>
          <p:spPr>
            <a:xfrm>
              <a:off x="794919" y="4098387"/>
              <a:ext cx="750503" cy="833419"/>
            </a:xfrm>
            <a:custGeom>
              <a:avLst/>
              <a:gdLst/>
              <a:ahLst/>
              <a:cxnLst/>
              <a:rect l="l" t="t" r="r" b="b"/>
              <a:pathLst>
                <a:path w="20465" h="22726" fill="none" extrusionOk="0">
                  <a:moveTo>
                    <a:pt x="12480" y="1"/>
                  </a:moveTo>
                  <a:lnTo>
                    <a:pt x="12480" y="7685"/>
                  </a:lnTo>
                  <a:cubicBezTo>
                    <a:pt x="12480" y="7685"/>
                    <a:pt x="17685" y="15614"/>
                    <a:pt x="18666" y="17221"/>
                  </a:cubicBezTo>
                  <a:cubicBezTo>
                    <a:pt x="19647" y="18884"/>
                    <a:pt x="20464" y="20110"/>
                    <a:pt x="20464" y="20845"/>
                  </a:cubicBezTo>
                  <a:cubicBezTo>
                    <a:pt x="20464" y="21636"/>
                    <a:pt x="20192" y="22399"/>
                    <a:pt x="18530" y="22426"/>
                  </a:cubicBezTo>
                  <a:lnTo>
                    <a:pt x="10246" y="22562"/>
                  </a:lnTo>
                  <a:lnTo>
                    <a:pt x="1935" y="22698"/>
                  </a:lnTo>
                  <a:cubicBezTo>
                    <a:pt x="301" y="22726"/>
                    <a:pt x="1" y="22017"/>
                    <a:pt x="1" y="21200"/>
                  </a:cubicBezTo>
                  <a:cubicBezTo>
                    <a:pt x="1" y="20464"/>
                    <a:pt x="818" y="19211"/>
                    <a:pt x="1826" y="17521"/>
                  </a:cubicBezTo>
                  <a:cubicBezTo>
                    <a:pt x="2780" y="15886"/>
                    <a:pt x="7985" y="7766"/>
                    <a:pt x="7985" y="7766"/>
                  </a:cubicBezTo>
                  <a:lnTo>
                    <a:pt x="7985" y="55"/>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7"/>
            <p:cNvSpPr/>
            <p:nvPr/>
          </p:nvSpPr>
          <p:spPr>
            <a:xfrm>
              <a:off x="967797" y="4578039"/>
              <a:ext cx="404754" cy="7041"/>
            </a:xfrm>
            <a:custGeom>
              <a:avLst/>
              <a:gdLst/>
              <a:ahLst/>
              <a:cxnLst/>
              <a:rect l="l" t="t" r="r" b="b"/>
              <a:pathLst>
                <a:path w="11037" h="192" fill="none" extrusionOk="0">
                  <a:moveTo>
                    <a:pt x="1" y="192"/>
                  </a:moveTo>
                  <a:lnTo>
                    <a:pt x="11036"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7"/>
            <p:cNvSpPr/>
            <p:nvPr/>
          </p:nvSpPr>
          <p:spPr>
            <a:xfrm>
              <a:off x="1033773" y="4014442"/>
              <a:ext cx="272807" cy="76976"/>
            </a:xfrm>
            <a:custGeom>
              <a:avLst/>
              <a:gdLst/>
              <a:ahLst/>
              <a:cxnLst/>
              <a:rect l="l" t="t" r="r" b="b"/>
              <a:pathLst>
                <a:path w="7439" h="2099" fill="none" extrusionOk="0">
                  <a:moveTo>
                    <a:pt x="7439" y="982"/>
                  </a:moveTo>
                  <a:cubicBezTo>
                    <a:pt x="7439" y="1527"/>
                    <a:pt x="7003" y="1990"/>
                    <a:pt x="6431" y="1990"/>
                  </a:cubicBezTo>
                  <a:lnTo>
                    <a:pt x="981" y="2099"/>
                  </a:lnTo>
                  <a:cubicBezTo>
                    <a:pt x="436" y="2099"/>
                    <a:pt x="0" y="1663"/>
                    <a:pt x="0" y="1118"/>
                  </a:cubicBezTo>
                  <a:lnTo>
                    <a:pt x="0" y="1118"/>
                  </a:lnTo>
                  <a:cubicBezTo>
                    <a:pt x="0" y="573"/>
                    <a:pt x="436" y="110"/>
                    <a:pt x="981" y="110"/>
                  </a:cubicBezTo>
                  <a:lnTo>
                    <a:pt x="6431" y="1"/>
                  </a:lnTo>
                  <a:cubicBezTo>
                    <a:pt x="6976" y="1"/>
                    <a:pt x="7439" y="437"/>
                    <a:pt x="7439" y="982"/>
                  </a:cubicBezTo>
                  <a:close/>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9" name="Google Shape;1599;p17"/>
          <p:cNvGrpSpPr/>
          <p:nvPr/>
        </p:nvGrpSpPr>
        <p:grpSpPr>
          <a:xfrm flipH="1">
            <a:off x="7203608" y="4669534"/>
            <a:ext cx="217875" cy="217875"/>
            <a:chOff x="1447449" y="4268259"/>
            <a:chExt cx="217875" cy="217875"/>
          </a:xfrm>
        </p:grpSpPr>
        <p:sp>
          <p:nvSpPr>
            <p:cNvPr id="1600" name="Google Shape;1600;p17"/>
            <p:cNvSpPr/>
            <p:nvPr/>
          </p:nvSpPr>
          <p:spPr>
            <a:xfrm>
              <a:off x="1556370" y="4268259"/>
              <a:ext cx="37" cy="82000"/>
            </a:xfrm>
            <a:custGeom>
              <a:avLst/>
              <a:gdLst/>
              <a:ahLst/>
              <a:cxnLst/>
              <a:rect l="l" t="t" r="r" b="b"/>
              <a:pathLst>
                <a:path w="1" h="2236" fill="none" extrusionOk="0">
                  <a:moveTo>
                    <a:pt x="1" y="1"/>
                  </a:moveTo>
                  <a:lnTo>
                    <a:pt x="1" y="2235"/>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7"/>
            <p:cNvSpPr/>
            <p:nvPr/>
          </p:nvSpPr>
          <p:spPr>
            <a:xfrm>
              <a:off x="1556370" y="4404171"/>
              <a:ext cx="37" cy="81963"/>
            </a:xfrm>
            <a:custGeom>
              <a:avLst/>
              <a:gdLst/>
              <a:ahLst/>
              <a:cxnLst/>
              <a:rect l="l" t="t" r="r" b="b"/>
              <a:pathLst>
                <a:path w="1" h="2235" fill="none" extrusionOk="0">
                  <a:moveTo>
                    <a:pt x="1" y="1"/>
                  </a:moveTo>
                  <a:lnTo>
                    <a:pt x="1" y="2235"/>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7"/>
            <p:cNvSpPr/>
            <p:nvPr/>
          </p:nvSpPr>
          <p:spPr>
            <a:xfrm>
              <a:off x="1447449" y="4377179"/>
              <a:ext cx="82000" cy="2054"/>
            </a:xfrm>
            <a:custGeom>
              <a:avLst/>
              <a:gdLst/>
              <a:ahLst/>
              <a:cxnLst/>
              <a:rect l="l" t="t" r="r" b="b"/>
              <a:pathLst>
                <a:path w="2236" h="56" fill="none" extrusionOk="0">
                  <a:moveTo>
                    <a:pt x="1" y="55"/>
                  </a:moveTo>
                  <a:lnTo>
                    <a:pt x="2235"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7"/>
            <p:cNvSpPr/>
            <p:nvPr/>
          </p:nvSpPr>
          <p:spPr>
            <a:xfrm>
              <a:off x="1583361" y="4375199"/>
              <a:ext cx="81963" cy="1027"/>
            </a:xfrm>
            <a:custGeom>
              <a:avLst/>
              <a:gdLst/>
              <a:ahLst/>
              <a:cxnLst/>
              <a:rect l="l" t="t" r="r" b="b"/>
              <a:pathLst>
                <a:path w="2235" h="28" fill="none" extrusionOk="0">
                  <a:moveTo>
                    <a:pt x="1" y="28"/>
                  </a:moveTo>
                  <a:lnTo>
                    <a:pt x="2235" y="0"/>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7"/>
            <p:cNvSpPr/>
            <p:nvPr/>
          </p:nvSpPr>
          <p:spPr>
            <a:xfrm>
              <a:off x="1479429" y="4301265"/>
              <a:ext cx="58016" cy="56989"/>
            </a:xfrm>
            <a:custGeom>
              <a:avLst/>
              <a:gdLst/>
              <a:ahLst/>
              <a:cxnLst/>
              <a:rect l="l" t="t" r="r" b="b"/>
              <a:pathLst>
                <a:path w="1582" h="1554" fill="none" extrusionOk="0">
                  <a:moveTo>
                    <a:pt x="1" y="0"/>
                  </a:moveTo>
                  <a:lnTo>
                    <a:pt x="1581" y="1553"/>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7"/>
            <p:cNvSpPr/>
            <p:nvPr/>
          </p:nvSpPr>
          <p:spPr>
            <a:xfrm>
              <a:off x="1575366" y="4395186"/>
              <a:ext cx="57979" cy="56989"/>
            </a:xfrm>
            <a:custGeom>
              <a:avLst/>
              <a:gdLst/>
              <a:ahLst/>
              <a:cxnLst/>
              <a:rect l="l" t="t" r="r" b="b"/>
              <a:pathLst>
                <a:path w="1581" h="1554" fill="none" extrusionOk="0">
                  <a:moveTo>
                    <a:pt x="1" y="0"/>
                  </a:moveTo>
                  <a:lnTo>
                    <a:pt x="1581" y="1554"/>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7"/>
            <p:cNvSpPr/>
            <p:nvPr/>
          </p:nvSpPr>
          <p:spPr>
            <a:xfrm>
              <a:off x="1479429" y="4396176"/>
              <a:ext cx="58016" cy="59006"/>
            </a:xfrm>
            <a:custGeom>
              <a:avLst/>
              <a:gdLst/>
              <a:ahLst/>
              <a:cxnLst/>
              <a:rect l="l" t="t" r="r" b="b"/>
              <a:pathLst>
                <a:path w="1582" h="1609" fill="none" extrusionOk="0">
                  <a:moveTo>
                    <a:pt x="1" y="1608"/>
                  </a:moveTo>
                  <a:lnTo>
                    <a:pt x="1581"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7"/>
            <p:cNvSpPr/>
            <p:nvPr/>
          </p:nvSpPr>
          <p:spPr>
            <a:xfrm>
              <a:off x="1575366" y="4299248"/>
              <a:ext cx="57979" cy="59006"/>
            </a:xfrm>
            <a:custGeom>
              <a:avLst/>
              <a:gdLst/>
              <a:ahLst/>
              <a:cxnLst/>
              <a:rect l="l" t="t" r="r" b="b"/>
              <a:pathLst>
                <a:path w="1581" h="1609" fill="none" extrusionOk="0">
                  <a:moveTo>
                    <a:pt x="1" y="1608"/>
                  </a:moveTo>
                  <a:lnTo>
                    <a:pt x="1581"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8" name="Google Shape;1608;p17"/>
          <p:cNvGrpSpPr/>
          <p:nvPr/>
        </p:nvGrpSpPr>
        <p:grpSpPr>
          <a:xfrm flipH="1">
            <a:off x="8193048" y="3519056"/>
            <a:ext cx="210867" cy="780480"/>
            <a:chOff x="2419167" y="1286206"/>
            <a:chExt cx="210867" cy="780480"/>
          </a:xfrm>
        </p:grpSpPr>
        <p:sp>
          <p:nvSpPr>
            <p:cNvPr id="1609" name="Google Shape;1609;p17"/>
            <p:cNvSpPr/>
            <p:nvPr/>
          </p:nvSpPr>
          <p:spPr>
            <a:xfrm>
              <a:off x="2419167" y="1286206"/>
              <a:ext cx="210867" cy="41000"/>
            </a:xfrm>
            <a:custGeom>
              <a:avLst/>
              <a:gdLst/>
              <a:ahLst/>
              <a:cxnLst/>
              <a:rect l="l" t="t" r="r" b="b"/>
              <a:pathLst>
                <a:path w="5750" h="1118" fill="none" extrusionOk="0">
                  <a:moveTo>
                    <a:pt x="1" y="600"/>
                  </a:moveTo>
                  <a:cubicBezTo>
                    <a:pt x="1" y="328"/>
                    <a:pt x="219" y="110"/>
                    <a:pt x="518" y="110"/>
                  </a:cubicBezTo>
                  <a:lnTo>
                    <a:pt x="5259" y="28"/>
                  </a:lnTo>
                  <a:cubicBezTo>
                    <a:pt x="5532" y="1"/>
                    <a:pt x="5750" y="219"/>
                    <a:pt x="5750" y="518"/>
                  </a:cubicBezTo>
                  <a:lnTo>
                    <a:pt x="5750" y="518"/>
                  </a:lnTo>
                  <a:cubicBezTo>
                    <a:pt x="5750" y="791"/>
                    <a:pt x="5532" y="1009"/>
                    <a:pt x="5259" y="1036"/>
                  </a:cubicBezTo>
                  <a:lnTo>
                    <a:pt x="518" y="1118"/>
                  </a:lnTo>
                  <a:cubicBezTo>
                    <a:pt x="246" y="1118"/>
                    <a:pt x="1" y="900"/>
                    <a:pt x="28" y="600"/>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7"/>
            <p:cNvSpPr/>
            <p:nvPr/>
          </p:nvSpPr>
          <p:spPr>
            <a:xfrm>
              <a:off x="2576056" y="1324200"/>
              <a:ext cx="37" cy="59960"/>
            </a:xfrm>
            <a:custGeom>
              <a:avLst/>
              <a:gdLst/>
              <a:ahLst/>
              <a:cxnLst/>
              <a:rect l="l" t="t" r="r" b="b"/>
              <a:pathLst>
                <a:path w="1" h="1635" fill="none" extrusionOk="0">
                  <a:moveTo>
                    <a:pt x="1" y="0"/>
                  </a:moveTo>
                  <a:lnTo>
                    <a:pt x="1" y="163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7"/>
            <p:cNvSpPr/>
            <p:nvPr/>
          </p:nvSpPr>
          <p:spPr>
            <a:xfrm>
              <a:off x="2472123" y="1326180"/>
              <a:ext cx="37" cy="59996"/>
            </a:xfrm>
            <a:custGeom>
              <a:avLst/>
              <a:gdLst/>
              <a:ahLst/>
              <a:cxnLst/>
              <a:rect l="l" t="t" r="r" b="b"/>
              <a:pathLst>
                <a:path w="1" h="1636" fill="none" extrusionOk="0">
                  <a:moveTo>
                    <a:pt x="1" y="0"/>
                  </a:moveTo>
                  <a:lnTo>
                    <a:pt x="1" y="163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7"/>
            <p:cNvSpPr/>
            <p:nvPr/>
          </p:nvSpPr>
          <p:spPr>
            <a:xfrm>
              <a:off x="2434166" y="1384124"/>
              <a:ext cx="179879" cy="468711"/>
            </a:xfrm>
            <a:custGeom>
              <a:avLst/>
              <a:gdLst/>
              <a:ahLst/>
              <a:cxnLst/>
              <a:rect l="l" t="t" r="r" b="b"/>
              <a:pathLst>
                <a:path w="4905" h="12781" fill="none" extrusionOk="0">
                  <a:moveTo>
                    <a:pt x="0" y="83"/>
                  </a:moveTo>
                  <a:lnTo>
                    <a:pt x="4905" y="1"/>
                  </a:lnTo>
                  <a:lnTo>
                    <a:pt x="4905" y="12698"/>
                  </a:lnTo>
                  <a:lnTo>
                    <a:pt x="0" y="12780"/>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7"/>
            <p:cNvSpPr/>
            <p:nvPr/>
          </p:nvSpPr>
          <p:spPr>
            <a:xfrm>
              <a:off x="2476121" y="1850794"/>
              <a:ext cx="96962" cy="47014"/>
            </a:xfrm>
            <a:custGeom>
              <a:avLst/>
              <a:gdLst/>
              <a:ahLst/>
              <a:cxnLst/>
              <a:rect l="l" t="t" r="r" b="b"/>
              <a:pathLst>
                <a:path w="2644" h="1282" fill="none" extrusionOk="0">
                  <a:moveTo>
                    <a:pt x="2644" y="1"/>
                  </a:moveTo>
                  <a:lnTo>
                    <a:pt x="2644" y="1227"/>
                  </a:lnTo>
                  <a:lnTo>
                    <a:pt x="1" y="1281"/>
                  </a:lnTo>
                  <a:lnTo>
                    <a:pt x="1"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7"/>
            <p:cNvSpPr/>
            <p:nvPr/>
          </p:nvSpPr>
          <p:spPr>
            <a:xfrm>
              <a:off x="2439154" y="1793840"/>
              <a:ext cx="169904" cy="3044"/>
            </a:xfrm>
            <a:custGeom>
              <a:avLst/>
              <a:gdLst/>
              <a:ahLst/>
              <a:cxnLst/>
              <a:rect l="l" t="t" r="r" b="b"/>
              <a:pathLst>
                <a:path w="4633" h="83" fill="none" extrusionOk="0">
                  <a:moveTo>
                    <a:pt x="4633" y="1"/>
                  </a:moveTo>
                  <a:lnTo>
                    <a:pt x="1" y="8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7"/>
            <p:cNvSpPr/>
            <p:nvPr/>
          </p:nvSpPr>
          <p:spPr>
            <a:xfrm>
              <a:off x="2527097" y="1896783"/>
              <a:ext cx="37" cy="169904"/>
            </a:xfrm>
            <a:custGeom>
              <a:avLst/>
              <a:gdLst/>
              <a:ahLst/>
              <a:cxnLst/>
              <a:rect l="l" t="t" r="r" b="b"/>
              <a:pathLst>
                <a:path w="1" h="4633" fill="none" extrusionOk="0">
                  <a:moveTo>
                    <a:pt x="0" y="0"/>
                  </a:moveTo>
                  <a:lnTo>
                    <a:pt x="0" y="463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7"/>
            <p:cNvSpPr/>
            <p:nvPr/>
          </p:nvSpPr>
          <p:spPr>
            <a:xfrm>
              <a:off x="2438164" y="1752876"/>
              <a:ext cx="50975" cy="1027"/>
            </a:xfrm>
            <a:custGeom>
              <a:avLst/>
              <a:gdLst/>
              <a:ahLst/>
              <a:cxnLst/>
              <a:rect l="l" t="t" r="r" b="b"/>
              <a:pathLst>
                <a:path w="1390" h="28" fill="none" extrusionOk="0">
                  <a:moveTo>
                    <a:pt x="1390" y="0"/>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7"/>
            <p:cNvSpPr/>
            <p:nvPr/>
          </p:nvSpPr>
          <p:spPr>
            <a:xfrm>
              <a:off x="2438164" y="1706888"/>
              <a:ext cx="50975" cy="37"/>
            </a:xfrm>
            <a:custGeom>
              <a:avLst/>
              <a:gdLst/>
              <a:ahLst/>
              <a:cxnLst/>
              <a:rect l="l" t="t" r="r" b="b"/>
              <a:pathLst>
                <a:path w="1390" h="1" fill="none" extrusionOk="0">
                  <a:moveTo>
                    <a:pt x="1390" y="1"/>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7"/>
            <p:cNvSpPr/>
            <p:nvPr/>
          </p:nvSpPr>
          <p:spPr>
            <a:xfrm>
              <a:off x="2438164" y="1659946"/>
              <a:ext cx="50975" cy="1027"/>
            </a:xfrm>
            <a:custGeom>
              <a:avLst/>
              <a:gdLst/>
              <a:ahLst/>
              <a:cxnLst/>
              <a:rect l="l" t="t" r="r" b="b"/>
              <a:pathLst>
                <a:path w="1390" h="28" fill="none" extrusionOk="0">
                  <a:moveTo>
                    <a:pt x="1390" y="0"/>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7"/>
            <p:cNvSpPr/>
            <p:nvPr/>
          </p:nvSpPr>
          <p:spPr>
            <a:xfrm>
              <a:off x="2438164" y="1613957"/>
              <a:ext cx="50975" cy="1064"/>
            </a:xfrm>
            <a:custGeom>
              <a:avLst/>
              <a:gdLst/>
              <a:ahLst/>
              <a:cxnLst/>
              <a:rect l="l" t="t" r="r" b="b"/>
              <a:pathLst>
                <a:path w="1390" h="29" fill="none" extrusionOk="0">
                  <a:moveTo>
                    <a:pt x="1390" y="1"/>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7"/>
            <p:cNvSpPr/>
            <p:nvPr/>
          </p:nvSpPr>
          <p:spPr>
            <a:xfrm>
              <a:off x="2438164" y="1568005"/>
              <a:ext cx="50975" cy="1027"/>
            </a:xfrm>
            <a:custGeom>
              <a:avLst/>
              <a:gdLst/>
              <a:ahLst/>
              <a:cxnLst/>
              <a:rect l="l" t="t" r="r" b="b"/>
              <a:pathLst>
                <a:path w="1390" h="28" fill="none" extrusionOk="0">
                  <a:moveTo>
                    <a:pt x="1390" y="1"/>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7"/>
            <p:cNvSpPr/>
            <p:nvPr/>
          </p:nvSpPr>
          <p:spPr>
            <a:xfrm>
              <a:off x="2438164" y="1522053"/>
              <a:ext cx="50975" cy="1027"/>
            </a:xfrm>
            <a:custGeom>
              <a:avLst/>
              <a:gdLst/>
              <a:ahLst/>
              <a:cxnLst/>
              <a:rect l="l" t="t" r="r" b="b"/>
              <a:pathLst>
                <a:path w="1390" h="28" fill="none" extrusionOk="0">
                  <a:moveTo>
                    <a:pt x="1390" y="0"/>
                  </a:moveTo>
                  <a:lnTo>
                    <a:pt x="0" y="27"/>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7"/>
            <p:cNvSpPr/>
            <p:nvPr/>
          </p:nvSpPr>
          <p:spPr>
            <a:xfrm>
              <a:off x="2438164" y="1476065"/>
              <a:ext cx="50975" cy="37"/>
            </a:xfrm>
            <a:custGeom>
              <a:avLst/>
              <a:gdLst/>
              <a:ahLst/>
              <a:cxnLst/>
              <a:rect l="l" t="t" r="r" b="b"/>
              <a:pathLst>
                <a:path w="1390" h="1" fill="none" extrusionOk="0">
                  <a:moveTo>
                    <a:pt x="1390" y="1"/>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7"/>
            <p:cNvSpPr/>
            <p:nvPr/>
          </p:nvSpPr>
          <p:spPr>
            <a:xfrm>
              <a:off x="2438164" y="1430113"/>
              <a:ext cx="50975" cy="37"/>
            </a:xfrm>
            <a:custGeom>
              <a:avLst/>
              <a:gdLst/>
              <a:ahLst/>
              <a:cxnLst/>
              <a:rect l="l" t="t" r="r" b="b"/>
              <a:pathLst>
                <a:path w="1390" h="1" fill="none" extrusionOk="0">
                  <a:moveTo>
                    <a:pt x="1390" y="0"/>
                  </a:moveTo>
                  <a:lnTo>
                    <a:pt x="0"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4" name="Google Shape;1624;p17"/>
          <p:cNvSpPr/>
          <p:nvPr/>
        </p:nvSpPr>
        <p:spPr>
          <a:xfrm flipH="1">
            <a:off x="1387012" y="3651722"/>
            <a:ext cx="90948" cy="91975"/>
          </a:xfrm>
          <a:custGeom>
            <a:avLst/>
            <a:gdLst/>
            <a:ahLst/>
            <a:cxnLst/>
            <a:rect l="l" t="t" r="r" b="b"/>
            <a:pathLst>
              <a:path w="2480" h="2508" fill="none" extrusionOk="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5" name="Google Shape;1625;p17"/>
          <p:cNvGrpSpPr/>
          <p:nvPr/>
        </p:nvGrpSpPr>
        <p:grpSpPr>
          <a:xfrm flipH="1">
            <a:off x="356137" y="2722388"/>
            <a:ext cx="193891" cy="194881"/>
            <a:chOff x="3407917" y="-1400250"/>
            <a:chExt cx="193891" cy="194881"/>
          </a:xfrm>
        </p:grpSpPr>
        <p:sp>
          <p:nvSpPr>
            <p:cNvPr id="1626" name="Google Shape;1626;p17"/>
            <p:cNvSpPr/>
            <p:nvPr/>
          </p:nvSpPr>
          <p:spPr>
            <a:xfrm>
              <a:off x="3504845" y="-1400250"/>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7"/>
            <p:cNvSpPr/>
            <p:nvPr/>
          </p:nvSpPr>
          <p:spPr>
            <a:xfrm>
              <a:off x="3504845" y="-1279337"/>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7"/>
            <p:cNvSpPr/>
            <p:nvPr/>
          </p:nvSpPr>
          <p:spPr>
            <a:xfrm>
              <a:off x="3407917" y="-1302331"/>
              <a:ext cx="72978" cy="1027"/>
            </a:xfrm>
            <a:custGeom>
              <a:avLst/>
              <a:gdLst/>
              <a:ahLst/>
              <a:cxnLst/>
              <a:rect l="l" t="t" r="r" b="b"/>
              <a:pathLst>
                <a:path w="1990" h="28" fill="none" extrusionOk="0">
                  <a:moveTo>
                    <a:pt x="1" y="28"/>
                  </a:moveTo>
                  <a:lnTo>
                    <a:pt x="199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17"/>
            <p:cNvSpPr/>
            <p:nvPr/>
          </p:nvSpPr>
          <p:spPr>
            <a:xfrm>
              <a:off x="3528830" y="-1304312"/>
              <a:ext cx="72978" cy="1027"/>
            </a:xfrm>
            <a:custGeom>
              <a:avLst/>
              <a:gdLst/>
              <a:ahLst/>
              <a:cxnLst/>
              <a:rect l="l" t="t" r="r" b="b"/>
              <a:pathLst>
                <a:path w="1990" h="28" fill="none" extrusionOk="0">
                  <a:moveTo>
                    <a:pt x="1" y="27"/>
                  </a:moveTo>
                  <a:lnTo>
                    <a:pt x="1990"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7"/>
            <p:cNvSpPr/>
            <p:nvPr/>
          </p:nvSpPr>
          <p:spPr>
            <a:xfrm>
              <a:off x="3436889" y="-1370287"/>
              <a:ext cx="51011" cy="51011"/>
            </a:xfrm>
            <a:custGeom>
              <a:avLst/>
              <a:gdLst/>
              <a:ahLst/>
              <a:cxnLst/>
              <a:rect l="l" t="t" r="r" b="b"/>
              <a:pathLst>
                <a:path w="1391" h="1391" fill="none" extrusionOk="0">
                  <a:moveTo>
                    <a:pt x="1" y="1"/>
                  </a:moveTo>
                  <a:lnTo>
                    <a:pt x="1391"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7"/>
            <p:cNvSpPr/>
            <p:nvPr/>
          </p:nvSpPr>
          <p:spPr>
            <a:xfrm>
              <a:off x="3521825" y="-1286342"/>
              <a:ext cx="52002" cy="51011"/>
            </a:xfrm>
            <a:custGeom>
              <a:avLst/>
              <a:gdLst/>
              <a:ahLst/>
              <a:cxnLst/>
              <a:rect l="l" t="t" r="r" b="b"/>
              <a:pathLst>
                <a:path w="1418" h="1391" fill="none" extrusionOk="0">
                  <a:moveTo>
                    <a:pt x="1" y="1"/>
                  </a:moveTo>
                  <a:lnTo>
                    <a:pt x="1418"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7"/>
            <p:cNvSpPr/>
            <p:nvPr/>
          </p:nvSpPr>
          <p:spPr>
            <a:xfrm>
              <a:off x="3436889" y="-1285352"/>
              <a:ext cx="51011" cy="52992"/>
            </a:xfrm>
            <a:custGeom>
              <a:avLst/>
              <a:gdLst/>
              <a:ahLst/>
              <a:cxnLst/>
              <a:rect l="l" t="t" r="r" b="b"/>
              <a:pathLst>
                <a:path w="1391" h="1445" fill="none" extrusionOk="0">
                  <a:moveTo>
                    <a:pt x="1" y="1445"/>
                  </a:moveTo>
                  <a:lnTo>
                    <a:pt x="139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7"/>
            <p:cNvSpPr/>
            <p:nvPr/>
          </p:nvSpPr>
          <p:spPr>
            <a:xfrm>
              <a:off x="3521825" y="-1372268"/>
              <a:ext cx="52002" cy="52002"/>
            </a:xfrm>
            <a:custGeom>
              <a:avLst/>
              <a:gdLst/>
              <a:ahLst/>
              <a:cxnLst/>
              <a:rect l="l" t="t" r="r" b="b"/>
              <a:pathLst>
                <a:path w="1418" h="1418" fill="none" extrusionOk="0">
                  <a:moveTo>
                    <a:pt x="1" y="1417"/>
                  </a:moveTo>
                  <a:lnTo>
                    <a:pt x="1418"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4" name="Google Shape;1634;p17"/>
          <p:cNvGrpSpPr/>
          <p:nvPr/>
        </p:nvGrpSpPr>
        <p:grpSpPr>
          <a:xfrm flipH="1">
            <a:off x="335165" y="855369"/>
            <a:ext cx="235841" cy="578619"/>
            <a:chOff x="6219428" y="3871144"/>
            <a:chExt cx="235841" cy="578619"/>
          </a:xfrm>
        </p:grpSpPr>
        <p:sp>
          <p:nvSpPr>
            <p:cNvPr id="1635" name="Google Shape;1635;p17"/>
            <p:cNvSpPr/>
            <p:nvPr/>
          </p:nvSpPr>
          <p:spPr>
            <a:xfrm>
              <a:off x="6219428" y="3871144"/>
              <a:ext cx="235841" cy="578619"/>
            </a:xfrm>
            <a:custGeom>
              <a:avLst/>
              <a:gdLst/>
              <a:ahLst/>
              <a:cxnLst/>
              <a:rect l="l" t="t" r="r" b="b"/>
              <a:pathLst>
                <a:path w="6431" h="15778" fill="none" extrusionOk="0">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7"/>
            <p:cNvSpPr/>
            <p:nvPr/>
          </p:nvSpPr>
          <p:spPr>
            <a:xfrm>
              <a:off x="6223426" y="4138971"/>
              <a:ext cx="226856" cy="3007"/>
            </a:xfrm>
            <a:custGeom>
              <a:avLst/>
              <a:gdLst/>
              <a:ahLst/>
              <a:cxnLst/>
              <a:rect l="l" t="t" r="r" b="b"/>
              <a:pathLst>
                <a:path w="6186" h="82" fill="none" extrusionOk="0">
                  <a:moveTo>
                    <a:pt x="0" y="82"/>
                  </a:moveTo>
                  <a:lnTo>
                    <a:pt x="6185"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7"/>
            <p:cNvSpPr/>
            <p:nvPr/>
          </p:nvSpPr>
          <p:spPr>
            <a:xfrm>
              <a:off x="6266370" y="4334807"/>
              <a:ext cx="70998" cy="70008"/>
            </a:xfrm>
            <a:custGeom>
              <a:avLst/>
              <a:gdLst/>
              <a:ahLst/>
              <a:cxnLst/>
              <a:rect l="l" t="t" r="r" b="b"/>
              <a:pathLst>
                <a:path w="1936" h="1909" fill="none" extrusionOk="0">
                  <a:moveTo>
                    <a:pt x="1935" y="1881"/>
                  </a:moveTo>
                  <a:cubicBezTo>
                    <a:pt x="873" y="1908"/>
                    <a:pt x="1" y="1063"/>
                    <a:pt x="28" y="1"/>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8" name="Google Shape;1638;p17"/>
          <p:cNvGrpSpPr/>
          <p:nvPr/>
        </p:nvGrpSpPr>
        <p:grpSpPr>
          <a:xfrm flipH="1">
            <a:off x="8353924" y="4205702"/>
            <a:ext cx="509674" cy="559624"/>
            <a:chOff x="1693693" y="-2602979"/>
            <a:chExt cx="509674" cy="559624"/>
          </a:xfrm>
        </p:grpSpPr>
        <p:sp>
          <p:nvSpPr>
            <p:cNvPr id="1639" name="Google Shape;1639;p17"/>
            <p:cNvSpPr/>
            <p:nvPr/>
          </p:nvSpPr>
          <p:spPr>
            <a:xfrm>
              <a:off x="1693693" y="-2602979"/>
              <a:ext cx="509674" cy="76976"/>
            </a:xfrm>
            <a:custGeom>
              <a:avLst/>
              <a:gdLst/>
              <a:ahLst/>
              <a:cxnLst/>
              <a:rect l="l" t="t" r="r" b="b"/>
              <a:pathLst>
                <a:path w="13898" h="2099" fill="none" extrusionOk="0">
                  <a:moveTo>
                    <a:pt x="13897" y="927"/>
                  </a:moveTo>
                  <a:cubicBezTo>
                    <a:pt x="13897" y="1444"/>
                    <a:pt x="13488" y="1853"/>
                    <a:pt x="12971" y="1880"/>
                  </a:cubicBezTo>
                  <a:lnTo>
                    <a:pt x="927" y="2098"/>
                  </a:lnTo>
                  <a:cubicBezTo>
                    <a:pt x="409" y="2098"/>
                    <a:pt x="1" y="1690"/>
                    <a:pt x="1" y="1172"/>
                  </a:cubicBezTo>
                  <a:lnTo>
                    <a:pt x="1" y="1172"/>
                  </a:lnTo>
                  <a:cubicBezTo>
                    <a:pt x="1" y="654"/>
                    <a:pt x="409" y="218"/>
                    <a:pt x="927" y="218"/>
                  </a:cubicBezTo>
                  <a:lnTo>
                    <a:pt x="12971" y="0"/>
                  </a:lnTo>
                  <a:cubicBezTo>
                    <a:pt x="13461" y="0"/>
                    <a:pt x="13897" y="409"/>
                    <a:pt x="13897" y="92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7"/>
            <p:cNvSpPr/>
            <p:nvPr/>
          </p:nvSpPr>
          <p:spPr>
            <a:xfrm>
              <a:off x="1736674" y="-2526038"/>
              <a:ext cx="422724" cy="482683"/>
            </a:xfrm>
            <a:custGeom>
              <a:avLst/>
              <a:gdLst/>
              <a:ahLst/>
              <a:cxnLst/>
              <a:rect l="l" t="t" r="r" b="b"/>
              <a:pathLst>
                <a:path w="11527" h="13162" fill="none" extrusionOk="0">
                  <a:moveTo>
                    <a:pt x="11526" y="0"/>
                  </a:moveTo>
                  <a:lnTo>
                    <a:pt x="11526" y="10927"/>
                  </a:lnTo>
                  <a:cubicBezTo>
                    <a:pt x="11526" y="12071"/>
                    <a:pt x="10600" y="12970"/>
                    <a:pt x="9482" y="12998"/>
                  </a:cubicBezTo>
                  <a:lnTo>
                    <a:pt x="2071" y="13134"/>
                  </a:lnTo>
                  <a:cubicBezTo>
                    <a:pt x="927" y="13161"/>
                    <a:pt x="0" y="12262"/>
                    <a:pt x="27" y="11118"/>
                  </a:cubicBezTo>
                  <a:lnTo>
                    <a:pt x="27" y="19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7"/>
            <p:cNvSpPr/>
            <p:nvPr/>
          </p:nvSpPr>
          <p:spPr>
            <a:xfrm>
              <a:off x="2055439" y="-2483057"/>
              <a:ext cx="103967" cy="2017"/>
            </a:xfrm>
            <a:custGeom>
              <a:avLst/>
              <a:gdLst/>
              <a:ahLst/>
              <a:cxnLst/>
              <a:rect l="l" t="t" r="r" b="b"/>
              <a:pathLst>
                <a:path w="2835" h="55" fill="none" extrusionOk="0">
                  <a:moveTo>
                    <a:pt x="0" y="55"/>
                  </a:moveTo>
                  <a:lnTo>
                    <a:pt x="28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7"/>
            <p:cNvSpPr/>
            <p:nvPr/>
          </p:nvSpPr>
          <p:spPr>
            <a:xfrm>
              <a:off x="2055439" y="-2428120"/>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7"/>
            <p:cNvSpPr/>
            <p:nvPr/>
          </p:nvSpPr>
          <p:spPr>
            <a:xfrm>
              <a:off x="2055439" y="-2373146"/>
              <a:ext cx="103967" cy="2017"/>
            </a:xfrm>
            <a:custGeom>
              <a:avLst/>
              <a:gdLst/>
              <a:ahLst/>
              <a:cxnLst/>
              <a:rect l="l" t="t" r="r" b="b"/>
              <a:pathLst>
                <a:path w="2835" h="55" fill="none" extrusionOk="0">
                  <a:moveTo>
                    <a:pt x="0" y="55"/>
                  </a:moveTo>
                  <a:lnTo>
                    <a:pt x="28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7"/>
            <p:cNvSpPr/>
            <p:nvPr/>
          </p:nvSpPr>
          <p:spPr>
            <a:xfrm>
              <a:off x="2055439" y="-2318209"/>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7"/>
            <p:cNvSpPr/>
            <p:nvPr/>
          </p:nvSpPr>
          <p:spPr>
            <a:xfrm>
              <a:off x="2055439" y="-2263236"/>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7"/>
            <p:cNvSpPr/>
            <p:nvPr/>
          </p:nvSpPr>
          <p:spPr>
            <a:xfrm>
              <a:off x="2055439" y="-2208262"/>
              <a:ext cx="103967" cy="2017"/>
            </a:xfrm>
            <a:custGeom>
              <a:avLst/>
              <a:gdLst/>
              <a:ahLst/>
              <a:cxnLst/>
              <a:rect l="l" t="t" r="r" b="b"/>
              <a:pathLst>
                <a:path w="2835" h="55" fill="none" extrusionOk="0">
                  <a:moveTo>
                    <a:pt x="0" y="55"/>
                  </a:moveTo>
                  <a:lnTo>
                    <a:pt x="28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7"/>
            <p:cNvSpPr/>
            <p:nvPr/>
          </p:nvSpPr>
          <p:spPr>
            <a:xfrm>
              <a:off x="2055439" y="-2153326"/>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8" name="Google Shape;1648;p17"/>
          <p:cNvGrpSpPr/>
          <p:nvPr/>
        </p:nvGrpSpPr>
        <p:grpSpPr>
          <a:xfrm>
            <a:off x="1387005" y="4329753"/>
            <a:ext cx="557642" cy="557642"/>
            <a:chOff x="3560335" y="-646412"/>
            <a:chExt cx="557642" cy="557642"/>
          </a:xfrm>
        </p:grpSpPr>
        <p:sp>
          <p:nvSpPr>
            <p:cNvPr id="1649" name="Google Shape;1649;p17"/>
            <p:cNvSpPr/>
            <p:nvPr/>
          </p:nvSpPr>
          <p:spPr>
            <a:xfrm>
              <a:off x="3560335" y="-646412"/>
              <a:ext cx="557642" cy="557642"/>
            </a:xfrm>
            <a:custGeom>
              <a:avLst/>
              <a:gdLst/>
              <a:ahLst/>
              <a:cxnLst/>
              <a:rect l="l" t="t" r="r" b="b"/>
              <a:pathLst>
                <a:path w="15206" h="15206" fill="none" extrusionOk="0">
                  <a:moveTo>
                    <a:pt x="15205" y="14933"/>
                  </a:moveTo>
                  <a:lnTo>
                    <a:pt x="1" y="15205"/>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7"/>
            <p:cNvSpPr/>
            <p:nvPr/>
          </p:nvSpPr>
          <p:spPr>
            <a:xfrm>
              <a:off x="3652275" y="-433560"/>
              <a:ext cx="268846" cy="268846"/>
            </a:xfrm>
            <a:custGeom>
              <a:avLst/>
              <a:gdLst/>
              <a:ahLst/>
              <a:cxnLst/>
              <a:rect l="l" t="t" r="r" b="b"/>
              <a:pathLst>
                <a:path w="7331" h="7331" fill="none" extrusionOk="0">
                  <a:moveTo>
                    <a:pt x="7330" y="7194"/>
                  </a:moveTo>
                  <a:lnTo>
                    <a:pt x="1" y="7330"/>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7"/>
            <p:cNvSpPr/>
            <p:nvPr/>
          </p:nvSpPr>
          <p:spPr>
            <a:xfrm>
              <a:off x="3563342" y="-524473"/>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7"/>
            <p:cNvSpPr/>
            <p:nvPr/>
          </p:nvSpPr>
          <p:spPr>
            <a:xfrm>
              <a:off x="3563342" y="-462532"/>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7"/>
            <p:cNvSpPr/>
            <p:nvPr/>
          </p:nvSpPr>
          <p:spPr>
            <a:xfrm>
              <a:off x="3563342" y="-400590"/>
              <a:ext cx="44007" cy="1064"/>
            </a:xfrm>
            <a:custGeom>
              <a:avLst/>
              <a:gdLst/>
              <a:ahLst/>
              <a:cxnLst/>
              <a:rect l="l" t="t" r="r" b="b"/>
              <a:pathLst>
                <a:path w="1200" h="29"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7"/>
            <p:cNvSpPr/>
            <p:nvPr/>
          </p:nvSpPr>
          <p:spPr>
            <a:xfrm>
              <a:off x="3563342" y="-338612"/>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7"/>
            <p:cNvSpPr/>
            <p:nvPr/>
          </p:nvSpPr>
          <p:spPr>
            <a:xfrm>
              <a:off x="3563342" y="-276671"/>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7"/>
            <p:cNvSpPr/>
            <p:nvPr/>
          </p:nvSpPr>
          <p:spPr>
            <a:xfrm>
              <a:off x="3563342" y="-214692"/>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7"/>
            <p:cNvSpPr/>
            <p:nvPr/>
          </p:nvSpPr>
          <p:spPr>
            <a:xfrm>
              <a:off x="3563342" y="-152751"/>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8" name="Google Shape;1658;p17"/>
          <p:cNvGrpSpPr/>
          <p:nvPr/>
        </p:nvGrpSpPr>
        <p:grpSpPr>
          <a:xfrm flipH="1">
            <a:off x="5403254" y="740867"/>
            <a:ext cx="358773" cy="357783"/>
            <a:chOff x="2601030" y="2721166"/>
            <a:chExt cx="358773" cy="357783"/>
          </a:xfrm>
        </p:grpSpPr>
        <p:sp>
          <p:nvSpPr>
            <p:cNvPr id="1659" name="Google Shape;1659;p17"/>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7"/>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7"/>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7"/>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7"/>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7"/>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7"/>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7"/>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7" name="Google Shape;1667;p17"/>
          <p:cNvSpPr txBox="1">
            <a:spLocks noGrp="1"/>
          </p:cNvSpPr>
          <p:nvPr>
            <p:ph type="subTitle" idx="1"/>
          </p:nvPr>
        </p:nvSpPr>
        <p:spPr>
          <a:xfrm>
            <a:off x="2125200" y="3419300"/>
            <a:ext cx="4893600" cy="278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Font typeface="Nunito"/>
              <a:buNone/>
              <a:defRPr sz="1600">
                <a:latin typeface="Nunito"/>
                <a:ea typeface="Nunito"/>
                <a:cs typeface="Nunito"/>
                <a:sym typeface="Nunito"/>
              </a:defRPr>
            </a:lvl1pPr>
            <a:lvl2pPr lvl="1">
              <a:spcBef>
                <a:spcPts val="0"/>
              </a:spcBef>
              <a:spcAft>
                <a:spcPts val="0"/>
              </a:spcAft>
              <a:buSzPts val="1200"/>
              <a:buNone/>
              <a:defRPr/>
            </a:lvl2pPr>
            <a:lvl3pPr lvl="2">
              <a:spcBef>
                <a:spcPts val="1600"/>
              </a:spcBef>
              <a:spcAft>
                <a:spcPts val="0"/>
              </a:spcAft>
              <a:buSzPts val="1200"/>
              <a:buNone/>
              <a:defRPr/>
            </a:lvl3pPr>
            <a:lvl4pPr lvl="3">
              <a:spcBef>
                <a:spcPts val="1600"/>
              </a:spcBef>
              <a:spcAft>
                <a:spcPts val="0"/>
              </a:spcAft>
              <a:buSzPts val="1200"/>
              <a:buNone/>
              <a:defRPr/>
            </a:lvl4pPr>
            <a:lvl5pPr lvl="4">
              <a:spcBef>
                <a:spcPts val="1600"/>
              </a:spcBef>
              <a:spcAft>
                <a:spcPts val="0"/>
              </a:spcAft>
              <a:buSzPts val="1200"/>
              <a:buNone/>
              <a:defRPr/>
            </a:lvl5pPr>
            <a:lvl6pPr lvl="5">
              <a:spcBef>
                <a:spcPts val="1600"/>
              </a:spcBef>
              <a:spcAft>
                <a:spcPts val="0"/>
              </a:spcAft>
              <a:buSzPts val="1200"/>
              <a:buNone/>
              <a:defRPr/>
            </a:lvl6pPr>
            <a:lvl7pPr lvl="6">
              <a:spcBef>
                <a:spcPts val="1600"/>
              </a:spcBef>
              <a:spcAft>
                <a:spcPts val="0"/>
              </a:spcAft>
              <a:buSzPts val="1200"/>
              <a:buNone/>
              <a:defRPr/>
            </a:lvl7pPr>
            <a:lvl8pPr lvl="7">
              <a:spcBef>
                <a:spcPts val="1600"/>
              </a:spcBef>
              <a:spcAft>
                <a:spcPts val="0"/>
              </a:spcAft>
              <a:buSzPts val="1200"/>
              <a:buNone/>
              <a:defRPr/>
            </a:lvl8pPr>
            <a:lvl9pPr lvl="8">
              <a:spcBef>
                <a:spcPts val="1600"/>
              </a:spcBef>
              <a:spcAft>
                <a:spcPts val="1600"/>
              </a:spcAft>
              <a:buSzPts val="12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mall numbers">
  <p:cSld name="CUSTOM_16">
    <p:spTree>
      <p:nvGrpSpPr>
        <p:cNvPr id="1" name="Shape 1668"/>
        <p:cNvGrpSpPr/>
        <p:nvPr/>
      </p:nvGrpSpPr>
      <p:grpSpPr>
        <a:xfrm>
          <a:off x="0" y="0"/>
          <a:ext cx="0" cy="0"/>
          <a:chOff x="0" y="0"/>
          <a:chExt cx="0" cy="0"/>
        </a:xfrm>
      </p:grpSpPr>
      <p:sp>
        <p:nvSpPr>
          <p:cNvPr id="1669" name="Google Shape;1669;p18"/>
          <p:cNvSpPr/>
          <p:nvPr/>
        </p:nvSpPr>
        <p:spPr>
          <a:xfrm>
            <a:off x="191748" y="173321"/>
            <a:ext cx="8760505" cy="4796858"/>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8"/>
          <p:cNvSpPr txBox="1">
            <a:spLocks noGrp="1"/>
          </p:cNvSpPr>
          <p:nvPr>
            <p:ph type="title" hasCustomPrompt="1"/>
          </p:nvPr>
        </p:nvSpPr>
        <p:spPr>
          <a:xfrm>
            <a:off x="1860600" y="512152"/>
            <a:ext cx="5422800" cy="52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4300">
                <a:solidFill>
                  <a:schemeClr val="accent3"/>
                </a:solidFill>
                <a:latin typeface="Montserrat ExtraBold"/>
                <a:ea typeface="Montserrat ExtraBold"/>
                <a:cs typeface="Montserrat ExtraBold"/>
                <a:sym typeface="Montserrat ExtraBold"/>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671" name="Google Shape;1671;p18"/>
          <p:cNvSpPr txBox="1">
            <a:spLocks noGrp="1"/>
          </p:cNvSpPr>
          <p:nvPr>
            <p:ph type="title" idx="2" hasCustomPrompt="1"/>
          </p:nvPr>
        </p:nvSpPr>
        <p:spPr>
          <a:xfrm>
            <a:off x="1860600" y="2093327"/>
            <a:ext cx="5422800" cy="52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4300">
                <a:solidFill>
                  <a:schemeClr val="accent5"/>
                </a:solidFill>
                <a:latin typeface="Montserrat ExtraBold"/>
                <a:ea typeface="Montserrat ExtraBold"/>
                <a:cs typeface="Montserrat ExtraBold"/>
                <a:sym typeface="Montserrat ExtraBold"/>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672" name="Google Shape;1672;p18"/>
          <p:cNvSpPr txBox="1">
            <a:spLocks noGrp="1"/>
          </p:cNvSpPr>
          <p:nvPr>
            <p:ph type="title" idx="3" hasCustomPrompt="1"/>
          </p:nvPr>
        </p:nvSpPr>
        <p:spPr>
          <a:xfrm>
            <a:off x="1860600" y="3674500"/>
            <a:ext cx="5422800" cy="52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4300">
                <a:solidFill>
                  <a:schemeClr val="accent5"/>
                </a:solidFill>
                <a:latin typeface="Montserrat ExtraBold"/>
                <a:ea typeface="Montserrat ExtraBold"/>
                <a:cs typeface="Montserrat ExtraBold"/>
                <a:sym typeface="Montserrat ExtraBold"/>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673" name="Google Shape;1673;p18"/>
          <p:cNvSpPr txBox="1">
            <a:spLocks noGrp="1"/>
          </p:cNvSpPr>
          <p:nvPr>
            <p:ph type="subTitle" idx="1"/>
          </p:nvPr>
        </p:nvSpPr>
        <p:spPr>
          <a:xfrm>
            <a:off x="1944000" y="1180139"/>
            <a:ext cx="5256000" cy="28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Nunito"/>
              <a:buNone/>
              <a:defRPr sz="1600">
                <a:latin typeface="Nunito"/>
                <a:ea typeface="Nunito"/>
                <a:cs typeface="Nunito"/>
                <a:sym typeface="Nunito"/>
              </a:defRPr>
            </a:lvl1pPr>
            <a:lvl2pPr lvl="1" rtl="0">
              <a:spcBef>
                <a:spcPts val="0"/>
              </a:spcBef>
              <a:spcAft>
                <a:spcPts val="0"/>
              </a:spcAft>
              <a:buSzPts val="1200"/>
              <a:buNone/>
              <a:defRPr/>
            </a:lvl2pPr>
            <a:lvl3pPr lvl="2" rtl="0">
              <a:spcBef>
                <a:spcPts val="1600"/>
              </a:spcBef>
              <a:spcAft>
                <a:spcPts val="0"/>
              </a:spcAft>
              <a:buSzPts val="1200"/>
              <a:buNone/>
              <a:defRPr/>
            </a:lvl3pPr>
            <a:lvl4pPr lvl="3" rtl="0">
              <a:spcBef>
                <a:spcPts val="1600"/>
              </a:spcBef>
              <a:spcAft>
                <a:spcPts val="0"/>
              </a:spcAft>
              <a:buSzPts val="1200"/>
              <a:buNone/>
              <a:defRPr/>
            </a:lvl4pPr>
            <a:lvl5pPr lvl="4" rtl="0">
              <a:spcBef>
                <a:spcPts val="1600"/>
              </a:spcBef>
              <a:spcAft>
                <a:spcPts val="0"/>
              </a:spcAft>
              <a:buSzPts val="1200"/>
              <a:buNone/>
              <a:defRPr/>
            </a:lvl5pPr>
            <a:lvl6pPr lvl="5" rtl="0">
              <a:spcBef>
                <a:spcPts val="1600"/>
              </a:spcBef>
              <a:spcAft>
                <a:spcPts val="0"/>
              </a:spcAft>
              <a:buSzPts val="1200"/>
              <a:buNone/>
              <a:defRPr/>
            </a:lvl6pPr>
            <a:lvl7pPr lvl="6" rtl="0">
              <a:spcBef>
                <a:spcPts val="1600"/>
              </a:spcBef>
              <a:spcAft>
                <a:spcPts val="0"/>
              </a:spcAft>
              <a:buSzPts val="1200"/>
              <a:buNone/>
              <a:defRPr/>
            </a:lvl7pPr>
            <a:lvl8pPr lvl="7" rtl="0">
              <a:spcBef>
                <a:spcPts val="1600"/>
              </a:spcBef>
              <a:spcAft>
                <a:spcPts val="0"/>
              </a:spcAft>
              <a:buSzPts val="1200"/>
              <a:buNone/>
              <a:defRPr/>
            </a:lvl8pPr>
            <a:lvl9pPr lvl="8" rtl="0">
              <a:spcBef>
                <a:spcPts val="1600"/>
              </a:spcBef>
              <a:spcAft>
                <a:spcPts val="1600"/>
              </a:spcAft>
              <a:buSzPts val="1200"/>
              <a:buNone/>
              <a:defRPr/>
            </a:lvl9pPr>
          </a:lstStyle>
          <a:p>
            <a:endParaRPr/>
          </a:p>
        </p:txBody>
      </p:sp>
      <p:sp>
        <p:nvSpPr>
          <p:cNvPr id="1674" name="Google Shape;1674;p18"/>
          <p:cNvSpPr txBox="1">
            <a:spLocks noGrp="1"/>
          </p:cNvSpPr>
          <p:nvPr>
            <p:ph type="subTitle" idx="4"/>
          </p:nvPr>
        </p:nvSpPr>
        <p:spPr>
          <a:xfrm>
            <a:off x="1944000" y="2761273"/>
            <a:ext cx="5256000" cy="28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Nunito"/>
              <a:buNone/>
              <a:defRPr sz="1600">
                <a:latin typeface="Nunito"/>
                <a:ea typeface="Nunito"/>
                <a:cs typeface="Nunito"/>
                <a:sym typeface="Nunito"/>
              </a:defRPr>
            </a:lvl1pPr>
            <a:lvl2pPr lvl="1" rtl="0">
              <a:spcBef>
                <a:spcPts val="0"/>
              </a:spcBef>
              <a:spcAft>
                <a:spcPts val="0"/>
              </a:spcAft>
              <a:buSzPts val="1200"/>
              <a:buNone/>
              <a:defRPr/>
            </a:lvl2pPr>
            <a:lvl3pPr lvl="2" rtl="0">
              <a:spcBef>
                <a:spcPts val="1600"/>
              </a:spcBef>
              <a:spcAft>
                <a:spcPts val="0"/>
              </a:spcAft>
              <a:buSzPts val="1200"/>
              <a:buNone/>
              <a:defRPr/>
            </a:lvl3pPr>
            <a:lvl4pPr lvl="3" rtl="0">
              <a:spcBef>
                <a:spcPts val="1600"/>
              </a:spcBef>
              <a:spcAft>
                <a:spcPts val="0"/>
              </a:spcAft>
              <a:buSzPts val="1200"/>
              <a:buNone/>
              <a:defRPr/>
            </a:lvl4pPr>
            <a:lvl5pPr lvl="4" rtl="0">
              <a:spcBef>
                <a:spcPts val="1600"/>
              </a:spcBef>
              <a:spcAft>
                <a:spcPts val="0"/>
              </a:spcAft>
              <a:buSzPts val="1200"/>
              <a:buNone/>
              <a:defRPr/>
            </a:lvl5pPr>
            <a:lvl6pPr lvl="5" rtl="0">
              <a:spcBef>
                <a:spcPts val="1600"/>
              </a:spcBef>
              <a:spcAft>
                <a:spcPts val="0"/>
              </a:spcAft>
              <a:buSzPts val="1200"/>
              <a:buNone/>
              <a:defRPr/>
            </a:lvl6pPr>
            <a:lvl7pPr lvl="6" rtl="0">
              <a:spcBef>
                <a:spcPts val="1600"/>
              </a:spcBef>
              <a:spcAft>
                <a:spcPts val="0"/>
              </a:spcAft>
              <a:buSzPts val="1200"/>
              <a:buNone/>
              <a:defRPr/>
            </a:lvl7pPr>
            <a:lvl8pPr lvl="7" rtl="0">
              <a:spcBef>
                <a:spcPts val="1600"/>
              </a:spcBef>
              <a:spcAft>
                <a:spcPts val="0"/>
              </a:spcAft>
              <a:buSzPts val="1200"/>
              <a:buNone/>
              <a:defRPr/>
            </a:lvl8pPr>
            <a:lvl9pPr lvl="8" rtl="0">
              <a:spcBef>
                <a:spcPts val="1600"/>
              </a:spcBef>
              <a:spcAft>
                <a:spcPts val="1600"/>
              </a:spcAft>
              <a:buSzPts val="1200"/>
              <a:buNone/>
              <a:defRPr/>
            </a:lvl9pPr>
          </a:lstStyle>
          <a:p>
            <a:endParaRPr/>
          </a:p>
        </p:txBody>
      </p:sp>
      <p:sp>
        <p:nvSpPr>
          <p:cNvPr id="1675" name="Google Shape;1675;p18"/>
          <p:cNvSpPr txBox="1">
            <a:spLocks noGrp="1"/>
          </p:cNvSpPr>
          <p:nvPr>
            <p:ph type="subTitle" idx="5"/>
          </p:nvPr>
        </p:nvSpPr>
        <p:spPr>
          <a:xfrm>
            <a:off x="1944000" y="4342446"/>
            <a:ext cx="5256000" cy="28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Nunito"/>
              <a:buNone/>
              <a:defRPr sz="1600">
                <a:latin typeface="Nunito"/>
                <a:ea typeface="Nunito"/>
                <a:cs typeface="Nunito"/>
                <a:sym typeface="Nunito"/>
              </a:defRPr>
            </a:lvl1pPr>
            <a:lvl2pPr lvl="1" rtl="0">
              <a:spcBef>
                <a:spcPts val="0"/>
              </a:spcBef>
              <a:spcAft>
                <a:spcPts val="0"/>
              </a:spcAft>
              <a:buSzPts val="1200"/>
              <a:buNone/>
              <a:defRPr/>
            </a:lvl2pPr>
            <a:lvl3pPr lvl="2" rtl="0">
              <a:spcBef>
                <a:spcPts val="1600"/>
              </a:spcBef>
              <a:spcAft>
                <a:spcPts val="0"/>
              </a:spcAft>
              <a:buSzPts val="1200"/>
              <a:buNone/>
              <a:defRPr/>
            </a:lvl3pPr>
            <a:lvl4pPr lvl="3" rtl="0">
              <a:spcBef>
                <a:spcPts val="1600"/>
              </a:spcBef>
              <a:spcAft>
                <a:spcPts val="0"/>
              </a:spcAft>
              <a:buSzPts val="1200"/>
              <a:buNone/>
              <a:defRPr/>
            </a:lvl4pPr>
            <a:lvl5pPr lvl="4" rtl="0">
              <a:spcBef>
                <a:spcPts val="1600"/>
              </a:spcBef>
              <a:spcAft>
                <a:spcPts val="0"/>
              </a:spcAft>
              <a:buSzPts val="1200"/>
              <a:buNone/>
              <a:defRPr/>
            </a:lvl5pPr>
            <a:lvl6pPr lvl="5" rtl="0">
              <a:spcBef>
                <a:spcPts val="1600"/>
              </a:spcBef>
              <a:spcAft>
                <a:spcPts val="0"/>
              </a:spcAft>
              <a:buSzPts val="1200"/>
              <a:buNone/>
              <a:defRPr/>
            </a:lvl6pPr>
            <a:lvl7pPr lvl="6" rtl="0">
              <a:spcBef>
                <a:spcPts val="1600"/>
              </a:spcBef>
              <a:spcAft>
                <a:spcPts val="0"/>
              </a:spcAft>
              <a:buSzPts val="1200"/>
              <a:buNone/>
              <a:defRPr/>
            </a:lvl7pPr>
            <a:lvl8pPr lvl="7" rtl="0">
              <a:spcBef>
                <a:spcPts val="1600"/>
              </a:spcBef>
              <a:spcAft>
                <a:spcPts val="0"/>
              </a:spcAft>
              <a:buSzPts val="1200"/>
              <a:buNone/>
              <a:defRPr/>
            </a:lvl8pPr>
            <a:lvl9pPr lvl="8" rtl="0">
              <a:spcBef>
                <a:spcPts val="1600"/>
              </a:spcBef>
              <a:spcAft>
                <a:spcPts val="1600"/>
              </a:spcAft>
              <a:buSzPts val="1200"/>
              <a:buNone/>
              <a:defRPr/>
            </a:lvl9pPr>
          </a:lstStyle>
          <a:p>
            <a:endParaRPr/>
          </a:p>
        </p:txBody>
      </p:sp>
      <p:grpSp>
        <p:nvGrpSpPr>
          <p:cNvPr id="1676" name="Google Shape;1676;p18"/>
          <p:cNvGrpSpPr/>
          <p:nvPr/>
        </p:nvGrpSpPr>
        <p:grpSpPr>
          <a:xfrm>
            <a:off x="291107" y="355950"/>
            <a:ext cx="545422" cy="666492"/>
            <a:chOff x="2859835" y="2776139"/>
            <a:chExt cx="634581" cy="775442"/>
          </a:xfrm>
        </p:grpSpPr>
        <p:sp>
          <p:nvSpPr>
            <p:cNvPr id="1677" name="Google Shape;1677;p18"/>
            <p:cNvSpPr/>
            <p:nvPr/>
          </p:nvSpPr>
          <p:spPr>
            <a:xfrm>
              <a:off x="2859835" y="2847066"/>
              <a:ext cx="634581" cy="704515"/>
            </a:xfrm>
            <a:custGeom>
              <a:avLst/>
              <a:gdLst/>
              <a:ahLst/>
              <a:cxnLst/>
              <a:rect l="l" t="t" r="r" b="b"/>
              <a:pathLst>
                <a:path w="17304" h="19211" fill="none" extrusionOk="0">
                  <a:moveTo>
                    <a:pt x="10546" y="1"/>
                  </a:moveTo>
                  <a:lnTo>
                    <a:pt x="10546" y="6486"/>
                  </a:lnTo>
                  <a:cubicBezTo>
                    <a:pt x="10546" y="6486"/>
                    <a:pt x="14960" y="13189"/>
                    <a:pt x="15778" y="14551"/>
                  </a:cubicBezTo>
                  <a:cubicBezTo>
                    <a:pt x="16568" y="15887"/>
                    <a:pt x="17303" y="16977"/>
                    <a:pt x="17303" y="17603"/>
                  </a:cubicBezTo>
                  <a:cubicBezTo>
                    <a:pt x="17303" y="18284"/>
                    <a:pt x="17058" y="18911"/>
                    <a:pt x="15669" y="18938"/>
                  </a:cubicBezTo>
                  <a:lnTo>
                    <a:pt x="8666" y="19075"/>
                  </a:lnTo>
                  <a:lnTo>
                    <a:pt x="1636" y="19184"/>
                  </a:lnTo>
                  <a:cubicBezTo>
                    <a:pt x="246" y="19211"/>
                    <a:pt x="1" y="18584"/>
                    <a:pt x="1" y="17903"/>
                  </a:cubicBezTo>
                  <a:cubicBezTo>
                    <a:pt x="1" y="17303"/>
                    <a:pt x="682" y="16241"/>
                    <a:pt x="1554" y="14797"/>
                  </a:cubicBezTo>
                  <a:cubicBezTo>
                    <a:pt x="2399" y="13380"/>
                    <a:pt x="6758" y="6568"/>
                    <a:pt x="6758" y="6568"/>
                  </a:cubicBezTo>
                  <a:lnTo>
                    <a:pt x="6758" y="55"/>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8"/>
            <p:cNvSpPr/>
            <p:nvPr/>
          </p:nvSpPr>
          <p:spPr>
            <a:xfrm>
              <a:off x="3005759" y="3252785"/>
              <a:ext cx="342778" cy="6051"/>
            </a:xfrm>
            <a:custGeom>
              <a:avLst/>
              <a:gdLst/>
              <a:ahLst/>
              <a:cxnLst/>
              <a:rect l="l" t="t" r="r" b="b"/>
              <a:pathLst>
                <a:path w="9347" h="165" fill="none" extrusionOk="0">
                  <a:moveTo>
                    <a:pt x="0" y="164"/>
                  </a:moveTo>
                  <a:lnTo>
                    <a:pt x="9346"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8"/>
            <p:cNvSpPr/>
            <p:nvPr/>
          </p:nvSpPr>
          <p:spPr>
            <a:xfrm>
              <a:off x="3062712" y="2776139"/>
              <a:ext cx="229863" cy="64984"/>
            </a:xfrm>
            <a:custGeom>
              <a:avLst/>
              <a:gdLst/>
              <a:ahLst/>
              <a:cxnLst/>
              <a:rect l="l" t="t" r="r" b="b"/>
              <a:pathLst>
                <a:path w="6268" h="1772" fill="none" extrusionOk="0">
                  <a:moveTo>
                    <a:pt x="6240" y="818"/>
                  </a:moveTo>
                  <a:cubicBezTo>
                    <a:pt x="6240" y="1281"/>
                    <a:pt x="5886" y="1663"/>
                    <a:pt x="5423" y="1690"/>
                  </a:cubicBezTo>
                  <a:lnTo>
                    <a:pt x="818" y="1771"/>
                  </a:lnTo>
                  <a:cubicBezTo>
                    <a:pt x="355" y="1771"/>
                    <a:pt x="0" y="1390"/>
                    <a:pt x="0" y="954"/>
                  </a:cubicBezTo>
                  <a:lnTo>
                    <a:pt x="0" y="954"/>
                  </a:lnTo>
                  <a:cubicBezTo>
                    <a:pt x="0" y="464"/>
                    <a:pt x="355" y="109"/>
                    <a:pt x="818" y="82"/>
                  </a:cubicBezTo>
                  <a:lnTo>
                    <a:pt x="5423" y="0"/>
                  </a:lnTo>
                  <a:cubicBezTo>
                    <a:pt x="5886" y="0"/>
                    <a:pt x="6267" y="355"/>
                    <a:pt x="6240" y="81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0" name="Google Shape;1680;p18"/>
          <p:cNvGrpSpPr/>
          <p:nvPr/>
        </p:nvGrpSpPr>
        <p:grpSpPr>
          <a:xfrm>
            <a:off x="451593" y="1126654"/>
            <a:ext cx="330676" cy="507632"/>
            <a:chOff x="1603769" y="107044"/>
            <a:chExt cx="384731" cy="590613"/>
          </a:xfrm>
        </p:grpSpPr>
        <p:sp>
          <p:nvSpPr>
            <p:cNvPr id="1681" name="Google Shape;1681;p18"/>
            <p:cNvSpPr/>
            <p:nvPr/>
          </p:nvSpPr>
          <p:spPr>
            <a:xfrm>
              <a:off x="1603769" y="197004"/>
              <a:ext cx="384731" cy="500653"/>
            </a:xfrm>
            <a:custGeom>
              <a:avLst/>
              <a:gdLst/>
              <a:ahLst/>
              <a:cxnLst/>
              <a:rect l="l" t="t" r="r" b="b"/>
              <a:pathLst>
                <a:path w="10491" h="13652" fill="none" extrusionOk="0">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8"/>
            <p:cNvSpPr/>
            <p:nvPr/>
          </p:nvSpPr>
          <p:spPr>
            <a:xfrm>
              <a:off x="1607767" y="107044"/>
              <a:ext cx="376737" cy="92965"/>
            </a:xfrm>
            <a:custGeom>
              <a:avLst/>
              <a:gdLst/>
              <a:ahLst/>
              <a:cxnLst/>
              <a:rect l="l" t="t" r="r" b="b"/>
              <a:pathLst>
                <a:path w="10273" h="2535" fill="none" extrusionOk="0">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8"/>
            <p:cNvSpPr/>
            <p:nvPr/>
          </p:nvSpPr>
          <p:spPr>
            <a:xfrm>
              <a:off x="1609747" y="301927"/>
              <a:ext cx="372776" cy="6014"/>
            </a:xfrm>
            <a:custGeom>
              <a:avLst/>
              <a:gdLst/>
              <a:ahLst/>
              <a:cxnLst/>
              <a:rect l="l" t="t" r="r" b="b"/>
              <a:pathLst>
                <a:path w="10165" h="164" fill="none" extrusionOk="0">
                  <a:moveTo>
                    <a:pt x="1" y="164"/>
                  </a:moveTo>
                  <a:lnTo>
                    <a:pt x="10164"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8"/>
            <p:cNvSpPr/>
            <p:nvPr/>
          </p:nvSpPr>
          <p:spPr>
            <a:xfrm>
              <a:off x="1606740" y="569717"/>
              <a:ext cx="378754" cy="7041"/>
            </a:xfrm>
            <a:custGeom>
              <a:avLst/>
              <a:gdLst/>
              <a:ahLst/>
              <a:cxnLst/>
              <a:rect l="l" t="t" r="r" b="b"/>
              <a:pathLst>
                <a:path w="10328" h="192" fill="none" extrusionOk="0">
                  <a:moveTo>
                    <a:pt x="10328" y="1"/>
                  </a:moveTo>
                  <a:lnTo>
                    <a:pt x="1" y="19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8"/>
            <p:cNvSpPr/>
            <p:nvPr/>
          </p:nvSpPr>
          <p:spPr>
            <a:xfrm>
              <a:off x="1725672" y="378868"/>
              <a:ext cx="140932" cy="2017"/>
            </a:xfrm>
            <a:custGeom>
              <a:avLst/>
              <a:gdLst/>
              <a:ahLst/>
              <a:cxnLst/>
              <a:rect l="l" t="t" r="r" b="b"/>
              <a:pathLst>
                <a:path w="3843" h="55" fill="none" extrusionOk="0">
                  <a:moveTo>
                    <a:pt x="0" y="55"/>
                  </a:moveTo>
                  <a:lnTo>
                    <a:pt x="384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8"/>
            <p:cNvSpPr/>
            <p:nvPr/>
          </p:nvSpPr>
          <p:spPr>
            <a:xfrm>
              <a:off x="1725672" y="437839"/>
              <a:ext cx="140932" cy="2017"/>
            </a:xfrm>
            <a:custGeom>
              <a:avLst/>
              <a:gdLst/>
              <a:ahLst/>
              <a:cxnLst/>
              <a:rect l="l" t="t" r="r" b="b"/>
              <a:pathLst>
                <a:path w="3843" h="55" fill="none" extrusionOk="0">
                  <a:moveTo>
                    <a:pt x="0" y="55"/>
                  </a:moveTo>
                  <a:lnTo>
                    <a:pt x="384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8"/>
            <p:cNvSpPr/>
            <p:nvPr/>
          </p:nvSpPr>
          <p:spPr>
            <a:xfrm>
              <a:off x="1725672" y="496773"/>
              <a:ext cx="140932" cy="3044"/>
            </a:xfrm>
            <a:custGeom>
              <a:avLst/>
              <a:gdLst/>
              <a:ahLst/>
              <a:cxnLst/>
              <a:rect l="l" t="t" r="r" b="b"/>
              <a:pathLst>
                <a:path w="3843" h="83" fill="none" extrusionOk="0">
                  <a:moveTo>
                    <a:pt x="0" y="82"/>
                  </a:moveTo>
                  <a:lnTo>
                    <a:pt x="3842"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8" name="Google Shape;1688;p18"/>
          <p:cNvSpPr/>
          <p:nvPr/>
        </p:nvSpPr>
        <p:spPr>
          <a:xfrm>
            <a:off x="291112" y="1738475"/>
            <a:ext cx="134641" cy="134662"/>
          </a:xfrm>
          <a:custGeom>
            <a:avLst/>
            <a:gdLst/>
            <a:ahLst/>
            <a:cxnLst/>
            <a:rect l="l" t="t" r="r" b="b"/>
            <a:pathLst>
              <a:path w="6266" h="6267" fill="none" extrusionOk="0">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w="19375" cap="flat" cmpd="sng">
            <a:solidFill>
              <a:schemeClr val="accent2"/>
            </a:solidFill>
            <a:prstDash val="solid"/>
            <a:miter lim="31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9" name="Google Shape;1689;p18"/>
          <p:cNvGrpSpPr/>
          <p:nvPr/>
        </p:nvGrpSpPr>
        <p:grpSpPr>
          <a:xfrm>
            <a:off x="969744" y="947718"/>
            <a:ext cx="158924" cy="202737"/>
            <a:chOff x="2947570" y="-1075969"/>
            <a:chExt cx="184903" cy="235878"/>
          </a:xfrm>
        </p:grpSpPr>
        <p:sp>
          <p:nvSpPr>
            <p:cNvPr id="1690" name="Google Shape;1690;p18"/>
            <p:cNvSpPr/>
            <p:nvPr/>
          </p:nvSpPr>
          <p:spPr>
            <a:xfrm>
              <a:off x="2947570" y="-1075969"/>
              <a:ext cx="184903" cy="235878"/>
            </a:xfrm>
            <a:custGeom>
              <a:avLst/>
              <a:gdLst/>
              <a:ahLst/>
              <a:cxnLst/>
              <a:rect l="l" t="t" r="r" b="b"/>
              <a:pathLst>
                <a:path w="5042" h="6432" fill="none" extrusionOk="0">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8"/>
            <p:cNvSpPr/>
            <p:nvPr/>
          </p:nvSpPr>
          <p:spPr>
            <a:xfrm>
              <a:off x="2956555" y="-994040"/>
              <a:ext cx="63003" cy="65020"/>
            </a:xfrm>
            <a:custGeom>
              <a:avLst/>
              <a:gdLst/>
              <a:ahLst/>
              <a:cxnLst/>
              <a:rect l="l" t="t" r="r" b="b"/>
              <a:pathLst>
                <a:path w="1718" h="1773" fill="none" extrusionOk="0">
                  <a:moveTo>
                    <a:pt x="1" y="1772"/>
                  </a:moveTo>
                  <a:lnTo>
                    <a:pt x="1717"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8"/>
            <p:cNvSpPr/>
            <p:nvPr/>
          </p:nvSpPr>
          <p:spPr>
            <a:xfrm>
              <a:off x="3038520" y="-991033"/>
              <a:ext cx="78956" cy="79983"/>
            </a:xfrm>
            <a:custGeom>
              <a:avLst/>
              <a:gdLst/>
              <a:ahLst/>
              <a:cxnLst/>
              <a:rect l="l" t="t" r="r" b="b"/>
              <a:pathLst>
                <a:path w="2153" h="2181" fill="none" extrusionOk="0">
                  <a:moveTo>
                    <a:pt x="2153" y="1"/>
                  </a:moveTo>
                  <a:lnTo>
                    <a:pt x="0" y="218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3" name="Google Shape;1693;p18"/>
          <p:cNvGrpSpPr/>
          <p:nvPr/>
        </p:nvGrpSpPr>
        <p:grpSpPr>
          <a:xfrm>
            <a:off x="920662" y="174042"/>
            <a:ext cx="728333" cy="730918"/>
            <a:chOff x="4492684" y="662647"/>
            <a:chExt cx="847391" cy="850399"/>
          </a:xfrm>
        </p:grpSpPr>
        <p:sp>
          <p:nvSpPr>
            <p:cNvPr id="1694" name="Google Shape;1694;p18"/>
            <p:cNvSpPr/>
            <p:nvPr/>
          </p:nvSpPr>
          <p:spPr>
            <a:xfrm>
              <a:off x="4492684" y="662647"/>
              <a:ext cx="847391" cy="850399"/>
            </a:xfrm>
            <a:custGeom>
              <a:avLst/>
              <a:gdLst/>
              <a:ahLst/>
              <a:cxnLst/>
              <a:rect l="l" t="t" r="r" b="b"/>
              <a:pathLst>
                <a:path w="23107" h="23189" fill="none" extrusionOk="0">
                  <a:moveTo>
                    <a:pt x="19019" y="4061"/>
                  </a:moveTo>
                  <a:cubicBezTo>
                    <a:pt x="23107" y="8093"/>
                    <a:pt x="23079" y="14769"/>
                    <a:pt x="18965" y="18938"/>
                  </a:cubicBezTo>
                  <a:cubicBezTo>
                    <a:pt x="14823" y="23080"/>
                    <a:pt x="8175" y="23189"/>
                    <a:pt x="4087" y="19129"/>
                  </a:cubicBezTo>
                  <a:cubicBezTo>
                    <a:pt x="0" y="15069"/>
                    <a:pt x="27" y="8420"/>
                    <a:pt x="4142" y="4252"/>
                  </a:cubicBezTo>
                  <a:cubicBezTo>
                    <a:pt x="8284" y="83"/>
                    <a:pt x="14932" y="1"/>
                    <a:pt x="19019" y="406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8"/>
            <p:cNvSpPr/>
            <p:nvPr/>
          </p:nvSpPr>
          <p:spPr>
            <a:xfrm>
              <a:off x="4858428" y="1029382"/>
              <a:ext cx="115922" cy="115958"/>
            </a:xfrm>
            <a:custGeom>
              <a:avLst/>
              <a:gdLst/>
              <a:ahLst/>
              <a:cxnLst/>
              <a:rect l="l" t="t" r="r" b="b"/>
              <a:pathLst>
                <a:path w="3161" h="3162" fill="none" extrusionOk="0">
                  <a:moveTo>
                    <a:pt x="3161" y="1554"/>
                  </a:moveTo>
                  <a:cubicBezTo>
                    <a:pt x="3134" y="2426"/>
                    <a:pt x="2452" y="3134"/>
                    <a:pt x="1580" y="3162"/>
                  </a:cubicBezTo>
                  <a:cubicBezTo>
                    <a:pt x="708" y="3162"/>
                    <a:pt x="0" y="2480"/>
                    <a:pt x="0" y="1608"/>
                  </a:cubicBezTo>
                  <a:cubicBezTo>
                    <a:pt x="0" y="737"/>
                    <a:pt x="708" y="28"/>
                    <a:pt x="1580" y="1"/>
                  </a:cubicBezTo>
                  <a:cubicBezTo>
                    <a:pt x="2452" y="1"/>
                    <a:pt x="3161" y="682"/>
                    <a:pt x="3161" y="1554"/>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8"/>
            <p:cNvSpPr/>
            <p:nvPr/>
          </p:nvSpPr>
          <p:spPr>
            <a:xfrm>
              <a:off x="4770485" y="792581"/>
              <a:ext cx="291803" cy="197885"/>
            </a:xfrm>
            <a:custGeom>
              <a:avLst/>
              <a:gdLst/>
              <a:ahLst/>
              <a:cxnLst/>
              <a:rect l="l" t="t" r="r" b="b"/>
              <a:pathLst>
                <a:path w="7957" h="5396" fill="none" extrusionOk="0">
                  <a:moveTo>
                    <a:pt x="3978" y="4932"/>
                  </a:moveTo>
                  <a:cubicBezTo>
                    <a:pt x="4523" y="4932"/>
                    <a:pt x="5068" y="5068"/>
                    <a:pt x="5532" y="5341"/>
                  </a:cubicBezTo>
                  <a:lnTo>
                    <a:pt x="7957" y="1035"/>
                  </a:lnTo>
                  <a:cubicBezTo>
                    <a:pt x="6730" y="354"/>
                    <a:pt x="5368" y="0"/>
                    <a:pt x="3978" y="55"/>
                  </a:cubicBezTo>
                  <a:cubicBezTo>
                    <a:pt x="2589" y="55"/>
                    <a:pt x="1199" y="436"/>
                    <a:pt x="0" y="1172"/>
                  </a:cubicBezTo>
                  <a:lnTo>
                    <a:pt x="2452" y="5395"/>
                  </a:lnTo>
                  <a:cubicBezTo>
                    <a:pt x="2916" y="5095"/>
                    <a:pt x="3433" y="4959"/>
                    <a:pt x="3978" y="4932"/>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8"/>
            <p:cNvSpPr/>
            <p:nvPr/>
          </p:nvSpPr>
          <p:spPr>
            <a:xfrm>
              <a:off x="4623571" y="1091360"/>
              <a:ext cx="235878" cy="250840"/>
            </a:xfrm>
            <a:custGeom>
              <a:avLst/>
              <a:gdLst/>
              <a:ahLst/>
              <a:cxnLst/>
              <a:rect l="l" t="t" r="r" b="b"/>
              <a:pathLst>
                <a:path w="6432" h="6840" fill="none" extrusionOk="0">
                  <a:moveTo>
                    <a:pt x="4878" y="0"/>
                  </a:moveTo>
                  <a:lnTo>
                    <a:pt x="1" y="82"/>
                  </a:lnTo>
                  <a:cubicBezTo>
                    <a:pt x="1" y="2861"/>
                    <a:pt x="1499" y="5450"/>
                    <a:pt x="3924" y="6839"/>
                  </a:cubicBezTo>
                  <a:lnTo>
                    <a:pt x="6431" y="2589"/>
                  </a:lnTo>
                  <a:cubicBezTo>
                    <a:pt x="5478" y="2071"/>
                    <a:pt x="4905" y="1063"/>
                    <a:pt x="4878" y="0"/>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8"/>
            <p:cNvSpPr/>
            <p:nvPr/>
          </p:nvSpPr>
          <p:spPr>
            <a:xfrm>
              <a:off x="4973326" y="1083365"/>
              <a:ext cx="236868" cy="253847"/>
            </a:xfrm>
            <a:custGeom>
              <a:avLst/>
              <a:gdLst/>
              <a:ahLst/>
              <a:cxnLst/>
              <a:rect l="l" t="t" r="r" b="b"/>
              <a:pathLst>
                <a:path w="6459" h="6922" fill="none" extrusionOk="0">
                  <a:moveTo>
                    <a:pt x="6458" y="0"/>
                  </a:moveTo>
                  <a:lnTo>
                    <a:pt x="1554" y="109"/>
                  </a:lnTo>
                  <a:cubicBezTo>
                    <a:pt x="1526" y="1199"/>
                    <a:pt x="954" y="2207"/>
                    <a:pt x="1" y="2780"/>
                  </a:cubicBezTo>
                  <a:lnTo>
                    <a:pt x="2507" y="6921"/>
                  </a:lnTo>
                  <a:cubicBezTo>
                    <a:pt x="4932" y="5450"/>
                    <a:pt x="6431" y="2834"/>
                    <a:pt x="6458" y="0"/>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9" name="Google Shape;1699;p18"/>
          <p:cNvGrpSpPr/>
          <p:nvPr/>
        </p:nvGrpSpPr>
        <p:grpSpPr>
          <a:xfrm rot="3599929">
            <a:off x="7916145" y="3816789"/>
            <a:ext cx="717247" cy="750757"/>
            <a:chOff x="3153626" y="-2653955"/>
            <a:chExt cx="834426" cy="873411"/>
          </a:xfrm>
        </p:grpSpPr>
        <p:sp>
          <p:nvSpPr>
            <p:cNvPr id="1700" name="Google Shape;1700;p18"/>
            <p:cNvSpPr/>
            <p:nvPr/>
          </p:nvSpPr>
          <p:spPr>
            <a:xfrm>
              <a:off x="3416465" y="-2283223"/>
              <a:ext cx="283808" cy="285825"/>
            </a:xfrm>
            <a:custGeom>
              <a:avLst/>
              <a:gdLst/>
              <a:ahLst/>
              <a:cxnLst/>
              <a:rect l="l" t="t" r="r" b="b"/>
              <a:pathLst>
                <a:path w="7739" h="7794" fill="none" extrusionOk="0">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8"/>
            <p:cNvSpPr/>
            <p:nvPr/>
          </p:nvSpPr>
          <p:spPr>
            <a:xfrm>
              <a:off x="3312532" y="-2053390"/>
              <a:ext cx="132938" cy="118966"/>
            </a:xfrm>
            <a:custGeom>
              <a:avLst/>
              <a:gdLst/>
              <a:ahLst/>
              <a:cxnLst/>
              <a:rect l="l" t="t" r="r" b="b"/>
              <a:pathLst>
                <a:path w="3625" h="3244" fill="none" extrusionOk="0">
                  <a:moveTo>
                    <a:pt x="3624" y="1"/>
                  </a:moveTo>
                  <a:lnTo>
                    <a:pt x="0" y="3243"/>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8"/>
            <p:cNvSpPr/>
            <p:nvPr/>
          </p:nvSpPr>
          <p:spPr>
            <a:xfrm>
              <a:off x="3153626" y="-1957452"/>
              <a:ext cx="174928" cy="176908"/>
            </a:xfrm>
            <a:custGeom>
              <a:avLst/>
              <a:gdLst/>
              <a:ahLst/>
              <a:cxnLst/>
              <a:rect l="l" t="t" r="r" b="b"/>
              <a:pathLst>
                <a:path w="4770" h="4824" fill="none" extrusionOk="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8"/>
            <p:cNvSpPr/>
            <p:nvPr/>
          </p:nvSpPr>
          <p:spPr>
            <a:xfrm>
              <a:off x="3554357" y="-2461089"/>
              <a:ext cx="2017" cy="175918"/>
            </a:xfrm>
            <a:custGeom>
              <a:avLst/>
              <a:gdLst/>
              <a:ahLst/>
              <a:cxnLst/>
              <a:rect l="l" t="t" r="r" b="b"/>
              <a:pathLst>
                <a:path w="55" h="4797" fill="none" extrusionOk="0">
                  <a:moveTo>
                    <a:pt x="55" y="4796"/>
                  </a:moveTo>
                  <a:lnTo>
                    <a:pt x="0"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8"/>
            <p:cNvSpPr/>
            <p:nvPr/>
          </p:nvSpPr>
          <p:spPr>
            <a:xfrm>
              <a:off x="3432454" y="-2653955"/>
              <a:ext cx="235841" cy="195904"/>
            </a:xfrm>
            <a:custGeom>
              <a:avLst/>
              <a:gdLst/>
              <a:ahLst/>
              <a:cxnLst/>
              <a:rect l="l" t="t" r="r" b="b"/>
              <a:pathLst>
                <a:path w="6431" h="5342" fill="none" extrusionOk="0">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8"/>
            <p:cNvSpPr/>
            <p:nvPr/>
          </p:nvSpPr>
          <p:spPr>
            <a:xfrm>
              <a:off x="3676259" y="-2054380"/>
              <a:ext cx="139942" cy="105947"/>
            </a:xfrm>
            <a:custGeom>
              <a:avLst/>
              <a:gdLst/>
              <a:ahLst/>
              <a:cxnLst/>
              <a:rect l="l" t="t" r="r" b="b"/>
              <a:pathLst>
                <a:path w="3816" h="2889" fill="none" extrusionOk="0">
                  <a:moveTo>
                    <a:pt x="1" y="0"/>
                  </a:moveTo>
                  <a:lnTo>
                    <a:pt x="3815" y="28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8"/>
            <p:cNvSpPr/>
            <p:nvPr/>
          </p:nvSpPr>
          <p:spPr>
            <a:xfrm>
              <a:off x="3797172" y="-1988442"/>
              <a:ext cx="190880" cy="192897"/>
            </a:xfrm>
            <a:custGeom>
              <a:avLst/>
              <a:gdLst/>
              <a:ahLst/>
              <a:cxnLst/>
              <a:rect l="l" t="t" r="r" b="b"/>
              <a:pathLst>
                <a:path w="5205" h="5260" fill="none" extrusionOk="0">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7" name="Google Shape;1707;p18"/>
          <p:cNvGrpSpPr/>
          <p:nvPr/>
        </p:nvGrpSpPr>
        <p:grpSpPr>
          <a:xfrm>
            <a:off x="8656394" y="3009215"/>
            <a:ext cx="166649" cy="167500"/>
            <a:chOff x="3407917" y="-1400250"/>
            <a:chExt cx="193891" cy="194881"/>
          </a:xfrm>
        </p:grpSpPr>
        <p:sp>
          <p:nvSpPr>
            <p:cNvPr id="1708" name="Google Shape;1708;p18"/>
            <p:cNvSpPr/>
            <p:nvPr/>
          </p:nvSpPr>
          <p:spPr>
            <a:xfrm>
              <a:off x="3504845" y="-1400250"/>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8"/>
            <p:cNvSpPr/>
            <p:nvPr/>
          </p:nvSpPr>
          <p:spPr>
            <a:xfrm>
              <a:off x="3504845" y="-1279337"/>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8"/>
            <p:cNvSpPr/>
            <p:nvPr/>
          </p:nvSpPr>
          <p:spPr>
            <a:xfrm>
              <a:off x="3407917" y="-1302331"/>
              <a:ext cx="72978" cy="1027"/>
            </a:xfrm>
            <a:custGeom>
              <a:avLst/>
              <a:gdLst/>
              <a:ahLst/>
              <a:cxnLst/>
              <a:rect l="l" t="t" r="r" b="b"/>
              <a:pathLst>
                <a:path w="1990" h="28" fill="none" extrusionOk="0">
                  <a:moveTo>
                    <a:pt x="1" y="28"/>
                  </a:moveTo>
                  <a:lnTo>
                    <a:pt x="199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8"/>
            <p:cNvSpPr/>
            <p:nvPr/>
          </p:nvSpPr>
          <p:spPr>
            <a:xfrm>
              <a:off x="3528830" y="-1304312"/>
              <a:ext cx="72978" cy="1027"/>
            </a:xfrm>
            <a:custGeom>
              <a:avLst/>
              <a:gdLst/>
              <a:ahLst/>
              <a:cxnLst/>
              <a:rect l="l" t="t" r="r" b="b"/>
              <a:pathLst>
                <a:path w="1990" h="28" fill="none" extrusionOk="0">
                  <a:moveTo>
                    <a:pt x="1" y="27"/>
                  </a:moveTo>
                  <a:lnTo>
                    <a:pt x="1990"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8"/>
            <p:cNvSpPr/>
            <p:nvPr/>
          </p:nvSpPr>
          <p:spPr>
            <a:xfrm>
              <a:off x="3436889" y="-1370287"/>
              <a:ext cx="51011" cy="51011"/>
            </a:xfrm>
            <a:custGeom>
              <a:avLst/>
              <a:gdLst/>
              <a:ahLst/>
              <a:cxnLst/>
              <a:rect l="l" t="t" r="r" b="b"/>
              <a:pathLst>
                <a:path w="1391" h="1391" fill="none" extrusionOk="0">
                  <a:moveTo>
                    <a:pt x="1" y="1"/>
                  </a:moveTo>
                  <a:lnTo>
                    <a:pt x="1391"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8"/>
            <p:cNvSpPr/>
            <p:nvPr/>
          </p:nvSpPr>
          <p:spPr>
            <a:xfrm>
              <a:off x="3521825" y="-1286342"/>
              <a:ext cx="52002" cy="51011"/>
            </a:xfrm>
            <a:custGeom>
              <a:avLst/>
              <a:gdLst/>
              <a:ahLst/>
              <a:cxnLst/>
              <a:rect l="l" t="t" r="r" b="b"/>
              <a:pathLst>
                <a:path w="1418" h="1391" fill="none" extrusionOk="0">
                  <a:moveTo>
                    <a:pt x="1" y="1"/>
                  </a:moveTo>
                  <a:lnTo>
                    <a:pt x="1418"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8"/>
            <p:cNvSpPr/>
            <p:nvPr/>
          </p:nvSpPr>
          <p:spPr>
            <a:xfrm>
              <a:off x="3436889" y="-1285352"/>
              <a:ext cx="51011" cy="52992"/>
            </a:xfrm>
            <a:custGeom>
              <a:avLst/>
              <a:gdLst/>
              <a:ahLst/>
              <a:cxnLst/>
              <a:rect l="l" t="t" r="r" b="b"/>
              <a:pathLst>
                <a:path w="1391" h="1445" fill="none" extrusionOk="0">
                  <a:moveTo>
                    <a:pt x="1" y="1445"/>
                  </a:moveTo>
                  <a:lnTo>
                    <a:pt x="139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8"/>
            <p:cNvSpPr/>
            <p:nvPr/>
          </p:nvSpPr>
          <p:spPr>
            <a:xfrm>
              <a:off x="3521825" y="-1372268"/>
              <a:ext cx="52002" cy="52002"/>
            </a:xfrm>
            <a:custGeom>
              <a:avLst/>
              <a:gdLst/>
              <a:ahLst/>
              <a:cxnLst/>
              <a:rect l="l" t="t" r="r" b="b"/>
              <a:pathLst>
                <a:path w="1418" h="1418" fill="none" extrusionOk="0">
                  <a:moveTo>
                    <a:pt x="1" y="1417"/>
                  </a:moveTo>
                  <a:lnTo>
                    <a:pt x="1418"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6" name="Google Shape;1716;p18"/>
          <p:cNvGrpSpPr/>
          <p:nvPr/>
        </p:nvGrpSpPr>
        <p:grpSpPr>
          <a:xfrm>
            <a:off x="8304102" y="4275682"/>
            <a:ext cx="576312" cy="578897"/>
            <a:chOff x="1889565" y="-3382437"/>
            <a:chExt cx="670520" cy="673527"/>
          </a:xfrm>
        </p:grpSpPr>
        <p:sp>
          <p:nvSpPr>
            <p:cNvPr id="1717" name="Google Shape;1717;p18"/>
            <p:cNvSpPr/>
            <p:nvPr/>
          </p:nvSpPr>
          <p:spPr>
            <a:xfrm>
              <a:off x="1889565" y="-3382437"/>
              <a:ext cx="670520" cy="673527"/>
            </a:xfrm>
            <a:custGeom>
              <a:avLst/>
              <a:gdLst/>
              <a:ahLst/>
              <a:cxnLst/>
              <a:rect l="l" t="t" r="r" b="b"/>
              <a:pathLst>
                <a:path w="18284" h="18366" fill="none" extrusionOk="0">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8"/>
            <p:cNvSpPr/>
            <p:nvPr/>
          </p:nvSpPr>
          <p:spPr>
            <a:xfrm>
              <a:off x="2179359" y="-3091653"/>
              <a:ext cx="90948" cy="93001"/>
            </a:xfrm>
            <a:custGeom>
              <a:avLst/>
              <a:gdLst/>
              <a:ahLst/>
              <a:cxnLst/>
              <a:rect l="l" t="t" r="r" b="b"/>
              <a:pathLst>
                <a:path w="2480" h="2536" fill="none" extrusionOk="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8"/>
            <p:cNvSpPr/>
            <p:nvPr/>
          </p:nvSpPr>
          <p:spPr>
            <a:xfrm>
              <a:off x="2109386" y="-3278504"/>
              <a:ext cx="230853" cy="155931"/>
            </a:xfrm>
            <a:custGeom>
              <a:avLst/>
              <a:gdLst/>
              <a:ahLst/>
              <a:cxnLst/>
              <a:rect l="l" t="t" r="r" b="b"/>
              <a:pathLst>
                <a:path w="6295" h="4252" fill="none" extrusionOk="0">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8"/>
            <p:cNvSpPr/>
            <p:nvPr/>
          </p:nvSpPr>
          <p:spPr>
            <a:xfrm>
              <a:off x="1992471" y="-3042657"/>
              <a:ext cx="186920" cy="199865"/>
            </a:xfrm>
            <a:custGeom>
              <a:avLst/>
              <a:gdLst/>
              <a:ahLst/>
              <a:cxnLst/>
              <a:rect l="l" t="t" r="r" b="b"/>
              <a:pathLst>
                <a:path w="5097" h="5450" fill="none" extrusionOk="0">
                  <a:moveTo>
                    <a:pt x="3897" y="0"/>
                  </a:moveTo>
                  <a:lnTo>
                    <a:pt x="1" y="82"/>
                  </a:lnTo>
                  <a:cubicBezTo>
                    <a:pt x="1" y="2289"/>
                    <a:pt x="1200" y="4333"/>
                    <a:pt x="3107" y="5450"/>
                  </a:cubicBezTo>
                  <a:lnTo>
                    <a:pt x="5096" y="2071"/>
                  </a:lnTo>
                  <a:cubicBezTo>
                    <a:pt x="4360" y="1635"/>
                    <a:pt x="3897" y="872"/>
                    <a:pt x="3897" y="0"/>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8"/>
            <p:cNvSpPr/>
            <p:nvPr/>
          </p:nvSpPr>
          <p:spPr>
            <a:xfrm>
              <a:off x="2270273" y="-3048672"/>
              <a:ext cx="186920" cy="200892"/>
            </a:xfrm>
            <a:custGeom>
              <a:avLst/>
              <a:gdLst/>
              <a:ahLst/>
              <a:cxnLst/>
              <a:rect l="l" t="t" r="r" b="b"/>
              <a:pathLst>
                <a:path w="5097" h="5478" fill="none" extrusionOk="0">
                  <a:moveTo>
                    <a:pt x="5096" y="1"/>
                  </a:moveTo>
                  <a:lnTo>
                    <a:pt x="1227" y="82"/>
                  </a:lnTo>
                  <a:cubicBezTo>
                    <a:pt x="1200" y="954"/>
                    <a:pt x="736" y="1745"/>
                    <a:pt x="1" y="2181"/>
                  </a:cubicBezTo>
                  <a:lnTo>
                    <a:pt x="1990" y="5478"/>
                  </a:lnTo>
                  <a:cubicBezTo>
                    <a:pt x="3897" y="4333"/>
                    <a:pt x="5069" y="2262"/>
                    <a:pt x="5096" y="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2" name="Google Shape;1722;p18"/>
          <p:cNvGrpSpPr/>
          <p:nvPr/>
        </p:nvGrpSpPr>
        <p:grpSpPr>
          <a:xfrm>
            <a:off x="8638154" y="3693627"/>
            <a:ext cx="202705" cy="497323"/>
            <a:chOff x="6219428" y="3871144"/>
            <a:chExt cx="235841" cy="578619"/>
          </a:xfrm>
        </p:grpSpPr>
        <p:sp>
          <p:nvSpPr>
            <p:cNvPr id="1723" name="Google Shape;1723;p18"/>
            <p:cNvSpPr/>
            <p:nvPr/>
          </p:nvSpPr>
          <p:spPr>
            <a:xfrm>
              <a:off x="6219428" y="3871144"/>
              <a:ext cx="235841" cy="578619"/>
            </a:xfrm>
            <a:custGeom>
              <a:avLst/>
              <a:gdLst/>
              <a:ahLst/>
              <a:cxnLst/>
              <a:rect l="l" t="t" r="r" b="b"/>
              <a:pathLst>
                <a:path w="6431" h="15778" fill="none" extrusionOk="0">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8"/>
            <p:cNvSpPr/>
            <p:nvPr/>
          </p:nvSpPr>
          <p:spPr>
            <a:xfrm>
              <a:off x="6223426" y="4138971"/>
              <a:ext cx="226856" cy="3007"/>
            </a:xfrm>
            <a:custGeom>
              <a:avLst/>
              <a:gdLst/>
              <a:ahLst/>
              <a:cxnLst/>
              <a:rect l="l" t="t" r="r" b="b"/>
              <a:pathLst>
                <a:path w="6186" h="82" fill="none" extrusionOk="0">
                  <a:moveTo>
                    <a:pt x="0" y="82"/>
                  </a:moveTo>
                  <a:lnTo>
                    <a:pt x="6185"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8"/>
            <p:cNvSpPr/>
            <p:nvPr/>
          </p:nvSpPr>
          <p:spPr>
            <a:xfrm>
              <a:off x="6266370" y="4334807"/>
              <a:ext cx="70998" cy="70008"/>
            </a:xfrm>
            <a:custGeom>
              <a:avLst/>
              <a:gdLst/>
              <a:ahLst/>
              <a:cxnLst/>
              <a:rect l="l" t="t" r="r" b="b"/>
              <a:pathLst>
                <a:path w="1936" h="1909" fill="none" extrusionOk="0">
                  <a:moveTo>
                    <a:pt x="1935" y="1881"/>
                  </a:moveTo>
                  <a:cubicBezTo>
                    <a:pt x="873" y="1908"/>
                    <a:pt x="1" y="1063"/>
                    <a:pt x="28" y="1"/>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6" name="Google Shape;1726;p18"/>
          <p:cNvGrpSpPr/>
          <p:nvPr/>
        </p:nvGrpSpPr>
        <p:grpSpPr>
          <a:xfrm>
            <a:off x="8405911" y="3461577"/>
            <a:ext cx="196716" cy="249985"/>
            <a:chOff x="2079424" y="521748"/>
            <a:chExt cx="228873" cy="290850"/>
          </a:xfrm>
        </p:grpSpPr>
        <p:sp>
          <p:nvSpPr>
            <p:cNvPr id="1727" name="Google Shape;1727;p18"/>
            <p:cNvSpPr/>
            <p:nvPr/>
          </p:nvSpPr>
          <p:spPr>
            <a:xfrm>
              <a:off x="2079424" y="521748"/>
              <a:ext cx="228873" cy="290850"/>
            </a:xfrm>
            <a:custGeom>
              <a:avLst/>
              <a:gdLst/>
              <a:ahLst/>
              <a:cxnLst/>
              <a:rect l="l" t="t" r="r" b="b"/>
              <a:pathLst>
                <a:path w="6241" h="7931" fill="none" extrusionOk="0">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8"/>
            <p:cNvSpPr/>
            <p:nvPr/>
          </p:nvSpPr>
          <p:spPr>
            <a:xfrm>
              <a:off x="2090389" y="622673"/>
              <a:ext cx="78993" cy="79983"/>
            </a:xfrm>
            <a:custGeom>
              <a:avLst/>
              <a:gdLst/>
              <a:ahLst/>
              <a:cxnLst/>
              <a:rect l="l" t="t" r="r" b="b"/>
              <a:pathLst>
                <a:path w="2154" h="2181" fill="none" extrusionOk="0">
                  <a:moveTo>
                    <a:pt x="1" y="2181"/>
                  </a:moveTo>
                  <a:lnTo>
                    <a:pt x="215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8"/>
            <p:cNvSpPr/>
            <p:nvPr/>
          </p:nvSpPr>
          <p:spPr>
            <a:xfrm>
              <a:off x="2192341" y="626670"/>
              <a:ext cx="96962" cy="98979"/>
            </a:xfrm>
            <a:custGeom>
              <a:avLst/>
              <a:gdLst/>
              <a:ahLst/>
              <a:cxnLst/>
              <a:rect l="l" t="t" r="r" b="b"/>
              <a:pathLst>
                <a:path w="2644" h="2699" fill="none" extrusionOk="0">
                  <a:moveTo>
                    <a:pt x="2643" y="1"/>
                  </a:moveTo>
                  <a:lnTo>
                    <a:pt x="0" y="2698"/>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0" name="Google Shape;1730;p18"/>
          <p:cNvGrpSpPr/>
          <p:nvPr/>
        </p:nvGrpSpPr>
        <p:grpSpPr>
          <a:xfrm rot="-5400000">
            <a:off x="7452457" y="4406336"/>
            <a:ext cx="479293" cy="479293"/>
            <a:chOff x="3560335" y="-646412"/>
            <a:chExt cx="557642" cy="557642"/>
          </a:xfrm>
        </p:grpSpPr>
        <p:sp>
          <p:nvSpPr>
            <p:cNvPr id="1731" name="Google Shape;1731;p18"/>
            <p:cNvSpPr/>
            <p:nvPr/>
          </p:nvSpPr>
          <p:spPr>
            <a:xfrm>
              <a:off x="3560335" y="-646412"/>
              <a:ext cx="557642" cy="557642"/>
            </a:xfrm>
            <a:custGeom>
              <a:avLst/>
              <a:gdLst/>
              <a:ahLst/>
              <a:cxnLst/>
              <a:rect l="l" t="t" r="r" b="b"/>
              <a:pathLst>
                <a:path w="15206" h="15206" fill="none" extrusionOk="0">
                  <a:moveTo>
                    <a:pt x="15205" y="14933"/>
                  </a:moveTo>
                  <a:lnTo>
                    <a:pt x="1" y="15205"/>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8"/>
            <p:cNvSpPr/>
            <p:nvPr/>
          </p:nvSpPr>
          <p:spPr>
            <a:xfrm>
              <a:off x="3652275" y="-433560"/>
              <a:ext cx="268846" cy="268846"/>
            </a:xfrm>
            <a:custGeom>
              <a:avLst/>
              <a:gdLst/>
              <a:ahLst/>
              <a:cxnLst/>
              <a:rect l="l" t="t" r="r" b="b"/>
              <a:pathLst>
                <a:path w="7331" h="7331" fill="none" extrusionOk="0">
                  <a:moveTo>
                    <a:pt x="7330" y="7194"/>
                  </a:moveTo>
                  <a:lnTo>
                    <a:pt x="1" y="7330"/>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8"/>
            <p:cNvSpPr/>
            <p:nvPr/>
          </p:nvSpPr>
          <p:spPr>
            <a:xfrm>
              <a:off x="3563342" y="-524473"/>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8"/>
            <p:cNvSpPr/>
            <p:nvPr/>
          </p:nvSpPr>
          <p:spPr>
            <a:xfrm>
              <a:off x="3563342" y="-462532"/>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8"/>
            <p:cNvSpPr/>
            <p:nvPr/>
          </p:nvSpPr>
          <p:spPr>
            <a:xfrm>
              <a:off x="3563342" y="-400590"/>
              <a:ext cx="44007" cy="1064"/>
            </a:xfrm>
            <a:custGeom>
              <a:avLst/>
              <a:gdLst/>
              <a:ahLst/>
              <a:cxnLst/>
              <a:rect l="l" t="t" r="r" b="b"/>
              <a:pathLst>
                <a:path w="1200" h="29"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8"/>
            <p:cNvSpPr/>
            <p:nvPr/>
          </p:nvSpPr>
          <p:spPr>
            <a:xfrm>
              <a:off x="3563342" y="-338612"/>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8"/>
            <p:cNvSpPr/>
            <p:nvPr/>
          </p:nvSpPr>
          <p:spPr>
            <a:xfrm>
              <a:off x="3563342" y="-276671"/>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8"/>
            <p:cNvSpPr/>
            <p:nvPr/>
          </p:nvSpPr>
          <p:spPr>
            <a:xfrm>
              <a:off x="3563342" y="-214692"/>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8"/>
            <p:cNvSpPr/>
            <p:nvPr/>
          </p:nvSpPr>
          <p:spPr>
            <a:xfrm>
              <a:off x="3563342" y="-152751"/>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0" name="Google Shape;1740;p18"/>
          <p:cNvGrpSpPr/>
          <p:nvPr/>
        </p:nvGrpSpPr>
        <p:grpSpPr>
          <a:xfrm>
            <a:off x="8276589" y="385746"/>
            <a:ext cx="308365" cy="307514"/>
            <a:chOff x="2601030" y="2721166"/>
            <a:chExt cx="358773" cy="357783"/>
          </a:xfrm>
        </p:grpSpPr>
        <p:sp>
          <p:nvSpPr>
            <p:cNvPr id="1741" name="Google Shape;1741;p18"/>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8"/>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8"/>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8"/>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8"/>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8"/>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8"/>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8"/>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edia">
  <p:cSld name="CUSTOM_5">
    <p:spTree>
      <p:nvGrpSpPr>
        <p:cNvPr id="1" name="Shape 1834"/>
        <p:cNvGrpSpPr/>
        <p:nvPr/>
      </p:nvGrpSpPr>
      <p:grpSpPr>
        <a:xfrm>
          <a:off x="0" y="0"/>
          <a:ext cx="0" cy="0"/>
          <a:chOff x="0" y="0"/>
          <a:chExt cx="0" cy="0"/>
        </a:xfrm>
      </p:grpSpPr>
      <p:sp>
        <p:nvSpPr>
          <p:cNvPr id="1835" name="Google Shape;1835;p20"/>
          <p:cNvSpPr/>
          <p:nvPr/>
        </p:nvSpPr>
        <p:spPr>
          <a:xfrm>
            <a:off x="191748" y="173321"/>
            <a:ext cx="8760505" cy="4796858"/>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0"/>
          <p:cNvSpPr txBox="1">
            <a:spLocks noGrp="1"/>
          </p:cNvSpPr>
          <p:nvPr>
            <p:ph type="subTitle" idx="1"/>
          </p:nvPr>
        </p:nvSpPr>
        <p:spPr>
          <a:xfrm>
            <a:off x="713225" y="2302169"/>
            <a:ext cx="2767800" cy="1120800"/>
          </a:xfrm>
          <a:prstGeom prst="rect">
            <a:avLst/>
          </a:prstGeom>
        </p:spPr>
        <p:txBody>
          <a:bodyPr spcFirstLastPara="1" wrap="square" lIns="91425" tIns="91425" rIns="91425" bIns="91425" anchor="ctr" anchorCtr="0">
            <a:noAutofit/>
          </a:bodyPr>
          <a:lstStyle>
            <a:lvl1pPr lvl="0" algn="r">
              <a:lnSpc>
                <a:spcPct val="100000"/>
              </a:lnSpc>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1pPr>
            <a:lvl2pPr lvl="1">
              <a:lnSpc>
                <a:spcPct val="100000"/>
              </a:lnSpc>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2pPr>
            <a:lvl3pPr lvl="2">
              <a:lnSpc>
                <a:spcPct val="100000"/>
              </a:lnSpc>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3pPr>
            <a:lvl4pPr lvl="3">
              <a:lnSpc>
                <a:spcPct val="100000"/>
              </a:lnSpc>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4pPr>
            <a:lvl5pPr lvl="4">
              <a:lnSpc>
                <a:spcPct val="100000"/>
              </a:lnSpc>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5pPr>
            <a:lvl6pPr lvl="5">
              <a:lnSpc>
                <a:spcPct val="100000"/>
              </a:lnSpc>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6pPr>
            <a:lvl7pPr lvl="6">
              <a:lnSpc>
                <a:spcPct val="100000"/>
              </a:lnSpc>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7pPr>
            <a:lvl8pPr lvl="7">
              <a:lnSpc>
                <a:spcPct val="100000"/>
              </a:lnSpc>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8pPr>
            <a:lvl9pPr lvl="8">
              <a:lnSpc>
                <a:spcPct val="100000"/>
              </a:lnSpc>
              <a:spcBef>
                <a:spcPts val="1600"/>
              </a:spcBef>
              <a:spcAft>
                <a:spcPts val="1600"/>
              </a:spcAft>
              <a:buClr>
                <a:schemeClr val="accent2"/>
              </a:buClr>
              <a:buSzPts val="1600"/>
              <a:buFont typeface="Nunito"/>
              <a:buNone/>
              <a:defRPr sz="1600">
                <a:solidFill>
                  <a:schemeClr val="accent2"/>
                </a:solidFill>
                <a:latin typeface="Nunito"/>
                <a:ea typeface="Nunito"/>
                <a:cs typeface="Nunito"/>
                <a:sym typeface="Nunito"/>
              </a:defRPr>
            </a:lvl9pPr>
          </a:lstStyle>
          <a:p>
            <a:endParaRPr/>
          </a:p>
        </p:txBody>
      </p:sp>
      <p:sp>
        <p:nvSpPr>
          <p:cNvPr id="1837" name="Google Shape;1837;p20"/>
          <p:cNvSpPr txBox="1">
            <a:spLocks noGrp="1"/>
          </p:cNvSpPr>
          <p:nvPr>
            <p:ph type="title"/>
          </p:nvPr>
        </p:nvSpPr>
        <p:spPr>
          <a:xfrm>
            <a:off x="1213025" y="1720531"/>
            <a:ext cx="2268000" cy="4983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1pPr>
            <a:lvl2pPr lvl="1" algn="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2pPr>
            <a:lvl3pPr lvl="2" algn="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3pPr>
            <a:lvl4pPr lvl="3" algn="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4pPr>
            <a:lvl5pPr lvl="4" algn="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5pPr>
            <a:lvl6pPr lvl="5" algn="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6pPr>
            <a:lvl7pPr lvl="6" algn="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7pPr>
            <a:lvl8pPr lvl="7" algn="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8pPr>
            <a:lvl9pPr lvl="8" algn="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9pPr>
          </a:lstStyle>
          <a:p>
            <a:endParaRPr/>
          </a:p>
        </p:txBody>
      </p:sp>
      <p:grpSp>
        <p:nvGrpSpPr>
          <p:cNvPr id="1838" name="Google Shape;1838;p20"/>
          <p:cNvGrpSpPr/>
          <p:nvPr/>
        </p:nvGrpSpPr>
        <p:grpSpPr>
          <a:xfrm>
            <a:off x="559039" y="4454821"/>
            <a:ext cx="308365" cy="307514"/>
            <a:chOff x="2601030" y="2721166"/>
            <a:chExt cx="358773" cy="357783"/>
          </a:xfrm>
        </p:grpSpPr>
        <p:sp>
          <p:nvSpPr>
            <p:cNvPr id="1839" name="Google Shape;1839;p20"/>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0"/>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0"/>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0"/>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0"/>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0"/>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0"/>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0"/>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7" name="Google Shape;1847;p20"/>
          <p:cNvGrpSpPr/>
          <p:nvPr/>
        </p:nvGrpSpPr>
        <p:grpSpPr>
          <a:xfrm>
            <a:off x="291107" y="355950"/>
            <a:ext cx="545422" cy="666492"/>
            <a:chOff x="2859835" y="2776139"/>
            <a:chExt cx="634581" cy="775442"/>
          </a:xfrm>
        </p:grpSpPr>
        <p:sp>
          <p:nvSpPr>
            <p:cNvPr id="1848" name="Google Shape;1848;p20"/>
            <p:cNvSpPr/>
            <p:nvPr/>
          </p:nvSpPr>
          <p:spPr>
            <a:xfrm>
              <a:off x="2859835" y="2847066"/>
              <a:ext cx="634581" cy="704515"/>
            </a:xfrm>
            <a:custGeom>
              <a:avLst/>
              <a:gdLst/>
              <a:ahLst/>
              <a:cxnLst/>
              <a:rect l="l" t="t" r="r" b="b"/>
              <a:pathLst>
                <a:path w="17304" h="19211" fill="none" extrusionOk="0">
                  <a:moveTo>
                    <a:pt x="10546" y="1"/>
                  </a:moveTo>
                  <a:lnTo>
                    <a:pt x="10546" y="6486"/>
                  </a:lnTo>
                  <a:cubicBezTo>
                    <a:pt x="10546" y="6486"/>
                    <a:pt x="14960" y="13189"/>
                    <a:pt x="15778" y="14551"/>
                  </a:cubicBezTo>
                  <a:cubicBezTo>
                    <a:pt x="16568" y="15887"/>
                    <a:pt x="17303" y="16977"/>
                    <a:pt x="17303" y="17603"/>
                  </a:cubicBezTo>
                  <a:cubicBezTo>
                    <a:pt x="17303" y="18284"/>
                    <a:pt x="17058" y="18911"/>
                    <a:pt x="15669" y="18938"/>
                  </a:cubicBezTo>
                  <a:lnTo>
                    <a:pt x="8666" y="19075"/>
                  </a:lnTo>
                  <a:lnTo>
                    <a:pt x="1636" y="19184"/>
                  </a:lnTo>
                  <a:cubicBezTo>
                    <a:pt x="246" y="19211"/>
                    <a:pt x="1" y="18584"/>
                    <a:pt x="1" y="17903"/>
                  </a:cubicBezTo>
                  <a:cubicBezTo>
                    <a:pt x="1" y="17303"/>
                    <a:pt x="682" y="16241"/>
                    <a:pt x="1554" y="14797"/>
                  </a:cubicBezTo>
                  <a:cubicBezTo>
                    <a:pt x="2399" y="13380"/>
                    <a:pt x="6758" y="6568"/>
                    <a:pt x="6758" y="6568"/>
                  </a:cubicBezTo>
                  <a:lnTo>
                    <a:pt x="6758" y="55"/>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0"/>
            <p:cNvSpPr/>
            <p:nvPr/>
          </p:nvSpPr>
          <p:spPr>
            <a:xfrm>
              <a:off x="3005759" y="3252785"/>
              <a:ext cx="342778" cy="6051"/>
            </a:xfrm>
            <a:custGeom>
              <a:avLst/>
              <a:gdLst/>
              <a:ahLst/>
              <a:cxnLst/>
              <a:rect l="l" t="t" r="r" b="b"/>
              <a:pathLst>
                <a:path w="9347" h="165" fill="none" extrusionOk="0">
                  <a:moveTo>
                    <a:pt x="0" y="164"/>
                  </a:moveTo>
                  <a:lnTo>
                    <a:pt x="9346"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0"/>
            <p:cNvSpPr/>
            <p:nvPr/>
          </p:nvSpPr>
          <p:spPr>
            <a:xfrm>
              <a:off x="3062712" y="2776139"/>
              <a:ext cx="229863" cy="64984"/>
            </a:xfrm>
            <a:custGeom>
              <a:avLst/>
              <a:gdLst/>
              <a:ahLst/>
              <a:cxnLst/>
              <a:rect l="l" t="t" r="r" b="b"/>
              <a:pathLst>
                <a:path w="6268" h="1772" fill="none" extrusionOk="0">
                  <a:moveTo>
                    <a:pt x="6240" y="818"/>
                  </a:moveTo>
                  <a:cubicBezTo>
                    <a:pt x="6240" y="1281"/>
                    <a:pt x="5886" y="1663"/>
                    <a:pt x="5423" y="1690"/>
                  </a:cubicBezTo>
                  <a:lnTo>
                    <a:pt x="818" y="1771"/>
                  </a:lnTo>
                  <a:cubicBezTo>
                    <a:pt x="355" y="1771"/>
                    <a:pt x="0" y="1390"/>
                    <a:pt x="0" y="954"/>
                  </a:cubicBezTo>
                  <a:lnTo>
                    <a:pt x="0" y="954"/>
                  </a:lnTo>
                  <a:cubicBezTo>
                    <a:pt x="0" y="464"/>
                    <a:pt x="355" y="109"/>
                    <a:pt x="818" y="82"/>
                  </a:cubicBezTo>
                  <a:lnTo>
                    <a:pt x="5423" y="0"/>
                  </a:lnTo>
                  <a:cubicBezTo>
                    <a:pt x="5886" y="0"/>
                    <a:pt x="6267" y="355"/>
                    <a:pt x="6240" y="81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1" name="Google Shape;1851;p20"/>
          <p:cNvGrpSpPr/>
          <p:nvPr/>
        </p:nvGrpSpPr>
        <p:grpSpPr>
          <a:xfrm>
            <a:off x="913843" y="322879"/>
            <a:ext cx="330676" cy="507632"/>
            <a:chOff x="1603769" y="107044"/>
            <a:chExt cx="384731" cy="590613"/>
          </a:xfrm>
        </p:grpSpPr>
        <p:sp>
          <p:nvSpPr>
            <p:cNvPr id="1852" name="Google Shape;1852;p20"/>
            <p:cNvSpPr/>
            <p:nvPr/>
          </p:nvSpPr>
          <p:spPr>
            <a:xfrm>
              <a:off x="1603769" y="197004"/>
              <a:ext cx="384731" cy="500653"/>
            </a:xfrm>
            <a:custGeom>
              <a:avLst/>
              <a:gdLst/>
              <a:ahLst/>
              <a:cxnLst/>
              <a:rect l="l" t="t" r="r" b="b"/>
              <a:pathLst>
                <a:path w="10491" h="13652" fill="none" extrusionOk="0">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0"/>
            <p:cNvSpPr/>
            <p:nvPr/>
          </p:nvSpPr>
          <p:spPr>
            <a:xfrm>
              <a:off x="1607767" y="107044"/>
              <a:ext cx="376737" cy="92965"/>
            </a:xfrm>
            <a:custGeom>
              <a:avLst/>
              <a:gdLst/>
              <a:ahLst/>
              <a:cxnLst/>
              <a:rect l="l" t="t" r="r" b="b"/>
              <a:pathLst>
                <a:path w="10273" h="2535" fill="none" extrusionOk="0">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0"/>
            <p:cNvSpPr/>
            <p:nvPr/>
          </p:nvSpPr>
          <p:spPr>
            <a:xfrm>
              <a:off x="1609747" y="301927"/>
              <a:ext cx="372776" cy="6014"/>
            </a:xfrm>
            <a:custGeom>
              <a:avLst/>
              <a:gdLst/>
              <a:ahLst/>
              <a:cxnLst/>
              <a:rect l="l" t="t" r="r" b="b"/>
              <a:pathLst>
                <a:path w="10165" h="164" fill="none" extrusionOk="0">
                  <a:moveTo>
                    <a:pt x="1" y="164"/>
                  </a:moveTo>
                  <a:lnTo>
                    <a:pt x="10164"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0"/>
            <p:cNvSpPr/>
            <p:nvPr/>
          </p:nvSpPr>
          <p:spPr>
            <a:xfrm>
              <a:off x="1606740" y="569717"/>
              <a:ext cx="378754" cy="7041"/>
            </a:xfrm>
            <a:custGeom>
              <a:avLst/>
              <a:gdLst/>
              <a:ahLst/>
              <a:cxnLst/>
              <a:rect l="l" t="t" r="r" b="b"/>
              <a:pathLst>
                <a:path w="10328" h="192" fill="none" extrusionOk="0">
                  <a:moveTo>
                    <a:pt x="10328" y="1"/>
                  </a:moveTo>
                  <a:lnTo>
                    <a:pt x="1" y="19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0"/>
            <p:cNvSpPr/>
            <p:nvPr/>
          </p:nvSpPr>
          <p:spPr>
            <a:xfrm>
              <a:off x="1725672" y="378868"/>
              <a:ext cx="140932" cy="2017"/>
            </a:xfrm>
            <a:custGeom>
              <a:avLst/>
              <a:gdLst/>
              <a:ahLst/>
              <a:cxnLst/>
              <a:rect l="l" t="t" r="r" b="b"/>
              <a:pathLst>
                <a:path w="3843" h="55" fill="none" extrusionOk="0">
                  <a:moveTo>
                    <a:pt x="0" y="55"/>
                  </a:moveTo>
                  <a:lnTo>
                    <a:pt x="384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0"/>
            <p:cNvSpPr/>
            <p:nvPr/>
          </p:nvSpPr>
          <p:spPr>
            <a:xfrm>
              <a:off x="1725672" y="437839"/>
              <a:ext cx="140932" cy="2017"/>
            </a:xfrm>
            <a:custGeom>
              <a:avLst/>
              <a:gdLst/>
              <a:ahLst/>
              <a:cxnLst/>
              <a:rect l="l" t="t" r="r" b="b"/>
              <a:pathLst>
                <a:path w="3843" h="55" fill="none" extrusionOk="0">
                  <a:moveTo>
                    <a:pt x="0" y="55"/>
                  </a:moveTo>
                  <a:lnTo>
                    <a:pt x="384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0"/>
            <p:cNvSpPr/>
            <p:nvPr/>
          </p:nvSpPr>
          <p:spPr>
            <a:xfrm>
              <a:off x="1725672" y="496773"/>
              <a:ext cx="140932" cy="3044"/>
            </a:xfrm>
            <a:custGeom>
              <a:avLst/>
              <a:gdLst/>
              <a:ahLst/>
              <a:cxnLst/>
              <a:rect l="l" t="t" r="r" b="b"/>
              <a:pathLst>
                <a:path w="3843" h="83" fill="none" extrusionOk="0">
                  <a:moveTo>
                    <a:pt x="0" y="82"/>
                  </a:moveTo>
                  <a:lnTo>
                    <a:pt x="3842"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9" name="Google Shape;1859;p20"/>
          <p:cNvSpPr/>
          <p:nvPr/>
        </p:nvSpPr>
        <p:spPr>
          <a:xfrm>
            <a:off x="1389962" y="246675"/>
            <a:ext cx="134641" cy="134662"/>
          </a:xfrm>
          <a:custGeom>
            <a:avLst/>
            <a:gdLst/>
            <a:ahLst/>
            <a:cxnLst/>
            <a:rect l="l" t="t" r="r" b="b"/>
            <a:pathLst>
              <a:path w="6266" h="6267" fill="none" extrusionOk="0">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w="19375" cap="flat" cmpd="sng">
            <a:solidFill>
              <a:schemeClr val="accent2"/>
            </a:solidFill>
            <a:prstDash val="solid"/>
            <a:miter lim="31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0" name="Google Shape;1860;p20"/>
          <p:cNvGrpSpPr/>
          <p:nvPr/>
        </p:nvGrpSpPr>
        <p:grpSpPr>
          <a:xfrm rot="10800000">
            <a:off x="372077" y="1176864"/>
            <a:ext cx="606382" cy="616689"/>
            <a:chOff x="3027518" y="-1395725"/>
            <a:chExt cx="705506" cy="717497"/>
          </a:xfrm>
        </p:grpSpPr>
        <p:sp>
          <p:nvSpPr>
            <p:cNvPr id="1861" name="Google Shape;1861;p20"/>
            <p:cNvSpPr/>
            <p:nvPr/>
          </p:nvSpPr>
          <p:spPr>
            <a:xfrm>
              <a:off x="3027518" y="-1395725"/>
              <a:ext cx="705506" cy="717497"/>
            </a:xfrm>
            <a:custGeom>
              <a:avLst/>
              <a:gdLst/>
              <a:ahLst/>
              <a:cxnLst/>
              <a:rect l="l" t="t" r="r" b="b"/>
              <a:pathLst>
                <a:path w="19238" h="19565" fill="none" extrusionOk="0">
                  <a:moveTo>
                    <a:pt x="19237" y="0"/>
                  </a:moveTo>
                  <a:lnTo>
                    <a:pt x="19237" y="19237"/>
                  </a:lnTo>
                  <a:lnTo>
                    <a:pt x="0" y="19564"/>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0"/>
            <p:cNvSpPr/>
            <p:nvPr/>
          </p:nvSpPr>
          <p:spPr>
            <a:xfrm>
              <a:off x="3298315" y="-1144915"/>
              <a:ext cx="339771" cy="345785"/>
            </a:xfrm>
            <a:custGeom>
              <a:avLst/>
              <a:gdLst/>
              <a:ahLst/>
              <a:cxnLst/>
              <a:rect l="l" t="t" r="r" b="b"/>
              <a:pathLst>
                <a:path w="9265" h="9429" fill="none" extrusionOk="0">
                  <a:moveTo>
                    <a:pt x="9265" y="1"/>
                  </a:moveTo>
                  <a:lnTo>
                    <a:pt x="9265" y="9265"/>
                  </a:lnTo>
                  <a:lnTo>
                    <a:pt x="1" y="9428"/>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0"/>
            <p:cNvSpPr/>
            <p:nvPr/>
          </p:nvSpPr>
          <p:spPr>
            <a:xfrm>
              <a:off x="3182390" y="-740223"/>
              <a:ext cx="37" cy="55999"/>
            </a:xfrm>
            <a:custGeom>
              <a:avLst/>
              <a:gdLst/>
              <a:ahLst/>
              <a:cxnLst/>
              <a:rect l="l" t="t" r="r" b="b"/>
              <a:pathLst>
                <a:path w="1" h="1527" fill="none" extrusionOk="0">
                  <a:moveTo>
                    <a:pt x="1" y="1527"/>
                  </a:moveTo>
                  <a:lnTo>
                    <a:pt x="1"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0"/>
            <p:cNvSpPr/>
            <p:nvPr/>
          </p:nvSpPr>
          <p:spPr>
            <a:xfrm>
              <a:off x="3260358" y="-741214"/>
              <a:ext cx="37" cy="55009"/>
            </a:xfrm>
            <a:custGeom>
              <a:avLst/>
              <a:gdLst/>
              <a:ahLst/>
              <a:cxnLst/>
              <a:rect l="l" t="t" r="r" b="b"/>
              <a:pathLst>
                <a:path w="1" h="1500" fill="none" extrusionOk="0">
                  <a:moveTo>
                    <a:pt x="0" y="1499"/>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0"/>
            <p:cNvSpPr/>
            <p:nvPr/>
          </p:nvSpPr>
          <p:spPr>
            <a:xfrm>
              <a:off x="3339279" y="-742204"/>
              <a:ext cx="37" cy="55009"/>
            </a:xfrm>
            <a:custGeom>
              <a:avLst/>
              <a:gdLst/>
              <a:ahLst/>
              <a:cxnLst/>
              <a:rect l="l" t="t" r="r" b="b"/>
              <a:pathLst>
                <a:path w="1" h="1500" fill="none" extrusionOk="0">
                  <a:moveTo>
                    <a:pt x="1" y="1499"/>
                  </a:moveTo>
                  <a:lnTo>
                    <a:pt x="1"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0"/>
            <p:cNvSpPr/>
            <p:nvPr/>
          </p:nvSpPr>
          <p:spPr>
            <a:xfrm>
              <a:off x="3417247" y="-744221"/>
              <a:ext cx="37" cy="55999"/>
            </a:xfrm>
            <a:custGeom>
              <a:avLst/>
              <a:gdLst/>
              <a:ahLst/>
              <a:cxnLst/>
              <a:rect l="l" t="t" r="r" b="b"/>
              <a:pathLst>
                <a:path w="1" h="1527" fill="none" extrusionOk="0">
                  <a:moveTo>
                    <a:pt x="0" y="1527"/>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0"/>
            <p:cNvSpPr/>
            <p:nvPr/>
          </p:nvSpPr>
          <p:spPr>
            <a:xfrm>
              <a:off x="3496168" y="-745211"/>
              <a:ext cx="37" cy="55009"/>
            </a:xfrm>
            <a:custGeom>
              <a:avLst/>
              <a:gdLst/>
              <a:ahLst/>
              <a:cxnLst/>
              <a:rect l="l" t="t" r="r" b="b"/>
              <a:pathLst>
                <a:path w="1" h="1500" fill="none" extrusionOk="0">
                  <a:moveTo>
                    <a:pt x="1" y="1499"/>
                  </a:moveTo>
                  <a:lnTo>
                    <a:pt x="1"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0"/>
            <p:cNvSpPr/>
            <p:nvPr/>
          </p:nvSpPr>
          <p:spPr>
            <a:xfrm>
              <a:off x="3574099" y="-747191"/>
              <a:ext cx="37" cy="55999"/>
            </a:xfrm>
            <a:custGeom>
              <a:avLst/>
              <a:gdLst/>
              <a:ahLst/>
              <a:cxnLst/>
              <a:rect l="l" t="t" r="r" b="b"/>
              <a:pathLst>
                <a:path w="1" h="1527" fill="none" extrusionOk="0">
                  <a:moveTo>
                    <a:pt x="1" y="1526"/>
                  </a:moveTo>
                  <a:lnTo>
                    <a:pt x="1"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0"/>
            <p:cNvSpPr/>
            <p:nvPr/>
          </p:nvSpPr>
          <p:spPr>
            <a:xfrm>
              <a:off x="3653057" y="-748181"/>
              <a:ext cx="37" cy="55962"/>
            </a:xfrm>
            <a:custGeom>
              <a:avLst/>
              <a:gdLst/>
              <a:ahLst/>
              <a:cxnLst/>
              <a:rect l="l" t="t" r="r" b="b"/>
              <a:pathLst>
                <a:path w="1" h="1526" fill="none" extrusionOk="0">
                  <a:moveTo>
                    <a:pt x="1" y="1526"/>
                  </a:moveTo>
                  <a:lnTo>
                    <a:pt x="1"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0" name="Google Shape;1870;p20"/>
          <p:cNvSpPr/>
          <p:nvPr/>
        </p:nvSpPr>
        <p:spPr>
          <a:xfrm>
            <a:off x="8802246" y="3580863"/>
            <a:ext cx="78176" cy="79058"/>
          </a:xfrm>
          <a:custGeom>
            <a:avLst/>
            <a:gdLst/>
            <a:ahLst/>
            <a:cxnLst/>
            <a:rect l="l" t="t" r="r" b="b"/>
            <a:pathLst>
              <a:path w="2480" h="2508" fill="none" extrusionOk="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1" name="Google Shape;1871;p20"/>
          <p:cNvGrpSpPr/>
          <p:nvPr/>
        </p:nvGrpSpPr>
        <p:grpSpPr>
          <a:xfrm>
            <a:off x="8227902" y="4327094"/>
            <a:ext cx="576312" cy="578897"/>
            <a:chOff x="1889565" y="-3382437"/>
            <a:chExt cx="670520" cy="673527"/>
          </a:xfrm>
        </p:grpSpPr>
        <p:sp>
          <p:nvSpPr>
            <p:cNvPr id="1872" name="Google Shape;1872;p20"/>
            <p:cNvSpPr/>
            <p:nvPr/>
          </p:nvSpPr>
          <p:spPr>
            <a:xfrm>
              <a:off x="1889565" y="-3382437"/>
              <a:ext cx="670520" cy="673527"/>
            </a:xfrm>
            <a:custGeom>
              <a:avLst/>
              <a:gdLst/>
              <a:ahLst/>
              <a:cxnLst/>
              <a:rect l="l" t="t" r="r" b="b"/>
              <a:pathLst>
                <a:path w="18284" h="18366" fill="none" extrusionOk="0">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0"/>
            <p:cNvSpPr/>
            <p:nvPr/>
          </p:nvSpPr>
          <p:spPr>
            <a:xfrm>
              <a:off x="2179359" y="-3091653"/>
              <a:ext cx="90948" cy="93001"/>
            </a:xfrm>
            <a:custGeom>
              <a:avLst/>
              <a:gdLst/>
              <a:ahLst/>
              <a:cxnLst/>
              <a:rect l="l" t="t" r="r" b="b"/>
              <a:pathLst>
                <a:path w="2480" h="2536" fill="none" extrusionOk="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0"/>
            <p:cNvSpPr/>
            <p:nvPr/>
          </p:nvSpPr>
          <p:spPr>
            <a:xfrm>
              <a:off x="2109386" y="-3278504"/>
              <a:ext cx="230853" cy="155931"/>
            </a:xfrm>
            <a:custGeom>
              <a:avLst/>
              <a:gdLst/>
              <a:ahLst/>
              <a:cxnLst/>
              <a:rect l="l" t="t" r="r" b="b"/>
              <a:pathLst>
                <a:path w="6295" h="4252" fill="none" extrusionOk="0">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20"/>
            <p:cNvSpPr/>
            <p:nvPr/>
          </p:nvSpPr>
          <p:spPr>
            <a:xfrm>
              <a:off x="1992471" y="-3042657"/>
              <a:ext cx="186920" cy="199865"/>
            </a:xfrm>
            <a:custGeom>
              <a:avLst/>
              <a:gdLst/>
              <a:ahLst/>
              <a:cxnLst/>
              <a:rect l="l" t="t" r="r" b="b"/>
              <a:pathLst>
                <a:path w="5097" h="5450" fill="none" extrusionOk="0">
                  <a:moveTo>
                    <a:pt x="3897" y="0"/>
                  </a:moveTo>
                  <a:lnTo>
                    <a:pt x="1" y="82"/>
                  </a:lnTo>
                  <a:cubicBezTo>
                    <a:pt x="1" y="2289"/>
                    <a:pt x="1200" y="4333"/>
                    <a:pt x="3107" y="5450"/>
                  </a:cubicBezTo>
                  <a:lnTo>
                    <a:pt x="5096" y="2071"/>
                  </a:lnTo>
                  <a:cubicBezTo>
                    <a:pt x="4360" y="1635"/>
                    <a:pt x="3897" y="872"/>
                    <a:pt x="3897" y="0"/>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0"/>
            <p:cNvSpPr/>
            <p:nvPr/>
          </p:nvSpPr>
          <p:spPr>
            <a:xfrm>
              <a:off x="2270273" y="-3048672"/>
              <a:ext cx="186920" cy="200892"/>
            </a:xfrm>
            <a:custGeom>
              <a:avLst/>
              <a:gdLst/>
              <a:ahLst/>
              <a:cxnLst/>
              <a:rect l="l" t="t" r="r" b="b"/>
              <a:pathLst>
                <a:path w="5097" h="5478" fill="none" extrusionOk="0">
                  <a:moveTo>
                    <a:pt x="5096" y="1"/>
                  </a:moveTo>
                  <a:lnTo>
                    <a:pt x="1227" y="82"/>
                  </a:lnTo>
                  <a:cubicBezTo>
                    <a:pt x="1200" y="954"/>
                    <a:pt x="736" y="1745"/>
                    <a:pt x="1" y="2181"/>
                  </a:cubicBezTo>
                  <a:lnTo>
                    <a:pt x="1990" y="5478"/>
                  </a:lnTo>
                  <a:cubicBezTo>
                    <a:pt x="3897" y="4333"/>
                    <a:pt x="5069" y="2262"/>
                    <a:pt x="5096" y="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7" name="Google Shape;1877;p20"/>
          <p:cNvGrpSpPr/>
          <p:nvPr/>
        </p:nvGrpSpPr>
        <p:grpSpPr>
          <a:xfrm>
            <a:off x="7901618" y="4608564"/>
            <a:ext cx="196716" cy="249985"/>
            <a:chOff x="2079424" y="521748"/>
            <a:chExt cx="228873" cy="290850"/>
          </a:xfrm>
        </p:grpSpPr>
        <p:sp>
          <p:nvSpPr>
            <p:cNvPr id="1878" name="Google Shape;1878;p20"/>
            <p:cNvSpPr/>
            <p:nvPr/>
          </p:nvSpPr>
          <p:spPr>
            <a:xfrm>
              <a:off x="2079424" y="521748"/>
              <a:ext cx="228873" cy="290850"/>
            </a:xfrm>
            <a:custGeom>
              <a:avLst/>
              <a:gdLst/>
              <a:ahLst/>
              <a:cxnLst/>
              <a:rect l="l" t="t" r="r" b="b"/>
              <a:pathLst>
                <a:path w="6241" h="7931" fill="none" extrusionOk="0">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0"/>
            <p:cNvSpPr/>
            <p:nvPr/>
          </p:nvSpPr>
          <p:spPr>
            <a:xfrm>
              <a:off x="2090389" y="622673"/>
              <a:ext cx="78993" cy="79983"/>
            </a:xfrm>
            <a:custGeom>
              <a:avLst/>
              <a:gdLst/>
              <a:ahLst/>
              <a:cxnLst/>
              <a:rect l="l" t="t" r="r" b="b"/>
              <a:pathLst>
                <a:path w="2154" h="2181" fill="none" extrusionOk="0">
                  <a:moveTo>
                    <a:pt x="1" y="2181"/>
                  </a:moveTo>
                  <a:lnTo>
                    <a:pt x="215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0"/>
            <p:cNvSpPr/>
            <p:nvPr/>
          </p:nvSpPr>
          <p:spPr>
            <a:xfrm>
              <a:off x="2192341" y="626670"/>
              <a:ext cx="96962" cy="98979"/>
            </a:xfrm>
            <a:custGeom>
              <a:avLst/>
              <a:gdLst/>
              <a:ahLst/>
              <a:cxnLst/>
              <a:rect l="l" t="t" r="r" b="b"/>
              <a:pathLst>
                <a:path w="2644" h="2699" fill="none" extrusionOk="0">
                  <a:moveTo>
                    <a:pt x="2643" y="1"/>
                  </a:moveTo>
                  <a:lnTo>
                    <a:pt x="0" y="2698"/>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1" name="Google Shape;1881;p20"/>
          <p:cNvGrpSpPr/>
          <p:nvPr/>
        </p:nvGrpSpPr>
        <p:grpSpPr>
          <a:xfrm rot="-5400000">
            <a:off x="8342101" y="3753974"/>
            <a:ext cx="479293" cy="479293"/>
            <a:chOff x="3560335" y="-646412"/>
            <a:chExt cx="557642" cy="557642"/>
          </a:xfrm>
        </p:grpSpPr>
        <p:sp>
          <p:nvSpPr>
            <p:cNvPr id="1882" name="Google Shape;1882;p20"/>
            <p:cNvSpPr/>
            <p:nvPr/>
          </p:nvSpPr>
          <p:spPr>
            <a:xfrm>
              <a:off x="3560335" y="-646412"/>
              <a:ext cx="557642" cy="557642"/>
            </a:xfrm>
            <a:custGeom>
              <a:avLst/>
              <a:gdLst/>
              <a:ahLst/>
              <a:cxnLst/>
              <a:rect l="l" t="t" r="r" b="b"/>
              <a:pathLst>
                <a:path w="15206" h="15206" fill="none" extrusionOk="0">
                  <a:moveTo>
                    <a:pt x="15205" y="14933"/>
                  </a:moveTo>
                  <a:lnTo>
                    <a:pt x="1" y="15205"/>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0"/>
            <p:cNvSpPr/>
            <p:nvPr/>
          </p:nvSpPr>
          <p:spPr>
            <a:xfrm>
              <a:off x="3652275" y="-433560"/>
              <a:ext cx="268846" cy="268846"/>
            </a:xfrm>
            <a:custGeom>
              <a:avLst/>
              <a:gdLst/>
              <a:ahLst/>
              <a:cxnLst/>
              <a:rect l="l" t="t" r="r" b="b"/>
              <a:pathLst>
                <a:path w="7331" h="7331" fill="none" extrusionOk="0">
                  <a:moveTo>
                    <a:pt x="7330" y="7194"/>
                  </a:moveTo>
                  <a:lnTo>
                    <a:pt x="1" y="7330"/>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0"/>
            <p:cNvSpPr/>
            <p:nvPr/>
          </p:nvSpPr>
          <p:spPr>
            <a:xfrm>
              <a:off x="3563342" y="-524473"/>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0"/>
            <p:cNvSpPr/>
            <p:nvPr/>
          </p:nvSpPr>
          <p:spPr>
            <a:xfrm>
              <a:off x="3563342" y="-462532"/>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0"/>
            <p:cNvSpPr/>
            <p:nvPr/>
          </p:nvSpPr>
          <p:spPr>
            <a:xfrm>
              <a:off x="3563342" y="-400590"/>
              <a:ext cx="44007" cy="1064"/>
            </a:xfrm>
            <a:custGeom>
              <a:avLst/>
              <a:gdLst/>
              <a:ahLst/>
              <a:cxnLst/>
              <a:rect l="l" t="t" r="r" b="b"/>
              <a:pathLst>
                <a:path w="1200" h="29"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0"/>
            <p:cNvSpPr/>
            <p:nvPr/>
          </p:nvSpPr>
          <p:spPr>
            <a:xfrm>
              <a:off x="3563342" y="-338612"/>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0"/>
            <p:cNvSpPr/>
            <p:nvPr/>
          </p:nvSpPr>
          <p:spPr>
            <a:xfrm>
              <a:off x="3563342" y="-276671"/>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0"/>
            <p:cNvSpPr/>
            <p:nvPr/>
          </p:nvSpPr>
          <p:spPr>
            <a:xfrm>
              <a:off x="3563342" y="-214692"/>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0"/>
            <p:cNvSpPr/>
            <p:nvPr/>
          </p:nvSpPr>
          <p:spPr>
            <a:xfrm>
              <a:off x="3563342" y="-152751"/>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1" name="Google Shape;1891;p20"/>
          <p:cNvGrpSpPr/>
          <p:nvPr/>
        </p:nvGrpSpPr>
        <p:grpSpPr>
          <a:xfrm>
            <a:off x="8276594" y="385747"/>
            <a:ext cx="308365" cy="307514"/>
            <a:chOff x="2601030" y="2721166"/>
            <a:chExt cx="358773" cy="357783"/>
          </a:xfrm>
        </p:grpSpPr>
        <p:sp>
          <p:nvSpPr>
            <p:cNvPr id="1892" name="Google Shape;1892;p20"/>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0"/>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0"/>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0"/>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0"/>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0"/>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0"/>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0"/>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69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text">
  <p:cSld name="CUSTOM_6">
    <p:spTree>
      <p:nvGrpSpPr>
        <p:cNvPr id="1" name="Shape 201"/>
        <p:cNvGrpSpPr/>
        <p:nvPr/>
      </p:nvGrpSpPr>
      <p:grpSpPr>
        <a:xfrm>
          <a:off x="0" y="0"/>
          <a:ext cx="0" cy="0"/>
          <a:chOff x="0" y="0"/>
          <a:chExt cx="0" cy="0"/>
        </a:xfrm>
      </p:grpSpPr>
      <p:sp>
        <p:nvSpPr>
          <p:cNvPr id="202" name="Google Shape;202;p3"/>
          <p:cNvSpPr/>
          <p:nvPr/>
        </p:nvSpPr>
        <p:spPr>
          <a:xfrm>
            <a:off x="191748" y="173321"/>
            <a:ext cx="8760505" cy="4796858"/>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txBox="1">
            <a:spLocks noGrp="1"/>
          </p:cNvSpPr>
          <p:nvPr>
            <p:ph type="title"/>
          </p:nvPr>
        </p:nvSpPr>
        <p:spPr>
          <a:xfrm>
            <a:off x="819450" y="539500"/>
            <a:ext cx="7505100" cy="50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sz="4000">
                <a:latin typeface="Montserrat ExtraBold"/>
                <a:ea typeface="Montserrat ExtraBold"/>
                <a:cs typeface="Montserrat ExtraBold"/>
                <a:sym typeface="Montserrat ExtraBold"/>
              </a:defRPr>
            </a:lvl1pPr>
            <a:lvl2pPr lvl="1">
              <a:spcBef>
                <a:spcPts val="0"/>
              </a:spcBef>
              <a:spcAft>
                <a:spcPts val="0"/>
              </a:spcAft>
              <a:buSzPts val="2800"/>
              <a:buNone/>
              <a:defRPr>
                <a:latin typeface="Nunito Light"/>
                <a:ea typeface="Nunito Light"/>
                <a:cs typeface="Nunito Light"/>
                <a:sym typeface="Nunito Light"/>
              </a:defRPr>
            </a:lvl2pPr>
            <a:lvl3pPr lvl="2">
              <a:spcBef>
                <a:spcPts val="0"/>
              </a:spcBef>
              <a:spcAft>
                <a:spcPts val="0"/>
              </a:spcAft>
              <a:buSzPts val="2800"/>
              <a:buNone/>
              <a:defRPr>
                <a:latin typeface="Nunito Light"/>
                <a:ea typeface="Nunito Light"/>
                <a:cs typeface="Nunito Light"/>
                <a:sym typeface="Nunito Light"/>
              </a:defRPr>
            </a:lvl3pPr>
            <a:lvl4pPr lvl="3">
              <a:spcBef>
                <a:spcPts val="0"/>
              </a:spcBef>
              <a:spcAft>
                <a:spcPts val="0"/>
              </a:spcAft>
              <a:buSzPts val="2800"/>
              <a:buNone/>
              <a:defRPr>
                <a:latin typeface="Nunito Light"/>
                <a:ea typeface="Nunito Light"/>
                <a:cs typeface="Nunito Light"/>
                <a:sym typeface="Nunito Light"/>
              </a:defRPr>
            </a:lvl4pPr>
            <a:lvl5pPr lvl="4">
              <a:spcBef>
                <a:spcPts val="0"/>
              </a:spcBef>
              <a:spcAft>
                <a:spcPts val="0"/>
              </a:spcAft>
              <a:buSzPts val="2800"/>
              <a:buNone/>
              <a:defRPr>
                <a:latin typeface="Nunito Light"/>
                <a:ea typeface="Nunito Light"/>
                <a:cs typeface="Nunito Light"/>
                <a:sym typeface="Nunito Light"/>
              </a:defRPr>
            </a:lvl5pPr>
            <a:lvl6pPr lvl="5">
              <a:spcBef>
                <a:spcPts val="0"/>
              </a:spcBef>
              <a:spcAft>
                <a:spcPts val="0"/>
              </a:spcAft>
              <a:buSzPts val="2800"/>
              <a:buNone/>
              <a:defRPr>
                <a:latin typeface="Nunito Light"/>
                <a:ea typeface="Nunito Light"/>
                <a:cs typeface="Nunito Light"/>
                <a:sym typeface="Nunito Light"/>
              </a:defRPr>
            </a:lvl6pPr>
            <a:lvl7pPr lvl="6">
              <a:spcBef>
                <a:spcPts val="0"/>
              </a:spcBef>
              <a:spcAft>
                <a:spcPts val="0"/>
              </a:spcAft>
              <a:buSzPts val="2800"/>
              <a:buNone/>
              <a:defRPr>
                <a:latin typeface="Nunito Light"/>
                <a:ea typeface="Nunito Light"/>
                <a:cs typeface="Nunito Light"/>
                <a:sym typeface="Nunito Light"/>
              </a:defRPr>
            </a:lvl7pPr>
            <a:lvl8pPr lvl="7">
              <a:spcBef>
                <a:spcPts val="0"/>
              </a:spcBef>
              <a:spcAft>
                <a:spcPts val="0"/>
              </a:spcAft>
              <a:buSzPts val="2800"/>
              <a:buNone/>
              <a:defRPr>
                <a:latin typeface="Nunito Light"/>
                <a:ea typeface="Nunito Light"/>
                <a:cs typeface="Nunito Light"/>
                <a:sym typeface="Nunito Light"/>
              </a:defRPr>
            </a:lvl8pPr>
            <a:lvl9pPr lvl="8">
              <a:spcBef>
                <a:spcPts val="0"/>
              </a:spcBef>
              <a:spcAft>
                <a:spcPts val="0"/>
              </a:spcAft>
              <a:buSzPts val="2800"/>
              <a:buNone/>
              <a:defRPr>
                <a:latin typeface="Nunito Light"/>
                <a:ea typeface="Nunito Light"/>
                <a:cs typeface="Nunito Light"/>
                <a:sym typeface="Nunito Light"/>
              </a:defRPr>
            </a:lvl9pPr>
          </a:lstStyle>
          <a:p>
            <a:endParaRPr/>
          </a:p>
        </p:txBody>
      </p:sp>
      <p:sp>
        <p:nvSpPr>
          <p:cNvPr id="204" name="Google Shape;204;p3"/>
          <p:cNvSpPr txBox="1">
            <a:spLocks noGrp="1"/>
          </p:cNvSpPr>
          <p:nvPr>
            <p:ph type="body" idx="1"/>
          </p:nvPr>
        </p:nvSpPr>
        <p:spPr>
          <a:xfrm>
            <a:off x="713250" y="1228325"/>
            <a:ext cx="7717500" cy="3375600"/>
          </a:xfrm>
          <a:prstGeom prst="rect">
            <a:avLst/>
          </a:prstGeom>
        </p:spPr>
        <p:txBody>
          <a:bodyPr spcFirstLastPara="1" wrap="square" lIns="91425" tIns="91425" rIns="91425" bIns="91425" anchor="ctr" anchorCtr="0">
            <a:noAutofit/>
          </a:bodyPr>
          <a:lstStyle>
            <a:lvl1pPr marL="457200" lvl="0" indent="-304800">
              <a:lnSpc>
                <a:spcPct val="100000"/>
              </a:lnSpc>
              <a:spcBef>
                <a:spcPts val="0"/>
              </a:spcBef>
              <a:spcAft>
                <a:spcPts val="0"/>
              </a:spcAft>
              <a:buClr>
                <a:srgbClr val="434343"/>
              </a:buClr>
              <a:buSzPts val="1200"/>
              <a:buFont typeface="Livvic"/>
              <a:buAutoNum type="arabicPeriod"/>
              <a:defRPr>
                <a:solidFill>
                  <a:schemeClr val="accent2"/>
                </a:solidFill>
                <a:latin typeface="Nunito"/>
                <a:ea typeface="Nunito"/>
                <a:cs typeface="Nunito"/>
                <a:sym typeface="Nunito"/>
              </a:defRPr>
            </a:lvl1pPr>
            <a:lvl2pPr marL="914400" lvl="1" indent="-304800">
              <a:spcBef>
                <a:spcPts val="1600"/>
              </a:spcBef>
              <a:spcAft>
                <a:spcPts val="0"/>
              </a:spcAft>
              <a:buClr>
                <a:srgbClr val="434343"/>
              </a:buClr>
              <a:buSzPts val="1200"/>
              <a:buFont typeface="Roboto Condensed Light"/>
              <a:buAutoNum type="alphaLcPeriod"/>
              <a:defRPr sz="1400">
                <a:solidFill>
                  <a:schemeClr val="accent2"/>
                </a:solidFill>
                <a:latin typeface="Nunito"/>
                <a:ea typeface="Nunito"/>
                <a:cs typeface="Nunito"/>
                <a:sym typeface="Nunito"/>
              </a:defRPr>
            </a:lvl2pPr>
            <a:lvl3pPr marL="1371600" lvl="2" indent="-304800">
              <a:spcBef>
                <a:spcPts val="1600"/>
              </a:spcBef>
              <a:spcAft>
                <a:spcPts val="0"/>
              </a:spcAft>
              <a:buClr>
                <a:srgbClr val="434343"/>
              </a:buClr>
              <a:buSzPts val="1200"/>
              <a:buFont typeface="Roboto Condensed Light"/>
              <a:buAutoNum type="romanLcPeriod"/>
              <a:defRPr sz="1400">
                <a:solidFill>
                  <a:schemeClr val="accent2"/>
                </a:solidFill>
                <a:latin typeface="Nunito"/>
                <a:ea typeface="Nunito"/>
                <a:cs typeface="Nunito"/>
                <a:sym typeface="Nunito"/>
              </a:defRPr>
            </a:lvl3pPr>
            <a:lvl4pPr marL="1828800" lvl="3" indent="-304800">
              <a:spcBef>
                <a:spcPts val="1600"/>
              </a:spcBef>
              <a:spcAft>
                <a:spcPts val="0"/>
              </a:spcAft>
              <a:buClr>
                <a:srgbClr val="434343"/>
              </a:buClr>
              <a:buSzPts val="1200"/>
              <a:buFont typeface="Roboto Condensed Light"/>
              <a:buAutoNum type="arabicPeriod"/>
              <a:defRPr sz="1400">
                <a:solidFill>
                  <a:schemeClr val="accent2"/>
                </a:solidFill>
                <a:latin typeface="Nunito"/>
                <a:ea typeface="Nunito"/>
                <a:cs typeface="Nunito"/>
                <a:sym typeface="Nunito"/>
              </a:defRPr>
            </a:lvl4pPr>
            <a:lvl5pPr marL="2286000" lvl="4" indent="-304800">
              <a:spcBef>
                <a:spcPts val="1600"/>
              </a:spcBef>
              <a:spcAft>
                <a:spcPts val="0"/>
              </a:spcAft>
              <a:buClr>
                <a:srgbClr val="434343"/>
              </a:buClr>
              <a:buSzPts val="1200"/>
              <a:buFont typeface="Roboto Condensed Light"/>
              <a:buAutoNum type="alphaLcPeriod"/>
              <a:defRPr sz="1400">
                <a:solidFill>
                  <a:schemeClr val="accent2"/>
                </a:solidFill>
                <a:latin typeface="Nunito"/>
                <a:ea typeface="Nunito"/>
                <a:cs typeface="Nunito"/>
                <a:sym typeface="Nunito"/>
              </a:defRPr>
            </a:lvl5pPr>
            <a:lvl6pPr marL="2743200" lvl="5" indent="-304800">
              <a:spcBef>
                <a:spcPts val="1600"/>
              </a:spcBef>
              <a:spcAft>
                <a:spcPts val="0"/>
              </a:spcAft>
              <a:buClr>
                <a:srgbClr val="434343"/>
              </a:buClr>
              <a:buSzPts val="1200"/>
              <a:buFont typeface="Roboto Condensed Light"/>
              <a:buAutoNum type="romanLcPeriod"/>
              <a:defRPr sz="1400">
                <a:solidFill>
                  <a:schemeClr val="accent2"/>
                </a:solidFill>
                <a:latin typeface="Nunito"/>
                <a:ea typeface="Nunito"/>
                <a:cs typeface="Nunito"/>
                <a:sym typeface="Nunito"/>
              </a:defRPr>
            </a:lvl6pPr>
            <a:lvl7pPr marL="3200400" lvl="6" indent="-304800">
              <a:spcBef>
                <a:spcPts val="1600"/>
              </a:spcBef>
              <a:spcAft>
                <a:spcPts val="0"/>
              </a:spcAft>
              <a:buClr>
                <a:srgbClr val="434343"/>
              </a:buClr>
              <a:buSzPts val="1200"/>
              <a:buFont typeface="Roboto Condensed Light"/>
              <a:buAutoNum type="arabicPeriod"/>
              <a:defRPr sz="1400">
                <a:solidFill>
                  <a:schemeClr val="accent2"/>
                </a:solidFill>
                <a:latin typeface="Nunito"/>
                <a:ea typeface="Nunito"/>
                <a:cs typeface="Nunito"/>
                <a:sym typeface="Nunito"/>
              </a:defRPr>
            </a:lvl7pPr>
            <a:lvl8pPr marL="3657600" lvl="7" indent="-304800">
              <a:spcBef>
                <a:spcPts val="1600"/>
              </a:spcBef>
              <a:spcAft>
                <a:spcPts val="0"/>
              </a:spcAft>
              <a:buClr>
                <a:srgbClr val="434343"/>
              </a:buClr>
              <a:buSzPts val="1200"/>
              <a:buFont typeface="Roboto Condensed Light"/>
              <a:buAutoNum type="alphaLcPeriod"/>
              <a:defRPr sz="1400">
                <a:solidFill>
                  <a:schemeClr val="accent2"/>
                </a:solidFill>
                <a:latin typeface="Nunito"/>
                <a:ea typeface="Nunito"/>
                <a:cs typeface="Nunito"/>
                <a:sym typeface="Nunito"/>
              </a:defRPr>
            </a:lvl8pPr>
            <a:lvl9pPr marL="4114800" lvl="8" indent="-304800">
              <a:spcBef>
                <a:spcPts val="1600"/>
              </a:spcBef>
              <a:spcAft>
                <a:spcPts val="1600"/>
              </a:spcAft>
              <a:buClr>
                <a:srgbClr val="434343"/>
              </a:buClr>
              <a:buSzPts val="1200"/>
              <a:buFont typeface="Roboto Condensed Light"/>
              <a:buAutoNum type="romanLcPeriod"/>
              <a:defRPr sz="1400">
                <a:solidFill>
                  <a:schemeClr val="accent2"/>
                </a:solidFill>
                <a:latin typeface="Nunito"/>
                <a:ea typeface="Nunito"/>
                <a:cs typeface="Nunito"/>
                <a:sym typeface="Nunito"/>
              </a:defRPr>
            </a:lvl9pPr>
          </a:lstStyle>
          <a:p>
            <a:endParaRPr/>
          </a:p>
        </p:txBody>
      </p:sp>
      <p:grpSp>
        <p:nvGrpSpPr>
          <p:cNvPr id="205" name="Google Shape;205;p3"/>
          <p:cNvGrpSpPr/>
          <p:nvPr/>
        </p:nvGrpSpPr>
        <p:grpSpPr>
          <a:xfrm>
            <a:off x="559039" y="385746"/>
            <a:ext cx="308365" cy="307514"/>
            <a:chOff x="2601030" y="2721166"/>
            <a:chExt cx="358773" cy="357783"/>
          </a:xfrm>
        </p:grpSpPr>
        <p:sp>
          <p:nvSpPr>
            <p:cNvPr id="206" name="Google Shape;206;p3"/>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3"/>
          <p:cNvGrpSpPr/>
          <p:nvPr/>
        </p:nvGrpSpPr>
        <p:grpSpPr>
          <a:xfrm>
            <a:off x="8276594" y="4454822"/>
            <a:ext cx="308365" cy="307514"/>
            <a:chOff x="2601030" y="2721166"/>
            <a:chExt cx="358773" cy="357783"/>
          </a:xfrm>
        </p:grpSpPr>
        <p:sp>
          <p:nvSpPr>
            <p:cNvPr id="215" name="Google Shape;215;p3"/>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four columns">
  <p:cSld name="CUSTOM">
    <p:spTree>
      <p:nvGrpSpPr>
        <p:cNvPr id="1" name="Shape 312"/>
        <p:cNvGrpSpPr/>
        <p:nvPr/>
      </p:nvGrpSpPr>
      <p:grpSpPr>
        <a:xfrm>
          <a:off x="0" y="0"/>
          <a:ext cx="0" cy="0"/>
          <a:chOff x="0" y="0"/>
          <a:chExt cx="0" cy="0"/>
        </a:xfrm>
      </p:grpSpPr>
      <p:sp>
        <p:nvSpPr>
          <p:cNvPr id="313" name="Google Shape;313;p5"/>
          <p:cNvSpPr/>
          <p:nvPr/>
        </p:nvSpPr>
        <p:spPr>
          <a:xfrm>
            <a:off x="191748" y="173321"/>
            <a:ext cx="8760505" cy="4796858"/>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5"/>
          <p:cNvSpPr txBox="1">
            <a:spLocks noGrp="1"/>
          </p:cNvSpPr>
          <p:nvPr>
            <p:ph type="title"/>
          </p:nvPr>
        </p:nvSpPr>
        <p:spPr>
          <a:xfrm>
            <a:off x="1981350" y="539500"/>
            <a:ext cx="5181300" cy="50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sz="4000">
                <a:solidFill>
                  <a:schemeClr val="accent3"/>
                </a:solidFill>
                <a:latin typeface="Montserrat ExtraBold"/>
                <a:ea typeface="Montserrat ExtraBold"/>
                <a:cs typeface="Montserrat ExtraBold"/>
                <a:sym typeface="Montserrat ExtraBold"/>
              </a:defRPr>
            </a:lvl1pPr>
            <a:lvl2pPr lvl="1" algn="ctr">
              <a:spcBef>
                <a:spcPts val="0"/>
              </a:spcBef>
              <a:spcAft>
                <a:spcPts val="0"/>
              </a:spcAft>
              <a:buSzPts val="2800"/>
              <a:buNone/>
              <a:defRPr>
                <a:latin typeface="Nunito Light"/>
                <a:ea typeface="Nunito Light"/>
                <a:cs typeface="Nunito Light"/>
                <a:sym typeface="Nunito Light"/>
              </a:defRPr>
            </a:lvl2pPr>
            <a:lvl3pPr lvl="2" algn="ctr">
              <a:spcBef>
                <a:spcPts val="0"/>
              </a:spcBef>
              <a:spcAft>
                <a:spcPts val="0"/>
              </a:spcAft>
              <a:buSzPts val="2800"/>
              <a:buNone/>
              <a:defRPr>
                <a:latin typeface="Nunito Light"/>
                <a:ea typeface="Nunito Light"/>
                <a:cs typeface="Nunito Light"/>
                <a:sym typeface="Nunito Light"/>
              </a:defRPr>
            </a:lvl3pPr>
            <a:lvl4pPr lvl="3" algn="ctr">
              <a:spcBef>
                <a:spcPts val="0"/>
              </a:spcBef>
              <a:spcAft>
                <a:spcPts val="0"/>
              </a:spcAft>
              <a:buSzPts val="2800"/>
              <a:buNone/>
              <a:defRPr>
                <a:latin typeface="Nunito Light"/>
                <a:ea typeface="Nunito Light"/>
                <a:cs typeface="Nunito Light"/>
                <a:sym typeface="Nunito Light"/>
              </a:defRPr>
            </a:lvl4pPr>
            <a:lvl5pPr lvl="4" algn="ctr">
              <a:spcBef>
                <a:spcPts val="0"/>
              </a:spcBef>
              <a:spcAft>
                <a:spcPts val="0"/>
              </a:spcAft>
              <a:buSzPts val="2800"/>
              <a:buNone/>
              <a:defRPr>
                <a:latin typeface="Nunito Light"/>
                <a:ea typeface="Nunito Light"/>
                <a:cs typeface="Nunito Light"/>
                <a:sym typeface="Nunito Light"/>
              </a:defRPr>
            </a:lvl5pPr>
            <a:lvl6pPr lvl="5" algn="ctr">
              <a:spcBef>
                <a:spcPts val="0"/>
              </a:spcBef>
              <a:spcAft>
                <a:spcPts val="0"/>
              </a:spcAft>
              <a:buSzPts val="2800"/>
              <a:buNone/>
              <a:defRPr>
                <a:latin typeface="Nunito Light"/>
                <a:ea typeface="Nunito Light"/>
                <a:cs typeface="Nunito Light"/>
                <a:sym typeface="Nunito Light"/>
              </a:defRPr>
            </a:lvl6pPr>
            <a:lvl7pPr lvl="6" algn="ctr">
              <a:spcBef>
                <a:spcPts val="0"/>
              </a:spcBef>
              <a:spcAft>
                <a:spcPts val="0"/>
              </a:spcAft>
              <a:buSzPts val="2800"/>
              <a:buNone/>
              <a:defRPr>
                <a:latin typeface="Nunito Light"/>
                <a:ea typeface="Nunito Light"/>
                <a:cs typeface="Nunito Light"/>
                <a:sym typeface="Nunito Light"/>
              </a:defRPr>
            </a:lvl7pPr>
            <a:lvl8pPr lvl="7" algn="ctr">
              <a:spcBef>
                <a:spcPts val="0"/>
              </a:spcBef>
              <a:spcAft>
                <a:spcPts val="0"/>
              </a:spcAft>
              <a:buSzPts val="2800"/>
              <a:buNone/>
              <a:defRPr>
                <a:latin typeface="Nunito Light"/>
                <a:ea typeface="Nunito Light"/>
                <a:cs typeface="Nunito Light"/>
                <a:sym typeface="Nunito Light"/>
              </a:defRPr>
            </a:lvl8pPr>
            <a:lvl9pPr lvl="8" algn="ctr">
              <a:spcBef>
                <a:spcPts val="0"/>
              </a:spcBef>
              <a:spcAft>
                <a:spcPts val="0"/>
              </a:spcAft>
              <a:buSzPts val="2800"/>
              <a:buNone/>
              <a:defRPr>
                <a:latin typeface="Nunito Light"/>
                <a:ea typeface="Nunito Light"/>
                <a:cs typeface="Nunito Light"/>
                <a:sym typeface="Nunito Light"/>
              </a:defRPr>
            </a:lvl9pPr>
          </a:lstStyle>
          <a:p>
            <a:endParaRPr/>
          </a:p>
        </p:txBody>
      </p:sp>
      <p:sp>
        <p:nvSpPr>
          <p:cNvPr id="315" name="Google Shape;315;p5"/>
          <p:cNvSpPr txBox="1">
            <a:spLocks noGrp="1"/>
          </p:cNvSpPr>
          <p:nvPr>
            <p:ph type="subTitle" idx="1"/>
          </p:nvPr>
        </p:nvSpPr>
        <p:spPr>
          <a:xfrm>
            <a:off x="2583850" y="1668452"/>
            <a:ext cx="1932900" cy="4647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600"/>
              <a:buFont typeface="Nunito"/>
              <a:buNone/>
              <a:defRPr sz="1800" b="1">
                <a:solidFill>
                  <a:schemeClr val="accent2"/>
                </a:solidFill>
                <a:latin typeface="Nunito"/>
                <a:ea typeface="Nunito"/>
                <a:cs typeface="Nunito"/>
                <a:sym typeface="Nunito"/>
              </a:defRPr>
            </a:lvl1pPr>
            <a:lvl2pPr lvl="1">
              <a:lnSpc>
                <a:spcPct val="100000"/>
              </a:lnSpc>
              <a:spcBef>
                <a:spcPts val="0"/>
              </a:spcBef>
              <a:spcAft>
                <a:spcPts val="0"/>
              </a:spcAft>
              <a:buSzPts val="1200"/>
              <a:buNone/>
              <a:defRPr/>
            </a:lvl2pPr>
            <a:lvl3pPr lvl="2">
              <a:lnSpc>
                <a:spcPct val="100000"/>
              </a:lnSpc>
              <a:spcBef>
                <a:spcPts val="1600"/>
              </a:spcBef>
              <a:spcAft>
                <a:spcPts val="0"/>
              </a:spcAft>
              <a:buSzPts val="1200"/>
              <a:buNone/>
              <a:defRPr/>
            </a:lvl3pPr>
            <a:lvl4pPr lvl="3">
              <a:lnSpc>
                <a:spcPct val="100000"/>
              </a:lnSpc>
              <a:spcBef>
                <a:spcPts val="1600"/>
              </a:spcBef>
              <a:spcAft>
                <a:spcPts val="0"/>
              </a:spcAft>
              <a:buSzPts val="1200"/>
              <a:buNone/>
              <a:defRPr/>
            </a:lvl4pPr>
            <a:lvl5pPr lvl="4">
              <a:lnSpc>
                <a:spcPct val="100000"/>
              </a:lnSpc>
              <a:spcBef>
                <a:spcPts val="1600"/>
              </a:spcBef>
              <a:spcAft>
                <a:spcPts val="0"/>
              </a:spcAft>
              <a:buSzPts val="1200"/>
              <a:buNone/>
              <a:defRPr/>
            </a:lvl5pPr>
            <a:lvl6pPr lvl="5">
              <a:lnSpc>
                <a:spcPct val="100000"/>
              </a:lnSpc>
              <a:spcBef>
                <a:spcPts val="1600"/>
              </a:spcBef>
              <a:spcAft>
                <a:spcPts val="0"/>
              </a:spcAft>
              <a:buSzPts val="1200"/>
              <a:buNone/>
              <a:defRPr/>
            </a:lvl6pPr>
            <a:lvl7pPr lvl="6">
              <a:lnSpc>
                <a:spcPct val="100000"/>
              </a:lnSpc>
              <a:spcBef>
                <a:spcPts val="1600"/>
              </a:spcBef>
              <a:spcAft>
                <a:spcPts val="0"/>
              </a:spcAft>
              <a:buSzPts val="1200"/>
              <a:buNone/>
              <a:defRPr/>
            </a:lvl7pPr>
            <a:lvl8pPr lvl="7">
              <a:lnSpc>
                <a:spcPct val="100000"/>
              </a:lnSpc>
              <a:spcBef>
                <a:spcPts val="1600"/>
              </a:spcBef>
              <a:spcAft>
                <a:spcPts val="0"/>
              </a:spcAft>
              <a:buSzPts val="1200"/>
              <a:buNone/>
              <a:defRPr/>
            </a:lvl8pPr>
            <a:lvl9pPr lvl="8">
              <a:lnSpc>
                <a:spcPct val="100000"/>
              </a:lnSpc>
              <a:spcBef>
                <a:spcPts val="1600"/>
              </a:spcBef>
              <a:spcAft>
                <a:spcPts val="1600"/>
              </a:spcAft>
              <a:buSzPts val="1200"/>
              <a:buNone/>
              <a:defRPr/>
            </a:lvl9pPr>
          </a:lstStyle>
          <a:p>
            <a:endParaRPr/>
          </a:p>
        </p:txBody>
      </p:sp>
      <p:sp>
        <p:nvSpPr>
          <p:cNvPr id="316" name="Google Shape;316;p5"/>
          <p:cNvSpPr txBox="1">
            <a:spLocks noGrp="1"/>
          </p:cNvSpPr>
          <p:nvPr>
            <p:ph type="subTitle" idx="2"/>
          </p:nvPr>
        </p:nvSpPr>
        <p:spPr>
          <a:xfrm>
            <a:off x="2583850" y="3187398"/>
            <a:ext cx="1932900" cy="46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Nunito"/>
              <a:buNone/>
              <a:defRPr sz="1800" b="1">
                <a:solidFill>
                  <a:schemeClr val="accent2"/>
                </a:solidFill>
                <a:latin typeface="Nunito"/>
                <a:ea typeface="Nunito"/>
                <a:cs typeface="Nunito"/>
                <a:sym typeface="Nunito"/>
              </a:defRPr>
            </a:lvl1pPr>
            <a:lvl2pPr lvl="1" rtl="0">
              <a:lnSpc>
                <a:spcPct val="100000"/>
              </a:lnSpc>
              <a:spcBef>
                <a:spcPts val="0"/>
              </a:spcBef>
              <a:spcAft>
                <a:spcPts val="0"/>
              </a:spcAft>
              <a:buSzPts val="1200"/>
              <a:buNone/>
              <a:defRPr/>
            </a:lvl2pPr>
            <a:lvl3pPr lvl="2" rtl="0">
              <a:lnSpc>
                <a:spcPct val="100000"/>
              </a:lnSpc>
              <a:spcBef>
                <a:spcPts val="1600"/>
              </a:spcBef>
              <a:spcAft>
                <a:spcPts val="0"/>
              </a:spcAft>
              <a:buSzPts val="1200"/>
              <a:buNone/>
              <a:defRPr/>
            </a:lvl3pPr>
            <a:lvl4pPr lvl="3" rtl="0">
              <a:lnSpc>
                <a:spcPct val="100000"/>
              </a:lnSpc>
              <a:spcBef>
                <a:spcPts val="1600"/>
              </a:spcBef>
              <a:spcAft>
                <a:spcPts val="0"/>
              </a:spcAft>
              <a:buSzPts val="1200"/>
              <a:buNone/>
              <a:defRPr/>
            </a:lvl4pPr>
            <a:lvl5pPr lvl="4" rtl="0">
              <a:lnSpc>
                <a:spcPct val="100000"/>
              </a:lnSpc>
              <a:spcBef>
                <a:spcPts val="1600"/>
              </a:spcBef>
              <a:spcAft>
                <a:spcPts val="0"/>
              </a:spcAft>
              <a:buSzPts val="1200"/>
              <a:buNone/>
              <a:defRPr/>
            </a:lvl5pPr>
            <a:lvl6pPr lvl="5" rtl="0">
              <a:lnSpc>
                <a:spcPct val="100000"/>
              </a:lnSpc>
              <a:spcBef>
                <a:spcPts val="1600"/>
              </a:spcBef>
              <a:spcAft>
                <a:spcPts val="0"/>
              </a:spcAft>
              <a:buSzPts val="1200"/>
              <a:buNone/>
              <a:defRPr/>
            </a:lvl6pPr>
            <a:lvl7pPr lvl="6" rtl="0">
              <a:lnSpc>
                <a:spcPct val="100000"/>
              </a:lnSpc>
              <a:spcBef>
                <a:spcPts val="1600"/>
              </a:spcBef>
              <a:spcAft>
                <a:spcPts val="0"/>
              </a:spcAft>
              <a:buSzPts val="1200"/>
              <a:buNone/>
              <a:defRPr/>
            </a:lvl7pPr>
            <a:lvl8pPr lvl="7" rtl="0">
              <a:lnSpc>
                <a:spcPct val="100000"/>
              </a:lnSpc>
              <a:spcBef>
                <a:spcPts val="1600"/>
              </a:spcBef>
              <a:spcAft>
                <a:spcPts val="0"/>
              </a:spcAft>
              <a:buSzPts val="1200"/>
              <a:buNone/>
              <a:defRPr/>
            </a:lvl8pPr>
            <a:lvl9pPr lvl="8" rtl="0">
              <a:lnSpc>
                <a:spcPct val="100000"/>
              </a:lnSpc>
              <a:spcBef>
                <a:spcPts val="1600"/>
              </a:spcBef>
              <a:spcAft>
                <a:spcPts val="1600"/>
              </a:spcAft>
              <a:buSzPts val="1200"/>
              <a:buNone/>
              <a:defRPr/>
            </a:lvl9pPr>
          </a:lstStyle>
          <a:p>
            <a:endParaRPr/>
          </a:p>
        </p:txBody>
      </p:sp>
      <p:sp>
        <p:nvSpPr>
          <p:cNvPr id="317" name="Google Shape;317;p5"/>
          <p:cNvSpPr txBox="1">
            <a:spLocks noGrp="1"/>
          </p:cNvSpPr>
          <p:nvPr>
            <p:ph type="title" idx="3" hasCustomPrompt="1"/>
          </p:nvPr>
        </p:nvSpPr>
        <p:spPr>
          <a:xfrm>
            <a:off x="1552175" y="1668550"/>
            <a:ext cx="981600" cy="10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4300">
                <a:solidFill>
                  <a:schemeClr val="accent4"/>
                </a:solidFill>
              </a:defRPr>
            </a:lvl1pPr>
            <a:lvl2pPr lvl="1" rtl="0">
              <a:spcBef>
                <a:spcPts val="0"/>
              </a:spcBef>
              <a:spcAft>
                <a:spcPts val="0"/>
              </a:spcAft>
              <a:buSzPts val="3300"/>
              <a:buNone/>
              <a:defRPr sz="3300"/>
            </a:lvl2pPr>
            <a:lvl3pPr lvl="2" rtl="0">
              <a:spcBef>
                <a:spcPts val="0"/>
              </a:spcBef>
              <a:spcAft>
                <a:spcPts val="0"/>
              </a:spcAft>
              <a:buSzPts val="3300"/>
              <a:buNone/>
              <a:defRPr sz="3300"/>
            </a:lvl3pPr>
            <a:lvl4pPr lvl="3" rtl="0">
              <a:spcBef>
                <a:spcPts val="0"/>
              </a:spcBef>
              <a:spcAft>
                <a:spcPts val="0"/>
              </a:spcAft>
              <a:buSzPts val="3300"/>
              <a:buNone/>
              <a:defRPr sz="3300"/>
            </a:lvl4pPr>
            <a:lvl5pPr lvl="4" rtl="0">
              <a:spcBef>
                <a:spcPts val="0"/>
              </a:spcBef>
              <a:spcAft>
                <a:spcPts val="0"/>
              </a:spcAft>
              <a:buSzPts val="3300"/>
              <a:buNone/>
              <a:defRPr sz="3300"/>
            </a:lvl5pPr>
            <a:lvl6pPr lvl="5" rtl="0">
              <a:spcBef>
                <a:spcPts val="0"/>
              </a:spcBef>
              <a:spcAft>
                <a:spcPts val="0"/>
              </a:spcAft>
              <a:buSzPts val="3300"/>
              <a:buNone/>
              <a:defRPr sz="3300"/>
            </a:lvl6pPr>
            <a:lvl7pPr lvl="6" rtl="0">
              <a:spcBef>
                <a:spcPts val="0"/>
              </a:spcBef>
              <a:spcAft>
                <a:spcPts val="0"/>
              </a:spcAft>
              <a:buSzPts val="3300"/>
              <a:buNone/>
              <a:defRPr sz="3300"/>
            </a:lvl7pPr>
            <a:lvl8pPr lvl="7" rtl="0">
              <a:spcBef>
                <a:spcPts val="0"/>
              </a:spcBef>
              <a:spcAft>
                <a:spcPts val="0"/>
              </a:spcAft>
              <a:buSzPts val="3300"/>
              <a:buNone/>
              <a:defRPr sz="3300"/>
            </a:lvl8pPr>
            <a:lvl9pPr lvl="8" rtl="0">
              <a:spcBef>
                <a:spcPts val="0"/>
              </a:spcBef>
              <a:spcAft>
                <a:spcPts val="0"/>
              </a:spcAft>
              <a:buSzPts val="3300"/>
              <a:buNone/>
              <a:defRPr sz="3300"/>
            </a:lvl9pPr>
          </a:lstStyle>
          <a:p>
            <a:r>
              <a:t>xx%</a:t>
            </a:r>
          </a:p>
        </p:txBody>
      </p:sp>
      <p:sp>
        <p:nvSpPr>
          <p:cNvPr id="318" name="Google Shape;318;p5"/>
          <p:cNvSpPr txBox="1">
            <a:spLocks noGrp="1"/>
          </p:cNvSpPr>
          <p:nvPr>
            <p:ph type="title" idx="4" hasCustomPrompt="1"/>
          </p:nvPr>
        </p:nvSpPr>
        <p:spPr>
          <a:xfrm>
            <a:off x="1552175" y="3187399"/>
            <a:ext cx="981600" cy="10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4300">
                <a:solidFill>
                  <a:schemeClr val="accent4"/>
                </a:solidFill>
              </a:defRPr>
            </a:lvl1pPr>
            <a:lvl2pPr lvl="1" rtl="0">
              <a:spcBef>
                <a:spcPts val="0"/>
              </a:spcBef>
              <a:spcAft>
                <a:spcPts val="0"/>
              </a:spcAft>
              <a:buSzPts val="3300"/>
              <a:buNone/>
              <a:defRPr sz="3300"/>
            </a:lvl2pPr>
            <a:lvl3pPr lvl="2" rtl="0">
              <a:spcBef>
                <a:spcPts val="0"/>
              </a:spcBef>
              <a:spcAft>
                <a:spcPts val="0"/>
              </a:spcAft>
              <a:buSzPts val="3300"/>
              <a:buNone/>
              <a:defRPr sz="3300"/>
            </a:lvl3pPr>
            <a:lvl4pPr lvl="3" rtl="0">
              <a:spcBef>
                <a:spcPts val="0"/>
              </a:spcBef>
              <a:spcAft>
                <a:spcPts val="0"/>
              </a:spcAft>
              <a:buSzPts val="3300"/>
              <a:buNone/>
              <a:defRPr sz="3300"/>
            </a:lvl4pPr>
            <a:lvl5pPr lvl="4" rtl="0">
              <a:spcBef>
                <a:spcPts val="0"/>
              </a:spcBef>
              <a:spcAft>
                <a:spcPts val="0"/>
              </a:spcAft>
              <a:buSzPts val="3300"/>
              <a:buNone/>
              <a:defRPr sz="3300"/>
            </a:lvl5pPr>
            <a:lvl6pPr lvl="5" rtl="0">
              <a:spcBef>
                <a:spcPts val="0"/>
              </a:spcBef>
              <a:spcAft>
                <a:spcPts val="0"/>
              </a:spcAft>
              <a:buSzPts val="3300"/>
              <a:buNone/>
              <a:defRPr sz="3300"/>
            </a:lvl6pPr>
            <a:lvl7pPr lvl="6" rtl="0">
              <a:spcBef>
                <a:spcPts val="0"/>
              </a:spcBef>
              <a:spcAft>
                <a:spcPts val="0"/>
              </a:spcAft>
              <a:buSzPts val="3300"/>
              <a:buNone/>
              <a:defRPr sz="3300"/>
            </a:lvl7pPr>
            <a:lvl8pPr lvl="7" rtl="0">
              <a:spcBef>
                <a:spcPts val="0"/>
              </a:spcBef>
              <a:spcAft>
                <a:spcPts val="0"/>
              </a:spcAft>
              <a:buSzPts val="3300"/>
              <a:buNone/>
              <a:defRPr sz="3300"/>
            </a:lvl8pPr>
            <a:lvl9pPr lvl="8" rtl="0">
              <a:spcBef>
                <a:spcPts val="0"/>
              </a:spcBef>
              <a:spcAft>
                <a:spcPts val="0"/>
              </a:spcAft>
              <a:buSzPts val="3300"/>
              <a:buNone/>
              <a:defRPr sz="3300"/>
            </a:lvl9pPr>
          </a:lstStyle>
          <a:p>
            <a:r>
              <a:t>xx%</a:t>
            </a:r>
          </a:p>
        </p:txBody>
      </p:sp>
      <p:sp>
        <p:nvSpPr>
          <p:cNvPr id="319" name="Google Shape;319;p5"/>
          <p:cNvSpPr txBox="1">
            <a:spLocks noGrp="1"/>
          </p:cNvSpPr>
          <p:nvPr>
            <p:ph type="subTitle" idx="5"/>
          </p:nvPr>
        </p:nvSpPr>
        <p:spPr>
          <a:xfrm>
            <a:off x="5658925" y="1668452"/>
            <a:ext cx="1932900" cy="46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Nunito"/>
              <a:buNone/>
              <a:defRPr sz="1800" b="1">
                <a:solidFill>
                  <a:schemeClr val="accent2"/>
                </a:solidFill>
                <a:latin typeface="Nunito"/>
                <a:ea typeface="Nunito"/>
                <a:cs typeface="Nunito"/>
                <a:sym typeface="Nunito"/>
              </a:defRPr>
            </a:lvl1pPr>
            <a:lvl2pPr lvl="1" rtl="0">
              <a:spcBef>
                <a:spcPts val="0"/>
              </a:spcBef>
              <a:spcAft>
                <a:spcPts val="0"/>
              </a:spcAft>
              <a:buSzPts val="1200"/>
              <a:buNone/>
              <a:defRPr/>
            </a:lvl2pPr>
            <a:lvl3pPr lvl="2" rtl="0">
              <a:spcBef>
                <a:spcPts val="1600"/>
              </a:spcBef>
              <a:spcAft>
                <a:spcPts val="0"/>
              </a:spcAft>
              <a:buSzPts val="1200"/>
              <a:buNone/>
              <a:defRPr/>
            </a:lvl3pPr>
            <a:lvl4pPr lvl="3" rtl="0">
              <a:spcBef>
                <a:spcPts val="1600"/>
              </a:spcBef>
              <a:spcAft>
                <a:spcPts val="0"/>
              </a:spcAft>
              <a:buSzPts val="1200"/>
              <a:buNone/>
              <a:defRPr/>
            </a:lvl4pPr>
            <a:lvl5pPr lvl="4" rtl="0">
              <a:spcBef>
                <a:spcPts val="1600"/>
              </a:spcBef>
              <a:spcAft>
                <a:spcPts val="0"/>
              </a:spcAft>
              <a:buSzPts val="1200"/>
              <a:buNone/>
              <a:defRPr/>
            </a:lvl5pPr>
            <a:lvl6pPr lvl="5" rtl="0">
              <a:spcBef>
                <a:spcPts val="1600"/>
              </a:spcBef>
              <a:spcAft>
                <a:spcPts val="0"/>
              </a:spcAft>
              <a:buSzPts val="1200"/>
              <a:buNone/>
              <a:defRPr/>
            </a:lvl6pPr>
            <a:lvl7pPr lvl="6" rtl="0">
              <a:spcBef>
                <a:spcPts val="1600"/>
              </a:spcBef>
              <a:spcAft>
                <a:spcPts val="0"/>
              </a:spcAft>
              <a:buSzPts val="1200"/>
              <a:buNone/>
              <a:defRPr/>
            </a:lvl7pPr>
            <a:lvl8pPr lvl="7" rtl="0">
              <a:spcBef>
                <a:spcPts val="1600"/>
              </a:spcBef>
              <a:spcAft>
                <a:spcPts val="0"/>
              </a:spcAft>
              <a:buSzPts val="1200"/>
              <a:buNone/>
              <a:defRPr/>
            </a:lvl8pPr>
            <a:lvl9pPr lvl="8" rtl="0">
              <a:spcBef>
                <a:spcPts val="1600"/>
              </a:spcBef>
              <a:spcAft>
                <a:spcPts val="1600"/>
              </a:spcAft>
              <a:buSzPts val="1200"/>
              <a:buNone/>
              <a:defRPr/>
            </a:lvl9pPr>
          </a:lstStyle>
          <a:p>
            <a:endParaRPr/>
          </a:p>
        </p:txBody>
      </p:sp>
      <p:sp>
        <p:nvSpPr>
          <p:cNvPr id="320" name="Google Shape;320;p5"/>
          <p:cNvSpPr txBox="1">
            <a:spLocks noGrp="1"/>
          </p:cNvSpPr>
          <p:nvPr>
            <p:ph type="subTitle" idx="6"/>
          </p:nvPr>
        </p:nvSpPr>
        <p:spPr>
          <a:xfrm>
            <a:off x="5658925" y="3187398"/>
            <a:ext cx="1932900" cy="46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Nunito"/>
              <a:buNone/>
              <a:defRPr sz="1800" b="1">
                <a:solidFill>
                  <a:schemeClr val="accent2"/>
                </a:solidFill>
                <a:latin typeface="Nunito"/>
                <a:ea typeface="Nunito"/>
                <a:cs typeface="Nunito"/>
                <a:sym typeface="Nunito"/>
              </a:defRPr>
            </a:lvl1pPr>
            <a:lvl2pPr lvl="1" rtl="0">
              <a:lnSpc>
                <a:spcPct val="100000"/>
              </a:lnSpc>
              <a:spcBef>
                <a:spcPts val="0"/>
              </a:spcBef>
              <a:spcAft>
                <a:spcPts val="0"/>
              </a:spcAft>
              <a:buSzPts val="1200"/>
              <a:buNone/>
              <a:defRPr/>
            </a:lvl2pPr>
            <a:lvl3pPr lvl="2" rtl="0">
              <a:lnSpc>
                <a:spcPct val="100000"/>
              </a:lnSpc>
              <a:spcBef>
                <a:spcPts val="1600"/>
              </a:spcBef>
              <a:spcAft>
                <a:spcPts val="0"/>
              </a:spcAft>
              <a:buSzPts val="1200"/>
              <a:buNone/>
              <a:defRPr/>
            </a:lvl3pPr>
            <a:lvl4pPr lvl="3" rtl="0">
              <a:lnSpc>
                <a:spcPct val="100000"/>
              </a:lnSpc>
              <a:spcBef>
                <a:spcPts val="1600"/>
              </a:spcBef>
              <a:spcAft>
                <a:spcPts val="0"/>
              </a:spcAft>
              <a:buSzPts val="1200"/>
              <a:buNone/>
              <a:defRPr/>
            </a:lvl4pPr>
            <a:lvl5pPr lvl="4" rtl="0">
              <a:lnSpc>
                <a:spcPct val="100000"/>
              </a:lnSpc>
              <a:spcBef>
                <a:spcPts val="1600"/>
              </a:spcBef>
              <a:spcAft>
                <a:spcPts val="0"/>
              </a:spcAft>
              <a:buSzPts val="1200"/>
              <a:buNone/>
              <a:defRPr/>
            </a:lvl5pPr>
            <a:lvl6pPr lvl="5" rtl="0">
              <a:lnSpc>
                <a:spcPct val="100000"/>
              </a:lnSpc>
              <a:spcBef>
                <a:spcPts val="1600"/>
              </a:spcBef>
              <a:spcAft>
                <a:spcPts val="0"/>
              </a:spcAft>
              <a:buSzPts val="1200"/>
              <a:buNone/>
              <a:defRPr/>
            </a:lvl6pPr>
            <a:lvl7pPr lvl="6" rtl="0">
              <a:lnSpc>
                <a:spcPct val="100000"/>
              </a:lnSpc>
              <a:spcBef>
                <a:spcPts val="1600"/>
              </a:spcBef>
              <a:spcAft>
                <a:spcPts val="0"/>
              </a:spcAft>
              <a:buSzPts val="1200"/>
              <a:buNone/>
              <a:defRPr/>
            </a:lvl7pPr>
            <a:lvl8pPr lvl="7" rtl="0">
              <a:lnSpc>
                <a:spcPct val="100000"/>
              </a:lnSpc>
              <a:spcBef>
                <a:spcPts val="1600"/>
              </a:spcBef>
              <a:spcAft>
                <a:spcPts val="0"/>
              </a:spcAft>
              <a:buSzPts val="1200"/>
              <a:buNone/>
              <a:defRPr/>
            </a:lvl8pPr>
            <a:lvl9pPr lvl="8" rtl="0">
              <a:lnSpc>
                <a:spcPct val="100000"/>
              </a:lnSpc>
              <a:spcBef>
                <a:spcPts val="1600"/>
              </a:spcBef>
              <a:spcAft>
                <a:spcPts val="1600"/>
              </a:spcAft>
              <a:buSzPts val="1200"/>
              <a:buNone/>
              <a:defRPr/>
            </a:lvl9pPr>
          </a:lstStyle>
          <a:p>
            <a:endParaRPr/>
          </a:p>
        </p:txBody>
      </p:sp>
      <p:sp>
        <p:nvSpPr>
          <p:cNvPr id="321" name="Google Shape;321;p5"/>
          <p:cNvSpPr txBox="1">
            <a:spLocks noGrp="1"/>
          </p:cNvSpPr>
          <p:nvPr>
            <p:ph type="title" idx="7" hasCustomPrompt="1"/>
          </p:nvPr>
        </p:nvSpPr>
        <p:spPr>
          <a:xfrm>
            <a:off x="4627250" y="1668450"/>
            <a:ext cx="981600" cy="10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4300">
                <a:solidFill>
                  <a:schemeClr val="accent4"/>
                </a:solidFill>
              </a:defRPr>
            </a:lvl1pPr>
            <a:lvl2pPr lvl="1" rtl="0">
              <a:spcBef>
                <a:spcPts val="0"/>
              </a:spcBef>
              <a:spcAft>
                <a:spcPts val="0"/>
              </a:spcAft>
              <a:buSzPts val="3300"/>
              <a:buNone/>
              <a:defRPr sz="3300"/>
            </a:lvl2pPr>
            <a:lvl3pPr lvl="2" rtl="0">
              <a:spcBef>
                <a:spcPts val="0"/>
              </a:spcBef>
              <a:spcAft>
                <a:spcPts val="0"/>
              </a:spcAft>
              <a:buSzPts val="3300"/>
              <a:buNone/>
              <a:defRPr sz="3300"/>
            </a:lvl3pPr>
            <a:lvl4pPr lvl="3" rtl="0">
              <a:spcBef>
                <a:spcPts val="0"/>
              </a:spcBef>
              <a:spcAft>
                <a:spcPts val="0"/>
              </a:spcAft>
              <a:buSzPts val="3300"/>
              <a:buNone/>
              <a:defRPr sz="3300"/>
            </a:lvl4pPr>
            <a:lvl5pPr lvl="4" rtl="0">
              <a:spcBef>
                <a:spcPts val="0"/>
              </a:spcBef>
              <a:spcAft>
                <a:spcPts val="0"/>
              </a:spcAft>
              <a:buSzPts val="3300"/>
              <a:buNone/>
              <a:defRPr sz="3300"/>
            </a:lvl5pPr>
            <a:lvl6pPr lvl="5" rtl="0">
              <a:spcBef>
                <a:spcPts val="0"/>
              </a:spcBef>
              <a:spcAft>
                <a:spcPts val="0"/>
              </a:spcAft>
              <a:buSzPts val="3300"/>
              <a:buNone/>
              <a:defRPr sz="3300"/>
            </a:lvl6pPr>
            <a:lvl7pPr lvl="6" rtl="0">
              <a:spcBef>
                <a:spcPts val="0"/>
              </a:spcBef>
              <a:spcAft>
                <a:spcPts val="0"/>
              </a:spcAft>
              <a:buSzPts val="3300"/>
              <a:buNone/>
              <a:defRPr sz="3300"/>
            </a:lvl7pPr>
            <a:lvl8pPr lvl="7" rtl="0">
              <a:spcBef>
                <a:spcPts val="0"/>
              </a:spcBef>
              <a:spcAft>
                <a:spcPts val="0"/>
              </a:spcAft>
              <a:buSzPts val="3300"/>
              <a:buNone/>
              <a:defRPr sz="3300"/>
            </a:lvl8pPr>
            <a:lvl9pPr lvl="8" rtl="0">
              <a:spcBef>
                <a:spcPts val="0"/>
              </a:spcBef>
              <a:spcAft>
                <a:spcPts val="0"/>
              </a:spcAft>
              <a:buSzPts val="3300"/>
              <a:buNone/>
              <a:defRPr sz="3300"/>
            </a:lvl9pPr>
          </a:lstStyle>
          <a:p>
            <a:r>
              <a:t>xx%</a:t>
            </a:r>
          </a:p>
        </p:txBody>
      </p:sp>
      <p:sp>
        <p:nvSpPr>
          <p:cNvPr id="322" name="Google Shape;322;p5"/>
          <p:cNvSpPr txBox="1">
            <a:spLocks noGrp="1"/>
          </p:cNvSpPr>
          <p:nvPr>
            <p:ph type="title" idx="8" hasCustomPrompt="1"/>
          </p:nvPr>
        </p:nvSpPr>
        <p:spPr>
          <a:xfrm>
            <a:off x="4627250" y="3187399"/>
            <a:ext cx="981600" cy="10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4300">
                <a:solidFill>
                  <a:schemeClr val="accent4"/>
                </a:solidFill>
              </a:defRPr>
            </a:lvl1pPr>
            <a:lvl2pPr lvl="1" rtl="0">
              <a:spcBef>
                <a:spcPts val="0"/>
              </a:spcBef>
              <a:spcAft>
                <a:spcPts val="0"/>
              </a:spcAft>
              <a:buSzPts val="3300"/>
              <a:buNone/>
              <a:defRPr sz="3300"/>
            </a:lvl2pPr>
            <a:lvl3pPr lvl="2" rtl="0">
              <a:spcBef>
                <a:spcPts val="0"/>
              </a:spcBef>
              <a:spcAft>
                <a:spcPts val="0"/>
              </a:spcAft>
              <a:buSzPts val="3300"/>
              <a:buNone/>
              <a:defRPr sz="3300"/>
            </a:lvl3pPr>
            <a:lvl4pPr lvl="3" rtl="0">
              <a:spcBef>
                <a:spcPts val="0"/>
              </a:spcBef>
              <a:spcAft>
                <a:spcPts val="0"/>
              </a:spcAft>
              <a:buSzPts val="3300"/>
              <a:buNone/>
              <a:defRPr sz="3300"/>
            </a:lvl4pPr>
            <a:lvl5pPr lvl="4" rtl="0">
              <a:spcBef>
                <a:spcPts val="0"/>
              </a:spcBef>
              <a:spcAft>
                <a:spcPts val="0"/>
              </a:spcAft>
              <a:buSzPts val="3300"/>
              <a:buNone/>
              <a:defRPr sz="3300"/>
            </a:lvl5pPr>
            <a:lvl6pPr lvl="5" rtl="0">
              <a:spcBef>
                <a:spcPts val="0"/>
              </a:spcBef>
              <a:spcAft>
                <a:spcPts val="0"/>
              </a:spcAft>
              <a:buSzPts val="3300"/>
              <a:buNone/>
              <a:defRPr sz="3300"/>
            </a:lvl6pPr>
            <a:lvl7pPr lvl="6" rtl="0">
              <a:spcBef>
                <a:spcPts val="0"/>
              </a:spcBef>
              <a:spcAft>
                <a:spcPts val="0"/>
              </a:spcAft>
              <a:buSzPts val="3300"/>
              <a:buNone/>
              <a:defRPr sz="3300"/>
            </a:lvl7pPr>
            <a:lvl8pPr lvl="7" rtl="0">
              <a:spcBef>
                <a:spcPts val="0"/>
              </a:spcBef>
              <a:spcAft>
                <a:spcPts val="0"/>
              </a:spcAft>
              <a:buSzPts val="3300"/>
              <a:buNone/>
              <a:defRPr sz="3300"/>
            </a:lvl8pPr>
            <a:lvl9pPr lvl="8" rtl="0">
              <a:spcBef>
                <a:spcPts val="0"/>
              </a:spcBef>
              <a:spcAft>
                <a:spcPts val="0"/>
              </a:spcAft>
              <a:buSzPts val="3300"/>
              <a:buNone/>
              <a:defRPr sz="3300"/>
            </a:lvl9pPr>
          </a:lstStyle>
          <a:p>
            <a:r>
              <a:t>xx%</a:t>
            </a:r>
          </a:p>
        </p:txBody>
      </p:sp>
      <p:grpSp>
        <p:nvGrpSpPr>
          <p:cNvPr id="323" name="Google Shape;323;p5"/>
          <p:cNvGrpSpPr/>
          <p:nvPr/>
        </p:nvGrpSpPr>
        <p:grpSpPr>
          <a:xfrm>
            <a:off x="563543" y="4458443"/>
            <a:ext cx="299367" cy="300256"/>
            <a:chOff x="1454981" y="609480"/>
            <a:chExt cx="299367" cy="300256"/>
          </a:xfrm>
        </p:grpSpPr>
        <p:sp>
          <p:nvSpPr>
            <p:cNvPr id="324" name="Google Shape;324;p5"/>
            <p:cNvSpPr/>
            <p:nvPr/>
          </p:nvSpPr>
          <p:spPr>
            <a:xfrm>
              <a:off x="1604652" y="609480"/>
              <a:ext cx="31" cy="112930"/>
            </a:xfrm>
            <a:custGeom>
              <a:avLst/>
              <a:gdLst/>
              <a:ahLst/>
              <a:cxnLst/>
              <a:rect l="l" t="t" r="r" b="b"/>
              <a:pathLst>
                <a:path w="1" h="3680" fill="none" extrusionOk="0">
                  <a:moveTo>
                    <a:pt x="0" y="1"/>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5"/>
            <p:cNvSpPr/>
            <p:nvPr/>
          </p:nvSpPr>
          <p:spPr>
            <a:xfrm>
              <a:off x="1604652" y="795978"/>
              <a:ext cx="31" cy="113759"/>
            </a:xfrm>
            <a:custGeom>
              <a:avLst/>
              <a:gdLst/>
              <a:ahLst/>
              <a:cxnLst/>
              <a:rect l="l" t="t" r="r" b="b"/>
              <a:pathLst>
                <a:path w="1" h="3707" fill="none" extrusionOk="0">
                  <a:moveTo>
                    <a:pt x="0" y="0"/>
                  </a:moveTo>
                  <a:lnTo>
                    <a:pt x="0" y="3706"/>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5"/>
            <p:cNvSpPr/>
            <p:nvPr/>
          </p:nvSpPr>
          <p:spPr>
            <a:xfrm>
              <a:off x="1454981" y="760011"/>
              <a:ext cx="112899" cy="1719"/>
            </a:xfrm>
            <a:custGeom>
              <a:avLst/>
              <a:gdLst/>
              <a:ahLst/>
              <a:cxnLst/>
              <a:rect l="l" t="t" r="r" b="b"/>
              <a:pathLst>
                <a:path w="3679" h="56" fill="none" extrusionOk="0">
                  <a:moveTo>
                    <a:pt x="0" y="55"/>
                  </a:moveTo>
                  <a:lnTo>
                    <a:pt x="3679"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5"/>
            <p:cNvSpPr/>
            <p:nvPr/>
          </p:nvSpPr>
          <p:spPr>
            <a:xfrm>
              <a:off x="1641448" y="756665"/>
              <a:ext cx="112899" cy="1719"/>
            </a:xfrm>
            <a:custGeom>
              <a:avLst/>
              <a:gdLst/>
              <a:ahLst/>
              <a:cxnLst/>
              <a:rect l="l" t="t" r="r" b="b"/>
              <a:pathLst>
                <a:path w="3679" h="56" fill="none" extrusionOk="0">
                  <a:moveTo>
                    <a:pt x="0" y="55"/>
                  </a:moveTo>
                  <a:lnTo>
                    <a:pt x="3679"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5"/>
            <p:cNvSpPr/>
            <p:nvPr/>
          </p:nvSpPr>
          <p:spPr>
            <a:xfrm>
              <a:off x="1498437" y="654655"/>
              <a:ext cx="80309" cy="78621"/>
            </a:xfrm>
            <a:custGeom>
              <a:avLst/>
              <a:gdLst/>
              <a:ahLst/>
              <a:cxnLst/>
              <a:rect l="l" t="t" r="r" b="b"/>
              <a:pathLst>
                <a:path w="2617" h="2562" fill="none" extrusionOk="0">
                  <a:moveTo>
                    <a:pt x="1" y="0"/>
                  </a:moveTo>
                  <a:lnTo>
                    <a:pt x="2617" y="256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5"/>
            <p:cNvSpPr/>
            <p:nvPr/>
          </p:nvSpPr>
          <p:spPr>
            <a:xfrm>
              <a:off x="1630584" y="784255"/>
              <a:ext cx="80278" cy="79481"/>
            </a:xfrm>
            <a:custGeom>
              <a:avLst/>
              <a:gdLst/>
              <a:ahLst/>
              <a:cxnLst/>
              <a:rect l="l" t="t" r="r" b="b"/>
              <a:pathLst>
                <a:path w="2616" h="2590" fill="none" extrusionOk="0">
                  <a:moveTo>
                    <a:pt x="0" y="1"/>
                  </a:moveTo>
                  <a:lnTo>
                    <a:pt x="2616" y="25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5"/>
            <p:cNvSpPr/>
            <p:nvPr/>
          </p:nvSpPr>
          <p:spPr>
            <a:xfrm>
              <a:off x="1498437" y="785943"/>
              <a:ext cx="80309" cy="81138"/>
            </a:xfrm>
            <a:custGeom>
              <a:avLst/>
              <a:gdLst/>
              <a:ahLst/>
              <a:cxnLst/>
              <a:rect l="l" t="t" r="r" b="b"/>
              <a:pathLst>
                <a:path w="2617" h="2644" fill="none" extrusionOk="0">
                  <a:moveTo>
                    <a:pt x="1" y="2643"/>
                  </a:moveTo>
                  <a:lnTo>
                    <a:pt x="2617"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5"/>
            <p:cNvSpPr/>
            <p:nvPr/>
          </p:nvSpPr>
          <p:spPr>
            <a:xfrm>
              <a:off x="1630584" y="651310"/>
              <a:ext cx="80278" cy="81138"/>
            </a:xfrm>
            <a:custGeom>
              <a:avLst/>
              <a:gdLst/>
              <a:ahLst/>
              <a:cxnLst/>
              <a:rect l="l" t="t" r="r" b="b"/>
              <a:pathLst>
                <a:path w="2616" h="2644" fill="none" extrusionOk="0">
                  <a:moveTo>
                    <a:pt x="0" y="2643"/>
                  </a:moveTo>
                  <a:lnTo>
                    <a:pt x="261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5"/>
          <p:cNvSpPr txBox="1">
            <a:spLocks noGrp="1"/>
          </p:cNvSpPr>
          <p:nvPr>
            <p:ph type="subTitle" idx="9"/>
          </p:nvPr>
        </p:nvSpPr>
        <p:spPr>
          <a:xfrm>
            <a:off x="2583850" y="2247876"/>
            <a:ext cx="1932900" cy="46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Nunito"/>
              <a:buNone/>
              <a:defRPr sz="1600">
                <a:solidFill>
                  <a:schemeClr val="accent2"/>
                </a:solidFill>
                <a:latin typeface="Nunito"/>
                <a:ea typeface="Nunito"/>
                <a:cs typeface="Nunito"/>
                <a:sym typeface="Nunito"/>
              </a:defRPr>
            </a:lvl1pPr>
            <a:lvl2pPr lvl="1" rtl="0">
              <a:lnSpc>
                <a:spcPct val="100000"/>
              </a:lnSpc>
              <a:spcBef>
                <a:spcPts val="0"/>
              </a:spcBef>
              <a:spcAft>
                <a:spcPts val="0"/>
              </a:spcAft>
              <a:buSzPts val="1200"/>
              <a:buNone/>
              <a:defRPr/>
            </a:lvl2pPr>
            <a:lvl3pPr lvl="2" rtl="0">
              <a:lnSpc>
                <a:spcPct val="100000"/>
              </a:lnSpc>
              <a:spcBef>
                <a:spcPts val="1600"/>
              </a:spcBef>
              <a:spcAft>
                <a:spcPts val="0"/>
              </a:spcAft>
              <a:buSzPts val="1200"/>
              <a:buNone/>
              <a:defRPr/>
            </a:lvl3pPr>
            <a:lvl4pPr lvl="3" rtl="0">
              <a:lnSpc>
                <a:spcPct val="100000"/>
              </a:lnSpc>
              <a:spcBef>
                <a:spcPts val="1600"/>
              </a:spcBef>
              <a:spcAft>
                <a:spcPts val="0"/>
              </a:spcAft>
              <a:buSzPts val="1200"/>
              <a:buNone/>
              <a:defRPr/>
            </a:lvl4pPr>
            <a:lvl5pPr lvl="4" rtl="0">
              <a:lnSpc>
                <a:spcPct val="100000"/>
              </a:lnSpc>
              <a:spcBef>
                <a:spcPts val="1600"/>
              </a:spcBef>
              <a:spcAft>
                <a:spcPts val="0"/>
              </a:spcAft>
              <a:buSzPts val="1200"/>
              <a:buNone/>
              <a:defRPr/>
            </a:lvl5pPr>
            <a:lvl6pPr lvl="5" rtl="0">
              <a:lnSpc>
                <a:spcPct val="100000"/>
              </a:lnSpc>
              <a:spcBef>
                <a:spcPts val="1600"/>
              </a:spcBef>
              <a:spcAft>
                <a:spcPts val="0"/>
              </a:spcAft>
              <a:buSzPts val="1200"/>
              <a:buNone/>
              <a:defRPr/>
            </a:lvl6pPr>
            <a:lvl7pPr lvl="6" rtl="0">
              <a:lnSpc>
                <a:spcPct val="100000"/>
              </a:lnSpc>
              <a:spcBef>
                <a:spcPts val="1600"/>
              </a:spcBef>
              <a:spcAft>
                <a:spcPts val="0"/>
              </a:spcAft>
              <a:buSzPts val="1200"/>
              <a:buNone/>
              <a:defRPr/>
            </a:lvl7pPr>
            <a:lvl8pPr lvl="7" rtl="0">
              <a:lnSpc>
                <a:spcPct val="100000"/>
              </a:lnSpc>
              <a:spcBef>
                <a:spcPts val="1600"/>
              </a:spcBef>
              <a:spcAft>
                <a:spcPts val="0"/>
              </a:spcAft>
              <a:buSzPts val="1200"/>
              <a:buNone/>
              <a:defRPr/>
            </a:lvl8pPr>
            <a:lvl9pPr lvl="8" rtl="0">
              <a:lnSpc>
                <a:spcPct val="100000"/>
              </a:lnSpc>
              <a:spcBef>
                <a:spcPts val="1600"/>
              </a:spcBef>
              <a:spcAft>
                <a:spcPts val="1600"/>
              </a:spcAft>
              <a:buSzPts val="1200"/>
              <a:buNone/>
              <a:defRPr/>
            </a:lvl9pPr>
          </a:lstStyle>
          <a:p>
            <a:endParaRPr/>
          </a:p>
        </p:txBody>
      </p:sp>
      <p:sp>
        <p:nvSpPr>
          <p:cNvPr id="333" name="Google Shape;333;p5"/>
          <p:cNvSpPr txBox="1">
            <a:spLocks noGrp="1"/>
          </p:cNvSpPr>
          <p:nvPr>
            <p:ph type="subTitle" idx="13"/>
          </p:nvPr>
        </p:nvSpPr>
        <p:spPr>
          <a:xfrm>
            <a:off x="2583850" y="3766819"/>
            <a:ext cx="1932900" cy="46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Nunito"/>
              <a:buNone/>
              <a:defRPr sz="1600">
                <a:solidFill>
                  <a:schemeClr val="accent2"/>
                </a:solidFill>
                <a:latin typeface="Nunito"/>
                <a:ea typeface="Nunito"/>
                <a:cs typeface="Nunito"/>
                <a:sym typeface="Nunito"/>
              </a:defRPr>
            </a:lvl1pPr>
            <a:lvl2pPr lvl="1" rtl="0">
              <a:lnSpc>
                <a:spcPct val="100000"/>
              </a:lnSpc>
              <a:spcBef>
                <a:spcPts val="0"/>
              </a:spcBef>
              <a:spcAft>
                <a:spcPts val="0"/>
              </a:spcAft>
              <a:buSzPts val="1200"/>
              <a:buNone/>
              <a:defRPr/>
            </a:lvl2pPr>
            <a:lvl3pPr lvl="2" rtl="0">
              <a:lnSpc>
                <a:spcPct val="100000"/>
              </a:lnSpc>
              <a:spcBef>
                <a:spcPts val="1600"/>
              </a:spcBef>
              <a:spcAft>
                <a:spcPts val="0"/>
              </a:spcAft>
              <a:buSzPts val="1200"/>
              <a:buNone/>
              <a:defRPr/>
            </a:lvl3pPr>
            <a:lvl4pPr lvl="3" rtl="0">
              <a:lnSpc>
                <a:spcPct val="100000"/>
              </a:lnSpc>
              <a:spcBef>
                <a:spcPts val="1600"/>
              </a:spcBef>
              <a:spcAft>
                <a:spcPts val="0"/>
              </a:spcAft>
              <a:buSzPts val="1200"/>
              <a:buNone/>
              <a:defRPr/>
            </a:lvl4pPr>
            <a:lvl5pPr lvl="4" rtl="0">
              <a:lnSpc>
                <a:spcPct val="100000"/>
              </a:lnSpc>
              <a:spcBef>
                <a:spcPts val="1600"/>
              </a:spcBef>
              <a:spcAft>
                <a:spcPts val="0"/>
              </a:spcAft>
              <a:buSzPts val="1200"/>
              <a:buNone/>
              <a:defRPr/>
            </a:lvl5pPr>
            <a:lvl6pPr lvl="5" rtl="0">
              <a:lnSpc>
                <a:spcPct val="100000"/>
              </a:lnSpc>
              <a:spcBef>
                <a:spcPts val="1600"/>
              </a:spcBef>
              <a:spcAft>
                <a:spcPts val="0"/>
              </a:spcAft>
              <a:buSzPts val="1200"/>
              <a:buNone/>
              <a:defRPr/>
            </a:lvl6pPr>
            <a:lvl7pPr lvl="6" rtl="0">
              <a:lnSpc>
                <a:spcPct val="100000"/>
              </a:lnSpc>
              <a:spcBef>
                <a:spcPts val="1600"/>
              </a:spcBef>
              <a:spcAft>
                <a:spcPts val="0"/>
              </a:spcAft>
              <a:buSzPts val="1200"/>
              <a:buNone/>
              <a:defRPr/>
            </a:lvl7pPr>
            <a:lvl8pPr lvl="7" rtl="0">
              <a:lnSpc>
                <a:spcPct val="100000"/>
              </a:lnSpc>
              <a:spcBef>
                <a:spcPts val="1600"/>
              </a:spcBef>
              <a:spcAft>
                <a:spcPts val="0"/>
              </a:spcAft>
              <a:buSzPts val="1200"/>
              <a:buNone/>
              <a:defRPr/>
            </a:lvl8pPr>
            <a:lvl9pPr lvl="8" rtl="0">
              <a:lnSpc>
                <a:spcPct val="100000"/>
              </a:lnSpc>
              <a:spcBef>
                <a:spcPts val="1600"/>
              </a:spcBef>
              <a:spcAft>
                <a:spcPts val="1600"/>
              </a:spcAft>
              <a:buSzPts val="1200"/>
              <a:buNone/>
              <a:defRPr/>
            </a:lvl9pPr>
          </a:lstStyle>
          <a:p>
            <a:endParaRPr/>
          </a:p>
        </p:txBody>
      </p:sp>
      <p:sp>
        <p:nvSpPr>
          <p:cNvPr id="334" name="Google Shape;334;p5"/>
          <p:cNvSpPr txBox="1">
            <a:spLocks noGrp="1"/>
          </p:cNvSpPr>
          <p:nvPr>
            <p:ph type="subTitle" idx="14"/>
          </p:nvPr>
        </p:nvSpPr>
        <p:spPr>
          <a:xfrm>
            <a:off x="5658925" y="2247876"/>
            <a:ext cx="1932900" cy="46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Nunito"/>
              <a:buNone/>
              <a:defRPr sz="1600">
                <a:solidFill>
                  <a:schemeClr val="accent2"/>
                </a:solidFill>
                <a:latin typeface="Nunito"/>
                <a:ea typeface="Nunito"/>
                <a:cs typeface="Nunito"/>
                <a:sym typeface="Nunito"/>
              </a:defRPr>
            </a:lvl1pPr>
            <a:lvl2pPr lvl="1" rtl="0">
              <a:lnSpc>
                <a:spcPct val="100000"/>
              </a:lnSpc>
              <a:spcBef>
                <a:spcPts val="0"/>
              </a:spcBef>
              <a:spcAft>
                <a:spcPts val="0"/>
              </a:spcAft>
              <a:buSzPts val="1200"/>
              <a:buNone/>
              <a:defRPr/>
            </a:lvl2pPr>
            <a:lvl3pPr lvl="2" rtl="0">
              <a:lnSpc>
                <a:spcPct val="100000"/>
              </a:lnSpc>
              <a:spcBef>
                <a:spcPts val="1600"/>
              </a:spcBef>
              <a:spcAft>
                <a:spcPts val="0"/>
              </a:spcAft>
              <a:buSzPts val="1200"/>
              <a:buNone/>
              <a:defRPr/>
            </a:lvl3pPr>
            <a:lvl4pPr lvl="3" rtl="0">
              <a:lnSpc>
                <a:spcPct val="100000"/>
              </a:lnSpc>
              <a:spcBef>
                <a:spcPts val="1600"/>
              </a:spcBef>
              <a:spcAft>
                <a:spcPts val="0"/>
              </a:spcAft>
              <a:buSzPts val="1200"/>
              <a:buNone/>
              <a:defRPr/>
            </a:lvl4pPr>
            <a:lvl5pPr lvl="4" rtl="0">
              <a:lnSpc>
                <a:spcPct val="100000"/>
              </a:lnSpc>
              <a:spcBef>
                <a:spcPts val="1600"/>
              </a:spcBef>
              <a:spcAft>
                <a:spcPts val="0"/>
              </a:spcAft>
              <a:buSzPts val="1200"/>
              <a:buNone/>
              <a:defRPr/>
            </a:lvl5pPr>
            <a:lvl6pPr lvl="5" rtl="0">
              <a:lnSpc>
                <a:spcPct val="100000"/>
              </a:lnSpc>
              <a:spcBef>
                <a:spcPts val="1600"/>
              </a:spcBef>
              <a:spcAft>
                <a:spcPts val="0"/>
              </a:spcAft>
              <a:buSzPts val="1200"/>
              <a:buNone/>
              <a:defRPr/>
            </a:lvl6pPr>
            <a:lvl7pPr lvl="6" rtl="0">
              <a:lnSpc>
                <a:spcPct val="100000"/>
              </a:lnSpc>
              <a:spcBef>
                <a:spcPts val="1600"/>
              </a:spcBef>
              <a:spcAft>
                <a:spcPts val="0"/>
              </a:spcAft>
              <a:buSzPts val="1200"/>
              <a:buNone/>
              <a:defRPr/>
            </a:lvl7pPr>
            <a:lvl8pPr lvl="7" rtl="0">
              <a:lnSpc>
                <a:spcPct val="100000"/>
              </a:lnSpc>
              <a:spcBef>
                <a:spcPts val="1600"/>
              </a:spcBef>
              <a:spcAft>
                <a:spcPts val="0"/>
              </a:spcAft>
              <a:buSzPts val="1200"/>
              <a:buNone/>
              <a:defRPr/>
            </a:lvl8pPr>
            <a:lvl9pPr lvl="8" rtl="0">
              <a:lnSpc>
                <a:spcPct val="100000"/>
              </a:lnSpc>
              <a:spcBef>
                <a:spcPts val="1600"/>
              </a:spcBef>
              <a:spcAft>
                <a:spcPts val="1600"/>
              </a:spcAft>
              <a:buSzPts val="1200"/>
              <a:buNone/>
              <a:defRPr/>
            </a:lvl9pPr>
          </a:lstStyle>
          <a:p>
            <a:endParaRPr/>
          </a:p>
        </p:txBody>
      </p:sp>
      <p:sp>
        <p:nvSpPr>
          <p:cNvPr id="335" name="Google Shape;335;p5"/>
          <p:cNvSpPr txBox="1">
            <a:spLocks noGrp="1"/>
          </p:cNvSpPr>
          <p:nvPr>
            <p:ph type="subTitle" idx="15"/>
          </p:nvPr>
        </p:nvSpPr>
        <p:spPr>
          <a:xfrm>
            <a:off x="5658925" y="3766819"/>
            <a:ext cx="1932900" cy="46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Nunito"/>
              <a:buNone/>
              <a:defRPr sz="1600">
                <a:solidFill>
                  <a:schemeClr val="accent2"/>
                </a:solidFill>
                <a:latin typeface="Nunito"/>
                <a:ea typeface="Nunito"/>
                <a:cs typeface="Nunito"/>
                <a:sym typeface="Nunito"/>
              </a:defRPr>
            </a:lvl1pPr>
            <a:lvl2pPr lvl="1" rtl="0">
              <a:lnSpc>
                <a:spcPct val="100000"/>
              </a:lnSpc>
              <a:spcBef>
                <a:spcPts val="0"/>
              </a:spcBef>
              <a:spcAft>
                <a:spcPts val="0"/>
              </a:spcAft>
              <a:buSzPts val="1200"/>
              <a:buNone/>
              <a:defRPr/>
            </a:lvl2pPr>
            <a:lvl3pPr lvl="2" rtl="0">
              <a:lnSpc>
                <a:spcPct val="100000"/>
              </a:lnSpc>
              <a:spcBef>
                <a:spcPts val="1600"/>
              </a:spcBef>
              <a:spcAft>
                <a:spcPts val="0"/>
              </a:spcAft>
              <a:buSzPts val="1200"/>
              <a:buNone/>
              <a:defRPr/>
            </a:lvl3pPr>
            <a:lvl4pPr lvl="3" rtl="0">
              <a:lnSpc>
                <a:spcPct val="100000"/>
              </a:lnSpc>
              <a:spcBef>
                <a:spcPts val="1600"/>
              </a:spcBef>
              <a:spcAft>
                <a:spcPts val="0"/>
              </a:spcAft>
              <a:buSzPts val="1200"/>
              <a:buNone/>
              <a:defRPr/>
            </a:lvl4pPr>
            <a:lvl5pPr lvl="4" rtl="0">
              <a:lnSpc>
                <a:spcPct val="100000"/>
              </a:lnSpc>
              <a:spcBef>
                <a:spcPts val="1600"/>
              </a:spcBef>
              <a:spcAft>
                <a:spcPts val="0"/>
              </a:spcAft>
              <a:buSzPts val="1200"/>
              <a:buNone/>
              <a:defRPr/>
            </a:lvl5pPr>
            <a:lvl6pPr lvl="5" rtl="0">
              <a:lnSpc>
                <a:spcPct val="100000"/>
              </a:lnSpc>
              <a:spcBef>
                <a:spcPts val="1600"/>
              </a:spcBef>
              <a:spcAft>
                <a:spcPts val="0"/>
              </a:spcAft>
              <a:buSzPts val="1200"/>
              <a:buNone/>
              <a:defRPr/>
            </a:lvl6pPr>
            <a:lvl7pPr lvl="6" rtl="0">
              <a:lnSpc>
                <a:spcPct val="100000"/>
              </a:lnSpc>
              <a:spcBef>
                <a:spcPts val="1600"/>
              </a:spcBef>
              <a:spcAft>
                <a:spcPts val="0"/>
              </a:spcAft>
              <a:buSzPts val="1200"/>
              <a:buNone/>
              <a:defRPr/>
            </a:lvl7pPr>
            <a:lvl8pPr lvl="7" rtl="0">
              <a:lnSpc>
                <a:spcPct val="100000"/>
              </a:lnSpc>
              <a:spcBef>
                <a:spcPts val="1600"/>
              </a:spcBef>
              <a:spcAft>
                <a:spcPts val="0"/>
              </a:spcAft>
              <a:buSzPts val="1200"/>
              <a:buNone/>
              <a:defRPr/>
            </a:lvl8pPr>
            <a:lvl9pPr lvl="8" rtl="0">
              <a:lnSpc>
                <a:spcPct val="100000"/>
              </a:lnSpc>
              <a:spcBef>
                <a:spcPts val="1600"/>
              </a:spcBef>
              <a:spcAft>
                <a:spcPts val="1600"/>
              </a:spcAft>
              <a:buSzPts val="1200"/>
              <a:buNone/>
              <a:defRPr/>
            </a:lvl9pPr>
          </a:lstStyle>
          <a:p>
            <a:endParaRPr/>
          </a:p>
        </p:txBody>
      </p:sp>
      <p:grpSp>
        <p:nvGrpSpPr>
          <p:cNvPr id="336" name="Google Shape;336;p5"/>
          <p:cNvGrpSpPr/>
          <p:nvPr/>
        </p:nvGrpSpPr>
        <p:grpSpPr>
          <a:xfrm>
            <a:off x="8317031" y="425331"/>
            <a:ext cx="227494" cy="228323"/>
            <a:chOff x="1932443" y="2250981"/>
            <a:chExt cx="227494" cy="228323"/>
          </a:xfrm>
        </p:grpSpPr>
        <p:sp>
          <p:nvSpPr>
            <p:cNvPr id="337" name="Google Shape;337;p5"/>
            <p:cNvSpPr/>
            <p:nvPr/>
          </p:nvSpPr>
          <p:spPr>
            <a:xfrm>
              <a:off x="2046177" y="2250981"/>
              <a:ext cx="31" cy="86171"/>
            </a:xfrm>
            <a:custGeom>
              <a:avLst/>
              <a:gdLst/>
              <a:ahLst/>
              <a:cxnLst/>
              <a:rect l="l" t="t" r="r" b="b"/>
              <a:pathLst>
                <a:path w="1" h="2808" fill="none" extrusionOk="0">
                  <a:moveTo>
                    <a:pt x="0" y="1"/>
                  </a:moveTo>
                  <a:lnTo>
                    <a:pt x="0" y="2807"/>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5"/>
            <p:cNvSpPr/>
            <p:nvPr/>
          </p:nvSpPr>
          <p:spPr>
            <a:xfrm>
              <a:off x="2046177" y="2393164"/>
              <a:ext cx="31" cy="86140"/>
            </a:xfrm>
            <a:custGeom>
              <a:avLst/>
              <a:gdLst/>
              <a:ahLst/>
              <a:cxnLst/>
              <a:rect l="l" t="t" r="r" b="b"/>
              <a:pathLst>
                <a:path w="1" h="2807" fill="none" extrusionOk="0">
                  <a:moveTo>
                    <a:pt x="0" y="0"/>
                  </a:moveTo>
                  <a:lnTo>
                    <a:pt x="0" y="2807"/>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5"/>
            <p:cNvSpPr/>
            <p:nvPr/>
          </p:nvSpPr>
          <p:spPr>
            <a:xfrm>
              <a:off x="1932443" y="2365544"/>
              <a:ext cx="86171" cy="1719"/>
            </a:xfrm>
            <a:custGeom>
              <a:avLst/>
              <a:gdLst/>
              <a:ahLst/>
              <a:cxnLst/>
              <a:rect l="l" t="t" r="r" b="b"/>
              <a:pathLst>
                <a:path w="2808" h="56" fill="none" extrusionOk="0">
                  <a:moveTo>
                    <a:pt x="1" y="55"/>
                  </a:moveTo>
                  <a:lnTo>
                    <a:pt x="2807"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5"/>
            <p:cNvSpPr/>
            <p:nvPr/>
          </p:nvSpPr>
          <p:spPr>
            <a:xfrm>
              <a:off x="2073767" y="2363058"/>
              <a:ext cx="86171" cy="1688"/>
            </a:xfrm>
            <a:custGeom>
              <a:avLst/>
              <a:gdLst/>
              <a:ahLst/>
              <a:cxnLst/>
              <a:rect l="l" t="t" r="r" b="b"/>
              <a:pathLst>
                <a:path w="2808" h="55" fill="none" extrusionOk="0">
                  <a:moveTo>
                    <a:pt x="1" y="55"/>
                  </a:moveTo>
                  <a:lnTo>
                    <a:pt x="2807"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5"/>
            <p:cNvSpPr/>
            <p:nvPr/>
          </p:nvSpPr>
          <p:spPr>
            <a:xfrm>
              <a:off x="1965066" y="2286120"/>
              <a:ext cx="61068" cy="59380"/>
            </a:xfrm>
            <a:custGeom>
              <a:avLst/>
              <a:gdLst/>
              <a:ahLst/>
              <a:cxnLst/>
              <a:rect l="l" t="t" r="r" b="b"/>
              <a:pathLst>
                <a:path w="1990" h="1935" fill="none" extrusionOk="0">
                  <a:moveTo>
                    <a:pt x="0" y="0"/>
                  </a:moveTo>
                  <a:lnTo>
                    <a:pt x="1989" y="1935"/>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5"/>
            <p:cNvSpPr/>
            <p:nvPr/>
          </p:nvSpPr>
          <p:spPr>
            <a:xfrm>
              <a:off x="2066248" y="2384786"/>
              <a:ext cx="60240" cy="59411"/>
            </a:xfrm>
            <a:custGeom>
              <a:avLst/>
              <a:gdLst/>
              <a:ahLst/>
              <a:cxnLst/>
              <a:rect l="l" t="t" r="r" b="b"/>
              <a:pathLst>
                <a:path w="1963" h="1936" fill="none" extrusionOk="0">
                  <a:moveTo>
                    <a:pt x="0" y="1"/>
                  </a:moveTo>
                  <a:lnTo>
                    <a:pt x="1962" y="1935"/>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5"/>
            <p:cNvSpPr/>
            <p:nvPr/>
          </p:nvSpPr>
          <p:spPr>
            <a:xfrm>
              <a:off x="1965066" y="2385614"/>
              <a:ext cx="61068" cy="61927"/>
            </a:xfrm>
            <a:custGeom>
              <a:avLst/>
              <a:gdLst/>
              <a:ahLst/>
              <a:cxnLst/>
              <a:rect l="l" t="t" r="r" b="b"/>
              <a:pathLst>
                <a:path w="1990" h="2018" fill="none" extrusionOk="0">
                  <a:moveTo>
                    <a:pt x="0" y="2017"/>
                  </a:moveTo>
                  <a:lnTo>
                    <a:pt x="1989"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5"/>
            <p:cNvSpPr/>
            <p:nvPr/>
          </p:nvSpPr>
          <p:spPr>
            <a:xfrm>
              <a:off x="2066248" y="2283604"/>
              <a:ext cx="60240" cy="61897"/>
            </a:xfrm>
            <a:custGeom>
              <a:avLst/>
              <a:gdLst/>
              <a:ahLst/>
              <a:cxnLst/>
              <a:rect l="l" t="t" r="r" b="b"/>
              <a:pathLst>
                <a:path w="1963" h="2017" fill="none" extrusionOk="0">
                  <a:moveTo>
                    <a:pt x="0" y="2017"/>
                  </a:moveTo>
                  <a:lnTo>
                    <a:pt x="1962"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 name="Google Shape;345;p5"/>
          <p:cNvGrpSpPr/>
          <p:nvPr/>
        </p:nvGrpSpPr>
        <p:grpSpPr>
          <a:xfrm>
            <a:off x="7769303" y="3161075"/>
            <a:ext cx="1142230" cy="1757953"/>
            <a:chOff x="7632861" y="2956412"/>
            <a:chExt cx="1269145" cy="1953281"/>
          </a:xfrm>
        </p:grpSpPr>
        <p:sp>
          <p:nvSpPr>
            <p:cNvPr id="346" name="Google Shape;346;p5"/>
            <p:cNvSpPr/>
            <p:nvPr/>
          </p:nvSpPr>
          <p:spPr>
            <a:xfrm flipH="1">
              <a:off x="8041671" y="3444877"/>
              <a:ext cx="145011" cy="145034"/>
            </a:xfrm>
            <a:custGeom>
              <a:avLst/>
              <a:gdLst/>
              <a:ahLst/>
              <a:cxnLst/>
              <a:rect l="l" t="t" r="r" b="b"/>
              <a:pathLst>
                <a:path w="6266" h="6267" fill="none" extrusionOk="0">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w="19375" cap="flat" cmpd="sng">
              <a:solidFill>
                <a:schemeClr val="accent6"/>
              </a:solidFill>
              <a:prstDash val="solid"/>
              <a:miter lim="31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7" name="Google Shape;347;p5"/>
            <p:cNvGrpSpPr/>
            <p:nvPr/>
          </p:nvGrpSpPr>
          <p:grpSpPr>
            <a:xfrm flipH="1">
              <a:off x="8473740" y="3005434"/>
              <a:ext cx="423668" cy="370947"/>
              <a:chOff x="299281" y="2848081"/>
              <a:chExt cx="457673" cy="400720"/>
            </a:xfrm>
          </p:grpSpPr>
          <p:sp>
            <p:nvSpPr>
              <p:cNvPr id="348" name="Google Shape;348;p5"/>
              <p:cNvSpPr/>
              <p:nvPr/>
            </p:nvSpPr>
            <p:spPr>
              <a:xfrm>
                <a:off x="299281" y="2848081"/>
                <a:ext cx="457673" cy="400720"/>
              </a:xfrm>
              <a:custGeom>
                <a:avLst/>
                <a:gdLst/>
                <a:ahLst/>
                <a:cxnLst/>
                <a:rect l="l" t="t" r="r" b="b"/>
                <a:pathLst>
                  <a:path w="12480" h="10927" fill="none" extrusionOk="0">
                    <a:moveTo>
                      <a:pt x="3106" y="10927"/>
                    </a:moveTo>
                    <a:lnTo>
                      <a:pt x="0" y="5586"/>
                    </a:lnTo>
                    <a:lnTo>
                      <a:pt x="3106" y="109"/>
                    </a:lnTo>
                    <a:lnTo>
                      <a:pt x="9346" y="1"/>
                    </a:lnTo>
                    <a:lnTo>
                      <a:pt x="12480" y="5368"/>
                    </a:lnTo>
                    <a:lnTo>
                      <a:pt x="9346" y="10818"/>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5"/>
              <p:cNvSpPr/>
              <p:nvPr/>
            </p:nvSpPr>
            <p:spPr>
              <a:xfrm>
                <a:off x="388214" y="2929019"/>
                <a:ext cx="278821" cy="241855"/>
              </a:xfrm>
              <a:custGeom>
                <a:avLst/>
                <a:gdLst/>
                <a:ahLst/>
                <a:cxnLst/>
                <a:rect l="l" t="t" r="r" b="b"/>
                <a:pathLst>
                  <a:path w="7603" h="6595" fill="none" extrusionOk="0">
                    <a:moveTo>
                      <a:pt x="7602" y="3189"/>
                    </a:moveTo>
                    <a:lnTo>
                      <a:pt x="5722" y="6513"/>
                    </a:lnTo>
                    <a:lnTo>
                      <a:pt x="1908" y="6595"/>
                    </a:lnTo>
                    <a:lnTo>
                      <a:pt x="0" y="3325"/>
                    </a:lnTo>
                    <a:lnTo>
                      <a:pt x="1908"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 name="Google Shape;350;p5"/>
            <p:cNvGrpSpPr/>
            <p:nvPr/>
          </p:nvGrpSpPr>
          <p:grpSpPr>
            <a:xfrm flipH="1">
              <a:off x="8319231" y="2956412"/>
              <a:ext cx="119360" cy="119360"/>
              <a:chOff x="794923" y="2795124"/>
              <a:chExt cx="128941" cy="128941"/>
            </a:xfrm>
          </p:grpSpPr>
          <p:sp>
            <p:nvSpPr>
              <p:cNvPr id="351" name="Google Shape;351;p5"/>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5"/>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 name="Google Shape;353;p5"/>
            <p:cNvGrpSpPr/>
            <p:nvPr/>
          </p:nvGrpSpPr>
          <p:grpSpPr>
            <a:xfrm flipH="1">
              <a:off x="7766801" y="4060489"/>
              <a:ext cx="694740" cy="849205"/>
              <a:chOff x="794919" y="4014442"/>
              <a:chExt cx="750503" cy="917365"/>
            </a:xfrm>
          </p:grpSpPr>
          <p:sp>
            <p:nvSpPr>
              <p:cNvPr id="354" name="Google Shape;354;p5"/>
              <p:cNvSpPr/>
              <p:nvPr/>
            </p:nvSpPr>
            <p:spPr>
              <a:xfrm>
                <a:off x="794919" y="4098387"/>
                <a:ext cx="750503" cy="833419"/>
              </a:xfrm>
              <a:custGeom>
                <a:avLst/>
                <a:gdLst/>
                <a:ahLst/>
                <a:cxnLst/>
                <a:rect l="l" t="t" r="r" b="b"/>
                <a:pathLst>
                  <a:path w="20465" h="22726" fill="none" extrusionOk="0">
                    <a:moveTo>
                      <a:pt x="12480" y="1"/>
                    </a:moveTo>
                    <a:lnTo>
                      <a:pt x="12480" y="7685"/>
                    </a:lnTo>
                    <a:cubicBezTo>
                      <a:pt x="12480" y="7685"/>
                      <a:pt x="17685" y="15614"/>
                      <a:pt x="18666" y="17221"/>
                    </a:cubicBezTo>
                    <a:cubicBezTo>
                      <a:pt x="19647" y="18884"/>
                      <a:pt x="20464" y="20110"/>
                      <a:pt x="20464" y="20845"/>
                    </a:cubicBezTo>
                    <a:cubicBezTo>
                      <a:pt x="20464" y="21636"/>
                      <a:pt x="20192" y="22399"/>
                      <a:pt x="18530" y="22426"/>
                    </a:cubicBezTo>
                    <a:lnTo>
                      <a:pt x="10246" y="22562"/>
                    </a:lnTo>
                    <a:lnTo>
                      <a:pt x="1935" y="22698"/>
                    </a:lnTo>
                    <a:cubicBezTo>
                      <a:pt x="301" y="22726"/>
                      <a:pt x="1" y="22017"/>
                      <a:pt x="1" y="21200"/>
                    </a:cubicBezTo>
                    <a:cubicBezTo>
                      <a:pt x="1" y="20464"/>
                      <a:pt x="818" y="19211"/>
                      <a:pt x="1826" y="17521"/>
                    </a:cubicBezTo>
                    <a:cubicBezTo>
                      <a:pt x="2780" y="15886"/>
                      <a:pt x="7985" y="7766"/>
                      <a:pt x="7985" y="7766"/>
                    </a:cubicBezTo>
                    <a:lnTo>
                      <a:pt x="7985" y="55"/>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5"/>
              <p:cNvSpPr/>
              <p:nvPr/>
            </p:nvSpPr>
            <p:spPr>
              <a:xfrm>
                <a:off x="967797" y="4578039"/>
                <a:ext cx="404754" cy="7041"/>
              </a:xfrm>
              <a:custGeom>
                <a:avLst/>
                <a:gdLst/>
                <a:ahLst/>
                <a:cxnLst/>
                <a:rect l="l" t="t" r="r" b="b"/>
                <a:pathLst>
                  <a:path w="11037" h="192" fill="none" extrusionOk="0">
                    <a:moveTo>
                      <a:pt x="1" y="192"/>
                    </a:moveTo>
                    <a:lnTo>
                      <a:pt x="11036"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5"/>
              <p:cNvSpPr/>
              <p:nvPr/>
            </p:nvSpPr>
            <p:spPr>
              <a:xfrm>
                <a:off x="1033773" y="4014442"/>
                <a:ext cx="272807" cy="76976"/>
              </a:xfrm>
              <a:custGeom>
                <a:avLst/>
                <a:gdLst/>
                <a:ahLst/>
                <a:cxnLst/>
                <a:rect l="l" t="t" r="r" b="b"/>
                <a:pathLst>
                  <a:path w="7439" h="2099" fill="none" extrusionOk="0">
                    <a:moveTo>
                      <a:pt x="7439" y="982"/>
                    </a:moveTo>
                    <a:cubicBezTo>
                      <a:pt x="7439" y="1527"/>
                      <a:pt x="7003" y="1990"/>
                      <a:pt x="6431" y="1990"/>
                    </a:cubicBezTo>
                    <a:lnTo>
                      <a:pt x="981" y="2099"/>
                    </a:lnTo>
                    <a:cubicBezTo>
                      <a:pt x="436" y="2099"/>
                      <a:pt x="0" y="1663"/>
                      <a:pt x="0" y="1118"/>
                    </a:cubicBezTo>
                    <a:lnTo>
                      <a:pt x="0" y="1118"/>
                    </a:lnTo>
                    <a:cubicBezTo>
                      <a:pt x="0" y="573"/>
                      <a:pt x="436" y="110"/>
                      <a:pt x="981" y="110"/>
                    </a:cubicBezTo>
                    <a:lnTo>
                      <a:pt x="6431" y="1"/>
                    </a:lnTo>
                    <a:cubicBezTo>
                      <a:pt x="6976" y="1"/>
                      <a:pt x="7439" y="437"/>
                      <a:pt x="7439" y="982"/>
                    </a:cubicBezTo>
                    <a:close/>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 name="Google Shape;357;p5"/>
            <p:cNvGrpSpPr/>
            <p:nvPr/>
          </p:nvGrpSpPr>
          <p:grpSpPr>
            <a:xfrm flipH="1">
              <a:off x="7632861" y="4320092"/>
              <a:ext cx="201687" cy="201687"/>
              <a:chOff x="1447449" y="4268259"/>
              <a:chExt cx="217875" cy="217875"/>
            </a:xfrm>
          </p:grpSpPr>
          <p:sp>
            <p:nvSpPr>
              <p:cNvPr id="358" name="Google Shape;358;p5"/>
              <p:cNvSpPr/>
              <p:nvPr/>
            </p:nvSpPr>
            <p:spPr>
              <a:xfrm>
                <a:off x="1556370" y="4268259"/>
                <a:ext cx="37" cy="82000"/>
              </a:xfrm>
              <a:custGeom>
                <a:avLst/>
                <a:gdLst/>
                <a:ahLst/>
                <a:cxnLst/>
                <a:rect l="l" t="t" r="r" b="b"/>
                <a:pathLst>
                  <a:path w="1" h="2236" fill="none" extrusionOk="0">
                    <a:moveTo>
                      <a:pt x="1" y="1"/>
                    </a:moveTo>
                    <a:lnTo>
                      <a:pt x="1" y="2235"/>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5"/>
              <p:cNvSpPr/>
              <p:nvPr/>
            </p:nvSpPr>
            <p:spPr>
              <a:xfrm>
                <a:off x="1556370" y="4404171"/>
                <a:ext cx="37" cy="81963"/>
              </a:xfrm>
              <a:custGeom>
                <a:avLst/>
                <a:gdLst/>
                <a:ahLst/>
                <a:cxnLst/>
                <a:rect l="l" t="t" r="r" b="b"/>
                <a:pathLst>
                  <a:path w="1" h="2235" fill="none" extrusionOk="0">
                    <a:moveTo>
                      <a:pt x="1" y="1"/>
                    </a:moveTo>
                    <a:lnTo>
                      <a:pt x="1" y="2235"/>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5"/>
              <p:cNvSpPr/>
              <p:nvPr/>
            </p:nvSpPr>
            <p:spPr>
              <a:xfrm>
                <a:off x="1447449" y="4377179"/>
                <a:ext cx="82000" cy="2054"/>
              </a:xfrm>
              <a:custGeom>
                <a:avLst/>
                <a:gdLst/>
                <a:ahLst/>
                <a:cxnLst/>
                <a:rect l="l" t="t" r="r" b="b"/>
                <a:pathLst>
                  <a:path w="2236" h="56" fill="none" extrusionOk="0">
                    <a:moveTo>
                      <a:pt x="1" y="55"/>
                    </a:moveTo>
                    <a:lnTo>
                      <a:pt x="2235"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5"/>
              <p:cNvSpPr/>
              <p:nvPr/>
            </p:nvSpPr>
            <p:spPr>
              <a:xfrm>
                <a:off x="1583361" y="4375199"/>
                <a:ext cx="81963" cy="1027"/>
              </a:xfrm>
              <a:custGeom>
                <a:avLst/>
                <a:gdLst/>
                <a:ahLst/>
                <a:cxnLst/>
                <a:rect l="l" t="t" r="r" b="b"/>
                <a:pathLst>
                  <a:path w="2235" h="28" fill="none" extrusionOk="0">
                    <a:moveTo>
                      <a:pt x="1" y="28"/>
                    </a:moveTo>
                    <a:lnTo>
                      <a:pt x="2235" y="0"/>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5"/>
              <p:cNvSpPr/>
              <p:nvPr/>
            </p:nvSpPr>
            <p:spPr>
              <a:xfrm>
                <a:off x="1479429" y="4301265"/>
                <a:ext cx="58016" cy="56989"/>
              </a:xfrm>
              <a:custGeom>
                <a:avLst/>
                <a:gdLst/>
                <a:ahLst/>
                <a:cxnLst/>
                <a:rect l="l" t="t" r="r" b="b"/>
                <a:pathLst>
                  <a:path w="1582" h="1554" fill="none" extrusionOk="0">
                    <a:moveTo>
                      <a:pt x="1" y="0"/>
                    </a:moveTo>
                    <a:lnTo>
                      <a:pt x="1581" y="1553"/>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
              <p:cNvSpPr/>
              <p:nvPr/>
            </p:nvSpPr>
            <p:spPr>
              <a:xfrm>
                <a:off x="1575366" y="4395186"/>
                <a:ext cx="57979" cy="56989"/>
              </a:xfrm>
              <a:custGeom>
                <a:avLst/>
                <a:gdLst/>
                <a:ahLst/>
                <a:cxnLst/>
                <a:rect l="l" t="t" r="r" b="b"/>
                <a:pathLst>
                  <a:path w="1581" h="1554" fill="none" extrusionOk="0">
                    <a:moveTo>
                      <a:pt x="1" y="0"/>
                    </a:moveTo>
                    <a:lnTo>
                      <a:pt x="1581" y="1554"/>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
              <p:cNvSpPr/>
              <p:nvPr/>
            </p:nvSpPr>
            <p:spPr>
              <a:xfrm>
                <a:off x="1479429" y="4396176"/>
                <a:ext cx="58016" cy="59006"/>
              </a:xfrm>
              <a:custGeom>
                <a:avLst/>
                <a:gdLst/>
                <a:ahLst/>
                <a:cxnLst/>
                <a:rect l="l" t="t" r="r" b="b"/>
                <a:pathLst>
                  <a:path w="1582" h="1609" fill="none" extrusionOk="0">
                    <a:moveTo>
                      <a:pt x="1" y="1608"/>
                    </a:moveTo>
                    <a:lnTo>
                      <a:pt x="1581"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5"/>
              <p:cNvSpPr/>
              <p:nvPr/>
            </p:nvSpPr>
            <p:spPr>
              <a:xfrm>
                <a:off x="1575366" y="4299248"/>
                <a:ext cx="57979" cy="59006"/>
              </a:xfrm>
              <a:custGeom>
                <a:avLst/>
                <a:gdLst/>
                <a:ahLst/>
                <a:cxnLst/>
                <a:rect l="l" t="t" r="r" b="b"/>
                <a:pathLst>
                  <a:path w="1581" h="1609" fill="none" extrusionOk="0">
                    <a:moveTo>
                      <a:pt x="1" y="1608"/>
                    </a:moveTo>
                    <a:lnTo>
                      <a:pt x="1581"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 name="Google Shape;366;p5"/>
            <p:cNvGrpSpPr/>
            <p:nvPr/>
          </p:nvGrpSpPr>
          <p:grpSpPr>
            <a:xfrm flipH="1">
              <a:off x="8281272" y="3626497"/>
              <a:ext cx="195199" cy="722491"/>
              <a:chOff x="2419167" y="1286206"/>
              <a:chExt cx="210867" cy="780480"/>
            </a:xfrm>
          </p:grpSpPr>
          <p:sp>
            <p:nvSpPr>
              <p:cNvPr id="367" name="Google Shape;367;p5"/>
              <p:cNvSpPr/>
              <p:nvPr/>
            </p:nvSpPr>
            <p:spPr>
              <a:xfrm>
                <a:off x="2419167" y="1286206"/>
                <a:ext cx="210867" cy="41000"/>
              </a:xfrm>
              <a:custGeom>
                <a:avLst/>
                <a:gdLst/>
                <a:ahLst/>
                <a:cxnLst/>
                <a:rect l="l" t="t" r="r" b="b"/>
                <a:pathLst>
                  <a:path w="5750" h="1118" fill="none" extrusionOk="0">
                    <a:moveTo>
                      <a:pt x="1" y="600"/>
                    </a:moveTo>
                    <a:cubicBezTo>
                      <a:pt x="1" y="328"/>
                      <a:pt x="219" y="110"/>
                      <a:pt x="518" y="110"/>
                    </a:cubicBezTo>
                    <a:lnTo>
                      <a:pt x="5259" y="28"/>
                    </a:lnTo>
                    <a:cubicBezTo>
                      <a:pt x="5532" y="1"/>
                      <a:pt x="5750" y="219"/>
                      <a:pt x="5750" y="518"/>
                    </a:cubicBezTo>
                    <a:lnTo>
                      <a:pt x="5750" y="518"/>
                    </a:lnTo>
                    <a:cubicBezTo>
                      <a:pt x="5750" y="791"/>
                      <a:pt x="5532" y="1009"/>
                      <a:pt x="5259" y="1036"/>
                    </a:cubicBezTo>
                    <a:lnTo>
                      <a:pt x="518" y="1118"/>
                    </a:lnTo>
                    <a:cubicBezTo>
                      <a:pt x="246" y="1118"/>
                      <a:pt x="1" y="900"/>
                      <a:pt x="28" y="600"/>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5"/>
              <p:cNvSpPr/>
              <p:nvPr/>
            </p:nvSpPr>
            <p:spPr>
              <a:xfrm>
                <a:off x="2576056" y="1324200"/>
                <a:ext cx="37" cy="59960"/>
              </a:xfrm>
              <a:custGeom>
                <a:avLst/>
                <a:gdLst/>
                <a:ahLst/>
                <a:cxnLst/>
                <a:rect l="l" t="t" r="r" b="b"/>
                <a:pathLst>
                  <a:path w="1" h="1635" fill="none" extrusionOk="0">
                    <a:moveTo>
                      <a:pt x="1" y="0"/>
                    </a:moveTo>
                    <a:lnTo>
                      <a:pt x="1" y="163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5"/>
              <p:cNvSpPr/>
              <p:nvPr/>
            </p:nvSpPr>
            <p:spPr>
              <a:xfrm>
                <a:off x="2472123" y="1326180"/>
                <a:ext cx="37" cy="59996"/>
              </a:xfrm>
              <a:custGeom>
                <a:avLst/>
                <a:gdLst/>
                <a:ahLst/>
                <a:cxnLst/>
                <a:rect l="l" t="t" r="r" b="b"/>
                <a:pathLst>
                  <a:path w="1" h="1636" fill="none" extrusionOk="0">
                    <a:moveTo>
                      <a:pt x="1" y="0"/>
                    </a:moveTo>
                    <a:lnTo>
                      <a:pt x="1" y="163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5"/>
              <p:cNvSpPr/>
              <p:nvPr/>
            </p:nvSpPr>
            <p:spPr>
              <a:xfrm>
                <a:off x="2434166" y="1384124"/>
                <a:ext cx="179879" cy="468711"/>
              </a:xfrm>
              <a:custGeom>
                <a:avLst/>
                <a:gdLst/>
                <a:ahLst/>
                <a:cxnLst/>
                <a:rect l="l" t="t" r="r" b="b"/>
                <a:pathLst>
                  <a:path w="4905" h="12781" fill="none" extrusionOk="0">
                    <a:moveTo>
                      <a:pt x="0" y="83"/>
                    </a:moveTo>
                    <a:lnTo>
                      <a:pt x="4905" y="1"/>
                    </a:lnTo>
                    <a:lnTo>
                      <a:pt x="4905" y="12698"/>
                    </a:lnTo>
                    <a:lnTo>
                      <a:pt x="0" y="12780"/>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5"/>
              <p:cNvSpPr/>
              <p:nvPr/>
            </p:nvSpPr>
            <p:spPr>
              <a:xfrm>
                <a:off x="2476121" y="1850794"/>
                <a:ext cx="96962" cy="47014"/>
              </a:xfrm>
              <a:custGeom>
                <a:avLst/>
                <a:gdLst/>
                <a:ahLst/>
                <a:cxnLst/>
                <a:rect l="l" t="t" r="r" b="b"/>
                <a:pathLst>
                  <a:path w="2644" h="1282" fill="none" extrusionOk="0">
                    <a:moveTo>
                      <a:pt x="2644" y="1"/>
                    </a:moveTo>
                    <a:lnTo>
                      <a:pt x="2644" y="1227"/>
                    </a:lnTo>
                    <a:lnTo>
                      <a:pt x="1" y="1281"/>
                    </a:lnTo>
                    <a:lnTo>
                      <a:pt x="1"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5"/>
              <p:cNvSpPr/>
              <p:nvPr/>
            </p:nvSpPr>
            <p:spPr>
              <a:xfrm>
                <a:off x="2439154" y="1793840"/>
                <a:ext cx="169904" cy="3044"/>
              </a:xfrm>
              <a:custGeom>
                <a:avLst/>
                <a:gdLst/>
                <a:ahLst/>
                <a:cxnLst/>
                <a:rect l="l" t="t" r="r" b="b"/>
                <a:pathLst>
                  <a:path w="4633" h="83" fill="none" extrusionOk="0">
                    <a:moveTo>
                      <a:pt x="4633" y="1"/>
                    </a:moveTo>
                    <a:lnTo>
                      <a:pt x="1" y="8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5"/>
              <p:cNvSpPr/>
              <p:nvPr/>
            </p:nvSpPr>
            <p:spPr>
              <a:xfrm>
                <a:off x="2527097" y="1896783"/>
                <a:ext cx="37" cy="169904"/>
              </a:xfrm>
              <a:custGeom>
                <a:avLst/>
                <a:gdLst/>
                <a:ahLst/>
                <a:cxnLst/>
                <a:rect l="l" t="t" r="r" b="b"/>
                <a:pathLst>
                  <a:path w="1" h="4633" fill="none" extrusionOk="0">
                    <a:moveTo>
                      <a:pt x="0" y="0"/>
                    </a:moveTo>
                    <a:lnTo>
                      <a:pt x="0" y="463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5"/>
              <p:cNvSpPr/>
              <p:nvPr/>
            </p:nvSpPr>
            <p:spPr>
              <a:xfrm>
                <a:off x="2438164" y="1752876"/>
                <a:ext cx="50975" cy="1027"/>
              </a:xfrm>
              <a:custGeom>
                <a:avLst/>
                <a:gdLst/>
                <a:ahLst/>
                <a:cxnLst/>
                <a:rect l="l" t="t" r="r" b="b"/>
                <a:pathLst>
                  <a:path w="1390" h="28" fill="none" extrusionOk="0">
                    <a:moveTo>
                      <a:pt x="1390" y="0"/>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5"/>
              <p:cNvSpPr/>
              <p:nvPr/>
            </p:nvSpPr>
            <p:spPr>
              <a:xfrm>
                <a:off x="2438164" y="1706888"/>
                <a:ext cx="50975" cy="37"/>
              </a:xfrm>
              <a:custGeom>
                <a:avLst/>
                <a:gdLst/>
                <a:ahLst/>
                <a:cxnLst/>
                <a:rect l="l" t="t" r="r" b="b"/>
                <a:pathLst>
                  <a:path w="1390" h="1" fill="none" extrusionOk="0">
                    <a:moveTo>
                      <a:pt x="1390" y="1"/>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5"/>
              <p:cNvSpPr/>
              <p:nvPr/>
            </p:nvSpPr>
            <p:spPr>
              <a:xfrm>
                <a:off x="2438164" y="1659946"/>
                <a:ext cx="50975" cy="1027"/>
              </a:xfrm>
              <a:custGeom>
                <a:avLst/>
                <a:gdLst/>
                <a:ahLst/>
                <a:cxnLst/>
                <a:rect l="l" t="t" r="r" b="b"/>
                <a:pathLst>
                  <a:path w="1390" h="28" fill="none" extrusionOk="0">
                    <a:moveTo>
                      <a:pt x="1390" y="0"/>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5"/>
              <p:cNvSpPr/>
              <p:nvPr/>
            </p:nvSpPr>
            <p:spPr>
              <a:xfrm>
                <a:off x="2438164" y="1613957"/>
                <a:ext cx="50975" cy="1064"/>
              </a:xfrm>
              <a:custGeom>
                <a:avLst/>
                <a:gdLst/>
                <a:ahLst/>
                <a:cxnLst/>
                <a:rect l="l" t="t" r="r" b="b"/>
                <a:pathLst>
                  <a:path w="1390" h="29" fill="none" extrusionOk="0">
                    <a:moveTo>
                      <a:pt x="1390" y="1"/>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5"/>
              <p:cNvSpPr/>
              <p:nvPr/>
            </p:nvSpPr>
            <p:spPr>
              <a:xfrm>
                <a:off x="2438164" y="1568005"/>
                <a:ext cx="50975" cy="1027"/>
              </a:xfrm>
              <a:custGeom>
                <a:avLst/>
                <a:gdLst/>
                <a:ahLst/>
                <a:cxnLst/>
                <a:rect l="l" t="t" r="r" b="b"/>
                <a:pathLst>
                  <a:path w="1390" h="28" fill="none" extrusionOk="0">
                    <a:moveTo>
                      <a:pt x="1390" y="1"/>
                    </a:moveTo>
                    <a:lnTo>
                      <a:pt x="0" y="2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5"/>
              <p:cNvSpPr/>
              <p:nvPr/>
            </p:nvSpPr>
            <p:spPr>
              <a:xfrm>
                <a:off x="2438164" y="1522053"/>
                <a:ext cx="50975" cy="1027"/>
              </a:xfrm>
              <a:custGeom>
                <a:avLst/>
                <a:gdLst/>
                <a:ahLst/>
                <a:cxnLst/>
                <a:rect l="l" t="t" r="r" b="b"/>
                <a:pathLst>
                  <a:path w="1390" h="28" fill="none" extrusionOk="0">
                    <a:moveTo>
                      <a:pt x="1390" y="0"/>
                    </a:moveTo>
                    <a:lnTo>
                      <a:pt x="0" y="27"/>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5"/>
              <p:cNvSpPr/>
              <p:nvPr/>
            </p:nvSpPr>
            <p:spPr>
              <a:xfrm>
                <a:off x="2438164" y="1476065"/>
                <a:ext cx="50975" cy="37"/>
              </a:xfrm>
              <a:custGeom>
                <a:avLst/>
                <a:gdLst/>
                <a:ahLst/>
                <a:cxnLst/>
                <a:rect l="l" t="t" r="r" b="b"/>
                <a:pathLst>
                  <a:path w="1390" h="1" fill="none" extrusionOk="0">
                    <a:moveTo>
                      <a:pt x="1390" y="1"/>
                    </a:moveTo>
                    <a:lnTo>
                      <a:pt x="0"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5"/>
              <p:cNvSpPr/>
              <p:nvPr/>
            </p:nvSpPr>
            <p:spPr>
              <a:xfrm>
                <a:off x="2438164" y="1430113"/>
                <a:ext cx="50975" cy="37"/>
              </a:xfrm>
              <a:custGeom>
                <a:avLst/>
                <a:gdLst/>
                <a:ahLst/>
                <a:cxnLst/>
                <a:rect l="l" t="t" r="r" b="b"/>
                <a:pathLst>
                  <a:path w="1390" h="1" fill="none" extrusionOk="0">
                    <a:moveTo>
                      <a:pt x="1390" y="0"/>
                    </a:moveTo>
                    <a:lnTo>
                      <a:pt x="0"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 name="Google Shape;382;p5"/>
            <p:cNvGrpSpPr/>
            <p:nvPr/>
          </p:nvGrpSpPr>
          <p:grpSpPr>
            <a:xfrm flipH="1">
              <a:off x="8430200" y="4262005"/>
              <a:ext cx="471806" cy="518044"/>
              <a:chOff x="1693693" y="-2602979"/>
              <a:chExt cx="509674" cy="559624"/>
            </a:xfrm>
          </p:grpSpPr>
          <p:sp>
            <p:nvSpPr>
              <p:cNvPr id="383" name="Google Shape;383;p5"/>
              <p:cNvSpPr/>
              <p:nvPr/>
            </p:nvSpPr>
            <p:spPr>
              <a:xfrm>
                <a:off x="1693693" y="-2602979"/>
                <a:ext cx="509674" cy="76976"/>
              </a:xfrm>
              <a:custGeom>
                <a:avLst/>
                <a:gdLst/>
                <a:ahLst/>
                <a:cxnLst/>
                <a:rect l="l" t="t" r="r" b="b"/>
                <a:pathLst>
                  <a:path w="13898" h="2099" fill="none" extrusionOk="0">
                    <a:moveTo>
                      <a:pt x="13897" y="927"/>
                    </a:moveTo>
                    <a:cubicBezTo>
                      <a:pt x="13897" y="1444"/>
                      <a:pt x="13488" y="1853"/>
                      <a:pt x="12971" y="1880"/>
                    </a:cubicBezTo>
                    <a:lnTo>
                      <a:pt x="927" y="2098"/>
                    </a:lnTo>
                    <a:cubicBezTo>
                      <a:pt x="409" y="2098"/>
                      <a:pt x="1" y="1690"/>
                      <a:pt x="1" y="1172"/>
                    </a:cubicBezTo>
                    <a:lnTo>
                      <a:pt x="1" y="1172"/>
                    </a:lnTo>
                    <a:cubicBezTo>
                      <a:pt x="1" y="654"/>
                      <a:pt x="409" y="218"/>
                      <a:pt x="927" y="218"/>
                    </a:cubicBezTo>
                    <a:lnTo>
                      <a:pt x="12971" y="0"/>
                    </a:lnTo>
                    <a:cubicBezTo>
                      <a:pt x="13461" y="0"/>
                      <a:pt x="13897" y="409"/>
                      <a:pt x="13897" y="92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5"/>
              <p:cNvSpPr/>
              <p:nvPr/>
            </p:nvSpPr>
            <p:spPr>
              <a:xfrm>
                <a:off x="1736674" y="-2526038"/>
                <a:ext cx="422724" cy="482683"/>
              </a:xfrm>
              <a:custGeom>
                <a:avLst/>
                <a:gdLst/>
                <a:ahLst/>
                <a:cxnLst/>
                <a:rect l="l" t="t" r="r" b="b"/>
                <a:pathLst>
                  <a:path w="11527" h="13162" fill="none" extrusionOk="0">
                    <a:moveTo>
                      <a:pt x="11526" y="0"/>
                    </a:moveTo>
                    <a:lnTo>
                      <a:pt x="11526" y="10927"/>
                    </a:lnTo>
                    <a:cubicBezTo>
                      <a:pt x="11526" y="12071"/>
                      <a:pt x="10600" y="12970"/>
                      <a:pt x="9482" y="12998"/>
                    </a:cubicBezTo>
                    <a:lnTo>
                      <a:pt x="2071" y="13134"/>
                    </a:lnTo>
                    <a:cubicBezTo>
                      <a:pt x="927" y="13161"/>
                      <a:pt x="0" y="12262"/>
                      <a:pt x="27" y="11118"/>
                    </a:cubicBezTo>
                    <a:lnTo>
                      <a:pt x="27" y="19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5"/>
              <p:cNvSpPr/>
              <p:nvPr/>
            </p:nvSpPr>
            <p:spPr>
              <a:xfrm>
                <a:off x="2055439" y="-2483057"/>
                <a:ext cx="103967" cy="2017"/>
              </a:xfrm>
              <a:custGeom>
                <a:avLst/>
                <a:gdLst/>
                <a:ahLst/>
                <a:cxnLst/>
                <a:rect l="l" t="t" r="r" b="b"/>
                <a:pathLst>
                  <a:path w="2835" h="55" fill="none" extrusionOk="0">
                    <a:moveTo>
                      <a:pt x="0" y="55"/>
                    </a:moveTo>
                    <a:lnTo>
                      <a:pt x="28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5"/>
              <p:cNvSpPr/>
              <p:nvPr/>
            </p:nvSpPr>
            <p:spPr>
              <a:xfrm>
                <a:off x="2055439" y="-2428120"/>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
              <p:cNvSpPr/>
              <p:nvPr/>
            </p:nvSpPr>
            <p:spPr>
              <a:xfrm>
                <a:off x="2055439" y="-2373146"/>
                <a:ext cx="103967" cy="2017"/>
              </a:xfrm>
              <a:custGeom>
                <a:avLst/>
                <a:gdLst/>
                <a:ahLst/>
                <a:cxnLst/>
                <a:rect l="l" t="t" r="r" b="b"/>
                <a:pathLst>
                  <a:path w="2835" h="55" fill="none" extrusionOk="0">
                    <a:moveTo>
                      <a:pt x="0" y="55"/>
                    </a:moveTo>
                    <a:lnTo>
                      <a:pt x="28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5"/>
              <p:cNvSpPr/>
              <p:nvPr/>
            </p:nvSpPr>
            <p:spPr>
              <a:xfrm>
                <a:off x="2055439" y="-2318209"/>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5"/>
              <p:cNvSpPr/>
              <p:nvPr/>
            </p:nvSpPr>
            <p:spPr>
              <a:xfrm>
                <a:off x="2055439" y="-2263236"/>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
              <p:cNvSpPr/>
              <p:nvPr/>
            </p:nvSpPr>
            <p:spPr>
              <a:xfrm>
                <a:off x="2055439" y="-2208262"/>
                <a:ext cx="103967" cy="2017"/>
              </a:xfrm>
              <a:custGeom>
                <a:avLst/>
                <a:gdLst/>
                <a:ahLst/>
                <a:cxnLst/>
                <a:rect l="l" t="t" r="r" b="b"/>
                <a:pathLst>
                  <a:path w="2835" h="55" fill="none" extrusionOk="0">
                    <a:moveTo>
                      <a:pt x="0" y="55"/>
                    </a:moveTo>
                    <a:lnTo>
                      <a:pt x="28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5"/>
              <p:cNvSpPr/>
              <p:nvPr/>
            </p:nvSpPr>
            <p:spPr>
              <a:xfrm>
                <a:off x="2055439" y="-2153326"/>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2" name="Google Shape;392;p5"/>
          <p:cNvGrpSpPr/>
          <p:nvPr/>
        </p:nvGrpSpPr>
        <p:grpSpPr>
          <a:xfrm rot="-5400000" flipH="1">
            <a:off x="452346" y="-15482"/>
            <a:ext cx="1479071" cy="1888772"/>
            <a:chOff x="7154282" y="2722388"/>
            <a:chExt cx="1709316" cy="2182794"/>
          </a:xfrm>
        </p:grpSpPr>
        <p:grpSp>
          <p:nvGrpSpPr>
            <p:cNvPr id="393" name="Google Shape;393;p5"/>
            <p:cNvGrpSpPr/>
            <p:nvPr/>
          </p:nvGrpSpPr>
          <p:grpSpPr>
            <a:xfrm rot="10800000">
              <a:off x="8029172" y="3304288"/>
              <a:ext cx="834426" cy="873411"/>
              <a:chOff x="3153626" y="-2653955"/>
              <a:chExt cx="834426" cy="873411"/>
            </a:xfrm>
          </p:grpSpPr>
          <p:sp>
            <p:nvSpPr>
              <p:cNvPr id="394" name="Google Shape;394;p5"/>
              <p:cNvSpPr/>
              <p:nvPr/>
            </p:nvSpPr>
            <p:spPr>
              <a:xfrm>
                <a:off x="3416465" y="-2283223"/>
                <a:ext cx="283808" cy="285825"/>
              </a:xfrm>
              <a:custGeom>
                <a:avLst/>
                <a:gdLst/>
                <a:ahLst/>
                <a:cxnLst/>
                <a:rect l="l" t="t" r="r" b="b"/>
                <a:pathLst>
                  <a:path w="7739" h="7794" fill="none" extrusionOk="0">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5"/>
              <p:cNvSpPr/>
              <p:nvPr/>
            </p:nvSpPr>
            <p:spPr>
              <a:xfrm>
                <a:off x="3312532" y="-2053390"/>
                <a:ext cx="132938" cy="118966"/>
              </a:xfrm>
              <a:custGeom>
                <a:avLst/>
                <a:gdLst/>
                <a:ahLst/>
                <a:cxnLst/>
                <a:rect l="l" t="t" r="r" b="b"/>
                <a:pathLst>
                  <a:path w="3625" h="3244" fill="none" extrusionOk="0">
                    <a:moveTo>
                      <a:pt x="3624" y="1"/>
                    </a:moveTo>
                    <a:lnTo>
                      <a:pt x="0" y="3243"/>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5"/>
              <p:cNvSpPr/>
              <p:nvPr/>
            </p:nvSpPr>
            <p:spPr>
              <a:xfrm>
                <a:off x="3153626" y="-1957452"/>
                <a:ext cx="174928" cy="176908"/>
              </a:xfrm>
              <a:custGeom>
                <a:avLst/>
                <a:gdLst/>
                <a:ahLst/>
                <a:cxnLst/>
                <a:rect l="l" t="t" r="r" b="b"/>
                <a:pathLst>
                  <a:path w="4770" h="4824" fill="none" extrusionOk="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5"/>
              <p:cNvSpPr/>
              <p:nvPr/>
            </p:nvSpPr>
            <p:spPr>
              <a:xfrm>
                <a:off x="3554357" y="-2461089"/>
                <a:ext cx="2017" cy="175918"/>
              </a:xfrm>
              <a:custGeom>
                <a:avLst/>
                <a:gdLst/>
                <a:ahLst/>
                <a:cxnLst/>
                <a:rect l="l" t="t" r="r" b="b"/>
                <a:pathLst>
                  <a:path w="55" h="4797" fill="none" extrusionOk="0">
                    <a:moveTo>
                      <a:pt x="55" y="4796"/>
                    </a:moveTo>
                    <a:lnTo>
                      <a:pt x="0"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5"/>
              <p:cNvSpPr/>
              <p:nvPr/>
            </p:nvSpPr>
            <p:spPr>
              <a:xfrm>
                <a:off x="3432454" y="-2653955"/>
                <a:ext cx="235841" cy="195904"/>
              </a:xfrm>
              <a:custGeom>
                <a:avLst/>
                <a:gdLst/>
                <a:ahLst/>
                <a:cxnLst/>
                <a:rect l="l" t="t" r="r" b="b"/>
                <a:pathLst>
                  <a:path w="6431" h="5342" fill="none" extrusionOk="0">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
              <p:cNvSpPr/>
              <p:nvPr/>
            </p:nvSpPr>
            <p:spPr>
              <a:xfrm>
                <a:off x="3676259" y="-2054380"/>
                <a:ext cx="139942" cy="105947"/>
              </a:xfrm>
              <a:custGeom>
                <a:avLst/>
                <a:gdLst/>
                <a:ahLst/>
                <a:cxnLst/>
                <a:rect l="l" t="t" r="r" b="b"/>
                <a:pathLst>
                  <a:path w="3816" h="2889" fill="none" extrusionOk="0">
                    <a:moveTo>
                      <a:pt x="1" y="0"/>
                    </a:moveTo>
                    <a:lnTo>
                      <a:pt x="3815" y="28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
              <p:cNvSpPr/>
              <p:nvPr/>
            </p:nvSpPr>
            <p:spPr>
              <a:xfrm>
                <a:off x="3797172" y="-1988442"/>
                <a:ext cx="190880" cy="192897"/>
              </a:xfrm>
              <a:custGeom>
                <a:avLst/>
                <a:gdLst/>
                <a:ahLst/>
                <a:cxnLst/>
                <a:rect l="l" t="t" r="r" b="b"/>
                <a:pathLst>
                  <a:path w="5205" h="5260" fill="none" extrusionOk="0">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1" name="Google Shape;401;p5"/>
            <p:cNvSpPr/>
            <p:nvPr/>
          </p:nvSpPr>
          <p:spPr>
            <a:xfrm rot="10800000">
              <a:off x="8247010" y="3883873"/>
              <a:ext cx="90948" cy="91975"/>
            </a:xfrm>
            <a:custGeom>
              <a:avLst/>
              <a:gdLst/>
              <a:ahLst/>
              <a:cxnLst/>
              <a:rect l="l" t="t" r="r" b="b"/>
              <a:pathLst>
                <a:path w="2480" h="2508" fill="none" extrusionOk="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2" name="Google Shape;402;p5"/>
            <p:cNvGrpSpPr/>
            <p:nvPr/>
          </p:nvGrpSpPr>
          <p:grpSpPr>
            <a:xfrm rot="10800000">
              <a:off x="7216135" y="4710301"/>
              <a:ext cx="193891" cy="194881"/>
              <a:chOff x="3407917" y="-1400250"/>
              <a:chExt cx="193891" cy="194881"/>
            </a:xfrm>
          </p:grpSpPr>
          <p:sp>
            <p:nvSpPr>
              <p:cNvPr id="403" name="Google Shape;403;p5"/>
              <p:cNvSpPr/>
              <p:nvPr/>
            </p:nvSpPr>
            <p:spPr>
              <a:xfrm>
                <a:off x="3504845" y="-1400250"/>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5"/>
              <p:cNvSpPr/>
              <p:nvPr/>
            </p:nvSpPr>
            <p:spPr>
              <a:xfrm>
                <a:off x="3504845" y="-1279337"/>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5"/>
              <p:cNvSpPr/>
              <p:nvPr/>
            </p:nvSpPr>
            <p:spPr>
              <a:xfrm>
                <a:off x="3407917" y="-1302331"/>
                <a:ext cx="72978" cy="1027"/>
              </a:xfrm>
              <a:custGeom>
                <a:avLst/>
                <a:gdLst/>
                <a:ahLst/>
                <a:cxnLst/>
                <a:rect l="l" t="t" r="r" b="b"/>
                <a:pathLst>
                  <a:path w="1990" h="28" fill="none" extrusionOk="0">
                    <a:moveTo>
                      <a:pt x="1" y="28"/>
                    </a:moveTo>
                    <a:lnTo>
                      <a:pt x="199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5"/>
              <p:cNvSpPr/>
              <p:nvPr/>
            </p:nvSpPr>
            <p:spPr>
              <a:xfrm>
                <a:off x="3528830" y="-1304312"/>
                <a:ext cx="72978" cy="1027"/>
              </a:xfrm>
              <a:custGeom>
                <a:avLst/>
                <a:gdLst/>
                <a:ahLst/>
                <a:cxnLst/>
                <a:rect l="l" t="t" r="r" b="b"/>
                <a:pathLst>
                  <a:path w="1990" h="28" fill="none" extrusionOk="0">
                    <a:moveTo>
                      <a:pt x="1" y="27"/>
                    </a:moveTo>
                    <a:lnTo>
                      <a:pt x="1990"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5"/>
              <p:cNvSpPr/>
              <p:nvPr/>
            </p:nvSpPr>
            <p:spPr>
              <a:xfrm>
                <a:off x="3436889" y="-1370287"/>
                <a:ext cx="51011" cy="51011"/>
              </a:xfrm>
              <a:custGeom>
                <a:avLst/>
                <a:gdLst/>
                <a:ahLst/>
                <a:cxnLst/>
                <a:rect l="l" t="t" r="r" b="b"/>
                <a:pathLst>
                  <a:path w="1391" h="1391" fill="none" extrusionOk="0">
                    <a:moveTo>
                      <a:pt x="1" y="1"/>
                    </a:moveTo>
                    <a:lnTo>
                      <a:pt x="1391"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5"/>
              <p:cNvSpPr/>
              <p:nvPr/>
            </p:nvSpPr>
            <p:spPr>
              <a:xfrm>
                <a:off x="3521825" y="-1286342"/>
                <a:ext cx="52002" cy="51011"/>
              </a:xfrm>
              <a:custGeom>
                <a:avLst/>
                <a:gdLst/>
                <a:ahLst/>
                <a:cxnLst/>
                <a:rect l="l" t="t" r="r" b="b"/>
                <a:pathLst>
                  <a:path w="1418" h="1391" fill="none" extrusionOk="0">
                    <a:moveTo>
                      <a:pt x="1" y="1"/>
                    </a:moveTo>
                    <a:lnTo>
                      <a:pt x="1418"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5"/>
              <p:cNvSpPr/>
              <p:nvPr/>
            </p:nvSpPr>
            <p:spPr>
              <a:xfrm>
                <a:off x="3436889" y="-1285352"/>
                <a:ext cx="51011" cy="52992"/>
              </a:xfrm>
              <a:custGeom>
                <a:avLst/>
                <a:gdLst/>
                <a:ahLst/>
                <a:cxnLst/>
                <a:rect l="l" t="t" r="r" b="b"/>
                <a:pathLst>
                  <a:path w="1391" h="1445" fill="none" extrusionOk="0">
                    <a:moveTo>
                      <a:pt x="1" y="1445"/>
                    </a:moveTo>
                    <a:lnTo>
                      <a:pt x="139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5"/>
              <p:cNvSpPr/>
              <p:nvPr/>
            </p:nvSpPr>
            <p:spPr>
              <a:xfrm>
                <a:off x="3521825" y="-1372268"/>
                <a:ext cx="52002" cy="52002"/>
              </a:xfrm>
              <a:custGeom>
                <a:avLst/>
                <a:gdLst/>
                <a:ahLst/>
                <a:cxnLst/>
                <a:rect l="l" t="t" r="r" b="b"/>
                <a:pathLst>
                  <a:path w="1418" h="1418" fill="none" extrusionOk="0">
                    <a:moveTo>
                      <a:pt x="1" y="1417"/>
                    </a:moveTo>
                    <a:lnTo>
                      <a:pt x="1418"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 name="Google Shape;411;p5"/>
            <p:cNvGrpSpPr/>
            <p:nvPr/>
          </p:nvGrpSpPr>
          <p:grpSpPr>
            <a:xfrm rot="10800000">
              <a:off x="7154282" y="3045530"/>
              <a:ext cx="670520" cy="673527"/>
              <a:chOff x="1889565" y="-3382437"/>
              <a:chExt cx="670520" cy="673527"/>
            </a:xfrm>
          </p:grpSpPr>
          <p:sp>
            <p:nvSpPr>
              <p:cNvPr id="412" name="Google Shape;412;p5"/>
              <p:cNvSpPr/>
              <p:nvPr/>
            </p:nvSpPr>
            <p:spPr>
              <a:xfrm>
                <a:off x="1889565" y="-3382437"/>
                <a:ext cx="670520" cy="673527"/>
              </a:xfrm>
              <a:custGeom>
                <a:avLst/>
                <a:gdLst/>
                <a:ahLst/>
                <a:cxnLst/>
                <a:rect l="l" t="t" r="r" b="b"/>
                <a:pathLst>
                  <a:path w="18284" h="18366" fill="none" extrusionOk="0">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5"/>
              <p:cNvSpPr/>
              <p:nvPr/>
            </p:nvSpPr>
            <p:spPr>
              <a:xfrm>
                <a:off x="2179359" y="-3091653"/>
                <a:ext cx="90948" cy="93001"/>
              </a:xfrm>
              <a:custGeom>
                <a:avLst/>
                <a:gdLst/>
                <a:ahLst/>
                <a:cxnLst/>
                <a:rect l="l" t="t" r="r" b="b"/>
                <a:pathLst>
                  <a:path w="2480" h="2536" fill="none" extrusionOk="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5"/>
              <p:cNvSpPr/>
              <p:nvPr/>
            </p:nvSpPr>
            <p:spPr>
              <a:xfrm>
                <a:off x="2109386" y="-3278504"/>
                <a:ext cx="230853" cy="155931"/>
              </a:xfrm>
              <a:custGeom>
                <a:avLst/>
                <a:gdLst/>
                <a:ahLst/>
                <a:cxnLst/>
                <a:rect l="l" t="t" r="r" b="b"/>
                <a:pathLst>
                  <a:path w="6295" h="4252" fill="none" extrusionOk="0">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5"/>
              <p:cNvSpPr/>
              <p:nvPr/>
            </p:nvSpPr>
            <p:spPr>
              <a:xfrm>
                <a:off x="1992471" y="-3042657"/>
                <a:ext cx="186920" cy="199865"/>
              </a:xfrm>
              <a:custGeom>
                <a:avLst/>
                <a:gdLst/>
                <a:ahLst/>
                <a:cxnLst/>
                <a:rect l="l" t="t" r="r" b="b"/>
                <a:pathLst>
                  <a:path w="5097" h="5450" fill="none" extrusionOk="0">
                    <a:moveTo>
                      <a:pt x="3897" y="0"/>
                    </a:moveTo>
                    <a:lnTo>
                      <a:pt x="1" y="82"/>
                    </a:lnTo>
                    <a:cubicBezTo>
                      <a:pt x="1" y="2289"/>
                      <a:pt x="1200" y="4333"/>
                      <a:pt x="3107" y="5450"/>
                    </a:cubicBezTo>
                    <a:lnTo>
                      <a:pt x="5096" y="2071"/>
                    </a:lnTo>
                    <a:cubicBezTo>
                      <a:pt x="4360" y="1635"/>
                      <a:pt x="3897" y="872"/>
                      <a:pt x="3897" y="0"/>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5"/>
              <p:cNvSpPr/>
              <p:nvPr/>
            </p:nvSpPr>
            <p:spPr>
              <a:xfrm>
                <a:off x="2270273" y="-3048672"/>
                <a:ext cx="186920" cy="200892"/>
              </a:xfrm>
              <a:custGeom>
                <a:avLst/>
                <a:gdLst/>
                <a:ahLst/>
                <a:cxnLst/>
                <a:rect l="l" t="t" r="r" b="b"/>
                <a:pathLst>
                  <a:path w="5097" h="5478" fill="none" extrusionOk="0">
                    <a:moveTo>
                      <a:pt x="5096" y="1"/>
                    </a:moveTo>
                    <a:lnTo>
                      <a:pt x="1227" y="82"/>
                    </a:lnTo>
                    <a:cubicBezTo>
                      <a:pt x="1200" y="954"/>
                      <a:pt x="736" y="1745"/>
                      <a:pt x="1" y="2181"/>
                    </a:cubicBezTo>
                    <a:lnTo>
                      <a:pt x="1990" y="5478"/>
                    </a:lnTo>
                    <a:cubicBezTo>
                      <a:pt x="3897" y="4333"/>
                      <a:pt x="5069" y="2262"/>
                      <a:pt x="5096" y="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 name="Google Shape;417;p5"/>
            <p:cNvGrpSpPr/>
            <p:nvPr/>
          </p:nvGrpSpPr>
          <p:grpSpPr>
            <a:xfrm rot="10800000">
              <a:off x="7865125" y="3849733"/>
              <a:ext cx="235841" cy="578619"/>
              <a:chOff x="6219428" y="3871144"/>
              <a:chExt cx="235841" cy="578619"/>
            </a:xfrm>
          </p:grpSpPr>
          <p:sp>
            <p:nvSpPr>
              <p:cNvPr id="418" name="Google Shape;418;p5"/>
              <p:cNvSpPr/>
              <p:nvPr/>
            </p:nvSpPr>
            <p:spPr>
              <a:xfrm>
                <a:off x="6219428" y="3871144"/>
                <a:ext cx="235841" cy="578619"/>
              </a:xfrm>
              <a:custGeom>
                <a:avLst/>
                <a:gdLst/>
                <a:ahLst/>
                <a:cxnLst/>
                <a:rect l="l" t="t" r="r" b="b"/>
                <a:pathLst>
                  <a:path w="6431" h="15778" fill="none" extrusionOk="0">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5"/>
              <p:cNvSpPr/>
              <p:nvPr/>
            </p:nvSpPr>
            <p:spPr>
              <a:xfrm>
                <a:off x="6223426" y="4138971"/>
                <a:ext cx="226856" cy="3007"/>
              </a:xfrm>
              <a:custGeom>
                <a:avLst/>
                <a:gdLst/>
                <a:ahLst/>
                <a:cxnLst/>
                <a:rect l="l" t="t" r="r" b="b"/>
                <a:pathLst>
                  <a:path w="6186" h="82" fill="none" extrusionOk="0">
                    <a:moveTo>
                      <a:pt x="0" y="82"/>
                    </a:moveTo>
                    <a:lnTo>
                      <a:pt x="6185"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5"/>
              <p:cNvSpPr/>
              <p:nvPr/>
            </p:nvSpPr>
            <p:spPr>
              <a:xfrm>
                <a:off x="6266370" y="4334807"/>
                <a:ext cx="70998" cy="70008"/>
              </a:xfrm>
              <a:custGeom>
                <a:avLst/>
                <a:gdLst/>
                <a:ahLst/>
                <a:cxnLst/>
                <a:rect l="l" t="t" r="r" b="b"/>
                <a:pathLst>
                  <a:path w="1936" h="1909" fill="none" extrusionOk="0">
                    <a:moveTo>
                      <a:pt x="1935" y="1881"/>
                    </a:moveTo>
                    <a:cubicBezTo>
                      <a:pt x="873" y="1908"/>
                      <a:pt x="1" y="1063"/>
                      <a:pt x="28" y="1"/>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5"/>
            <p:cNvGrpSpPr/>
            <p:nvPr/>
          </p:nvGrpSpPr>
          <p:grpSpPr>
            <a:xfrm rot="10800000">
              <a:off x="7585583" y="3735560"/>
              <a:ext cx="228873" cy="290850"/>
              <a:chOff x="2079424" y="521748"/>
              <a:chExt cx="228873" cy="290850"/>
            </a:xfrm>
          </p:grpSpPr>
          <p:sp>
            <p:nvSpPr>
              <p:cNvPr id="422" name="Google Shape;422;p5"/>
              <p:cNvSpPr/>
              <p:nvPr/>
            </p:nvSpPr>
            <p:spPr>
              <a:xfrm>
                <a:off x="2079424" y="521748"/>
                <a:ext cx="228873" cy="290850"/>
              </a:xfrm>
              <a:custGeom>
                <a:avLst/>
                <a:gdLst/>
                <a:ahLst/>
                <a:cxnLst/>
                <a:rect l="l" t="t" r="r" b="b"/>
                <a:pathLst>
                  <a:path w="6241" h="7931" fill="none" extrusionOk="0">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5"/>
              <p:cNvSpPr/>
              <p:nvPr/>
            </p:nvSpPr>
            <p:spPr>
              <a:xfrm>
                <a:off x="2090389" y="622673"/>
                <a:ext cx="78993" cy="79983"/>
              </a:xfrm>
              <a:custGeom>
                <a:avLst/>
                <a:gdLst/>
                <a:ahLst/>
                <a:cxnLst/>
                <a:rect l="l" t="t" r="r" b="b"/>
                <a:pathLst>
                  <a:path w="2154" h="2181" fill="none" extrusionOk="0">
                    <a:moveTo>
                      <a:pt x="1" y="2181"/>
                    </a:moveTo>
                    <a:lnTo>
                      <a:pt x="215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5"/>
              <p:cNvSpPr/>
              <p:nvPr/>
            </p:nvSpPr>
            <p:spPr>
              <a:xfrm>
                <a:off x="2192341" y="626670"/>
                <a:ext cx="96962" cy="98979"/>
              </a:xfrm>
              <a:custGeom>
                <a:avLst/>
                <a:gdLst/>
                <a:ahLst/>
                <a:cxnLst/>
                <a:rect l="l" t="t" r="r" b="b"/>
                <a:pathLst>
                  <a:path w="2644" h="2699" fill="none" extrusionOk="0">
                    <a:moveTo>
                      <a:pt x="2643" y="1"/>
                    </a:moveTo>
                    <a:lnTo>
                      <a:pt x="0" y="2698"/>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5" name="Google Shape;425;p5"/>
            <p:cNvGrpSpPr/>
            <p:nvPr/>
          </p:nvGrpSpPr>
          <p:grpSpPr>
            <a:xfrm rot="10800000">
              <a:off x="7481053" y="2722388"/>
              <a:ext cx="557642" cy="557642"/>
              <a:chOff x="3560335" y="-646412"/>
              <a:chExt cx="557642" cy="557642"/>
            </a:xfrm>
          </p:grpSpPr>
          <p:sp>
            <p:nvSpPr>
              <p:cNvPr id="426" name="Google Shape;426;p5"/>
              <p:cNvSpPr/>
              <p:nvPr/>
            </p:nvSpPr>
            <p:spPr>
              <a:xfrm>
                <a:off x="3560335" y="-646412"/>
                <a:ext cx="557642" cy="557642"/>
              </a:xfrm>
              <a:custGeom>
                <a:avLst/>
                <a:gdLst/>
                <a:ahLst/>
                <a:cxnLst/>
                <a:rect l="l" t="t" r="r" b="b"/>
                <a:pathLst>
                  <a:path w="15206" h="15206" fill="none" extrusionOk="0">
                    <a:moveTo>
                      <a:pt x="15205" y="14933"/>
                    </a:moveTo>
                    <a:lnTo>
                      <a:pt x="1" y="15205"/>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5"/>
              <p:cNvSpPr/>
              <p:nvPr/>
            </p:nvSpPr>
            <p:spPr>
              <a:xfrm>
                <a:off x="3652275" y="-433560"/>
                <a:ext cx="268846" cy="268846"/>
              </a:xfrm>
              <a:custGeom>
                <a:avLst/>
                <a:gdLst/>
                <a:ahLst/>
                <a:cxnLst/>
                <a:rect l="l" t="t" r="r" b="b"/>
                <a:pathLst>
                  <a:path w="7331" h="7331" fill="none" extrusionOk="0">
                    <a:moveTo>
                      <a:pt x="7330" y="7194"/>
                    </a:moveTo>
                    <a:lnTo>
                      <a:pt x="1" y="7330"/>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5"/>
              <p:cNvSpPr/>
              <p:nvPr/>
            </p:nvSpPr>
            <p:spPr>
              <a:xfrm>
                <a:off x="3563342" y="-524473"/>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5"/>
              <p:cNvSpPr/>
              <p:nvPr/>
            </p:nvSpPr>
            <p:spPr>
              <a:xfrm>
                <a:off x="3563342" y="-462532"/>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5"/>
              <p:cNvSpPr/>
              <p:nvPr/>
            </p:nvSpPr>
            <p:spPr>
              <a:xfrm>
                <a:off x="3563342" y="-400590"/>
                <a:ext cx="44007" cy="1064"/>
              </a:xfrm>
              <a:custGeom>
                <a:avLst/>
                <a:gdLst/>
                <a:ahLst/>
                <a:cxnLst/>
                <a:rect l="l" t="t" r="r" b="b"/>
                <a:pathLst>
                  <a:path w="1200" h="29"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5"/>
              <p:cNvSpPr/>
              <p:nvPr/>
            </p:nvSpPr>
            <p:spPr>
              <a:xfrm>
                <a:off x="3563342" y="-338612"/>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5"/>
              <p:cNvSpPr/>
              <p:nvPr/>
            </p:nvSpPr>
            <p:spPr>
              <a:xfrm>
                <a:off x="3563342" y="-276671"/>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5"/>
              <p:cNvSpPr/>
              <p:nvPr/>
            </p:nvSpPr>
            <p:spPr>
              <a:xfrm>
                <a:off x="3563342" y="-214692"/>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5"/>
              <p:cNvSpPr/>
              <p:nvPr/>
            </p:nvSpPr>
            <p:spPr>
              <a:xfrm>
                <a:off x="3563342" y="-152751"/>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44"/>
        <p:cNvGrpSpPr/>
        <p:nvPr/>
      </p:nvGrpSpPr>
      <p:grpSpPr>
        <a:xfrm>
          <a:off x="0" y="0"/>
          <a:ext cx="0" cy="0"/>
          <a:chOff x="0" y="0"/>
          <a:chExt cx="0" cy="0"/>
        </a:xfrm>
      </p:grpSpPr>
      <p:sp>
        <p:nvSpPr>
          <p:cNvPr id="545" name="Google Shape;545;p7"/>
          <p:cNvSpPr/>
          <p:nvPr/>
        </p:nvSpPr>
        <p:spPr>
          <a:xfrm>
            <a:off x="191748" y="173321"/>
            <a:ext cx="8760505" cy="4796858"/>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7"/>
          <p:cNvSpPr txBox="1">
            <a:spLocks noGrp="1"/>
          </p:cNvSpPr>
          <p:nvPr>
            <p:ph type="title"/>
          </p:nvPr>
        </p:nvSpPr>
        <p:spPr>
          <a:xfrm>
            <a:off x="2620950" y="539500"/>
            <a:ext cx="3902100" cy="506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2"/>
              </a:buClr>
              <a:buSzPts val="2800"/>
              <a:buNone/>
              <a:defRPr sz="4000">
                <a:solidFill>
                  <a:schemeClr val="accent2"/>
                </a:solidFill>
                <a:latin typeface="Montserrat ExtraBold"/>
                <a:ea typeface="Montserrat ExtraBold"/>
                <a:cs typeface="Montserrat ExtraBold"/>
                <a:sym typeface="Montserrat ExtraBold"/>
              </a:defRPr>
            </a:lvl1pPr>
            <a:lvl2pPr lvl="1">
              <a:spcBef>
                <a:spcPts val="0"/>
              </a:spcBef>
              <a:spcAft>
                <a:spcPts val="0"/>
              </a:spcAft>
              <a:buClr>
                <a:schemeClr val="accent2"/>
              </a:buClr>
              <a:buSzPts val="2800"/>
              <a:buNone/>
              <a:defRPr>
                <a:solidFill>
                  <a:schemeClr val="accent2"/>
                </a:solidFill>
              </a:defRPr>
            </a:lvl2pPr>
            <a:lvl3pPr lvl="2">
              <a:spcBef>
                <a:spcPts val="0"/>
              </a:spcBef>
              <a:spcAft>
                <a:spcPts val="0"/>
              </a:spcAft>
              <a:buClr>
                <a:schemeClr val="accent2"/>
              </a:buClr>
              <a:buSzPts val="2800"/>
              <a:buNone/>
              <a:defRPr>
                <a:solidFill>
                  <a:schemeClr val="accent2"/>
                </a:solidFill>
              </a:defRPr>
            </a:lvl3pPr>
            <a:lvl4pPr lvl="3">
              <a:spcBef>
                <a:spcPts val="0"/>
              </a:spcBef>
              <a:spcAft>
                <a:spcPts val="0"/>
              </a:spcAft>
              <a:buClr>
                <a:schemeClr val="accent2"/>
              </a:buClr>
              <a:buSzPts val="2800"/>
              <a:buNone/>
              <a:defRPr>
                <a:solidFill>
                  <a:schemeClr val="accent2"/>
                </a:solidFill>
              </a:defRPr>
            </a:lvl4pPr>
            <a:lvl5pPr lvl="4">
              <a:spcBef>
                <a:spcPts val="0"/>
              </a:spcBef>
              <a:spcAft>
                <a:spcPts val="0"/>
              </a:spcAft>
              <a:buClr>
                <a:schemeClr val="accent2"/>
              </a:buClr>
              <a:buSzPts val="2800"/>
              <a:buNone/>
              <a:defRPr>
                <a:solidFill>
                  <a:schemeClr val="accent2"/>
                </a:solidFill>
              </a:defRPr>
            </a:lvl5pPr>
            <a:lvl6pPr lvl="5">
              <a:spcBef>
                <a:spcPts val="0"/>
              </a:spcBef>
              <a:spcAft>
                <a:spcPts val="0"/>
              </a:spcAft>
              <a:buClr>
                <a:schemeClr val="accent2"/>
              </a:buClr>
              <a:buSzPts val="2800"/>
              <a:buNone/>
              <a:defRPr>
                <a:solidFill>
                  <a:schemeClr val="accent2"/>
                </a:solidFill>
              </a:defRPr>
            </a:lvl6pPr>
            <a:lvl7pPr lvl="6">
              <a:spcBef>
                <a:spcPts val="0"/>
              </a:spcBef>
              <a:spcAft>
                <a:spcPts val="0"/>
              </a:spcAft>
              <a:buClr>
                <a:schemeClr val="accent2"/>
              </a:buClr>
              <a:buSzPts val="2800"/>
              <a:buNone/>
              <a:defRPr>
                <a:solidFill>
                  <a:schemeClr val="accent2"/>
                </a:solidFill>
              </a:defRPr>
            </a:lvl7pPr>
            <a:lvl8pPr lvl="7">
              <a:spcBef>
                <a:spcPts val="0"/>
              </a:spcBef>
              <a:spcAft>
                <a:spcPts val="0"/>
              </a:spcAft>
              <a:buClr>
                <a:schemeClr val="accent2"/>
              </a:buClr>
              <a:buSzPts val="2800"/>
              <a:buNone/>
              <a:defRPr>
                <a:solidFill>
                  <a:schemeClr val="accent2"/>
                </a:solidFill>
              </a:defRPr>
            </a:lvl8pPr>
            <a:lvl9pPr lvl="8">
              <a:spcBef>
                <a:spcPts val="0"/>
              </a:spcBef>
              <a:spcAft>
                <a:spcPts val="0"/>
              </a:spcAft>
              <a:buClr>
                <a:schemeClr val="accent2"/>
              </a:buClr>
              <a:buSzPts val="2800"/>
              <a:buNone/>
              <a:defRPr>
                <a:solidFill>
                  <a:schemeClr val="accent2"/>
                </a:solidFill>
              </a:defRPr>
            </a:lvl9pPr>
          </a:lstStyle>
          <a:p>
            <a:endParaRPr/>
          </a:p>
        </p:txBody>
      </p:sp>
      <p:sp>
        <p:nvSpPr>
          <p:cNvPr id="547" name="Google Shape;547;p7"/>
          <p:cNvSpPr txBox="1">
            <a:spLocks noGrp="1"/>
          </p:cNvSpPr>
          <p:nvPr>
            <p:ph type="subTitle" idx="1"/>
          </p:nvPr>
        </p:nvSpPr>
        <p:spPr>
          <a:xfrm>
            <a:off x="2261250" y="2010450"/>
            <a:ext cx="4621500" cy="1427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a:spcBef>
                <a:spcPts val="0"/>
              </a:spcBef>
              <a:spcAft>
                <a:spcPts val="0"/>
              </a:spcAft>
              <a:buSzPts val="1200"/>
              <a:buNone/>
              <a:defRPr/>
            </a:lvl2pPr>
            <a:lvl3pPr lvl="2">
              <a:spcBef>
                <a:spcPts val="1600"/>
              </a:spcBef>
              <a:spcAft>
                <a:spcPts val="0"/>
              </a:spcAft>
              <a:buSzPts val="1200"/>
              <a:buNone/>
              <a:defRPr/>
            </a:lvl3pPr>
            <a:lvl4pPr lvl="3">
              <a:spcBef>
                <a:spcPts val="1600"/>
              </a:spcBef>
              <a:spcAft>
                <a:spcPts val="0"/>
              </a:spcAft>
              <a:buSzPts val="1200"/>
              <a:buNone/>
              <a:defRPr/>
            </a:lvl4pPr>
            <a:lvl5pPr lvl="4">
              <a:spcBef>
                <a:spcPts val="1600"/>
              </a:spcBef>
              <a:spcAft>
                <a:spcPts val="0"/>
              </a:spcAft>
              <a:buSzPts val="1200"/>
              <a:buNone/>
              <a:defRPr/>
            </a:lvl5pPr>
            <a:lvl6pPr lvl="5">
              <a:spcBef>
                <a:spcPts val="1600"/>
              </a:spcBef>
              <a:spcAft>
                <a:spcPts val="0"/>
              </a:spcAft>
              <a:buSzPts val="1200"/>
              <a:buNone/>
              <a:defRPr/>
            </a:lvl6pPr>
            <a:lvl7pPr lvl="6">
              <a:spcBef>
                <a:spcPts val="1600"/>
              </a:spcBef>
              <a:spcAft>
                <a:spcPts val="0"/>
              </a:spcAft>
              <a:buSzPts val="1200"/>
              <a:buNone/>
              <a:defRPr/>
            </a:lvl7pPr>
            <a:lvl8pPr lvl="7">
              <a:spcBef>
                <a:spcPts val="1600"/>
              </a:spcBef>
              <a:spcAft>
                <a:spcPts val="0"/>
              </a:spcAft>
              <a:buSzPts val="1200"/>
              <a:buNone/>
              <a:defRPr/>
            </a:lvl8pPr>
            <a:lvl9pPr lvl="8">
              <a:spcBef>
                <a:spcPts val="1600"/>
              </a:spcBef>
              <a:spcAft>
                <a:spcPts val="1600"/>
              </a:spcAft>
              <a:buSzPts val="1200"/>
              <a:buNone/>
              <a:defRPr/>
            </a:lvl9pPr>
          </a:lstStyle>
          <a:p>
            <a:endParaRPr/>
          </a:p>
        </p:txBody>
      </p:sp>
      <p:grpSp>
        <p:nvGrpSpPr>
          <p:cNvPr id="548" name="Google Shape;548;p7"/>
          <p:cNvGrpSpPr/>
          <p:nvPr/>
        </p:nvGrpSpPr>
        <p:grpSpPr>
          <a:xfrm rot="-1800071" flipH="1">
            <a:off x="773382" y="4024351"/>
            <a:ext cx="717247" cy="750757"/>
            <a:chOff x="3153626" y="-2653955"/>
            <a:chExt cx="834426" cy="873411"/>
          </a:xfrm>
        </p:grpSpPr>
        <p:sp>
          <p:nvSpPr>
            <p:cNvPr id="549" name="Google Shape;549;p7"/>
            <p:cNvSpPr/>
            <p:nvPr/>
          </p:nvSpPr>
          <p:spPr>
            <a:xfrm>
              <a:off x="3416465" y="-2283223"/>
              <a:ext cx="283808" cy="285825"/>
            </a:xfrm>
            <a:custGeom>
              <a:avLst/>
              <a:gdLst/>
              <a:ahLst/>
              <a:cxnLst/>
              <a:rect l="l" t="t" r="r" b="b"/>
              <a:pathLst>
                <a:path w="7739" h="7794" fill="none" extrusionOk="0">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7"/>
            <p:cNvSpPr/>
            <p:nvPr/>
          </p:nvSpPr>
          <p:spPr>
            <a:xfrm>
              <a:off x="3312532" y="-2053390"/>
              <a:ext cx="132938" cy="118966"/>
            </a:xfrm>
            <a:custGeom>
              <a:avLst/>
              <a:gdLst/>
              <a:ahLst/>
              <a:cxnLst/>
              <a:rect l="l" t="t" r="r" b="b"/>
              <a:pathLst>
                <a:path w="3625" h="3244" fill="none" extrusionOk="0">
                  <a:moveTo>
                    <a:pt x="3624" y="1"/>
                  </a:moveTo>
                  <a:lnTo>
                    <a:pt x="0" y="3243"/>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7"/>
            <p:cNvSpPr/>
            <p:nvPr/>
          </p:nvSpPr>
          <p:spPr>
            <a:xfrm>
              <a:off x="3153626" y="-1957452"/>
              <a:ext cx="174928" cy="176908"/>
            </a:xfrm>
            <a:custGeom>
              <a:avLst/>
              <a:gdLst/>
              <a:ahLst/>
              <a:cxnLst/>
              <a:rect l="l" t="t" r="r" b="b"/>
              <a:pathLst>
                <a:path w="4770" h="4824" fill="none" extrusionOk="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7"/>
            <p:cNvSpPr/>
            <p:nvPr/>
          </p:nvSpPr>
          <p:spPr>
            <a:xfrm>
              <a:off x="3554357" y="-2461089"/>
              <a:ext cx="2017" cy="175918"/>
            </a:xfrm>
            <a:custGeom>
              <a:avLst/>
              <a:gdLst/>
              <a:ahLst/>
              <a:cxnLst/>
              <a:rect l="l" t="t" r="r" b="b"/>
              <a:pathLst>
                <a:path w="55" h="4797" fill="none" extrusionOk="0">
                  <a:moveTo>
                    <a:pt x="55" y="4796"/>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7"/>
            <p:cNvSpPr/>
            <p:nvPr/>
          </p:nvSpPr>
          <p:spPr>
            <a:xfrm>
              <a:off x="3432454" y="-2653955"/>
              <a:ext cx="235841" cy="195904"/>
            </a:xfrm>
            <a:custGeom>
              <a:avLst/>
              <a:gdLst/>
              <a:ahLst/>
              <a:cxnLst/>
              <a:rect l="l" t="t" r="r" b="b"/>
              <a:pathLst>
                <a:path w="6431" h="5342" fill="none" extrusionOk="0">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7"/>
            <p:cNvSpPr/>
            <p:nvPr/>
          </p:nvSpPr>
          <p:spPr>
            <a:xfrm>
              <a:off x="3676259" y="-2054380"/>
              <a:ext cx="139942" cy="105947"/>
            </a:xfrm>
            <a:custGeom>
              <a:avLst/>
              <a:gdLst/>
              <a:ahLst/>
              <a:cxnLst/>
              <a:rect l="l" t="t" r="r" b="b"/>
              <a:pathLst>
                <a:path w="3816" h="2889" fill="none" extrusionOk="0">
                  <a:moveTo>
                    <a:pt x="1" y="0"/>
                  </a:moveTo>
                  <a:lnTo>
                    <a:pt x="3815" y="2889"/>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7"/>
            <p:cNvSpPr/>
            <p:nvPr/>
          </p:nvSpPr>
          <p:spPr>
            <a:xfrm>
              <a:off x="3797172" y="-1988442"/>
              <a:ext cx="190880" cy="192897"/>
            </a:xfrm>
            <a:custGeom>
              <a:avLst/>
              <a:gdLst/>
              <a:ahLst/>
              <a:cxnLst/>
              <a:rect l="l" t="t" r="r" b="b"/>
              <a:pathLst>
                <a:path w="5205" h="5260" fill="none" extrusionOk="0">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6" name="Google Shape;556;p7"/>
          <p:cNvSpPr/>
          <p:nvPr/>
        </p:nvSpPr>
        <p:spPr>
          <a:xfrm flipH="1">
            <a:off x="1588191" y="4762313"/>
            <a:ext cx="78176" cy="79058"/>
          </a:xfrm>
          <a:custGeom>
            <a:avLst/>
            <a:gdLst/>
            <a:ahLst/>
            <a:cxnLst/>
            <a:rect l="l" t="t" r="r" b="b"/>
            <a:pathLst>
              <a:path w="2480" h="2508" fill="none" extrusionOk="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7" name="Google Shape;557;p7"/>
          <p:cNvGrpSpPr/>
          <p:nvPr/>
        </p:nvGrpSpPr>
        <p:grpSpPr>
          <a:xfrm flipH="1">
            <a:off x="341102" y="2984427"/>
            <a:ext cx="166649" cy="167500"/>
            <a:chOff x="3407917" y="-1400250"/>
            <a:chExt cx="193891" cy="194881"/>
          </a:xfrm>
        </p:grpSpPr>
        <p:sp>
          <p:nvSpPr>
            <p:cNvPr id="558" name="Google Shape;558;p7"/>
            <p:cNvSpPr/>
            <p:nvPr/>
          </p:nvSpPr>
          <p:spPr>
            <a:xfrm>
              <a:off x="3504845" y="-1400250"/>
              <a:ext cx="37" cy="73968"/>
            </a:xfrm>
            <a:custGeom>
              <a:avLst/>
              <a:gdLst/>
              <a:ahLst/>
              <a:cxnLst/>
              <a:rect l="l" t="t" r="r" b="b"/>
              <a:pathLst>
                <a:path w="1" h="2017" fill="none" extrusionOk="0">
                  <a:moveTo>
                    <a:pt x="1" y="0"/>
                  </a:moveTo>
                  <a:lnTo>
                    <a:pt x="1" y="2017"/>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7"/>
            <p:cNvSpPr/>
            <p:nvPr/>
          </p:nvSpPr>
          <p:spPr>
            <a:xfrm>
              <a:off x="3504845" y="-1279337"/>
              <a:ext cx="37" cy="73968"/>
            </a:xfrm>
            <a:custGeom>
              <a:avLst/>
              <a:gdLst/>
              <a:ahLst/>
              <a:cxnLst/>
              <a:rect l="l" t="t" r="r" b="b"/>
              <a:pathLst>
                <a:path w="1" h="2017" fill="none" extrusionOk="0">
                  <a:moveTo>
                    <a:pt x="1" y="0"/>
                  </a:moveTo>
                  <a:lnTo>
                    <a:pt x="1" y="2017"/>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7"/>
            <p:cNvSpPr/>
            <p:nvPr/>
          </p:nvSpPr>
          <p:spPr>
            <a:xfrm>
              <a:off x="3407917" y="-1302331"/>
              <a:ext cx="72978" cy="1027"/>
            </a:xfrm>
            <a:custGeom>
              <a:avLst/>
              <a:gdLst/>
              <a:ahLst/>
              <a:cxnLst/>
              <a:rect l="l" t="t" r="r" b="b"/>
              <a:pathLst>
                <a:path w="1990" h="28" fill="none" extrusionOk="0">
                  <a:moveTo>
                    <a:pt x="1" y="28"/>
                  </a:moveTo>
                  <a:lnTo>
                    <a:pt x="1990"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7"/>
            <p:cNvSpPr/>
            <p:nvPr/>
          </p:nvSpPr>
          <p:spPr>
            <a:xfrm>
              <a:off x="3528830" y="-1304312"/>
              <a:ext cx="72978" cy="1027"/>
            </a:xfrm>
            <a:custGeom>
              <a:avLst/>
              <a:gdLst/>
              <a:ahLst/>
              <a:cxnLst/>
              <a:rect l="l" t="t" r="r" b="b"/>
              <a:pathLst>
                <a:path w="1990" h="28" fill="none" extrusionOk="0">
                  <a:moveTo>
                    <a:pt x="1" y="27"/>
                  </a:moveTo>
                  <a:lnTo>
                    <a:pt x="1990"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7"/>
            <p:cNvSpPr/>
            <p:nvPr/>
          </p:nvSpPr>
          <p:spPr>
            <a:xfrm>
              <a:off x="3436889" y="-1370287"/>
              <a:ext cx="51011" cy="51011"/>
            </a:xfrm>
            <a:custGeom>
              <a:avLst/>
              <a:gdLst/>
              <a:ahLst/>
              <a:cxnLst/>
              <a:rect l="l" t="t" r="r" b="b"/>
              <a:pathLst>
                <a:path w="1391" h="1391" fill="none" extrusionOk="0">
                  <a:moveTo>
                    <a:pt x="1" y="1"/>
                  </a:moveTo>
                  <a:lnTo>
                    <a:pt x="1391" y="139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7"/>
            <p:cNvSpPr/>
            <p:nvPr/>
          </p:nvSpPr>
          <p:spPr>
            <a:xfrm>
              <a:off x="3521825" y="-1286342"/>
              <a:ext cx="52002" cy="51011"/>
            </a:xfrm>
            <a:custGeom>
              <a:avLst/>
              <a:gdLst/>
              <a:ahLst/>
              <a:cxnLst/>
              <a:rect l="l" t="t" r="r" b="b"/>
              <a:pathLst>
                <a:path w="1418" h="1391" fill="none" extrusionOk="0">
                  <a:moveTo>
                    <a:pt x="1" y="1"/>
                  </a:moveTo>
                  <a:lnTo>
                    <a:pt x="1418" y="139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7"/>
            <p:cNvSpPr/>
            <p:nvPr/>
          </p:nvSpPr>
          <p:spPr>
            <a:xfrm>
              <a:off x="3436889" y="-1285352"/>
              <a:ext cx="51011" cy="52992"/>
            </a:xfrm>
            <a:custGeom>
              <a:avLst/>
              <a:gdLst/>
              <a:ahLst/>
              <a:cxnLst/>
              <a:rect l="l" t="t" r="r" b="b"/>
              <a:pathLst>
                <a:path w="1391" h="1445" fill="none" extrusionOk="0">
                  <a:moveTo>
                    <a:pt x="1" y="1445"/>
                  </a:moveTo>
                  <a:lnTo>
                    <a:pt x="1391"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7"/>
            <p:cNvSpPr/>
            <p:nvPr/>
          </p:nvSpPr>
          <p:spPr>
            <a:xfrm>
              <a:off x="3521825" y="-1372268"/>
              <a:ext cx="52002" cy="52002"/>
            </a:xfrm>
            <a:custGeom>
              <a:avLst/>
              <a:gdLst/>
              <a:ahLst/>
              <a:cxnLst/>
              <a:rect l="l" t="t" r="r" b="b"/>
              <a:pathLst>
                <a:path w="1418" h="1418" fill="none" extrusionOk="0">
                  <a:moveTo>
                    <a:pt x="1" y="1417"/>
                  </a:moveTo>
                  <a:lnTo>
                    <a:pt x="1418"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6" name="Google Shape;566;p7"/>
          <p:cNvGrpSpPr/>
          <p:nvPr/>
        </p:nvGrpSpPr>
        <p:grpSpPr>
          <a:xfrm flipH="1">
            <a:off x="283732" y="4226106"/>
            <a:ext cx="576312" cy="578897"/>
            <a:chOff x="1889565" y="-3382437"/>
            <a:chExt cx="670520" cy="673527"/>
          </a:xfrm>
        </p:grpSpPr>
        <p:sp>
          <p:nvSpPr>
            <p:cNvPr id="567" name="Google Shape;567;p7"/>
            <p:cNvSpPr/>
            <p:nvPr/>
          </p:nvSpPr>
          <p:spPr>
            <a:xfrm>
              <a:off x="1889565" y="-3382437"/>
              <a:ext cx="670520" cy="673527"/>
            </a:xfrm>
            <a:custGeom>
              <a:avLst/>
              <a:gdLst/>
              <a:ahLst/>
              <a:cxnLst/>
              <a:rect l="l" t="t" r="r" b="b"/>
              <a:pathLst>
                <a:path w="18284" h="18366" fill="none" extrusionOk="0">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7"/>
            <p:cNvSpPr/>
            <p:nvPr/>
          </p:nvSpPr>
          <p:spPr>
            <a:xfrm>
              <a:off x="2179359" y="-3091653"/>
              <a:ext cx="90948" cy="93001"/>
            </a:xfrm>
            <a:custGeom>
              <a:avLst/>
              <a:gdLst/>
              <a:ahLst/>
              <a:cxnLst/>
              <a:rect l="l" t="t" r="r" b="b"/>
              <a:pathLst>
                <a:path w="2480" h="2536" fill="none" extrusionOk="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7"/>
            <p:cNvSpPr/>
            <p:nvPr/>
          </p:nvSpPr>
          <p:spPr>
            <a:xfrm>
              <a:off x="2109386" y="-3278504"/>
              <a:ext cx="230853" cy="155931"/>
            </a:xfrm>
            <a:custGeom>
              <a:avLst/>
              <a:gdLst/>
              <a:ahLst/>
              <a:cxnLst/>
              <a:rect l="l" t="t" r="r" b="b"/>
              <a:pathLst>
                <a:path w="6295" h="4252" fill="none" extrusionOk="0">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7"/>
            <p:cNvSpPr/>
            <p:nvPr/>
          </p:nvSpPr>
          <p:spPr>
            <a:xfrm>
              <a:off x="1992471" y="-3042657"/>
              <a:ext cx="186920" cy="199865"/>
            </a:xfrm>
            <a:custGeom>
              <a:avLst/>
              <a:gdLst/>
              <a:ahLst/>
              <a:cxnLst/>
              <a:rect l="l" t="t" r="r" b="b"/>
              <a:pathLst>
                <a:path w="5097" h="5450" fill="none" extrusionOk="0">
                  <a:moveTo>
                    <a:pt x="3897" y="0"/>
                  </a:moveTo>
                  <a:lnTo>
                    <a:pt x="1" y="82"/>
                  </a:lnTo>
                  <a:cubicBezTo>
                    <a:pt x="1" y="2289"/>
                    <a:pt x="1200" y="4333"/>
                    <a:pt x="3107" y="5450"/>
                  </a:cubicBezTo>
                  <a:lnTo>
                    <a:pt x="5096" y="2071"/>
                  </a:lnTo>
                  <a:cubicBezTo>
                    <a:pt x="4360" y="1635"/>
                    <a:pt x="3897" y="872"/>
                    <a:pt x="3897" y="0"/>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7"/>
            <p:cNvSpPr/>
            <p:nvPr/>
          </p:nvSpPr>
          <p:spPr>
            <a:xfrm>
              <a:off x="2270273" y="-3048672"/>
              <a:ext cx="186920" cy="200892"/>
            </a:xfrm>
            <a:custGeom>
              <a:avLst/>
              <a:gdLst/>
              <a:ahLst/>
              <a:cxnLst/>
              <a:rect l="l" t="t" r="r" b="b"/>
              <a:pathLst>
                <a:path w="5097" h="5478" fill="none" extrusionOk="0">
                  <a:moveTo>
                    <a:pt x="5096" y="1"/>
                  </a:moveTo>
                  <a:lnTo>
                    <a:pt x="1227" y="82"/>
                  </a:lnTo>
                  <a:cubicBezTo>
                    <a:pt x="1200" y="954"/>
                    <a:pt x="736" y="1745"/>
                    <a:pt x="1" y="2181"/>
                  </a:cubicBezTo>
                  <a:lnTo>
                    <a:pt x="1990" y="5478"/>
                  </a:lnTo>
                  <a:cubicBezTo>
                    <a:pt x="3897" y="4333"/>
                    <a:pt x="5069" y="2262"/>
                    <a:pt x="5096" y="1"/>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 name="Google Shape;572;p7"/>
          <p:cNvGrpSpPr/>
          <p:nvPr/>
        </p:nvGrpSpPr>
        <p:grpSpPr>
          <a:xfrm flipH="1">
            <a:off x="323286" y="3668840"/>
            <a:ext cx="202705" cy="497323"/>
            <a:chOff x="6219428" y="3871144"/>
            <a:chExt cx="235841" cy="578619"/>
          </a:xfrm>
        </p:grpSpPr>
        <p:sp>
          <p:nvSpPr>
            <p:cNvPr id="573" name="Google Shape;573;p7"/>
            <p:cNvSpPr/>
            <p:nvPr/>
          </p:nvSpPr>
          <p:spPr>
            <a:xfrm>
              <a:off x="6219428" y="3871144"/>
              <a:ext cx="235841" cy="578619"/>
            </a:xfrm>
            <a:custGeom>
              <a:avLst/>
              <a:gdLst/>
              <a:ahLst/>
              <a:cxnLst/>
              <a:rect l="l" t="t" r="r" b="b"/>
              <a:pathLst>
                <a:path w="6431" h="15778" fill="none" extrusionOk="0">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7"/>
            <p:cNvSpPr/>
            <p:nvPr/>
          </p:nvSpPr>
          <p:spPr>
            <a:xfrm>
              <a:off x="6223426" y="4138971"/>
              <a:ext cx="226856" cy="3007"/>
            </a:xfrm>
            <a:custGeom>
              <a:avLst/>
              <a:gdLst/>
              <a:ahLst/>
              <a:cxnLst/>
              <a:rect l="l" t="t" r="r" b="b"/>
              <a:pathLst>
                <a:path w="6186" h="82" fill="none" extrusionOk="0">
                  <a:moveTo>
                    <a:pt x="0" y="82"/>
                  </a:moveTo>
                  <a:lnTo>
                    <a:pt x="6185"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7"/>
            <p:cNvSpPr/>
            <p:nvPr/>
          </p:nvSpPr>
          <p:spPr>
            <a:xfrm>
              <a:off x="6266370" y="4334807"/>
              <a:ext cx="70998" cy="70008"/>
            </a:xfrm>
            <a:custGeom>
              <a:avLst/>
              <a:gdLst/>
              <a:ahLst/>
              <a:cxnLst/>
              <a:rect l="l" t="t" r="r" b="b"/>
              <a:pathLst>
                <a:path w="1936" h="1909" fill="none" extrusionOk="0">
                  <a:moveTo>
                    <a:pt x="1935" y="1881"/>
                  </a:moveTo>
                  <a:cubicBezTo>
                    <a:pt x="873" y="1908"/>
                    <a:pt x="1" y="1063"/>
                    <a:pt x="28" y="1"/>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6" name="Google Shape;576;p7"/>
          <p:cNvGrpSpPr/>
          <p:nvPr/>
        </p:nvGrpSpPr>
        <p:grpSpPr>
          <a:xfrm flipH="1">
            <a:off x="561518" y="3449183"/>
            <a:ext cx="196716" cy="249985"/>
            <a:chOff x="2079424" y="521748"/>
            <a:chExt cx="228873" cy="290850"/>
          </a:xfrm>
        </p:grpSpPr>
        <p:sp>
          <p:nvSpPr>
            <p:cNvPr id="577" name="Google Shape;577;p7"/>
            <p:cNvSpPr/>
            <p:nvPr/>
          </p:nvSpPr>
          <p:spPr>
            <a:xfrm>
              <a:off x="2079424" y="521748"/>
              <a:ext cx="228873" cy="290850"/>
            </a:xfrm>
            <a:custGeom>
              <a:avLst/>
              <a:gdLst/>
              <a:ahLst/>
              <a:cxnLst/>
              <a:rect l="l" t="t" r="r" b="b"/>
              <a:pathLst>
                <a:path w="6241" h="7931" fill="none" extrusionOk="0">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7"/>
            <p:cNvSpPr/>
            <p:nvPr/>
          </p:nvSpPr>
          <p:spPr>
            <a:xfrm>
              <a:off x="2090389" y="622673"/>
              <a:ext cx="78993" cy="79983"/>
            </a:xfrm>
            <a:custGeom>
              <a:avLst/>
              <a:gdLst/>
              <a:ahLst/>
              <a:cxnLst/>
              <a:rect l="l" t="t" r="r" b="b"/>
              <a:pathLst>
                <a:path w="2154" h="2181" fill="none" extrusionOk="0">
                  <a:moveTo>
                    <a:pt x="1" y="2181"/>
                  </a:moveTo>
                  <a:lnTo>
                    <a:pt x="2154"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7"/>
            <p:cNvSpPr/>
            <p:nvPr/>
          </p:nvSpPr>
          <p:spPr>
            <a:xfrm>
              <a:off x="2192341" y="626670"/>
              <a:ext cx="96962" cy="98979"/>
            </a:xfrm>
            <a:custGeom>
              <a:avLst/>
              <a:gdLst/>
              <a:ahLst/>
              <a:cxnLst/>
              <a:rect l="l" t="t" r="r" b="b"/>
              <a:pathLst>
                <a:path w="2644" h="2699" fill="none" extrusionOk="0">
                  <a:moveTo>
                    <a:pt x="2643" y="1"/>
                  </a:moveTo>
                  <a:lnTo>
                    <a:pt x="0" y="2698"/>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 name="Google Shape;580;p7"/>
          <p:cNvGrpSpPr/>
          <p:nvPr/>
        </p:nvGrpSpPr>
        <p:grpSpPr>
          <a:xfrm flipH="1">
            <a:off x="899301" y="3754587"/>
            <a:ext cx="110824" cy="110824"/>
            <a:chOff x="794923" y="2795124"/>
            <a:chExt cx="128941" cy="128941"/>
          </a:xfrm>
        </p:grpSpPr>
        <p:sp>
          <p:nvSpPr>
            <p:cNvPr id="581" name="Google Shape;581;p7"/>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7"/>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 name="Google Shape;583;p7"/>
          <p:cNvGrpSpPr/>
          <p:nvPr/>
        </p:nvGrpSpPr>
        <p:grpSpPr>
          <a:xfrm>
            <a:off x="559039" y="385746"/>
            <a:ext cx="308365" cy="307514"/>
            <a:chOff x="2601030" y="2721166"/>
            <a:chExt cx="358773" cy="357783"/>
          </a:xfrm>
        </p:grpSpPr>
        <p:sp>
          <p:nvSpPr>
            <p:cNvPr id="584" name="Google Shape;584;p7"/>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7"/>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7"/>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7"/>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7"/>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7"/>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7"/>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7"/>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2" name="Google Shape;592;p7"/>
          <p:cNvGrpSpPr/>
          <p:nvPr/>
        </p:nvGrpSpPr>
        <p:grpSpPr>
          <a:xfrm flipH="1">
            <a:off x="8390763" y="209486"/>
            <a:ext cx="330676" cy="507632"/>
            <a:chOff x="1603769" y="107044"/>
            <a:chExt cx="384731" cy="590613"/>
          </a:xfrm>
        </p:grpSpPr>
        <p:sp>
          <p:nvSpPr>
            <p:cNvPr id="593" name="Google Shape;593;p7"/>
            <p:cNvSpPr/>
            <p:nvPr/>
          </p:nvSpPr>
          <p:spPr>
            <a:xfrm>
              <a:off x="1603769" y="197004"/>
              <a:ext cx="384731" cy="500653"/>
            </a:xfrm>
            <a:custGeom>
              <a:avLst/>
              <a:gdLst/>
              <a:ahLst/>
              <a:cxnLst/>
              <a:rect l="l" t="t" r="r" b="b"/>
              <a:pathLst>
                <a:path w="10491" h="13652" fill="none" extrusionOk="0">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7"/>
            <p:cNvSpPr/>
            <p:nvPr/>
          </p:nvSpPr>
          <p:spPr>
            <a:xfrm>
              <a:off x="1607767" y="107044"/>
              <a:ext cx="376737" cy="92965"/>
            </a:xfrm>
            <a:custGeom>
              <a:avLst/>
              <a:gdLst/>
              <a:ahLst/>
              <a:cxnLst/>
              <a:rect l="l" t="t" r="r" b="b"/>
              <a:pathLst>
                <a:path w="10273" h="2535" fill="none" extrusionOk="0">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7"/>
            <p:cNvSpPr/>
            <p:nvPr/>
          </p:nvSpPr>
          <p:spPr>
            <a:xfrm>
              <a:off x="1609747" y="301927"/>
              <a:ext cx="372776" cy="6014"/>
            </a:xfrm>
            <a:custGeom>
              <a:avLst/>
              <a:gdLst/>
              <a:ahLst/>
              <a:cxnLst/>
              <a:rect l="l" t="t" r="r" b="b"/>
              <a:pathLst>
                <a:path w="10165" h="164" fill="none" extrusionOk="0">
                  <a:moveTo>
                    <a:pt x="1" y="164"/>
                  </a:moveTo>
                  <a:lnTo>
                    <a:pt x="10164"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7"/>
            <p:cNvSpPr/>
            <p:nvPr/>
          </p:nvSpPr>
          <p:spPr>
            <a:xfrm>
              <a:off x="1606740" y="569717"/>
              <a:ext cx="378754" cy="7041"/>
            </a:xfrm>
            <a:custGeom>
              <a:avLst/>
              <a:gdLst/>
              <a:ahLst/>
              <a:cxnLst/>
              <a:rect l="l" t="t" r="r" b="b"/>
              <a:pathLst>
                <a:path w="10328" h="192" fill="none" extrusionOk="0">
                  <a:moveTo>
                    <a:pt x="10328" y="1"/>
                  </a:moveTo>
                  <a:lnTo>
                    <a:pt x="1" y="19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7"/>
            <p:cNvSpPr/>
            <p:nvPr/>
          </p:nvSpPr>
          <p:spPr>
            <a:xfrm>
              <a:off x="1725672" y="378868"/>
              <a:ext cx="140932" cy="2017"/>
            </a:xfrm>
            <a:custGeom>
              <a:avLst/>
              <a:gdLst/>
              <a:ahLst/>
              <a:cxnLst/>
              <a:rect l="l" t="t" r="r" b="b"/>
              <a:pathLst>
                <a:path w="3843" h="55" fill="none" extrusionOk="0">
                  <a:moveTo>
                    <a:pt x="0" y="55"/>
                  </a:moveTo>
                  <a:lnTo>
                    <a:pt x="3842"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7"/>
            <p:cNvSpPr/>
            <p:nvPr/>
          </p:nvSpPr>
          <p:spPr>
            <a:xfrm>
              <a:off x="1725672" y="437839"/>
              <a:ext cx="140932" cy="2017"/>
            </a:xfrm>
            <a:custGeom>
              <a:avLst/>
              <a:gdLst/>
              <a:ahLst/>
              <a:cxnLst/>
              <a:rect l="l" t="t" r="r" b="b"/>
              <a:pathLst>
                <a:path w="3843" h="55" fill="none" extrusionOk="0">
                  <a:moveTo>
                    <a:pt x="0" y="55"/>
                  </a:moveTo>
                  <a:lnTo>
                    <a:pt x="3842"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7"/>
            <p:cNvSpPr/>
            <p:nvPr/>
          </p:nvSpPr>
          <p:spPr>
            <a:xfrm>
              <a:off x="1725672" y="496773"/>
              <a:ext cx="140932" cy="3044"/>
            </a:xfrm>
            <a:custGeom>
              <a:avLst/>
              <a:gdLst/>
              <a:ahLst/>
              <a:cxnLst/>
              <a:rect l="l" t="t" r="r" b="b"/>
              <a:pathLst>
                <a:path w="3843" h="83" fill="none" extrusionOk="0">
                  <a:moveTo>
                    <a:pt x="0" y="82"/>
                  </a:moveTo>
                  <a:lnTo>
                    <a:pt x="3842"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0" name="Google Shape;600;p7"/>
          <p:cNvSpPr/>
          <p:nvPr/>
        </p:nvSpPr>
        <p:spPr>
          <a:xfrm flipH="1">
            <a:off x="7778193" y="195263"/>
            <a:ext cx="134641" cy="134662"/>
          </a:xfrm>
          <a:custGeom>
            <a:avLst/>
            <a:gdLst/>
            <a:ahLst/>
            <a:cxnLst/>
            <a:rect l="l" t="t" r="r" b="b"/>
            <a:pathLst>
              <a:path w="6266" h="6267" fill="none" extrusionOk="0">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w="19375" cap="flat" cmpd="sng">
            <a:solidFill>
              <a:schemeClr val="lt1"/>
            </a:solidFill>
            <a:prstDash val="solid"/>
            <a:miter lim="31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1" name="Google Shape;601;p7"/>
          <p:cNvGrpSpPr/>
          <p:nvPr/>
        </p:nvGrpSpPr>
        <p:grpSpPr>
          <a:xfrm rot="10800000" flipH="1">
            <a:off x="8248137" y="1235571"/>
            <a:ext cx="606382" cy="616689"/>
            <a:chOff x="3027518" y="-1395725"/>
            <a:chExt cx="705506" cy="717497"/>
          </a:xfrm>
        </p:grpSpPr>
        <p:sp>
          <p:nvSpPr>
            <p:cNvPr id="602" name="Google Shape;602;p7"/>
            <p:cNvSpPr/>
            <p:nvPr/>
          </p:nvSpPr>
          <p:spPr>
            <a:xfrm>
              <a:off x="3027518" y="-1395725"/>
              <a:ext cx="705506" cy="717497"/>
            </a:xfrm>
            <a:custGeom>
              <a:avLst/>
              <a:gdLst/>
              <a:ahLst/>
              <a:cxnLst/>
              <a:rect l="l" t="t" r="r" b="b"/>
              <a:pathLst>
                <a:path w="19238" h="19565" fill="none" extrusionOk="0">
                  <a:moveTo>
                    <a:pt x="19237" y="0"/>
                  </a:moveTo>
                  <a:lnTo>
                    <a:pt x="19237" y="19237"/>
                  </a:lnTo>
                  <a:lnTo>
                    <a:pt x="0" y="19564"/>
                  </a:ln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7"/>
            <p:cNvSpPr/>
            <p:nvPr/>
          </p:nvSpPr>
          <p:spPr>
            <a:xfrm>
              <a:off x="3298315" y="-1144915"/>
              <a:ext cx="339771" cy="345785"/>
            </a:xfrm>
            <a:custGeom>
              <a:avLst/>
              <a:gdLst/>
              <a:ahLst/>
              <a:cxnLst/>
              <a:rect l="l" t="t" r="r" b="b"/>
              <a:pathLst>
                <a:path w="9265" h="9429" fill="none" extrusionOk="0">
                  <a:moveTo>
                    <a:pt x="9265" y="1"/>
                  </a:moveTo>
                  <a:lnTo>
                    <a:pt x="9265" y="9265"/>
                  </a:lnTo>
                  <a:lnTo>
                    <a:pt x="1" y="9428"/>
                  </a:ln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7"/>
            <p:cNvSpPr/>
            <p:nvPr/>
          </p:nvSpPr>
          <p:spPr>
            <a:xfrm>
              <a:off x="3182390" y="-740223"/>
              <a:ext cx="37" cy="55999"/>
            </a:xfrm>
            <a:custGeom>
              <a:avLst/>
              <a:gdLst/>
              <a:ahLst/>
              <a:cxnLst/>
              <a:rect l="l" t="t" r="r" b="b"/>
              <a:pathLst>
                <a:path w="1" h="1527" fill="none" extrusionOk="0">
                  <a:moveTo>
                    <a:pt x="1" y="1527"/>
                  </a:moveTo>
                  <a:lnTo>
                    <a:pt x="1"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7"/>
            <p:cNvSpPr/>
            <p:nvPr/>
          </p:nvSpPr>
          <p:spPr>
            <a:xfrm>
              <a:off x="3260358" y="-741214"/>
              <a:ext cx="37" cy="55009"/>
            </a:xfrm>
            <a:custGeom>
              <a:avLst/>
              <a:gdLst/>
              <a:ahLst/>
              <a:cxnLst/>
              <a:rect l="l" t="t" r="r" b="b"/>
              <a:pathLst>
                <a:path w="1" h="1500" fill="none" extrusionOk="0">
                  <a:moveTo>
                    <a:pt x="0" y="1499"/>
                  </a:moveTo>
                  <a:lnTo>
                    <a:pt x="0"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7"/>
            <p:cNvSpPr/>
            <p:nvPr/>
          </p:nvSpPr>
          <p:spPr>
            <a:xfrm>
              <a:off x="3339279" y="-742204"/>
              <a:ext cx="37" cy="55009"/>
            </a:xfrm>
            <a:custGeom>
              <a:avLst/>
              <a:gdLst/>
              <a:ahLst/>
              <a:cxnLst/>
              <a:rect l="l" t="t" r="r" b="b"/>
              <a:pathLst>
                <a:path w="1" h="1500" fill="none" extrusionOk="0">
                  <a:moveTo>
                    <a:pt x="1" y="1499"/>
                  </a:moveTo>
                  <a:lnTo>
                    <a:pt x="1"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7"/>
            <p:cNvSpPr/>
            <p:nvPr/>
          </p:nvSpPr>
          <p:spPr>
            <a:xfrm>
              <a:off x="3417247" y="-744221"/>
              <a:ext cx="37" cy="55999"/>
            </a:xfrm>
            <a:custGeom>
              <a:avLst/>
              <a:gdLst/>
              <a:ahLst/>
              <a:cxnLst/>
              <a:rect l="l" t="t" r="r" b="b"/>
              <a:pathLst>
                <a:path w="1" h="1527" fill="none" extrusionOk="0">
                  <a:moveTo>
                    <a:pt x="0" y="1527"/>
                  </a:moveTo>
                  <a:lnTo>
                    <a:pt x="0"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7"/>
            <p:cNvSpPr/>
            <p:nvPr/>
          </p:nvSpPr>
          <p:spPr>
            <a:xfrm>
              <a:off x="3496168" y="-745211"/>
              <a:ext cx="37" cy="55009"/>
            </a:xfrm>
            <a:custGeom>
              <a:avLst/>
              <a:gdLst/>
              <a:ahLst/>
              <a:cxnLst/>
              <a:rect l="l" t="t" r="r" b="b"/>
              <a:pathLst>
                <a:path w="1" h="1500" fill="none" extrusionOk="0">
                  <a:moveTo>
                    <a:pt x="1" y="1499"/>
                  </a:moveTo>
                  <a:lnTo>
                    <a:pt x="1"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7"/>
            <p:cNvSpPr/>
            <p:nvPr/>
          </p:nvSpPr>
          <p:spPr>
            <a:xfrm>
              <a:off x="3574099" y="-747191"/>
              <a:ext cx="37" cy="55999"/>
            </a:xfrm>
            <a:custGeom>
              <a:avLst/>
              <a:gdLst/>
              <a:ahLst/>
              <a:cxnLst/>
              <a:rect l="l" t="t" r="r" b="b"/>
              <a:pathLst>
                <a:path w="1" h="1527" fill="none" extrusionOk="0">
                  <a:moveTo>
                    <a:pt x="1" y="1526"/>
                  </a:moveTo>
                  <a:lnTo>
                    <a:pt x="1"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7"/>
            <p:cNvSpPr/>
            <p:nvPr/>
          </p:nvSpPr>
          <p:spPr>
            <a:xfrm>
              <a:off x="3653057" y="-748181"/>
              <a:ext cx="37" cy="55962"/>
            </a:xfrm>
            <a:custGeom>
              <a:avLst/>
              <a:gdLst/>
              <a:ahLst/>
              <a:cxnLst/>
              <a:rect l="l" t="t" r="r" b="b"/>
              <a:pathLst>
                <a:path w="1" h="1526" fill="none" extrusionOk="0">
                  <a:moveTo>
                    <a:pt x="1" y="1526"/>
                  </a:moveTo>
                  <a:lnTo>
                    <a:pt x="1"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1" name="Google Shape;611;p7"/>
          <p:cNvGrpSpPr/>
          <p:nvPr/>
        </p:nvGrpSpPr>
        <p:grpSpPr>
          <a:xfrm flipH="1">
            <a:off x="7219803" y="259155"/>
            <a:ext cx="158924" cy="202737"/>
            <a:chOff x="2947570" y="-1075969"/>
            <a:chExt cx="184903" cy="235878"/>
          </a:xfrm>
        </p:grpSpPr>
        <p:sp>
          <p:nvSpPr>
            <p:cNvPr id="612" name="Google Shape;612;p7"/>
            <p:cNvSpPr/>
            <p:nvPr/>
          </p:nvSpPr>
          <p:spPr>
            <a:xfrm>
              <a:off x="2947570" y="-1075969"/>
              <a:ext cx="184903" cy="235878"/>
            </a:xfrm>
            <a:custGeom>
              <a:avLst/>
              <a:gdLst/>
              <a:ahLst/>
              <a:cxnLst/>
              <a:rect l="l" t="t" r="r" b="b"/>
              <a:pathLst>
                <a:path w="5042" h="6432" fill="none" extrusionOk="0">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7"/>
            <p:cNvSpPr/>
            <p:nvPr/>
          </p:nvSpPr>
          <p:spPr>
            <a:xfrm>
              <a:off x="2956555" y="-994040"/>
              <a:ext cx="63003" cy="65020"/>
            </a:xfrm>
            <a:custGeom>
              <a:avLst/>
              <a:gdLst/>
              <a:ahLst/>
              <a:cxnLst/>
              <a:rect l="l" t="t" r="r" b="b"/>
              <a:pathLst>
                <a:path w="1718" h="1773" fill="none" extrusionOk="0">
                  <a:moveTo>
                    <a:pt x="1" y="1772"/>
                  </a:moveTo>
                  <a:lnTo>
                    <a:pt x="1717"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7"/>
            <p:cNvSpPr/>
            <p:nvPr/>
          </p:nvSpPr>
          <p:spPr>
            <a:xfrm>
              <a:off x="3038520" y="-991033"/>
              <a:ext cx="78956" cy="79983"/>
            </a:xfrm>
            <a:custGeom>
              <a:avLst/>
              <a:gdLst/>
              <a:ahLst/>
              <a:cxnLst/>
              <a:rect l="l" t="t" r="r" b="b"/>
              <a:pathLst>
                <a:path w="2153" h="2181" fill="none" extrusionOk="0">
                  <a:moveTo>
                    <a:pt x="2153" y="1"/>
                  </a:moveTo>
                  <a:lnTo>
                    <a:pt x="0" y="218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5" name="Google Shape;615;p7"/>
          <p:cNvGrpSpPr/>
          <p:nvPr/>
        </p:nvGrpSpPr>
        <p:grpSpPr>
          <a:xfrm flipH="1">
            <a:off x="7617525" y="395081"/>
            <a:ext cx="728333" cy="730918"/>
            <a:chOff x="4492684" y="662647"/>
            <a:chExt cx="847391" cy="850399"/>
          </a:xfrm>
        </p:grpSpPr>
        <p:sp>
          <p:nvSpPr>
            <p:cNvPr id="616" name="Google Shape;616;p7"/>
            <p:cNvSpPr/>
            <p:nvPr/>
          </p:nvSpPr>
          <p:spPr>
            <a:xfrm>
              <a:off x="4492684" y="662647"/>
              <a:ext cx="847391" cy="850399"/>
            </a:xfrm>
            <a:custGeom>
              <a:avLst/>
              <a:gdLst/>
              <a:ahLst/>
              <a:cxnLst/>
              <a:rect l="l" t="t" r="r" b="b"/>
              <a:pathLst>
                <a:path w="23107" h="23189" fill="none" extrusionOk="0">
                  <a:moveTo>
                    <a:pt x="19019" y="4061"/>
                  </a:moveTo>
                  <a:cubicBezTo>
                    <a:pt x="23107" y="8093"/>
                    <a:pt x="23079" y="14769"/>
                    <a:pt x="18965" y="18938"/>
                  </a:cubicBezTo>
                  <a:cubicBezTo>
                    <a:pt x="14823" y="23080"/>
                    <a:pt x="8175" y="23189"/>
                    <a:pt x="4087" y="19129"/>
                  </a:cubicBezTo>
                  <a:cubicBezTo>
                    <a:pt x="0" y="15069"/>
                    <a:pt x="27" y="8420"/>
                    <a:pt x="4142" y="4252"/>
                  </a:cubicBezTo>
                  <a:cubicBezTo>
                    <a:pt x="8284" y="83"/>
                    <a:pt x="14932" y="1"/>
                    <a:pt x="19019" y="4061"/>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7"/>
            <p:cNvSpPr/>
            <p:nvPr/>
          </p:nvSpPr>
          <p:spPr>
            <a:xfrm>
              <a:off x="4858428" y="1029382"/>
              <a:ext cx="115922" cy="115958"/>
            </a:xfrm>
            <a:custGeom>
              <a:avLst/>
              <a:gdLst/>
              <a:ahLst/>
              <a:cxnLst/>
              <a:rect l="l" t="t" r="r" b="b"/>
              <a:pathLst>
                <a:path w="3161" h="3162" fill="none" extrusionOk="0">
                  <a:moveTo>
                    <a:pt x="3161" y="1554"/>
                  </a:moveTo>
                  <a:cubicBezTo>
                    <a:pt x="3134" y="2426"/>
                    <a:pt x="2452" y="3134"/>
                    <a:pt x="1580" y="3162"/>
                  </a:cubicBezTo>
                  <a:cubicBezTo>
                    <a:pt x="708" y="3162"/>
                    <a:pt x="0" y="2480"/>
                    <a:pt x="0" y="1608"/>
                  </a:cubicBezTo>
                  <a:cubicBezTo>
                    <a:pt x="0" y="737"/>
                    <a:pt x="708" y="28"/>
                    <a:pt x="1580" y="1"/>
                  </a:cubicBezTo>
                  <a:cubicBezTo>
                    <a:pt x="2452" y="1"/>
                    <a:pt x="3161" y="682"/>
                    <a:pt x="3161" y="1554"/>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7"/>
            <p:cNvSpPr/>
            <p:nvPr/>
          </p:nvSpPr>
          <p:spPr>
            <a:xfrm>
              <a:off x="4770485" y="792581"/>
              <a:ext cx="291803" cy="197885"/>
            </a:xfrm>
            <a:custGeom>
              <a:avLst/>
              <a:gdLst/>
              <a:ahLst/>
              <a:cxnLst/>
              <a:rect l="l" t="t" r="r" b="b"/>
              <a:pathLst>
                <a:path w="7957" h="5396" fill="none" extrusionOk="0">
                  <a:moveTo>
                    <a:pt x="3978" y="4932"/>
                  </a:moveTo>
                  <a:cubicBezTo>
                    <a:pt x="4523" y="4932"/>
                    <a:pt x="5068" y="5068"/>
                    <a:pt x="5532" y="5341"/>
                  </a:cubicBezTo>
                  <a:lnTo>
                    <a:pt x="7957" y="1035"/>
                  </a:lnTo>
                  <a:cubicBezTo>
                    <a:pt x="6730" y="354"/>
                    <a:pt x="5368" y="0"/>
                    <a:pt x="3978" y="55"/>
                  </a:cubicBezTo>
                  <a:cubicBezTo>
                    <a:pt x="2589" y="55"/>
                    <a:pt x="1199" y="436"/>
                    <a:pt x="0" y="1172"/>
                  </a:cubicBezTo>
                  <a:lnTo>
                    <a:pt x="2452" y="5395"/>
                  </a:lnTo>
                  <a:cubicBezTo>
                    <a:pt x="2916" y="5095"/>
                    <a:pt x="3433" y="4959"/>
                    <a:pt x="3978" y="4932"/>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7"/>
            <p:cNvSpPr/>
            <p:nvPr/>
          </p:nvSpPr>
          <p:spPr>
            <a:xfrm>
              <a:off x="4623571" y="1091360"/>
              <a:ext cx="235878" cy="250840"/>
            </a:xfrm>
            <a:custGeom>
              <a:avLst/>
              <a:gdLst/>
              <a:ahLst/>
              <a:cxnLst/>
              <a:rect l="l" t="t" r="r" b="b"/>
              <a:pathLst>
                <a:path w="6432" h="6840" fill="none" extrusionOk="0">
                  <a:moveTo>
                    <a:pt x="4878" y="0"/>
                  </a:moveTo>
                  <a:lnTo>
                    <a:pt x="1" y="82"/>
                  </a:lnTo>
                  <a:cubicBezTo>
                    <a:pt x="1" y="2861"/>
                    <a:pt x="1499" y="5450"/>
                    <a:pt x="3924" y="6839"/>
                  </a:cubicBezTo>
                  <a:lnTo>
                    <a:pt x="6431" y="2589"/>
                  </a:lnTo>
                  <a:cubicBezTo>
                    <a:pt x="5478" y="2071"/>
                    <a:pt x="4905" y="1063"/>
                    <a:pt x="4878" y="0"/>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7"/>
            <p:cNvSpPr/>
            <p:nvPr/>
          </p:nvSpPr>
          <p:spPr>
            <a:xfrm>
              <a:off x="4973326" y="1083365"/>
              <a:ext cx="236868" cy="253847"/>
            </a:xfrm>
            <a:custGeom>
              <a:avLst/>
              <a:gdLst/>
              <a:ahLst/>
              <a:cxnLst/>
              <a:rect l="l" t="t" r="r" b="b"/>
              <a:pathLst>
                <a:path w="6459" h="6922" fill="none" extrusionOk="0">
                  <a:moveTo>
                    <a:pt x="6458" y="0"/>
                  </a:moveTo>
                  <a:lnTo>
                    <a:pt x="1554" y="109"/>
                  </a:lnTo>
                  <a:cubicBezTo>
                    <a:pt x="1526" y="1199"/>
                    <a:pt x="954" y="2207"/>
                    <a:pt x="1" y="2780"/>
                  </a:cubicBezTo>
                  <a:lnTo>
                    <a:pt x="2507" y="6921"/>
                  </a:lnTo>
                  <a:cubicBezTo>
                    <a:pt x="4932" y="5450"/>
                    <a:pt x="6431" y="2834"/>
                    <a:pt x="6458" y="0"/>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1" name="Google Shape;621;p7"/>
          <p:cNvGrpSpPr/>
          <p:nvPr/>
        </p:nvGrpSpPr>
        <p:grpSpPr>
          <a:xfrm flipH="1">
            <a:off x="8766362" y="524153"/>
            <a:ext cx="110824" cy="110824"/>
            <a:chOff x="794923" y="2795124"/>
            <a:chExt cx="128941" cy="128941"/>
          </a:xfrm>
        </p:grpSpPr>
        <p:sp>
          <p:nvSpPr>
            <p:cNvPr id="622" name="Google Shape;622;p7"/>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7"/>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4" name="Google Shape;624;p7"/>
          <p:cNvGrpSpPr/>
          <p:nvPr/>
        </p:nvGrpSpPr>
        <p:grpSpPr>
          <a:xfrm>
            <a:off x="8276594" y="4454822"/>
            <a:ext cx="308365" cy="307514"/>
            <a:chOff x="2601030" y="2721166"/>
            <a:chExt cx="358773" cy="357783"/>
          </a:xfrm>
        </p:grpSpPr>
        <p:sp>
          <p:nvSpPr>
            <p:cNvPr id="625" name="Google Shape;625;p7"/>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7"/>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7"/>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7"/>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7"/>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7"/>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7"/>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7"/>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0"/>
        <p:cNvGrpSpPr/>
        <p:nvPr/>
      </p:nvGrpSpPr>
      <p:grpSpPr>
        <a:xfrm>
          <a:off x="0" y="0"/>
          <a:ext cx="0" cy="0"/>
          <a:chOff x="0" y="0"/>
          <a:chExt cx="0" cy="0"/>
        </a:xfrm>
      </p:grpSpPr>
      <p:sp>
        <p:nvSpPr>
          <p:cNvPr id="741" name="Google Shape;741;p9"/>
          <p:cNvSpPr/>
          <p:nvPr/>
        </p:nvSpPr>
        <p:spPr>
          <a:xfrm>
            <a:off x="191748" y="173321"/>
            <a:ext cx="8760505" cy="4796858"/>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9"/>
          <p:cNvSpPr txBox="1">
            <a:spLocks noGrp="1"/>
          </p:cNvSpPr>
          <p:nvPr>
            <p:ph type="title"/>
          </p:nvPr>
        </p:nvSpPr>
        <p:spPr>
          <a:xfrm>
            <a:off x="1883250" y="539500"/>
            <a:ext cx="5377500" cy="506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1pPr>
            <a:lvl2pPr lvl="1" algn="ct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2pPr>
            <a:lvl3pPr lvl="2" algn="ct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3pPr>
            <a:lvl4pPr lvl="3" algn="ct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4pPr>
            <a:lvl5pPr lvl="4" algn="ct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5pPr>
            <a:lvl6pPr lvl="5" algn="ct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6pPr>
            <a:lvl7pPr lvl="6" algn="ct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7pPr>
            <a:lvl8pPr lvl="7" algn="ct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8pPr>
            <a:lvl9pPr lvl="8" algn="ct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9pPr>
          </a:lstStyle>
          <a:p>
            <a:endParaRPr/>
          </a:p>
        </p:txBody>
      </p:sp>
      <p:grpSp>
        <p:nvGrpSpPr>
          <p:cNvPr id="743" name="Google Shape;743;p9"/>
          <p:cNvGrpSpPr/>
          <p:nvPr/>
        </p:nvGrpSpPr>
        <p:grpSpPr>
          <a:xfrm>
            <a:off x="1043280" y="250052"/>
            <a:ext cx="166649" cy="167500"/>
            <a:chOff x="3407917" y="-1400250"/>
            <a:chExt cx="193891" cy="194881"/>
          </a:xfrm>
        </p:grpSpPr>
        <p:sp>
          <p:nvSpPr>
            <p:cNvPr id="744" name="Google Shape;744;p9"/>
            <p:cNvSpPr/>
            <p:nvPr/>
          </p:nvSpPr>
          <p:spPr>
            <a:xfrm>
              <a:off x="3504845" y="-1400250"/>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9"/>
            <p:cNvSpPr/>
            <p:nvPr/>
          </p:nvSpPr>
          <p:spPr>
            <a:xfrm>
              <a:off x="3504845" y="-1279337"/>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9"/>
            <p:cNvSpPr/>
            <p:nvPr/>
          </p:nvSpPr>
          <p:spPr>
            <a:xfrm>
              <a:off x="3407917" y="-1302331"/>
              <a:ext cx="72978" cy="1027"/>
            </a:xfrm>
            <a:custGeom>
              <a:avLst/>
              <a:gdLst/>
              <a:ahLst/>
              <a:cxnLst/>
              <a:rect l="l" t="t" r="r" b="b"/>
              <a:pathLst>
                <a:path w="1990" h="28" fill="none" extrusionOk="0">
                  <a:moveTo>
                    <a:pt x="1" y="28"/>
                  </a:moveTo>
                  <a:lnTo>
                    <a:pt x="199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9"/>
            <p:cNvSpPr/>
            <p:nvPr/>
          </p:nvSpPr>
          <p:spPr>
            <a:xfrm>
              <a:off x="3528830" y="-1304312"/>
              <a:ext cx="72978" cy="1027"/>
            </a:xfrm>
            <a:custGeom>
              <a:avLst/>
              <a:gdLst/>
              <a:ahLst/>
              <a:cxnLst/>
              <a:rect l="l" t="t" r="r" b="b"/>
              <a:pathLst>
                <a:path w="1990" h="28" fill="none" extrusionOk="0">
                  <a:moveTo>
                    <a:pt x="1" y="27"/>
                  </a:moveTo>
                  <a:lnTo>
                    <a:pt x="1990"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9"/>
            <p:cNvSpPr/>
            <p:nvPr/>
          </p:nvSpPr>
          <p:spPr>
            <a:xfrm>
              <a:off x="3436889" y="-1370287"/>
              <a:ext cx="51011" cy="51011"/>
            </a:xfrm>
            <a:custGeom>
              <a:avLst/>
              <a:gdLst/>
              <a:ahLst/>
              <a:cxnLst/>
              <a:rect l="l" t="t" r="r" b="b"/>
              <a:pathLst>
                <a:path w="1391" h="1391" fill="none" extrusionOk="0">
                  <a:moveTo>
                    <a:pt x="1" y="1"/>
                  </a:moveTo>
                  <a:lnTo>
                    <a:pt x="1391"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9"/>
            <p:cNvSpPr/>
            <p:nvPr/>
          </p:nvSpPr>
          <p:spPr>
            <a:xfrm>
              <a:off x="3521825" y="-1286342"/>
              <a:ext cx="52002" cy="51011"/>
            </a:xfrm>
            <a:custGeom>
              <a:avLst/>
              <a:gdLst/>
              <a:ahLst/>
              <a:cxnLst/>
              <a:rect l="l" t="t" r="r" b="b"/>
              <a:pathLst>
                <a:path w="1418" h="1391" fill="none" extrusionOk="0">
                  <a:moveTo>
                    <a:pt x="1" y="1"/>
                  </a:moveTo>
                  <a:lnTo>
                    <a:pt x="1418"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9"/>
            <p:cNvSpPr/>
            <p:nvPr/>
          </p:nvSpPr>
          <p:spPr>
            <a:xfrm>
              <a:off x="3436889" y="-1285352"/>
              <a:ext cx="51011" cy="52992"/>
            </a:xfrm>
            <a:custGeom>
              <a:avLst/>
              <a:gdLst/>
              <a:ahLst/>
              <a:cxnLst/>
              <a:rect l="l" t="t" r="r" b="b"/>
              <a:pathLst>
                <a:path w="1391" h="1445" fill="none" extrusionOk="0">
                  <a:moveTo>
                    <a:pt x="1" y="1445"/>
                  </a:moveTo>
                  <a:lnTo>
                    <a:pt x="139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9"/>
            <p:cNvSpPr/>
            <p:nvPr/>
          </p:nvSpPr>
          <p:spPr>
            <a:xfrm>
              <a:off x="3521825" y="-1372268"/>
              <a:ext cx="52002" cy="52002"/>
            </a:xfrm>
            <a:custGeom>
              <a:avLst/>
              <a:gdLst/>
              <a:ahLst/>
              <a:cxnLst/>
              <a:rect l="l" t="t" r="r" b="b"/>
              <a:pathLst>
                <a:path w="1418" h="1418" fill="none" extrusionOk="0">
                  <a:moveTo>
                    <a:pt x="1" y="1417"/>
                  </a:moveTo>
                  <a:lnTo>
                    <a:pt x="1418"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2" name="Google Shape;752;p9"/>
          <p:cNvGrpSpPr/>
          <p:nvPr/>
        </p:nvGrpSpPr>
        <p:grpSpPr>
          <a:xfrm>
            <a:off x="462246" y="274832"/>
            <a:ext cx="576312" cy="578897"/>
            <a:chOff x="1889565" y="-3382437"/>
            <a:chExt cx="670520" cy="673527"/>
          </a:xfrm>
        </p:grpSpPr>
        <p:sp>
          <p:nvSpPr>
            <p:cNvPr id="753" name="Google Shape;753;p9"/>
            <p:cNvSpPr/>
            <p:nvPr/>
          </p:nvSpPr>
          <p:spPr>
            <a:xfrm>
              <a:off x="1889565" y="-3382437"/>
              <a:ext cx="670520" cy="673527"/>
            </a:xfrm>
            <a:custGeom>
              <a:avLst/>
              <a:gdLst/>
              <a:ahLst/>
              <a:cxnLst/>
              <a:rect l="l" t="t" r="r" b="b"/>
              <a:pathLst>
                <a:path w="18284" h="18366" fill="none" extrusionOk="0">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9"/>
            <p:cNvSpPr/>
            <p:nvPr/>
          </p:nvSpPr>
          <p:spPr>
            <a:xfrm>
              <a:off x="2179359" y="-3091653"/>
              <a:ext cx="90948" cy="93001"/>
            </a:xfrm>
            <a:custGeom>
              <a:avLst/>
              <a:gdLst/>
              <a:ahLst/>
              <a:cxnLst/>
              <a:rect l="l" t="t" r="r" b="b"/>
              <a:pathLst>
                <a:path w="2480" h="2536" fill="none" extrusionOk="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9"/>
            <p:cNvSpPr/>
            <p:nvPr/>
          </p:nvSpPr>
          <p:spPr>
            <a:xfrm>
              <a:off x="2109386" y="-3278504"/>
              <a:ext cx="230853" cy="155931"/>
            </a:xfrm>
            <a:custGeom>
              <a:avLst/>
              <a:gdLst/>
              <a:ahLst/>
              <a:cxnLst/>
              <a:rect l="l" t="t" r="r" b="b"/>
              <a:pathLst>
                <a:path w="6295" h="4252" fill="none" extrusionOk="0">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9"/>
            <p:cNvSpPr/>
            <p:nvPr/>
          </p:nvSpPr>
          <p:spPr>
            <a:xfrm>
              <a:off x="1992471" y="-3042657"/>
              <a:ext cx="186920" cy="199865"/>
            </a:xfrm>
            <a:custGeom>
              <a:avLst/>
              <a:gdLst/>
              <a:ahLst/>
              <a:cxnLst/>
              <a:rect l="l" t="t" r="r" b="b"/>
              <a:pathLst>
                <a:path w="5097" h="5450" fill="none" extrusionOk="0">
                  <a:moveTo>
                    <a:pt x="3897" y="0"/>
                  </a:moveTo>
                  <a:lnTo>
                    <a:pt x="1" y="82"/>
                  </a:lnTo>
                  <a:cubicBezTo>
                    <a:pt x="1" y="2289"/>
                    <a:pt x="1200" y="4333"/>
                    <a:pt x="3107" y="5450"/>
                  </a:cubicBezTo>
                  <a:lnTo>
                    <a:pt x="5096" y="2071"/>
                  </a:lnTo>
                  <a:cubicBezTo>
                    <a:pt x="4360" y="1635"/>
                    <a:pt x="3897" y="872"/>
                    <a:pt x="3897" y="0"/>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9"/>
            <p:cNvSpPr/>
            <p:nvPr/>
          </p:nvSpPr>
          <p:spPr>
            <a:xfrm>
              <a:off x="2270273" y="-3048672"/>
              <a:ext cx="186920" cy="200892"/>
            </a:xfrm>
            <a:custGeom>
              <a:avLst/>
              <a:gdLst/>
              <a:ahLst/>
              <a:cxnLst/>
              <a:rect l="l" t="t" r="r" b="b"/>
              <a:pathLst>
                <a:path w="5097" h="5478" fill="none" extrusionOk="0">
                  <a:moveTo>
                    <a:pt x="5096" y="1"/>
                  </a:moveTo>
                  <a:lnTo>
                    <a:pt x="1227" y="82"/>
                  </a:lnTo>
                  <a:cubicBezTo>
                    <a:pt x="1200" y="954"/>
                    <a:pt x="736" y="1745"/>
                    <a:pt x="1" y="2181"/>
                  </a:cubicBezTo>
                  <a:lnTo>
                    <a:pt x="1990" y="5478"/>
                  </a:lnTo>
                  <a:cubicBezTo>
                    <a:pt x="3897" y="4333"/>
                    <a:pt x="5069" y="2262"/>
                    <a:pt x="5096" y="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8" name="Google Shape;758;p9"/>
          <p:cNvGrpSpPr/>
          <p:nvPr/>
        </p:nvGrpSpPr>
        <p:grpSpPr>
          <a:xfrm>
            <a:off x="332855" y="892720"/>
            <a:ext cx="196716" cy="249985"/>
            <a:chOff x="2079424" y="521748"/>
            <a:chExt cx="228873" cy="290850"/>
          </a:xfrm>
        </p:grpSpPr>
        <p:sp>
          <p:nvSpPr>
            <p:cNvPr id="759" name="Google Shape;759;p9"/>
            <p:cNvSpPr/>
            <p:nvPr/>
          </p:nvSpPr>
          <p:spPr>
            <a:xfrm>
              <a:off x="2079424" y="521748"/>
              <a:ext cx="228873" cy="290850"/>
            </a:xfrm>
            <a:custGeom>
              <a:avLst/>
              <a:gdLst/>
              <a:ahLst/>
              <a:cxnLst/>
              <a:rect l="l" t="t" r="r" b="b"/>
              <a:pathLst>
                <a:path w="6241" h="7931" fill="none" extrusionOk="0">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9"/>
            <p:cNvSpPr/>
            <p:nvPr/>
          </p:nvSpPr>
          <p:spPr>
            <a:xfrm>
              <a:off x="2090389" y="622673"/>
              <a:ext cx="78993" cy="79983"/>
            </a:xfrm>
            <a:custGeom>
              <a:avLst/>
              <a:gdLst/>
              <a:ahLst/>
              <a:cxnLst/>
              <a:rect l="l" t="t" r="r" b="b"/>
              <a:pathLst>
                <a:path w="2154" h="2181" fill="none" extrusionOk="0">
                  <a:moveTo>
                    <a:pt x="1" y="2181"/>
                  </a:moveTo>
                  <a:lnTo>
                    <a:pt x="215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9"/>
            <p:cNvSpPr/>
            <p:nvPr/>
          </p:nvSpPr>
          <p:spPr>
            <a:xfrm>
              <a:off x="2192341" y="626670"/>
              <a:ext cx="96962" cy="98979"/>
            </a:xfrm>
            <a:custGeom>
              <a:avLst/>
              <a:gdLst/>
              <a:ahLst/>
              <a:cxnLst/>
              <a:rect l="l" t="t" r="r" b="b"/>
              <a:pathLst>
                <a:path w="2644" h="2699" fill="none" extrusionOk="0">
                  <a:moveTo>
                    <a:pt x="2643" y="1"/>
                  </a:moveTo>
                  <a:lnTo>
                    <a:pt x="0" y="2698"/>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2" name="Google Shape;762;p9"/>
          <p:cNvGrpSpPr/>
          <p:nvPr/>
        </p:nvGrpSpPr>
        <p:grpSpPr>
          <a:xfrm>
            <a:off x="273209" y="511759"/>
            <a:ext cx="110824" cy="110824"/>
            <a:chOff x="794923" y="2795124"/>
            <a:chExt cx="128941" cy="128941"/>
          </a:xfrm>
        </p:grpSpPr>
        <p:sp>
          <p:nvSpPr>
            <p:cNvPr id="763" name="Google Shape;763;p9"/>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9"/>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5" name="Google Shape;765;p9"/>
          <p:cNvGrpSpPr/>
          <p:nvPr/>
        </p:nvGrpSpPr>
        <p:grpSpPr>
          <a:xfrm>
            <a:off x="506048" y="4508238"/>
            <a:ext cx="200704" cy="200674"/>
            <a:chOff x="6886110" y="773687"/>
            <a:chExt cx="249074" cy="249037"/>
          </a:xfrm>
        </p:grpSpPr>
        <p:sp>
          <p:nvSpPr>
            <p:cNvPr id="766" name="Google Shape;766;p9"/>
            <p:cNvSpPr/>
            <p:nvPr/>
          </p:nvSpPr>
          <p:spPr>
            <a:xfrm>
              <a:off x="7010631" y="773687"/>
              <a:ext cx="37" cy="94410"/>
            </a:xfrm>
            <a:custGeom>
              <a:avLst/>
              <a:gdLst/>
              <a:ahLst/>
              <a:cxnLst/>
              <a:rect l="l" t="t" r="r" b="b"/>
              <a:pathLst>
                <a:path w="1" h="2562" fill="none" extrusionOk="0">
                  <a:moveTo>
                    <a:pt x="1" y="0"/>
                  </a:moveTo>
                  <a:lnTo>
                    <a:pt x="1" y="256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9"/>
            <p:cNvSpPr/>
            <p:nvPr/>
          </p:nvSpPr>
          <p:spPr>
            <a:xfrm>
              <a:off x="7010631" y="928315"/>
              <a:ext cx="37" cy="94410"/>
            </a:xfrm>
            <a:custGeom>
              <a:avLst/>
              <a:gdLst/>
              <a:ahLst/>
              <a:cxnLst/>
              <a:rect l="l" t="t" r="r" b="b"/>
              <a:pathLst>
                <a:path w="1" h="2562" fill="none" extrusionOk="0">
                  <a:moveTo>
                    <a:pt x="1" y="0"/>
                  </a:moveTo>
                  <a:lnTo>
                    <a:pt x="1" y="256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9"/>
            <p:cNvSpPr/>
            <p:nvPr/>
          </p:nvSpPr>
          <p:spPr>
            <a:xfrm>
              <a:off x="6886110" y="899203"/>
              <a:ext cx="94447" cy="1032"/>
            </a:xfrm>
            <a:custGeom>
              <a:avLst/>
              <a:gdLst/>
              <a:ahLst/>
              <a:cxnLst/>
              <a:rect l="l" t="t" r="r" b="b"/>
              <a:pathLst>
                <a:path w="2563" h="28" fill="none" extrusionOk="0">
                  <a:moveTo>
                    <a:pt x="1" y="27"/>
                  </a:moveTo>
                  <a:lnTo>
                    <a:pt x="2562"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9"/>
            <p:cNvSpPr/>
            <p:nvPr/>
          </p:nvSpPr>
          <p:spPr>
            <a:xfrm>
              <a:off x="7041770" y="896181"/>
              <a:ext cx="93415" cy="1032"/>
            </a:xfrm>
            <a:custGeom>
              <a:avLst/>
              <a:gdLst/>
              <a:ahLst/>
              <a:cxnLst/>
              <a:rect l="l" t="t" r="r" b="b"/>
              <a:pathLst>
                <a:path w="2535" h="28" fill="none" extrusionOk="0">
                  <a:moveTo>
                    <a:pt x="0" y="28"/>
                  </a:moveTo>
                  <a:lnTo>
                    <a:pt x="2534"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9"/>
            <p:cNvSpPr/>
            <p:nvPr/>
          </p:nvSpPr>
          <p:spPr>
            <a:xfrm>
              <a:off x="6923293" y="811828"/>
              <a:ext cx="66293" cy="65298"/>
            </a:xfrm>
            <a:custGeom>
              <a:avLst/>
              <a:gdLst/>
              <a:ahLst/>
              <a:cxnLst/>
              <a:rect l="l" t="t" r="r" b="b"/>
              <a:pathLst>
                <a:path w="1799" h="1772" fill="none" extrusionOk="0">
                  <a:moveTo>
                    <a:pt x="0" y="1"/>
                  </a:moveTo>
                  <a:lnTo>
                    <a:pt x="1798" y="1772"/>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9"/>
            <p:cNvSpPr/>
            <p:nvPr/>
          </p:nvSpPr>
          <p:spPr>
            <a:xfrm>
              <a:off x="7032741" y="919286"/>
              <a:ext cx="66293" cy="65298"/>
            </a:xfrm>
            <a:custGeom>
              <a:avLst/>
              <a:gdLst/>
              <a:ahLst/>
              <a:cxnLst/>
              <a:rect l="l" t="t" r="r" b="b"/>
              <a:pathLst>
                <a:path w="1799" h="1772" fill="none" extrusionOk="0">
                  <a:moveTo>
                    <a:pt x="0" y="0"/>
                  </a:moveTo>
                  <a:lnTo>
                    <a:pt x="1798" y="177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9"/>
            <p:cNvSpPr/>
            <p:nvPr/>
          </p:nvSpPr>
          <p:spPr>
            <a:xfrm>
              <a:off x="6923293" y="920281"/>
              <a:ext cx="66293" cy="67288"/>
            </a:xfrm>
            <a:custGeom>
              <a:avLst/>
              <a:gdLst/>
              <a:ahLst/>
              <a:cxnLst/>
              <a:rect l="l" t="t" r="r" b="b"/>
              <a:pathLst>
                <a:path w="1799" h="1826" fill="none" extrusionOk="0">
                  <a:moveTo>
                    <a:pt x="0" y="1826"/>
                  </a:moveTo>
                  <a:lnTo>
                    <a:pt x="1798"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9"/>
            <p:cNvSpPr/>
            <p:nvPr/>
          </p:nvSpPr>
          <p:spPr>
            <a:xfrm>
              <a:off x="7032741" y="808806"/>
              <a:ext cx="66293" cy="67325"/>
            </a:xfrm>
            <a:custGeom>
              <a:avLst/>
              <a:gdLst/>
              <a:ahLst/>
              <a:cxnLst/>
              <a:rect l="l" t="t" r="r" b="b"/>
              <a:pathLst>
                <a:path w="1799" h="1827" fill="none" extrusionOk="0">
                  <a:moveTo>
                    <a:pt x="0" y="1826"/>
                  </a:moveTo>
                  <a:lnTo>
                    <a:pt x="1798"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4" name="Google Shape;774;p9"/>
          <p:cNvGrpSpPr/>
          <p:nvPr/>
        </p:nvGrpSpPr>
        <p:grpSpPr>
          <a:xfrm>
            <a:off x="8276589" y="385746"/>
            <a:ext cx="308365" cy="307514"/>
            <a:chOff x="2601030" y="2721166"/>
            <a:chExt cx="358773" cy="357783"/>
          </a:xfrm>
        </p:grpSpPr>
        <p:sp>
          <p:nvSpPr>
            <p:cNvPr id="775" name="Google Shape;775;p9"/>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9"/>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9"/>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9"/>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9"/>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9"/>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9"/>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9"/>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hoto and title">
  <p:cSld name="CUSTOM_4">
    <p:bg>
      <p:bgPr>
        <a:solidFill>
          <a:schemeClr val="dk2"/>
        </a:solidFill>
        <a:effectLst/>
      </p:bgPr>
    </p:bg>
    <p:spTree>
      <p:nvGrpSpPr>
        <p:cNvPr id="1" name="Shape 875"/>
        <p:cNvGrpSpPr/>
        <p:nvPr/>
      </p:nvGrpSpPr>
      <p:grpSpPr>
        <a:xfrm>
          <a:off x="0" y="0"/>
          <a:ext cx="0" cy="0"/>
          <a:chOff x="0" y="0"/>
          <a:chExt cx="0" cy="0"/>
        </a:xfrm>
      </p:grpSpPr>
      <p:sp>
        <p:nvSpPr>
          <p:cNvPr id="876" name="Google Shape;876;p11"/>
          <p:cNvSpPr txBox="1">
            <a:spLocks noGrp="1"/>
          </p:cNvSpPr>
          <p:nvPr>
            <p:ph type="title"/>
          </p:nvPr>
        </p:nvSpPr>
        <p:spPr>
          <a:xfrm rot="122813">
            <a:off x="2994340" y="1933203"/>
            <a:ext cx="2494592" cy="1859693"/>
          </a:xfrm>
          <a:prstGeom prst="rect">
            <a:avLst/>
          </a:prstGeom>
        </p:spPr>
        <p:txBody>
          <a:bodyPr spcFirstLastPara="1" wrap="square" lIns="91425" tIns="91425" rIns="91425" bIns="91425" anchor="ctr" anchorCtr="0">
            <a:noAutofit/>
          </a:bodyPr>
          <a:lstStyle>
            <a:lvl1pPr lvl="0" algn="r">
              <a:lnSpc>
                <a:spcPct val="90000"/>
              </a:lnSpc>
              <a:spcBef>
                <a:spcPts val="0"/>
              </a:spcBef>
              <a:spcAft>
                <a:spcPts val="0"/>
              </a:spcAft>
              <a:buClr>
                <a:schemeClr val="lt1"/>
              </a:buClr>
              <a:buSzPts val="3300"/>
              <a:buFont typeface="Montserrat"/>
              <a:buNone/>
              <a:defRPr sz="3000">
                <a:solidFill>
                  <a:schemeClr val="accent2"/>
                </a:solidFill>
              </a:defRPr>
            </a:lvl1pPr>
            <a:lvl2pPr lvl="1" algn="r">
              <a:spcBef>
                <a:spcPts val="0"/>
              </a:spcBef>
              <a:spcAft>
                <a:spcPts val="0"/>
              </a:spcAft>
              <a:buClr>
                <a:schemeClr val="lt1"/>
              </a:buClr>
              <a:buSzPts val="3300"/>
              <a:buFont typeface="Montserrat"/>
              <a:buNone/>
              <a:defRPr sz="3300">
                <a:solidFill>
                  <a:schemeClr val="lt1"/>
                </a:solidFill>
                <a:latin typeface="Montserrat"/>
                <a:ea typeface="Montserrat"/>
                <a:cs typeface="Montserrat"/>
                <a:sym typeface="Montserrat"/>
              </a:defRPr>
            </a:lvl2pPr>
            <a:lvl3pPr lvl="2" algn="r">
              <a:spcBef>
                <a:spcPts val="0"/>
              </a:spcBef>
              <a:spcAft>
                <a:spcPts val="0"/>
              </a:spcAft>
              <a:buClr>
                <a:schemeClr val="lt1"/>
              </a:buClr>
              <a:buSzPts val="3300"/>
              <a:buFont typeface="Montserrat"/>
              <a:buNone/>
              <a:defRPr sz="3300">
                <a:solidFill>
                  <a:schemeClr val="lt1"/>
                </a:solidFill>
                <a:latin typeface="Montserrat"/>
                <a:ea typeface="Montserrat"/>
                <a:cs typeface="Montserrat"/>
                <a:sym typeface="Montserrat"/>
              </a:defRPr>
            </a:lvl3pPr>
            <a:lvl4pPr lvl="3" algn="r">
              <a:spcBef>
                <a:spcPts val="0"/>
              </a:spcBef>
              <a:spcAft>
                <a:spcPts val="0"/>
              </a:spcAft>
              <a:buClr>
                <a:schemeClr val="lt1"/>
              </a:buClr>
              <a:buSzPts val="3300"/>
              <a:buFont typeface="Montserrat"/>
              <a:buNone/>
              <a:defRPr sz="3300">
                <a:solidFill>
                  <a:schemeClr val="lt1"/>
                </a:solidFill>
                <a:latin typeface="Montserrat"/>
                <a:ea typeface="Montserrat"/>
                <a:cs typeface="Montserrat"/>
                <a:sym typeface="Montserrat"/>
              </a:defRPr>
            </a:lvl4pPr>
            <a:lvl5pPr lvl="4" algn="r">
              <a:spcBef>
                <a:spcPts val="0"/>
              </a:spcBef>
              <a:spcAft>
                <a:spcPts val="0"/>
              </a:spcAft>
              <a:buClr>
                <a:schemeClr val="lt1"/>
              </a:buClr>
              <a:buSzPts val="3300"/>
              <a:buFont typeface="Montserrat"/>
              <a:buNone/>
              <a:defRPr sz="3300">
                <a:solidFill>
                  <a:schemeClr val="lt1"/>
                </a:solidFill>
                <a:latin typeface="Montserrat"/>
                <a:ea typeface="Montserrat"/>
                <a:cs typeface="Montserrat"/>
                <a:sym typeface="Montserrat"/>
              </a:defRPr>
            </a:lvl5pPr>
            <a:lvl6pPr lvl="5" algn="r">
              <a:spcBef>
                <a:spcPts val="0"/>
              </a:spcBef>
              <a:spcAft>
                <a:spcPts val="0"/>
              </a:spcAft>
              <a:buClr>
                <a:schemeClr val="lt1"/>
              </a:buClr>
              <a:buSzPts val="3300"/>
              <a:buFont typeface="Montserrat"/>
              <a:buNone/>
              <a:defRPr sz="3300">
                <a:solidFill>
                  <a:schemeClr val="lt1"/>
                </a:solidFill>
                <a:latin typeface="Montserrat"/>
                <a:ea typeface="Montserrat"/>
                <a:cs typeface="Montserrat"/>
                <a:sym typeface="Montserrat"/>
              </a:defRPr>
            </a:lvl6pPr>
            <a:lvl7pPr lvl="6" algn="r">
              <a:spcBef>
                <a:spcPts val="0"/>
              </a:spcBef>
              <a:spcAft>
                <a:spcPts val="0"/>
              </a:spcAft>
              <a:buClr>
                <a:schemeClr val="lt1"/>
              </a:buClr>
              <a:buSzPts val="3300"/>
              <a:buFont typeface="Montserrat"/>
              <a:buNone/>
              <a:defRPr sz="3300">
                <a:solidFill>
                  <a:schemeClr val="lt1"/>
                </a:solidFill>
                <a:latin typeface="Montserrat"/>
                <a:ea typeface="Montserrat"/>
                <a:cs typeface="Montserrat"/>
                <a:sym typeface="Montserrat"/>
              </a:defRPr>
            </a:lvl7pPr>
            <a:lvl8pPr lvl="7" algn="r">
              <a:spcBef>
                <a:spcPts val="0"/>
              </a:spcBef>
              <a:spcAft>
                <a:spcPts val="0"/>
              </a:spcAft>
              <a:buClr>
                <a:schemeClr val="lt1"/>
              </a:buClr>
              <a:buSzPts val="3300"/>
              <a:buFont typeface="Montserrat"/>
              <a:buNone/>
              <a:defRPr sz="3300">
                <a:solidFill>
                  <a:schemeClr val="lt1"/>
                </a:solidFill>
                <a:latin typeface="Montserrat"/>
                <a:ea typeface="Montserrat"/>
                <a:cs typeface="Montserrat"/>
                <a:sym typeface="Montserrat"/>
              </a:defRPr>
            </a:lvl8pPr>
            <a:lvl9pPr lvl="8" algn="r">
              <a:spcBef>
                <a:spcPts val="0"/>
              </a:spcBef>
              <a:spcAft>
                <a:spcPts val="0"/>
              </a:spcAft>
              <a:buClr>
                <a:schemeClr val="lt1"/>
              </a:buClr>
              <a:buSzPts val="3300"/>
              <a:buFont typeface="Montserrat"/>
              <a:buNone/>
              <a:defRPr sz="3300">
                <a:solidFill>
                  <a:schemeClr val="lt1"/>
                </a:solidFill>
                <a:latin typeface="Montserrat"/>
                <a:ea typeface="Montserrat"/>
                <a:cs typeface="Montserrat"/>
                <a:sym typeface="Montserrat"/>
              </a:defRPr>
            </a:lvl9pPr>
          </a:lstStyle>
          <a:p>
            <a:endParaRPr/>
          </a:p>
        </p:txBody>
      </p:sp>
      <p:grpSp>
        <p:nvGrpSpPr>
          <p:cNvPr id="877" name="Google Shape;877;p11"/>
          <p:cNvGrpSpPr/>
          <p:nvPr/>
        </p:nvGrpSpPr>
        <p:grpSpPr>
          <a:xfrm flipH="1">
            <a:off x="8488193" y="4235172"/>
            <a:ext cx="393370" cy="344419"/>
            <a:chOff x="299281" y="2848081"/>
            <a:chExt cx="457673" cy="400720"/>
          </a:xfrm>
        </p:grpSpPr>
        <p:sp>
          <p:nvSpPr>
            <p:cNvPr id="878" name="Google Shape;878;p11"/>
            <p:cNvSpPr/>
            <p:nvPr/>
          </p:nvSpPr>
          <p:spPr>
            <a:xfrm>
              <a:off x="299281" y="2848081"/>
              <a:ext cx="457673" cy="400720"/>
            </a:xfrm>
            <a:custGeom>
              <a:avLst/>
              <a:gdLst/>
              <a:ahLst/>
              <a:cxnLst/>
              <a:rect l="l" t="t" r="r" b="b"/>
              <a:pathLst>
                <a:path w="12480" h="10927" fill="none" extrusionOk="0">
                  <a:moveTo>
                    <a:pt x="3106" y="10927"/>
                  </a:moveTo>
                  <a:lnTo>
                    <a:pt x="0" y="5586"/>
                  </a:lnTo>
                  <a:lnTo>
                    <a:pt x="3106" y="109"/>
                  </a:lnTo>
                  <a:lnTo>
                    <a:pt x="9346" y="1"/>
                  </a:lnTo>
                  <a:lnTo>
                    <a:pt x="12480" y="5368"/>
                  </a:lnTo>
                  <a:lnTo>
                    <a:pt x="9346" y="10818"/>
                  </a:ln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1"/>
            <p:cNvSpPr/>
            <p:nvPr/>
          </p:nvSpPr>
          <p:spPr>
            <a:xfrm>
              <a:off x="388214" y="2929019"/>
              <a:ext cx="278821" cy="241855"/>
            </a:xfrm>
            <a:custGeom>
              <a:avLst/>
              <a:gdLst/>
              <a:ahLst/>
              <a:cxnLst/>
              <a:rect l="l" t="t" r="r" b="b"/>
              <a:pathLst>
                <a:path w="7603" h="6595" fill="none" extrusionOk="0">
                  <a:moveTo>
                    <a:pt x="7602" y="3189"/>
                  </a:moveTo>
                  <a:lnTo>
                    <a:pt x="5722" y="6513"/>
                  </a:lnTo>
                  <a:lnTo>
                    <a:pt x="1908" y="6595"/>
                  </a:lnTo>
                  <a:lnTo>
                    <a:pt x="0" y="3325"/>
                  </a:lnTo>
                  <a:lnTo>
                    <a:pt x="1908"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0" name="Google Shape;880;p11"/>
          <p:cNvGrpSpPr/>
          <p:nvPr/>
        </p:nvGrpSpPr>
        <p:grpSpPr>
          <a:xfrm flipH="1">
            <a:off x="8758877" y="3942228"/>
            <a:ext cx="110824" cy="110824"/>
            <a:chOff x="794923" y="2795124"/>
            <a:chExt cx="128941" cy="128941"/>
          </a:xfrm>
        </p:grpSpPr>
        <p:sp>
          <p:nvSpPr>
            <p:cNvPr id="881" name="Google Shape;881;p11"/>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1"/>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3" name="Google Shape;883;p11"/>
          <p:cNvGrpSpPr/>
          <p:nvPr/>
        </p:nvGrpSpPr>
        <p:grpSpPr>
          <a:xfrm flipH="1">
            <a:off x="7768006" y="4071773"/>
            <a:ext cx="645057" cy="788475"/>
            <a:chOff x="794919" y="4014442"/>
            <a:chExt cx="750503" cy="917365"/>
          </a:xfrm>
        </p:grpSpPr>
        <p:sp>
          <p:nvSpPr>
            <p:cNvPr id="884" name="Google Shape;884;p11"/>
            <p:cNvSpPr/>
            <p:nvPr/>
          </p:nvSpPr>
          <p:spPr>
            <a:xfrm>
              <a:off x="794919" y="4098387"/>
              <a:ext cx="750503" cy="833419"/>
            </a:xfrm>
            <a:custGeom>
              <a:avLst/>
              <a:gdLst/>
              <a:ahLst/>
              <a:cxnLst/>
              <a:rect l="l" t="t" r="r" b="b"/>
              <a:pathLst>
                <a:path w="20465" h="22726" fill="none" extrusionOk="0">
                  <a:moveTo>
                    <a:pt x="12480" y="1"/>
                  </a:moveTo>
                  <a:lnTo>
                    <a:pt x="12480" y="7685"/>
                  </a:lnTo>
                  <a:cubicBezTo>
                    <a:pt x="12480" y="7685"/>
                    <a:pt x="17685" y="15614"/>
                    <a:pt x="18666" y="17221"/>
                  </a:cubicBezTo>
                  <a:cubicBezTo>
                    <a:pt x="19647" y="18884"/>
                    <a:pt x="20464" y="20110"/>
                    <a:pt x="20464" y="20845"/>
                  </a:cubicBezTo>
                  <a:cubicBezTo>
                    <a:pt x="20464" y="21636"/>
                    <a:pt x="20192" y="22399"/>
                    <a:pt x="18530" y="22426"/>
                  </a:cubicBezTo>
                  <a:lnTo>
                    <a:pt x="10246" y="22562"/>
                  </a:lnTo>
                  <a:lnTo>
                    <a:pt x="1935" y="22698"/>
                  </a:lnTo>
                  <a:cubicBezTo>
                    <a:pt x="301" y="22726"/>
                    <a:pt x="1" y="22017"/>
                    <a:pt x="1" y="21200"/>
                  </a:cubicBezTo>
                  <a:cubicBezTo>
                    <a:pt x="1" y="20464"/>
                    <a:pt x="818" y="19211"/>
                    <a:pt x="1826" y="17521"/>
                  </a:cubicBezTo>
                  <a:cubicBezTo>
                    <a:pt x="2780" y="15886"/>
                    <a:pt x="7985" y="7766"/>
                    <a:pt x="7985" y="7766"/>
                  </a:cubicBezTo>
                  <a:lnTo>
                    <a:pt x="7985" y="5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1"/>
            <p:cNvSpPr/>
            <p:nvPr/>
          </p:nvSpPr>
          <p:spPr>
            <a:xfrm>
              <a:off x="967797" y="4578039"/>
              <a:ext cx="404754" cy="7041"/>
            </a:xfrm>
            <a:custGeom>
              <a:avLst/>
              <a:gdLst/>
              <a:ahLst/>
              <a:cxnLst/>
              <a:rect l="l" t="t" r="r" b="b"/>
              <a:pathLst>
                <a:path w="11037" h="192" fill="none" extrusionOk="0">
                  <a:moveTo>
                    <a:pt x="1" y="192"/>
                  </a:moveTo>
                  <a:lnTo>
                    <a:pt x="11036"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1"/>
            <p:cNvSpPr/>
            <p:nvPr/>
          </p:nvSpPr>
          <p:spPr>
            <a:xfrm>
              <a:off x="1033773" y="4014442"/>
              <a:ext cx="272807" cy="76976"/>
            </a:xfrm>
            <a:custGeom>
              <a:avLst/>
              <a:gdLst/>
              <a:ahLst/>
              <a:cxnLst/>
              <a:rect l="l" t="t" r="r" b="b"/>
              <a:pathLst>
                <a:path w="7439" h="2099" fill="none" extrusionOk="0">
                  <a:moveTo>
                    <a:pt x="7439" y="982"/>
                  </a:moveTo>
                  <a:cubicBezTo>
                    <a:pt x="7439" y="1527"/>
                    <a:pt x="7003" y="1990"/>
                    <a:pt x="6431" y="1990"/>
                  </a:cubicBezTo>
                  <a:lnTo>
                    <a:pt x="981" y="2099"/>
                  </a:lnTo>
                  <a:cubicBezTo>
                    <a:pt x="436" y="2099"/>
                    <a:pt x="0" y="1663"/>
                    <a:pt x="0" y="1118"/>
                  </a:cubicBezTo>
                  <a:lnTo>
                    <a:pt x="0" y="1118"/>
                  </a:lnTo>
                  <a:cubicBezTo>
                    <a:pt x="0" y="573"/>
                    <a:pt x="436" y="110"/>
                    <a:pt x="981" y="110"/>
                  </a:cubicBezTo>
                  <a:lnTo>
                    <a:pt x="6431" y="1"/>
                  </a:lnTo>
                  <a:cubicBezTo>
                    <a:pt x="6976" y="1"/>
                    <a:pt x="7439" y="437"/>
                    <a:pt x="7439" y="982"/>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7" name="Google Shape;887;p11"/>
          <p:cNvGrpSpPr/>
          <p:nvPr/>
        </p:nvGrpSpPr>
        <p:grpSpPr>
          <a:xfrm flipH="1">
            <a:off x="8309643" y="3582268"/>
            <a:ext cx="181240" cy="670823"/>
            <a:chOff x="2419167" y="1286206"/>
            <a:chExt cx="210867" cy="780480"/>
          </a:xfrm>
        </p:grpSpPr>
        <p:sp>
          <p:nvSpPr>
            <p:cNvPr id="888" name="Google Shape;888;p11"/>
            <p:cNvSpPr/>
            <p:nvPr/>
          </p:nvSpPr>
          <p:spPr>
            <a:xfrm>
              <a:off x="2419167" y="1286206"/>
              <a:ext cx="210867" cy="41000"/>
            </a:xfrm>
            <a:custGeom>
              <a:avLst/>
              <a:gdLst/>
              <a:ahLst/>
              <a:cxnLst/>
              <a:rect l="l" t="t" r="r" b="b"/>
              <a:pathLst>
                <a:path w="5750" h="1118" fill="none" extrusionOk="0">
                  <a:moveTo>
                    <a:pt x="1" y="600"/>
                  </a:moveTo>
                  <a:cubicBezTo>
                    <a:pt x="1" y="328"/>
                    <a:pt x="219" y="110"/>
                    <a:pt x="518" y="110"/>
                  </a:cubicBezTo>
                  <a:lnTo>
                    <a:pt x="5259" y="28"/>
                  </a:lnTo>
                  <a:cubicBezTo>
                    <a:pt x="5532" y="1"/>
                    <a:pt x="5750" y="219"/>
                    <a:pt x="5750" y="518"/>
                  </a:cubicBezTo>
                  <a:lnTo>
                    <a:pt x="5750" y="518"/>
                  </a:lnTo>
                  <a:cubicBezTo>
                    <a:pt x="5750" y="791"/>
                    <a:pt x="5532" y="1009"/>
                    <a:pt x="5259" y="1036"/>
                  </a:cubicBezTo>
                  <a:lnTo>
                    <a:pt x="518" y="1118"/>
                  </a:lnTo>
                  <a:cubicBezTo>
                    <a:pt x="246" y="1118"/>
                    <a:pt x="1" y="900"/>
                    <a:pt x="28" y="600"/>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1"/>
            <p:cNvSpPr/>
            <p:nvPr/>
          </p:nvSpPr>
          <p:spPr>
            <a:xfrm>
              <a:off x="2576056" y="1324200"/>
              <a:ext cx="37" cy="59960"/>
            </a:xfrm>
            <a:custGeom>
              <a:avLst/>
              <a:gdLst/>
              <a:ahLst/>
              <a:cxnLst/>
              <a:rect l="l" t="t" r="r" b="b"/>
              <a:pathLst>
                <a:path w="1" h="1635" fill="none" extrusionOk="0">
                  <a:moveTo>
                    <a:pt x="1" y="0"/>
                  </a:moveTo>
                  <a:lnTo>
                    <a:pt x="1" y="163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1"/>
            <p:cNvSpPr/>
            <p:nvPr/>
          </p:nvSpPr>
          <p:spPr>
            <a:xfrm>
              <a:off x="2472123" y="1326180"/>
              <a:ext cx="37" cy="59996"/>
            </a:xfrm>
            <a:custGeom>
              <a:avLst/>
              <a:gdLst/>
              <a:ahLst/>
              <a:cxnLst/>
              <a:rect l="l" t="t" r="r" b="b"/>
              <a:pathLst>
                <a:path w="1" h="1636" fill="none" extrusionOk="0">
                  <a:moveTo>
                    <a:pt x="1" y="0"/>
                  </a:moveTo>
                  <a:lnTo>
                    <a:pt x="1" y="163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1"/>
            <p:cNvSpPr/>
            <p:nvPr/>
          </p:nvSpPr>
          <p:spPr>
            <a:xfrm>
              <a:off x="2434166" y="1384124"/>
              <a:ext cx="179879" cy="468711"/>
            </a:xfrm>
            <a:custGeom>
              <a:avLst/>
              <a:gdLst/>
              <a:ahLst/>
              <a:cxnLst/>
              <a:rect l="l" t="t" r="r" b="b"/>
              <a:pathLst>
                <a:path w="4905" h="12781" fill="none" extrusionOk="0">
                  <a:moveTo>
                    <a:pt x="0" y="83"/>
                  </a:moveTo>
                  <a:lnTo>
                    <a:pt x="4905" y="1"/>
                  </a:lnTo>
                  <a:lnTo>
                    <a:pt x="4905" y="12698"/>
                  </a:lnTo>
                  <a:lnTo>
                    <a:pt x="0" y="12780"/>
                  </a:ln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1"/>
            <p:cNvSpPr/>
            <p:nvPr/>
          </p:nvSpPr>
          <p:spPr>
            <a:xfrm>
              <a:off x="2476121" y="1850794"/>
              <a:ext cx="96962" cy="47014"/>
            </a:xfrm>
            <a:custGeom>
              <a:avLst/>
              <a:gdLst/>
              <a:ahLst/>
              <a:cxnLst/>
              <a:rect l="l" t="t" r="r" b="b"/>
              <a:pathLst>
                <a:path w="2644" h="1282" fill="none" extrusionOk="0">
                  <a:moveTo>
                    <a:pt x="2644" y="1"/>
                  </a:moveTo>
                  <a:lnTo>
                    <a:pt x="2644" y="1227"/>
                  </a:lnTo>
                  <a:lnTo>
                    <a:pt x="1" y="1281"/>
                  </a:lnTo>
                  <a:lnTo>
                    <a:pt x="1" y="28"/>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1"/>
            <p:cNvSpPr/>
            <p:nvPr/>
          </p:nvSpPr>
          <p:spPr>
            <a:xfrm>
              <a:off x="2439154" y="1793840"/>
              <a:ext cx="169904" cy="3044"/>
            </a:xfrm>
            <a:custGeom>
              <a:avLst/>
              <a:gdLst/>
              <a:ahLst/>
              <a:cxnLst/>
              <a:rect l="l" t="t" r="r" b="b"/>
              <a:pathLst>
                <a:path w="4633" h="83" fill="none" extrusionOk="0">
                  <a:moveTo>
                    <a:pt x="4633" y="1"/>
                  </a:moveTo>
                  <a:lnTo>
                    <a:pt x="1" y="82"/>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1"/>
            <p:cNvSpPr/>
            <p:nvPr/>
          </p:nvSpPr>
          <p:spPr>
            <a:xfrm>
              <a:off x="2527097" y="1896783"/>
              <a:ext cx="37" cy="169904"/>
            </a:xfrm>
            <a:custGeom>
              <a:avLst/>
              <a:gdLst/>
              <a:ahLst/>
              <a:cxnLst/>
              <a:rect l="l" t="t" r="r" b="b"/>
              <a:pathLst>
                <a:path w="1" h="4633" fill="none" extrusionOk="0">
                  <a:moveTo>
                    <a:pt x="0" y="0"/>
                  </a:moveTo>
                  <a:lnTo>
                    <a:pt x="0" y="4632"/>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1"/>
            <p:cNvSpPr/>
            <p:nvPr/>
          </p:nvSpPr>
          <p:spPr>
            <a:xfrm>
              <a:off x="2438164" y="1752876"/>
              <a:ext cx="50975" cy="1027"/>
            </a:xfrm>
            <a:custGeom>
              <a:avLst/>
              <a:gdLst/>
              <a:ahLst/>
              <a:cxnLst/>
              <a:rect l="l" t="t" r="r" b="b"/>
              <a:pathLst>
                <a:path w="1390" h="28" fill="none" extrusionOk="0">
                  <a:moveTo>
                    <a:pt x="1390" y="0"/>
                  </a:moveTo>
                  <a:lnTo>
                    <a:pt x="0" y="28"/>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1"/>
            <p:cNvSpPr/>
            <p:nvPr/>
          </p:nvSpPr>
          <p:spPr>
            <a:xfrm>
              <a:off x="2438164" y="1706888"/>
              <a:ext cx="50975" cy="37"/>
            </a:xfrm>
            <a:custGeom>
              <a:avLst/>
              <a:gdLst/>
              <a:ahLst/>
              <a:cxnLst/>
              <a:rect l="l" t="t" r="r" b="b"/>
              <a:pathLst>
                <a:path w="1390" h="1" fill="none" extrusionOk="0">
                  <a:moveTo>
                    <a:pt x="1390" y="1"/>
                  </a:moveTo>
                  <a:lnTo>
                    <a:pt x="0"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1"/>
            <p:cNvSpPr/>
            <p:nvPr/>
          </p:nvSpPr>
          <p:spPr>
            <a:xfrm>
              <a:off x="2438164" y="1659946"/>
              <a:ext cx="50975" cy="1027"/>
            </a:xfrm>
            <a:custGeom>
              <a:avLst/>
              <a:gdLst/>
              <a:ahLst/>
              <a:cxnLst/>
              <a:rect l="l" t="t" r="r" b="b"/>
              <a:pathLst>
                <a:path w="1390" h="28" fill="none" extrusionOk="0">
                  <a:moveTo>
                    <a:pt x="1390" y="0"/>
                  </a:moveTo>
                  <a:lnTo>
                    <a:pt x="0" y="28"/>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1"/>
            <p:cNvSpPr/>
            <p:nvPr/>
          </p:nvSpPr>
          <p:spPr>
            <a:xfrm>
              <a:off x="2438164" y="1613957"/>
              <a:ext cx="50975" cy="1064"/>
            </a:xfrm>
            <a:custGeom>
              <a:avLst/>
              <a:gdLst/>
              <a:ahLst/>
              <a:cxnLst/>
              <a:rect l="l" t="t" r="r" b="b"/>
              <a:pathLst>
                <a:path w="1390" h="29" fill="none" extrusionOk="0">
                  <a:moveTo>
                    <a:pt x="1390" y="1"/>
                  </a:moveTo>
                  <a:lnTo>
                    <a:pt x="0" y="28"/>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1"/>
            <p:cNvSpPr/>
            <p:nvPr/>
          </p:nvSpPr>
          <p:spPr>
            <a:xfrm>
              <a:off x="2438164" y="1568005"/>
              <a:ext cx="50975" cy="1027"/>
            </a:xfrm>
            <a:custGeom>
              <a:avLst/>
              <a:gdLst/>
              <a:ahLst/>
              <a:cxnLst/>
              <a:rect l="l" t="t" r="r" b="b"/>
              <a:pathLst>
                <a:path w="1390" h="28" fill="none" extrusionOk="0">
                  <a:moveTo>
                    <a:pt x="1390" y="1"/>
                  </a:moveTo>
                  <a:lnTo>
                    <a:pt x="0" y="28"/>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1"/>
            <p:cNvSpPr/>
            <p:nvPr/>
          </p:nvSpPr>
          <p:spPr>
            <a:xfrm>
              <a:off x="2438164" y="1522053"/>
              <a:ext cx="50975" cy="1027"/>
            </a:xfrm>
            <a:custGeom>
              <a:avLst/>
              <a:gdLst/>
              <a:ahLst/>
              <a:cxnLst/>
              <a:rect l="l" t="t" r="r" b="b"/>
              <a:pathLst>
                <a:path w="1390" h="28" fill="none" extrusionOk="0">
                  <a:moveTo>
                    <a:pt x="1390" y="0"/>
                  </a:moveTo>
                  <a:lnTo>
                    <a:pt x="0" y="27"/>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1"/>
            <p:cNvSpPr/>
            <p:nvPr/>
          </p:nvSpPr>
          <p:spPr>
            <a:xfrm>
              <a:off x="2438164" y="1476065"/>
              <a:ext cx="50975" cy="37"/>
            </a:xfrm>
            <a:custGeom>
              <a:avLst/>
              <a:gdLst/>
              <a:ahLst/>
              <a:cxnLst/>
              <a:rect l="l" t="t" r="r" b="b"/>
              <a:pathLst>
                <a:path w="1390" h="1" fill="none" extrusionOk="0">
                  <a:moveTo>
                    <a:pt x="1390" y="1"/>
                  </a:moveTo>
                  <a:lnTo>
                    <a:pt x="0"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1"/>
            <p:cNvSpPr/>
            <p:nvPr/>
          </p:nvSpPr>
          <p:spPr>
            <a:xfrm>
              <a:off x="2438164" y="1430113"/>
              <a:ext cx="50975" cy="37"/>
            </a:xfrm>
            <a:custGeom>
              <a:avLst/>
              <a:gdLst/>
              <a:ahLst/>
              <a:cxnLst/>
              <a:rect l="l" t="t" r="r" b="b"/>
              <a:pathLst>
                <a:path w="1390" h="1" fill="none" extrusionOk="0">
                  <a:moveTo>
                    <a:pt x="1390"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3" name="Google Shape;903;p11"/>
          <p:cNvSpPr/>
          <p:nvPr/>
        </p:nvSpPr>
        <p:spPr>
          <a:xfrm flipH="1">
            <a:off x="8645758" y="3267141"/>
            <a:ext cx="78176" cy="79058"/>
          </a:xfrm>
          <a:custGeom>
            <a:avLst/>
            <a:gdLst/>
            <a:ahLst/>
            <a:cxnLst/>
            <a:rect l="l" t="t" r="r" b="b"/>
            <a:pathLst>
              <a:path w="2480" h="2508" fill="none" extrusionOk="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4" name="Google Shape;904;p11"/>
          <p:cNvGrpSpPr/>
          <p:nvPr/>
        </p:nvGrpSpPr>
        <p:grpSpPr>
          <a:xfrm flipH="1">
            <a:off x="7545149" y="4724289"/>
            <a:ext cx="110824" cy="110824"/>
            <a:chOff x="794923" y="2795124"/>
            <a:chExt cx="128941" cy="128941"/>
          </a:xfrm>
        </p:grpSpPr>
        <p:sp>
          <p:nvSpPr>
            <p:cNvPr id="905" name="Google Shape;905;p11"/>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1"/>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7" name="Google Shape;907;p11"/>
          <p:cNvGrpSpPr/>
          <p:nvPr/>
        </p:nvGrpSpPr>
        <p:grpSpPr>
          <a:xfrm flipH="1">
            <a:off x="8636973" y="3556764"/>
            <a:ext cx="187263" cy="187264"/>
            <a:chOff x="1447449" y="4268259"/>
            <a:chExt cx="217875" cy="217875"/>
          </a:xfrm>
        </p:grpSpPr>
        <p:sp>
          <p:nvSpPr>
            <p:cNvPr id="908" name="Google Shape;908;p11"/>
            <p:cNvSpPr/>
            <p:nvPr/>
          </p:nvSpPr>
          <p:spPr>
            <a:xfrm>
              <a:off x="1556370" y="4268259"/>
              <a:ext cx="37" cy="82000"/>
            </a:xfrm>
            <a:custGeom>
              <a:avLst/>
              <a:gdLst/>
              <a:ahLst/>
              <a:cxnLst/>
              <a:rect l="l" t="t" r="r" b="b"/>
              <a:pathLst>
                <a:path w="1" h="2236" fill="none" extrusionOk="0">
                  <a:moveTo>
                    <a:pt x="1" y="1"/>
                  </a:moveTo>
                  <a:lnTo>
                    <a:pt x="1" y="223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1"/>
            <p:cNvSpPr/>
            <p:nvPr/>
          </p:nvSpPr>
          <p:spPr>
            <a:xfrm>
              <a:off x="1556370" y="4404171"/>
              <a:ext cx="37" cy="81963"/>
            </a:xfrm>
            <a:custGeom>
              <a:avLst/>
              <a:gdLst/>
              <a:ahLst/>
              <a:cxnLst/>
              <a:rect l="l" t="t" r="r" b="b"/>
              <a:pathLst>
                <a:path w="1" h="2235" fill="none" extrusionOk="0">
                  <a:moveTo>
                    <a:pt x="1" y="1"/>
                  </a:moveTo>
                  <a:lnTo>
                    <a:pt x="1" y="223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1"/>
            <p:cNvSpPr/>
            <p:nvPr/>
          </p:nvSpPr>
          <p:spPr>
            <a:xfrm>
              <a:off x="1447449" y="4377179"/>
              <a:ext cx="82000" cy="2054"/>
            </a:xfrm>
            <a:custGeom>
              <a:avLst/>
              <a:gdLst/>
              <a:ahLst/>
              <a:cxnLst/>
              <a:rect l="l" t="t" r="r" b="b"/>
              <a:pathLst>
                <a:path w="2236" h="56" fill="none" extrusionOk="0">
                  <a:moveTo>
                    <a:pt x="1" y="55"/>
                  </a:moveTo>
                  <a:lnTo>
                    <a:pt x="2235"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1"/>
            <p:cNvSpPr/>
            <p:nvPr/>
          </p:nvSpPr>
          <p:spPr>
            <a:xfrm>
              <a:off x="1583361" y="4375199"/>
              <a:ext cx="81963" cy="1027"/>
            </a:xfrm>
            <a:custGeom>
              <a:avLst/>
              <a:gdLst/>
              <a:ahLst/>
              <a:cxnLst/>
              <a:rect l="l" t="t" r="r" b="b"/>
              <a:pathLst>
                <a:path w="2235" h="28" fill="none" extrusionOk="0">
                  <a:moveTo>
                    <a:pt x="1" y="28"/>
                  </a:moveTo>
                  <a:lnTo>
                    <a:pt x="2235"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1"/>
            <p:cNvSpPr/>
            <p:nvPr/>
          </p:nvSpPr>
          <p:spPr>
            <a:xfrm>
              <a:off x="1479429" y="4301265"/>
              <a:ext cx="58016" cy="56989"/>
            </a:xfrm>
            <a:custGeom>
              <a:avLst/>
              <a:gdLst/>
              <a:ahLst/>
              <a:cxnLst/>
              <a:rect l="l" t="t" r="r" b="b"/>
              <a:pathLst>
                <a:path w="1582" h="1554" fill="none" extrusionOk="0">
                  <a:moveTo>
                    <a:pt x="1" y="0"/>
                  </a:moveTo>
                  <a:lnTo>
                    <a:pt x="1581" y="1553"/>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1"/>
            <p:cNvSpPr/>
            <p:nvPr/>
          </p:nvSpPr>
          <p:spPr>
            <a:xfrm>
              <a:off x="1575366" y="4395186"/>
              <a:ext cx="57979" cy="56989"/>
            </a:xfrm>
            <a:custGeom>
              <a:avLst/>
              <a:gdLst/>
              <a:ahLst/>
              <a:cxnLst/>
              <a:rect l="l" t="t" r="r" b="b"/>
              <a:pathLst>
                <a:path w="1581" h="1554" fill="none" extrusionOk="0">
                  <a:moveTo>
                    <a:pt x="1" y="0"/>
                  </a:moveTo>
                  <a:lnTo>
                    <a:pt x="1581" y="1554"/>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1"/>
            <p:cNvSpPr/>
            <p:nvPr/>
          </p:nvSpPr>
          <p:spPr>
            <a:xfrm>
              <a:off x="1479429" y="4396176"/>
              <a:ext cx="58016" cy="59006"/>
            </a:xfrm>
            <a:custGeom>
              <a:avLst/>
              <a:gdLst/>
              <a:ahLst/>
              <a:cxnLst/>
              <a:rect l="l" t="t" r="r" b="b"/>
              <a:pathLst>
                <a:path w="1582" h="1609" fill="none" extrusionOk="0">
                  <a:moveTo>
                    <a:pt x="1" y="1608"/>
                  </a:moveTo>
                  <a:lnTo>
                    <a:pt x="1581"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1"/>
            <p:cNvSpPr/>
            <p:nvPr/>
          </p:nvSpPr>
          <p:spPr>
            <a:xfrm>
              <a:off x="1575366" y="4299248"/>
              <a:ext cx="57979" cy="59006"/>
            </a:xfrm>
            <a:custGeom>
              <a:avLst/>
              <a:gdLst/>
              <a:ahLst/>
              <a:cxnLst/>
              <a:rect l="l" t="t" r="r" b="b"/>
              <a:pathLst>
                <a:path w="1581" h="1609" fill="none" extrusionOk="0">
                  <a:moveTo>
                    <a:pt x="1" y="1608"/>
                  </a:moveTo>
                  <a:lnTo>
                    <a:pt x="1581"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6" name="Google Shape;916;p11"/>
          <p:cNvGrpSpPr/>
          <p:nvPr/>
        </p:nvGrpSpPr>
        <p:grpSpPr>
          <a:xfrm>
            <a:off x="8276589" y="385746"/>
            <a:ext cx="308365" cy="307514"/>
            <a:chOff x="2601030" y="2721166"/>
            <a:chExt cx="358773" cy="357783"/>
          </a:xfrm>
        </p:grpSpPr>
        <p:sp>
          <p:nvSpPr>
            <p:cNvPr id="917" name="Google Shape;917;p11"/>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1"/>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1"/>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1"/>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1"/>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1"/>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1"/>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1"/>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5" name="Google Shape;925;p11"/>
          <p:cNvGrpSpPr/>
          <p:nvPr/>
        </p:nvGrpSpPr>
        <p:grpSpPr>
          <a:xfrm>
            <a:off x="353077" y="383180"/>
            <a:ext cx="545422" cy="666492"/>
            <a:chOff x="2859835" y="2776139"/>
            <a:chExt cx="634581" cy="775442"/>
          </a:xfrm>
        </p:grpSpPr>
        <p:sp>
          <p:nvSpPr>
            <p:cNvPr id="926" name="Google Shape;926;p11"/>
            <p:cNvSpPr/>
            <p:nvPr/>
          </p:nvSpPr>
          <p:spPr>
            <a:xfrm>
              <a:off x="2859835" y="2847066"/>
              <a:ext cx="634581" cy="704515"/>
            </a:xfrm>
            <a:custGeom>
              <a:avLst/>
              <a:gdLst/>
              <a:ahLst/>
              <a:cxnLst/>
              <a:rect l="l" t="t" r="r" b="b"/>
              <a:pathLst>
                <a:path w="17304" h="19211" fill="none" extrusionOk="0">
                  <a:moveTo>
                    <a:pt x="10546" y="1"/>
                  </a:moveTo>
                  <a:lnTo>
                    <a:pt x="10546" y="6486"/>
                  </a:lnTo>
                  <a:cubicBezTo>
                    <a:pt x="10546" y="6486"/>
                    <a:pt x="14960" y="13189"/>
                    <a:pt x="15778" y="14551"/>
                  </a:cubicBezTo>
                  <a:cubicBezTo>
                    <a:pt x="16568" y="15887"/>
                    <a:pt x="17303" y="16977"/>
                    <a:pt x="17303" y="17603"/>
                  </a:cubicBezTo>
                  <a:cubicBezTo>
                    <a:pt x="17303" y="18284"/>
                    <a:pt x="17058" y="18911"/>
                    <a:pt x="15669" y="18938"/>
                  </a:cubicBezTo>
                  <a:lnTo>
                    <a:pt x="8666" y="19075"/>
                  </a:lnTo>
                  <a:lnTo>
                    <a:pt x="1636" y="19184"/>
                  </a:lnTo>
                  <a:cubicBezTo>
                    <a:pt x="246" y="19211"/>
                    <a:pt x="1" y="18584"/>
                    <a:pt x="1" y="17903"/>
                  </a:cubicBezTo>
                  <a:cubicBezTo>
                    <a:pt x="1" y="17303"/>
                    <a:pt x="682" y="16241"/>
                    <a:pt x="1554" y="14797"/>
                  </a:cubicBezTo>
                  <a:cubicBezTo>
                    <a:pt x="2399" y="13380"/>
                    <a:pt x="6758" y="6568"/>
                    <a:pt x="6758" y="6568"/>
                  </a:cubicBezTo>
                  <a:lnTo>
                    <a:pt x="6758" y="5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1"/>
            <p:cNvSpPr/>
            <p:nvPr/>
          </p:nvSpPr>
          <p:spPr>
            <a:xfrm>
              <a:off x="3005759" y="3252785"/>
              <a:ext cx="342778" cy="6051"/>
            </a:xfrm>
            <a:custGeom>
              <a:avLst/>
              <a:gdLst/>
              <a:ahLst/>
              <a:cxnLst/>
              <a:rect l="l" t="t" r="r" b="b"/>
              <a:pathLst>
                <a:path w="9347" h="165" fill="none" extrusionOk="0">
                  <a:moveTo>
                    <a:pt x="0" y="164"/>
                  </a:moveTo>
                  <a:lnTo>
                    <a:pt x="9346"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1"/>
            <p:cNvSpPr/>
            <p:nvPr/>
          </p:nvSpPr>
          <p:spPr>
            <a:xfrm>
              <a:off x="3062712" y="2776139"/>
              <a:ext cx="229863" cy="64984"/>
            </a:xfrm>
            <a:custGeom>
              <a:avLst/>
              <a:gdLst/>
              <a:ahLst/>
              <a:cxnLst/>
              <a:rect l="l" t="t" r="r" b="b"/>
              <a:pathLst>
                <a:path w="6268" h="1772" fill="none" extrusionOk="0">
                  <a:moveTo>
                    <a:pt x="6240" y="818"/>
                  </a:moveTo>
                  <a:cubicBezTo>
                    <a:pt x="6240" y="1281"/>
                    <a:pt x="5886" y="1663"/>
                    <a:pt x="5423" y="1690"/>
                  </a:cubicBezTo>
                  <a:lnTo>
                    <a:pt x="818" y="1771"/>
                  </a:lnTo>
                  <a:cubicBezTo>
                    <a:pt x="355" y="1771"/>
                    <a:pt x="0" y="1390"/>
                    <a:pt x="0" y="954"/>
                  </a:cubicBezTo>
                  <a:lnTo>
                    <a:pt x="0" y="954"/>
                  </a:lnTo>
                  <a:cubicBezTo>
                    <a:pt x="0" y="464"/>
                    <a:pt x="355" y="109"/>
                    <a:pt x="818" y="82"/>
                  </a:cubicBezTo>
                  <a:lnTo>
                    <a:pt x="5423" y="0"/>
                  </a:lnTo>
                  <a:cubicBezTo>
                    <a:pt x="5886" y="0"/>
                    <a:pt x="6267" y="355"/>
                    <a:pt x="6240" y="818"/>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9" name="Google Shape;929;p11"/>
          <p:cNvSpPr/>
          <p:nvPr/>
        </p:nvSpPr>
        <p:spPr>
          <a:xfrm>
            <a:off x="1528132" y="248511"/>
            <a:ext cx="134641" cy="134662"/>
          </a:xfrm>
          <a:custGeom>
            <a:avLst/>
            <a:gdLst/>
            <a:ahLst/>
            <a:cxnLst/>
            <a:rect l="l" t="t" r="r" b="b"/>
            <a:pathLst>
              <a:path w="6266" h="6267" fill="none" extrusionOk="0">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w="19375" cap="flat" cmpd="sng">
            <a:solidFill>
              <a:schemeClr val="lt1"/>
            </a:solidFill>
            <a:prstDash val="solid"/>
            <a:miter lim="31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0" name="Google Shape;930;p11"/>
          <p:cNvGrpSpPr/>
          <p:nvPr/>
        </p:nvGrpSpPr>
        <p:grpSpPr>
          <a:xfrm rot="10800000">
            <a:off x="295877" y="1200225"/>
            <a:ext cx="606382" cy="616689"/>
            <a:chOff x="3027518" y="-1395725"/>
            <a:chExt cx="705506" cy="717497"/>
          </a:xfrm>
        </p:grpSpPr>
        <p:sp>
          <p:nvSpPr>
            <p:cNvPr id="931" name="Google Shape;931;p11"/>
            <p:cNvSpPr/>
            <p:nvPr/>
          </p:nvSpPr>
          <p:spPr>
            <a:xfrm>
              <a:off x="3027518" y="-1395725"/>
              <a:ext cx="705506" cy="717497"/>
            </a:xfrm>
            <a:custGeom>
              <a:avLst/>
              <a:gdLst/>
              <a:ahLst/>
              <a:cxnLst/>
              <a:rect l="l" t="t" r="r" b="b"/>
              <a:pathLst>
                <a:path w="19238" h="19565" fill="none" extrusionOk="0">
                  <a:moveTo>
                    <a:pt x="19237" y="0"/>
                  </a:moveTo>
                  <a:lnTo>
                    <a:pt x="19237" y="19237"/>
                  </a:lnTo>
                  <a:lnTo>
                    <a:pt x="0" y="19564"/>
                  </a:ln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1"/>
            <p:cNvSpPr/>
            <p:nvPr/>
          </p:nvSpPr>
          <p:spPr>
            <a:xfrm>
              <a:off x="3298315" y="-1144915"/>
              <a:ext cx="339771" cy="345785"/>
            </a:xfrm>
            <a:custGeom>
              <a:avLst/>
              <a:gdLst/>
              <a:ahLst/>
              <a:cxnLst/>
              <a:rect l="l" t="t" r="r" b="b"/>
              <a:pathLst>
                <a:path w="9265" h="9429" fill="none" extrusionOk="0">
                  <a:moveTo>
                    <a:pt x="9265" y="1"/>
                  </a:moveTo>
                  <a:lnTo>
                    <a:pt x="9265" y="9265"/>
                  </a:lnTo>
                  <a:lnTo>
                    <a:pt x="1" y="9428"/>
                  </a:ln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1"/>
            <p:cNvSpPr/>
            <p:nvPr/>
          </p:nvSpPr>
          <p:spPr>
            <a:xfrm>
              <a:off x="3182390" y="-740223"/>
              <a:ext cx="37" cy="55999"/>
            </a:xfrm>
            <a:custGeom>
              <a:avLst/>
              <a:gdLst/>
              <a:ahLst/>
              <a:cxnLst/>
              <a:rect l="l" t="t" r="r" b="b"/>
              <a:pathLst>
                <a:path w="1" h="1527" fill="none" extrusionOk="0">
                  <a:moveTo>
                    <a:pt x="1" y="1527"/>
                  </a:moveTo>
                  <a:lnTo>
                    <a:pt x="1"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1"/>
            <p:cNvSpPr/>
            <p:nvPr/>
          </p:nvSpPr>
          <p:spPr>
            <a:xfrm>
              <a:off x="3260358" y="-741214"/>
              <a:ext cx="37" cy="55009"/>
            </a:xfrm>
            <a:custGeom>
              <a:avLst/>
              <a:gdLst/>
              <a:ahLst/>
              <a:cxnLst/>
              <a:rect l="l" t="t" r="r" b="b"/>
              <a:pathLst>
                <a:path w="1" h="1500" fill="none" extrusionOk="0">
                  <a:moveTo>
                    <a:pt x="0" y="1499"/>
                  </a:moveTo>
                  <a:lnTo>
                    <a:pt x="0"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1"/>
            <p:cNvSpPr/>
            <p:nvPr/>
          </p:nvSpPr>
          <p:spPr>
            <a:xfrm>
              <a:off x="3339279" y="-742204"/>
              <a:ext cx="37" cy="55009"/>
            </a:xfrm>
            <a:custGeom>
              <a:avLst/>
              <a:gdLst/>
              <a:ahLst/>
              <a:cxnLst/>
              <a:rect l="l" t="t" r="r" b="b"/>
              <a:pathLst>
                <a:path w="1" h="1500" fill="none" extrusionOk="0">
                  <a:moveTo>
                    <a:pt x="1" y="1499"/>
                  </a:moveTo>
                  <a:lnTo>
                    <a:pt x="1"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1"/>
            <p:cNvSpPr/>
            <p:nvPr/>
          </p:nvSpPr>
          <p:spPr>
            <a:xfrm>
              <a:off x="3417247" y="-744221"/>
              <a:ext cx="37" cy="55999"/>
            </a:xfrm>
            <a:custGeom>
              <a:avLst/>
              <a:gdLst/>
              <a:ahLst/>
              <a:cxnLst/>
              <a:rect l="l" t="t" r="r" b="b"/>
              <a:pathLst>
                <a:path w="1" h="1527" fill="none" extrusionOk="0">
                  <a:moveTo>
                    <a:pt x="0" y="1527"/>
                  </a:moveTo>
                  <a:lnTo>
                    <a:pt x="0"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1"/>
            <p:cNvSpPr/>
            <p:nvPr/>
          </p:nvSpPr>
          <p:spPr>
            <a:xfrm>
              <a:off x="3496168" y="-745211"/>
              <a:ext cx="37" cy="55009"/>
            </a:xfrm>
            <a:custGeom>
              <a:avLst/>
              <a:gdLst/>
              <a:ahLst/>
              <a:cxnLst/>
              <a:rect l="l" t="t" r="r" b="b"/>
              <a:pathLst>
                <a:path w="1" h="1500" fill="none" extrusionOk="0">
                  <a:moveTo>
                    <a:pt x="1" y="1499"/>
                  </a:moveTo>
                  <a:lnTo>
                    <a:pt x="1"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1"/>
            <p:cNvSpPr/>
            <p:nvPr/>
          </p:nvSpPr>
          <p:spPr>
            <a:xfrm>
              <a:off x="3574099" y="-747191"/>
              <a:ext cx="37" cy="55999"/>
            </a:xfrm>
            <a:custGeom>
              <a:avLst/>
              <a:gdLst/>
              <a:ahLst/>
              <a:cxnLst/>
              <a:rect l="l" t="t" r="r" b="b"/>
              <a:pathLst>
                <a:path w="1" h="1527" fill="none" extrusionOk="0">
                  <a:moveTo>
                    <a:pt x="1" y="1526"/>
                  </a:moveTo>
                  <a:lnTo>
                    <a:pt x="1"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1"/>
            <p:cNvSpPr/>
            <p:nvPr/>
          </p:nvSpPr>
          <p:spPr>
            <a:xfrm>
              <a:off x="3653057" y="-748181"/>
              <a:ext cx="37" cy="55962"/>
            </a:xfrm>
            <a:custGeom>
              <a:avLst/>
              <a:gdLst/>
              <a:ahLst/>
              <a:cxnLst/>
              <a:rect l="l" t="t" r="r" b="b"/>
              <a:pathLst>
                <a:path w="1" h="1526" fill="none" extrusionOk="0">
                  <a:moveTo>
                    <a:pt x="1" y="1526"/>
                  </a:moveTo>
                  <a:lnTo>
                    <a:pt x="1"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0" name="Google Shape;940;p11"/>
          <p:cNvGrpSpPr/>
          <p:nvPr/>
        </p:nvGrpSpPr>
        <p:grpSpPr>
          <a:xfrm>
            <a:off x="852522" y="261574"/>
            <a:ext cx="576312" cy="578897"/>
            <a:chOff x="1889565" y="-3382437"/>
            <a:chExt cx="670520" cy="673527"/>
          </a:xfrm>
        </p:grpSpPr>
        <p:sp>
          <p:nvSpPr>
            <p:cNvPr id="941" name="Google Shape;941;p11"/>
            <p:cNvSpPr/>
            <p:nvPr/>
          </p:nvSpPr>
          <p:spPr>
            <a:xfrm>
              <a:off x="1889565" y="-3382437"/>
              <a:ext cx="670520" cy="673527"/>
            </a:xfrm>
            <a:custGeom>
              <a:avLst/>
              <a:gdLst/>
              <a:ahLst/>
              <a:cxnLst/>
              <a:rect l="l" t="t" r="r" b="b"/>
              <a:pathLst>
                <a:path w="18284" h="18366" fill="none" extrusionOk="0">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1"/>
            <p:cNvSpPr/>
            <p:nvPr/>
          </p:nvSpPr>
          <p:spPr>
            <a:xfrm>
              <a:off x="2179359" y="-3091653"/>
              <a:ext cx="90948" cy="93001"/>
            </a:xfrm>
            <a:custGeom>
              <a:avLst/>
              <a:gdLst/>
              <a:ahLst/>
              <a:cxnLst/>
              <a:rect l="l" t="t" r="r" b="b"/>
              <a:pathLst>
                <a:path w="2480" h="2536" fill="none" extrusionOk="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1"/>
            <p:cNvSpPr/>
            <p:nvPr/>
          </p:nvSpPr>
          <p:spPr>
            <a:xfrm>
              <a:off x="2109386" y="-3278504"/>
              <a:ext cx="230853" cy="155931"/>
            </a:xfrm>
            <a:custGeom>
              <a:avLst/>
              <a:gdLst/>
              <a:ahLst/>
              <a:cxnLst/>
              <a:rect l="l" t="t" r="r" b="b"/>
              <a:pathLst>
                <a:path w="6295" h="4252" fill="none" extrusionOk="0">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1"/>
            <p:cNvSpPr/>
            <p:nvPr/>
          </p:nvSpPr>
          <p:spPr>
            <a:xfrm>
              <a:off x="1992471" y="-3042657"/>
              <a:ext cx="186920" cy="199865"/>
            </a:xfrm>
            <a:custGeom>
              <a:avLst/>
              <a:gdLst/>
              <a:ahLst/>
              <a:cxnLst/>
              <a:rect l="l" t="t" r="r" b="b"/>
              <a:pathLst>
                <a:path w="5097" h="5450" fill="none" extrusionOk="0">
                  <a:moveTo>
                    <a:pt x="3897" y="0"/>
                  </a:moveTo>
                  <a:lnTo>
                    <a:pt x="1" y="82"/>
                  </a:lnTo>
                  <a:cubicBezTo>
                    <a:pt x="1" y="2289"/>
                    <a:pt x="1200" y="4333"/>
                    <a:pt x="3107" y="5450"/>
                  </a:cubicBezTo>
                  <a:lnTo>
                    <a:pt x="5096" y="2071"/>
                  </a:lnTo>
                  <a:cubicBezTo>
                    <a:pt x="4360" y="1635"/>
                    <a:pt x="3897" y="872"/>
                    <a:pt x="3897" y="0"/>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1"/>
            <p:cNvSpPr/>
            <p:nvPr/>
          </p:nvSpPr>
          <p:spPr>
            <a:xfrm>
              <a:off x="2270273" y="-3048672"/>
              <a:ext cx="186920" cy="200892"/>
            </a:xfrm>
            <a:custGeom>
              <a:avLst/>
              <a:gdLst/>
              <a:ahLst/>
              <a:cxnLst/>
              <a:rect l="l" t="t" r="r" b="b"/>
              <a:pathLst>
                <a:path w="5097" h="5478" fill="none" extrusionOk="0">
                  <a:moveTo>
                    <a:pt x="5096" y="1"/>
                  </a:moveTo>
                  <a:lnTo>
                    <a:pt x="1227" y="82"/>
                  </a:lnTo>
                  <a:cubicBezTo>
                    <a:pt x="1200" y="954"/>
                    <a:pt x="736" y="1745"/>
                    <a:pt x="1" y="2181"/>
                  </a:cubicBezTo>
                  <a:lnTo>
                    <a:pt x="1990" y="5478"/>
                  </a:lnTo>
                  <a:cubicBezTo>
                    <a:pt x="3897" y="4333"/>
                    <a:pt x="5069" y="2262"/>
                    <a:pt x="5096" y="1"/>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6" name="Google Shape;946;p11"/>
          <p:cNvGrpSpPr/>
          <p:nvPr/>
        </p:nvGrpSpPr>
        <p:grpSpPr>
          <a:xfrm flipH="1">
            <a:off x="285949" y="439639"/>
            <a:ext cx="110824" cy="110824"/>
            <a:chOff x="794923" y="2795124"/>
            <a:chExt cx="128941" cy="128941"/>
          </a:xfrm>
        </p:grpSpPr>
        <p:sp>
          <p:nvSpPr>
            <p:cNvPr id="947" name="Google Shape;947;p11"/>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1"/>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9" name="Google Shape;949;p11"/>
          <p:cNvGrpSpPr/>
          <p:nvPr/>
        </p:nvGrpSpPr>
        <p:grpSpPr>
          <a:xfrm>
            <a:off x="619592" y="4514939"/>
            <a:ext cx="187263" cy="187264"/>
            <a:chOff x="1447449" y="4268259"/>
            <a:chExt cx="217875" cy="217875"/>
          </a:xfrm>
        </p:grpSpPr>
        <p:sp>
          <p:nvSpPr>
            <p:cNvPr id="950" name="Google Shape;950;p11"/>
            <p:cNvSpPr/>
            <p:nvPr/>
          </p:nvSpPr>
          <p:spPr>
            <a:xfrm>
              <a:off x="1556370" y="4268259"/>
              <a:ext cx="37" cy="82000"/>
            </a:xfrm>
            <a:custGeom>
              <a:avLst/>
              <a:gdLst/>
              <a:ahLst/>
              <a:cxnLst/>
              <a:rect l="l" t="t" r="r" b="b"/>
              <a:pathLst>
                <a:path w="1" h="2236" fill="none" extrusionOk="0">
                  <a:moveTo>
                    <a:pt x="1" y="1"/>
                  </a:moveTo>
                  <a:lnTo>
                    <a:pt x="1" y="223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1"/>
            <p:cNvSpPr/>
            <p:nvPr/>
          </p:nvSpPr>
          <p:spPr>
            <a:xfrm>
              <a:off x="1556370" y="4404171"/>
              <a:ext cx="37" cy="81963"/>
            </a:xfrm>
            <a:custGeom>
              <a:avLst/>
              <a:gdLst/>
              <a:ahLst/>
              <a:cxnLst/>
              <a:rect l="l" t="t" r="r" b="b"/>
              <a:pathLst>
                <a:path w="1" h="2235" fill="none" extrusionOk="0">
                  <a:moveTo>
                    <a:pt x="1" y="1"/>
                  </a:moveTo>
                  <a:lnTo>
                    <a:pt x="1" y="223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1"/>
            <p:cNvSpPr/>
            <p:nvPr/>
          </p:nvSpPr>
          <p:spPr>
            <a:xfrm>
              <a:off x="1447449" y="4377179"/>
              <a:ext cx="82000" cy="2054"/>
            </a:xfrm>
            <a:custGeom>
              <a:avLst/>
              <a:gdLst/>
              <a:ahLst/>
              <a:cxnLst/>
              <a:rect l="l" t="t" r="r" b="b"/>
              <a:pathLst>
                <a:path w="2236" h="56" fill="none" extrusionOk="0">
                  <a:moveTo>
                    <a:pt x="1" y="55"/>
                  </a:moveTo>
                  <a:lnTo>
                    <a:pt x="2235"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1"/>
            <p:cNvSpPr/>
            <p:nvPr/>
          </p:nvSpPr>
          <p:spPr>
            <a:xfrm>
              <a:off x="1583361" y="4375199"/>
              <a:ext cx="81963" cy="1027"/>
            </a:xfrm>
            <a:custGeom>
              <a:avLst/>
              <a:gdLst/>
              <a:ahLst/>
              <a:cxnLst/>
              <a:rect l="l" t="t" r="r" b="b"/>
              <a:pathLst>
                <a:path w="2235" h="28" fill="none" extrusionOk="0">
                  <a:moveTo>
                    <a:pt x="1" y="28"/>
                  </a:moveTo>
                  <a:lnTo>
                    <a:pt x="2235"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1"/>
            <p:cNvSpPr/>
            <p:nvPr/>
          </p:nvSpPr>
          <p:spPr>
            <a:xfrm>
              <a:off x="1479429" y="4301265"/>
              <a:ext cx="58016" cy="56989"/>
            </a:xfrm>
            <a:custGeom>
              <a:avLst/>
              <a:gdLst/>
              <a:ahLst/>
              <a:cxnLst/>
              <a:rect l="l" t="t" r="r" b="b"/>
              <a:pathLst>
                <a:path w="1582" h="1554" fill="none" extrusionOk="0">
                  <a:moveTo>
                    <a:pt x="1" y="0"/>
                  </a:moveTo>
                  <a:lnTo>
                    <a:pt x="1581" y="1553"/>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1"/>
            <p:cNvSpPr/>
            <p:nvPr/>
          </p:nvSpPr>
          <p:spPr>
            <a:xfrm>
              <a:off x="1575366" y="4395186"/>
              <a:ext cx="57979" cy="56989"/>
            </a:xfrm>
            <a:custGeom>
              <a:avLst/>
              <a:gdLst/>
              <a:ahLst/>
              <a:cxnLst/>
              <a:rect l="l" t="t" r="r" b="b"/>
              <a:pathLst>
                <a:path w="1581" h="1554" fill="none" extrusionOk="0">
                  <a:moveTo>
                    <a:pt x="1" y="0"/>
                  </a:moveTo>
                  <a:lnTo>
                    <a:pt x="1581" y="1554"/>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1"/>
            <p:cNvSpPr/>
            <p:nvPr/>
          </p:nvSpPr>
          <p:spPr>
            <a:xfrm>
              <a:off x="1479429" y="4396176"/>
              <a:ext cx="58016" cy="59006"/>
            </a:xfrm>
            <a:custGeom>
              <a:avLst/>
              <a:gdLst/>
              <a:ahLst/>
              <a:cxnLst/>
              <a:rect l="l" t="t" r="r" b="b"/>
              <a:pathLst>
                <a:path w="1582" h="1609" fill="none" extrusionOk="0">
                  <a:moveTo>
                    <a:pt x="1" y="1608"/>
                  </a:moveTo>
                  <a:lnTo>
                    <a:pt x="1581"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1"/>
            <p:cNvSpPr/>
            <p:nvPr/>
          </p:nvSpPr>
          <p:spPr>
            <a:xfrm>
              <a:off x="1575366" y="4299248"/>
              <a:ext cx="57979" cy="59006"/>
            </a:xfrm>
            <a:custGeom>
              <a:avLst/>
              <a:gdLst/>
              <a:ahLst/>
              <a:cxnLst/>
              <a:rect l="l" t="t" r="r" b="b"/>
              <a:pathLst>
                <a:path w="1581" h="1609" fill="none" extrusionOk="0">
                  <a:moveTo>
                    <a:pt x="1" y="1608"/>
                  </a:moveTo>
                  <a:lnTo>
                    <a:pt x="1581"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8" name="Google Shape;958;p11"/>
          <p:cNvSpPr/>
          <p:nvPr/>
        </p:nvSpPr>
        <p:spPr>
          <a:xfrm>
            <a:off x="0" y="0"/>
            <a:ext cx="9170139" cy="5143313"/>
          </a:xfrm>
          <a:custGeom>
            <a:avLst/>
            <a:gdLst/>
            <a:ahLst/>
            <a:cxnLst/>
            <a:rect l="l" t="t" r="r" b="b"/>
            <a:pathLst>
              <a:path w="285474" h="160578" extrusionOk="0">
                <a:moveTo>
                  <a:pt x="275741" y="5353"/>
                </a:moveTo>
                <a:cubicBezTo>
                  <a:pt x="275741" y="8359"/>
                  <a:pt x="278158" y="10803"/>
                  <a:pt x="281138" y="10803"/>
                </a:cubicBezTo>
                <a:lnTo>
                  <a:pt x="281138" y="149775"/>
                </a:lnTo>
                <a:cubicBezTo>
                  <a:pt x="278158" y="149775"/>
                  <a:pt x="275741" y="152219"/>
                  <a:pt x="275741" y="155225"/>
                </a:cubicBezTo>
                <a:lnTo>
                  <a:pt x="9733" y="155225"/>
                </a:lnTo>
                <a:cubicBezTo>
                  <a:pt x="9733" y="152219"/>
                  <a:pt x="7315" y="149775"/>
                  <a:pt x="4336" y="149775"/>
                </a:cubicBezTo>
                <a:lnTo>
                  <a:pt x="4336" y="10803"/>
                </a:lnTo>
                <a:cubicBezTo>
                  <a:pt x="7315" y="10803"/>
                  <a:pt x="9733" y="8359"/>
                  <a:pt x="9733" y="5353"/>
                </a:cubicBezTo>
                <a:close/>
                <a:moveTo>
                  <a:pt x="0" y="0"/>
                </a:moveTo>
                <a:lnTo>
                  <a:pt x="0" y="160578"/>
                </a:lnTo>
                <a:lnTo>
                  <a:pt x="285473" y="160578"/>
                </a:lnTo>
                <a:lnTo>
                  <a:pt x="285473" y="0"/>
                </a:lnTo>
                <a:close/>
              </a:path>
            </a:pathLst>
          </a:custGeom>
          <a:solidFill>
            <a:srgbClr val="47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 2">
  <p:cSld name="CUSTOM_3">
    <p:spTree>
      <p:nvGrpSpPr>
        <p:cNvPr id="1" name="Shape 1064"/>
        <p:cNvGrpSpPr/>
        <p:nvPr/>
      </p:nvGrpSpPr>
      <p:grpSpPr>
        <a:xfrm>
          <a:off x="0" y="0"/>
          <a:ext cx="0" cy="0"/>
          <a:chOff x="0" y="0"/>
          <a:chExt cx="0" cy="0"/>
        </a:xfrm>
      </p:grpSpPr>
      <p:sp>
        <p:nvSpPr>
          <p:cNvPr id="1065" name="Google Shape;1065;p13"/>
          <p:cNvSpPr/>
          <p:nvPr/>
        </p:nvSpPr>
        <p:spPr>
          <a:xfrm>
            <a:off x="191748" y="173321"/>
            <a:ext cx="8760505" cy="4796858"/>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3"/>
          <p:cNvSpPr txBox="1">
            <a:spLocks noGrp="1"/>
          </p:cNvSpPr>
          <p:nvPr>
            <p:ph type="title"/>
          </p:nvPr>
        </p:nvSpPr>
        <p:spPr>
          <a:xfrm>
            <a:off x="1508250" y="539500"/>
            <a:ext cx="6127500" cy="50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4000">
                <a:solidFill>
                  <a:schemeClr val="accent3"/>
                </a:solidFill>
                <a:latin typeface="Montserrat ExtraBold"/>
                <a:ea typeface="Montserrat ExtraBold"/>
                <a:cs typeface="Montserrat ExtraBold"/>
                <a:sym typeface="Montserrat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67" name="Google Shape;1067;p13"/>
          <p:cNvSpPr txBox="1">
            <a:spLocks noGrp="1"/>
          </p:cNvSpPr>
          <p:nvPr>
            <p:ph type="subTitle" idx="1"/>
          </p:nvPr>
        </p:nvSpPr>
        <p:spPr>
          <a:xfrm>
            <a:off x="915600" y="2849537"/>
            <a:ext cx="1818600" cy="783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accent2"/>
                </a:solidFill>
                <a:latin typeface="Nunito"/>
                <a:ea typeface="Nunito"/>
                <a:cs typeface="Nunito"/>
                <a:sym typeface="Nunito"/>
              </a:defRPr>
            </a:lvl1pPr>
            <a:lvl2pPr lvl="1" algn="ctr" rtl="0">
              <a:spcBef>
                <a:spcPts val="0"/>
              </a:spcBef>
              <a:spcAft>
                <a:spcPts val="0"/>
              </a:spcAft>
              <a:buSzPts val="1400"/>
              <a:buNone/>
              <a:defRPr sz="1400"/>
            </a:lvl2pPr>
            <a:lvl3pPr lvl="2" algn="ctr" rtl="0">
              <a:spcBef>
                <a:spcPts val="1600"/>
              </a:spcBef>
              <a:spcAft>
                <a:spcPts val="0"/>
              </a:spcAft>
              <a:buSzPts val="1400"/>
              <a:buNone/>
              <a:defRPr sz="1400"/>
            </a:lvl3pPr>
            <a:lvl4pPr lvl="3" algn="ctr" rtl="0">
              <a:spcBef>
                <a:spcPts val="1600"/>
              </a:spcBef>
              <a:spcAft>
                <a:spcPts val="0"/>
              </a:spcAft>
              <a:buSzPts val="1400"/>
              <a:buNone/>
              <a:defRPr sz="1400"/>
            </a:lvl4pPr>
            <a:lvl5pPr lvl="4" algn="ctr" rtl="0">
              <a:spcBef>
                <a:spcPts val="1600"/>
              </a:spcBef>
              <a:spcAft>
                <a:spcPts val="0"/>
              </a:spcAft>
              <a:buSzPts val="1400"/>
              <a:buNone/>
              <a:defRPr sz="1400"/>
            </a:lvl5pPr>
            <a:lvl6pPr lvl="5" algn="ctr" rtl="0">
              <a:spcBef>
                <a:spcPts val="1600"/>
              </a:spcBef>
              <a:spcAft>
                <a:spcPts val="0"/>
              </a:spcAft>
              <a:buSzPts val="1400"/>
              <a:buNone/>
              <a:defRPr sz="1400"/>
            </a:lvl6pPr>
            <a:lvl7pPr lvl="6" algn="ctr" rtl="0">
              <a:spcBef>
                <a:spcPts val="1600"/>
              </a:spcBef>
              <a:spcAft>
                <a:spcPts val="0"/>
              </a:spcAft>
              <a:buSzPts val="1400"/>
              <a:buNone/>
              <a:defRPr sz="1400"/>
            </a:lvl7pPr>
            <a:lvl8pPr lvl="7" algn="ctr" rtl="0">
              <a:spcBef>
                <a:spcPts val="1600"/>
              </a:spcBef>
              <a:spcAft>
                <a:spcPts val="0"/>
              </a:spcAft>
              <a:buSzPts val="1400"/>
              <a:buNone/>
              <a:defRPr sz="1400"/>
            </a:lvl8pPr>
            <a:lvl9pPr lvl="8" algn="ctr" rtl="0">
              <a:spcBef>
                <a:spcPts val="1600"/>
              </a:spcBef>
              <a:spcAft>
                <a:spcPts val="1600"/>
              </a:spcAft>
              <a:buSzPts val="1400"/>
              <a:buNone/>
              <a:defRPr sz="1400"/>
            </a:lvl9pPr>
          </a:lstStyle>
          <a:p>
            <a:endParaRPr/>
          </a:p>
        </p:txBody>
      </p:sp>
      <p:sp>
        <p:nvSpPr>
          <p:cNvPr id="1068" name="Google Shape;1068;p13"/>
          <p:cNvSpPr txBox="1">
            <a:spLocks noGrp="1"/>
          </p:cNvSpPr>
          <p:nvPr>
            <p:ph type="subTitle" idx="2"/>
          </p:nvPr>
        </p:nvSpPr>
        <p:spPr>
          <a:xfrm>
            <a:off x="915600" y="2500608"/>
            <a:ext cx="1818600" cy="26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Nunito"/>
              <a:buNone/>
              <a:defRPr sz="1600" b="1">
                <a:solidFill>
                  <a:schemeClr val="accent6"/>
                </a:solidFill>
                <a:latin typeface="Nunito"/>
                <a:ea typeface="Nunito"/>
                <a:cs typeface="Nunito"/>
                <a:sym typeface="Nunito"/>
              </a:defRPr>
            </a:lvl1pPr>
            <a:lvl2pPr lvl="1" algn="ctr" rtl="0">
              <a:spcBef>
                <a:spcPts val="0"/>
              </a:spcBef>
              <a:spcAft>
                <a:spcPts val="0"/>
              </a:spcAft>
              <a:buSzPts val="1400"/>
              <a:buFont typeface="Nunito"/>
              <a:buNone/>
              <a:defRPr sz="1400" b="1">
                <a:latin typeface="Nunito"/>
                <a:ea typeface="Nunito"/>
                <a:cs typeface="Nunito"/>
                <a:sym typeface="Nunito"/>
              </a:defRPr>
            </a:lvl2pPr>
            <a:lvl3pPr lvl="2" algn="ctr" rtl="0">
              <a:spcBef>
                <a:spcPts val="1600"/>
              </a:spcBef>
              <a:spcAft>
                <a:spcPts val="0"/>
              </a:spcAft>
              <a:buSzPts val="1400"/>
              <a:buFont typeface="Nunito"/>
              <a:buNone/>
              <a:defRPr sz="1400" b="1">
                <a:latin typeface="Nunito"/>
                <a:ea typeface="Nunito"/>
                <a:cs typeface="Nunito"/>
                <a:sym typeface="Nunito"/>
              </a:defRPr>
            </a:lvl3pPr>
            <a:lvl4pPr lvl="3" algn="ctr" rtl="0">
              <a:spcBef>
                <a:spcPts val="1600"/>
              </a:spcBef>
              <a:spcAft>
                <a:spcPts val="0"/>
              </a:spcAft>
              <a:buSzPts val="1400"/>
              <a:buFont typeface="Nunito"/>
              <a:buNone/>
              <a:defRPr sz="1400" b="1">
                <a:latin typeface="Nunito"/>
                <a:ea typeface="Nunito"/>
                <a:cs typeface="Nunito"/>
                <a:sym typeface="Nunito"/>
              </a:defRPr>
            </a:lvl4pPr>
            <a:lvl5pPr lvl="4" algn="ctr" rtl="0">
              <a:spcBef>
                <a:spcPts val="1600"/>
              </a:spcBef>
              <a:spcAft>
                <a:spcPts val="0"/>
              </a:spcAft>
              <a:buSzPts val="1400"/>
              <a:buFont typeface="Nunito"/>
              <a:buNone/>
              <a:defRPr sz="1400" b="1">
                <a:latin typeface="Nunito"/>
                <a:ea typeface="Nunito"/>
                <a:cs typeface="Nunito"/>
                <a:sym typeface="Nunito"/>
              </a:defRPr>
            </a:lvl5pPr>
            <a:lvl6pPr lvl="5" algn="ctr" rtl="0">
              <a:spcBef>
                <a:spcPts val="1600"/>
              </a:spcBef>
              <a:spcAft>
                <a:spcPts val="0"/>
              </a:spcAft>
              <a:buSzPts val="1400"/>
              <a:buFont typeface="Nunito"/>
              <a:buNone/>
              <a:defRPr sz="1400" b="1">
                <a:latin typeface="Nunito"/>
                <a:ea typeface="Nunito"/>
                <a:cs typeface="Nunito"/>
                <a:sym typeface="Nunito"/>
              </a:defRPr>
            </a:lvl6pPr>
            <a:lvl7pPr lvl="6" algn="ctr" rtl="0">
              <a:spcBef>
                <a:spcPts val="1600"/>
              </a:spcBef>
              <a:spcAft>
                <a:spcPts val="0"/>
              </a:spcAft>
              <a:buSzPts val="1400"/>
              <a:buFont typeface="Nunito"/>
              <a:buNone/>
              <a:defRPr sz="1400" b="1">
                <a:latin typeface="Nunito"/>
                <a:ea typeface="Nunito"/>
                <a:cs typeface="Nunito"/>
                <a:sym typeface="Nunito"/>
              </a:defRPr>
            </a:lvl7pPr>
            <a:lvl8pPr lvl="7" algn="ctr" rtl="0">
              <a:spcBef>
                <a:spcPts val="1600"/>
              </a:spcBef>
              <a:spcAft>
                <a:spcPts val="0"/>
              </a:spcAft>
              <a:buSzPts val="1400"/>
              <a:buFont typeface="Nunito"/>
              <a:buNone/>
              <a:defRPr sz="1400" b="1">
                <a:latin typeface="Nunito"/>
                <a:ea typeface="Nunito"/>
                <a:cs typeface="Nunito"/>
                <a:sym typeface="Nunito"/>
              </a:defRPr>
            </a:lvl8pPr>
            <a:lvl9pPr lvl="8" algn="ctr" rtl="0">
              <a:spcBef>
                <a:spcPts val="1600"/>
              </a:spcBef>
              <a:spcAft>
                <a:spcPts val="1600"/>
              </a:spcAft>
              <a:buSzPts val="1400"/>
              <a:buFont typeface="Nunito"/>
              <a:buNone/>
              <a:defRPr sz="1400" b="1">
                <a:latin typeface="Nunito"/>
                <a:ea typeface="Nunito"/>
                <a:cs typeface="Nunito"/>
                <a:sym typeface="Nunito"/>
              </a:defRPr>
            </a:lvl9pPr>
          </a:lstStyle>
          <a:p>
            <a:endParaRPr/>
          </a:p>
        </p:txBody>
      </p:sp>
      <p:sp>
        <p:nvSpPr>
          <p:cNvPr id="1069" name="Google Shape;1069;p13"/>
          <p:cNvSpPr txBox="1">
            <a:spLocks noGrp="1"/>
          </p:cNvSpPr>
          <p:nvPr>
            <p:ph type="subTitle" idx="3"/>
          </p:nvPr>
        </p:nvSpPr>
        <p:spPr>
          <a:xfrm>
            <a:off x="3662700" y="2849537"/>
            <a:ext cx="1818600" cy="783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accent2"/>
                </a:solidFill>
                <a:latin typeface="Nunito"/>
                <a:ea typeface="Nunito"/>
                <a:cs typeface="Nunito"/>
                <a:sym typeface="Nunito"/>
              </a:defRPr>
            </a:lvl1pPr>
            <a:lvl2pPr lvl="1" algn="ctr" rtl="0">
              <a:spcBef>
                <a:spcPts val="0"/>
              </a:spcBef>
              <a:spcAft>
                <a:spcPts val="0"/>
              </a:spcAft>
              <a:buSzPts val="1400"/>
              <a:buNone/>
              <a:defRPr sz="1400"/>
            </a:lvl2pPr>
            <a:lvl3pPr lvl="2" algn="ctr" rtl="0">
              <a:spcBef>
                <a:spcPts val="1600"/>
              </a:spcBef>
              <a:spcAft>
                <a:spcPts val="0"/>
              </a:spcAft>
              <a:buSzPts val="1400"/>
              <a:buNone/>
              <a:defRPr sz="1400"/>
            </a:lvl3pPr>
            <a:lvl4pPr lvl="3" algn="ctr" rtl="0">
              <a:spcBef>
                <a:spcPts val="1600"/>
              </a:spcBef>
              <a:spcAft>
                <a:spcPts val="0"/>
              </a:spcAft>
              <a:buSzPts val="1400"/>
              <a:buNone/>
              <a:defRPr sz="1400"/>
            </a:lvl4pPr>
            <a:lvl5pPr lvl="4" algn="ctr" rtl="0">
              <a:spcBef>
                <a:spcPts val="1600"/>
              </a:spcBef>
              <a:spcAft>
                <a:spcPts val="0"/>
              </a:spcAft>
              <a:buSzPts val="1400"/>
              <a:buNone/>
              <a:defRPr sz="1400"/>
            </a:lvl5pPr>
            <a:lvl6pPr lvl="5" algn="ctr" rtl="0">
              <a:spcBef>
                <a:spcPts val="1600"/>
              </a:spcBef>
              <a:spcAft>
                <a:spcPts val="0"/>
              </a:spcAft>
              <a:buSzPts val="1400"/>
              <a:buNone/>
              <a:defRPr sz="1400"/>
            </a:lvl6pPr>
            <a:lvl7pPr lvl="6" algn="ctr" rtl="0">
              <a:spcBef>
                <a:spcPts val="1600"/>
              </a:spcBef>
              <a:spcAft>
                <a:spcPts val="0"/>
              </a:spcAft>
              <a:buSzPts val="1400"/>
              <a:buNone/>
              <a:defRPr sz="1400"/>
            </a:lvl7pPr>
            <a:lvl8pPr lvl="7" algn="ctr" rtl="0">
              <a:spcBef>
                <a:spcPts val="1600"/>
              </a:spcBef>
              <a:spcAft>
                <a:spcPts val="0"/>
              </a:spcAft>
              <a:buSzPts val="1400"/>
              <a:buNone/>
              <a:defRPr sz="1400"/>
            </a:lvl8pPr>
            <a:lvl9pPr lvl="8" algn="ctr" rtl="0">
              <a:spcBef>
                <a:spcPts val="1600"/>
              </a:spcBef>
              <a:spcAft>
                <a:spcPts val="1600"/>
              </a:spcAft>
              <a:buSzPts val="1400"/>
              <a:buNone/>
              <a:defRPr sz="1400"/>
            </a:lvl9pPr>
          </a:lstStyle>
          <a:p>
            <a:endParaRPr/>
          </a:p>
        </p:txBody>
      </p:sp>
      <p:sp>
        <p:nvSpPr>
          <p:cNvPr id="1070" name="Google Shape;1070;p13"/>
          <p:cNvSpPr txBox="1">
            <a:spLocks noGrp="1"/>
          </p:cNvSpPr>
          <p:nvPr>
            <p:ph type="subTitle" idx="4"/>
          </p:nvPr>
        </p:nvSpPr>
        <p:spPr>
          <a:xfrm>
            <a:off x="3662700" y="2500608"/>
            <a:ext cx="1818600" cy="26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Nunito"/>
              <a:buNone/>
              <a:defRPr sz="1600" b="1">
                <a:solidFill>
                  <a:schemeClr val="accent6"/>
                </a:solidFill>
                <a:latin typeface="Nunito"/>
                <a:ea typeface="Nunito"/>
                <a:cs typeface="Nunito"/>
                <a:sym typeface="Nunito"/>
              </a:defRPr>
            </a:lvl1pPr>
            <a:lvl2pPr lvl="1" algn="ctr" rtl="0">
              <a:spcBef>
                <a:spcPts val="0"/>
              </a:spcBef>
              <a:spcAft>
                <a:spcPts val="0"/>
              </a:spcAft>
              <a:buSzPts val="1400"/>
              <a:buFont typeface="Nunito"/>
              <a:buNone/>
              <a:defRPr sz="1400" b="1">
                <a:latin typeface="Nunito"/>
                <a:ea typeface="Nunito"/>
                <a:cs typeface="Nunito"/>
                <a:sym typeface="Nunito"/>
              </a:defRPr>
            </a:lvl2pPr>
            <a:lvl3pPr lvl="2" algn="ctr" rtl="0">
              <a:spcBef>
                <a:spcPts val="1600"/>
              </a:spcBef>
              <a:spcAft>
                <a:spcPts val="0"/>
              </a:spcAft>
              <a:buSzPts val="1400"/>
              <a:buFont typeface="Nunito"/>
              <a:buNone/>
              <a:defRPr sz="1400" b="1">
                <a:latin typeface="Nunito"/>
                <a:ea typeface="Nunito"/>
                <a:cs typeface="Nunito"/>
                <a:sym typeface="Nunito"/>
              </a:defRPr>
            </a:lvl3pPr>
            <a:lvl4pPr lvl="3" algn="ctr" rtl="0">
              <a:spcBef>
                <a:spcPts val="1600"/>
              </a:spcBef>
              <a:spcAft>
                <a:spcPts val="0"/>
              </a:spcAft>
              <a:buSzPts val="1400"/>
              <a:buFont typeface="Nunito"/>
              <a:buNone/>
              <a:defRPr sz="1400" b="1">
                <a:latin typeface="Nunito"/>
                <a:ea typeface="Nunito"/>
                <a:cs typeface="Nunito"/>
                <a:sym typeface="Nunito"/>
              </a:defRPr>
            </a:lvl4pPr>
            <a:lvl5pPr lvl="4" algn="ctr" rtl="0">
              <a:spcBef>
                <a:spcPts val="1600"/>
              </a:spcBef>
              <a:spcAft>
                <a:spcPts val="0"/>
              </a:spcAft>
              <a:buSzPts val="1400"/>
              <a:buFont typeface="Nunito"/>
              <a:buNone/>
              <a:defRPr sz="1400" b="1">
                <a:latin typeface="Nunito"/>
                <a:ea typeface="Nunito"/>
                <a:cs typeface="Nunito"/>
                <a:sym typeface="Nunito"/>
              </a:defRPr>
            </a:lvl5pPr>
            <a:lvl6pPr lvl="5" algn="ctr" rtl="0">
              <a:spcBef>
                <a:spcPts val="1600"/>
              </a:spcBef>
              <a:spcAft>
                <a:spcPts val="0"/>
              </a:spcAft>
              <a:buSzPts val="1400"/>
              <a:buFont typeface="Nunito"/>
              <a:buNone/>
              <a:defRPr sz="1400" b="1">
                <a:latin typeface="Nunito"/>
                <a:ea typeface="Nunito"/>
                <a:cs typeface="Nunito"/>
                <a:sym typeface="Nunito"/>
              </a:defRPr>
            </a:lvl6pPr>
            <a:lvl7pPr lvl="6" algn="ctr" rtl="0">
              <a:spcBef>
                <a:spcPts val="1600"/>
              </a:spcBef>
              <a:spcAft>
                <a:spcPts val="0"/>
              </a:spcAft>
              <a:buSzPts val="1400"/>
              <a:buFont typeface="Nunito"/>
              <a:buNone/>
              <a:defRPr sz="1400" b="1">
                <a:latin typeface="Nunito"/>
                <a:ea typeface="Nunito"/>
                <a:cs typeface="Nunito"/>
                <a:sym typeface="Nunito"/>
              </a:defRPr>
            </a:lvl7pPr>
            <a:lvl8pPr lvl="7" algn="ctr" rtl="0">
              <a:spcBef>
                <a:spcPts val="1600"/>
              </a:spcBef>
              <a:spcAft>
                <a:spcPts val="0"/>
              </a:spcAft>
              <a:buSzPts val="1400"/>
              <a:buFont typeface="Nunito"/>
              <a:buNone/>
              <a:defRPr sz="1400" b="1">
                <a:latin typeface="Nunito"/>
                <a:ea typeface="Nunito"/>
                <a:cs typeface="Nunito"/>
                <a:sym typeface="Nunito"/>
              </a:defRPr>
            </a:lvl8pPr>
            <a:lvl9pPr lvl="8" algn="ctr" rtl="0">
              <a:spcBef>
                <a:spcPts val="1600"/>
              </a:spcBef>
              <a:spcAft>
                <a:spcPts val="1600"/>
              </a:spcAft>
              <a:buSzPts val="1400"/>
              <a:buFont typeface="Nunito"/>
              <a:buNone/>
              <a:defRPr sz="1400" b="1">
                <a:latin typeface="Nunito"/>
                <a:ea typeface="Nunito"/>
                <a:cs typeface="Nunito"/>
                <a:sym typeface="Nunito"/>
              </a:defRPr>
            </a:lvl9pPr>
          </a:lstStyle>
          <a:p>
            <a:endParaRPr/>
          </a:p>
        </p:txBody>
      </p:sp>
      <p:sp>
        <p:nvSpPr>
          <p:cNvPr id="1071" name="Google Shape;1071;p13"/>
          <p:cNvSpPr txBox="1">
            <a:spLocks noGrp="1"/>
          </p:cNvSpPr>
          <p:nvPr>
            <p:ph type="subTitle" idx="5"/>
          </p:nvPr>
        </p:nvSpPr>
        <p:spPr>
          <a:xfrm>
            <a:off x="6409800" y="2849537"/>
            <a:ext cx="1818600" cy="783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accent2"/>
                </a:solidFill>
                <a:latin typeface="Nunito"/>
                <a:ea typeface="Nunito"/>
                <a:cs typeface="Nunito"/>
                <a:sym typeface="Nunito"/>
              </a:defRPr>
            </a:lvl1pPr>
            <a:lvl2pPr lvl="1" algn="ctr" rtl="0">
              <a:spcBef>
                <a:spcPts val="0"/>
              </a:spcBef>
              <a:spcAft>
                <a:spcPts val="0"/>
              </a:spcAft>
              <a:buSzPts val="1400"/>
              <a:buNone/>
              <a:defRPr sz="1400"/>
            </a:lvl2pPr>
            <a:lvl3pPr lvl="2" algn="ctr" rtl="0">
              <a:spcBef>
                <a:spcPts val="1600"/>
              </a:spcBef>
              <a:spcAft>
                <a:spcPts val="0"/>
              </a:spcAft>
              <a:buSzPts val="1400"/>
              <a:buNone/>
              <a:defRPr sz="1400"/>
            </a:lvl3pPr>
            <a:lvl4pPr lvl="3" algn="ctr" rtl="0">
              <a:spcBef>
                <a:spcPts val="1600"/>
              </a:spcBef>
              <a:spcAft>
                <a:spcPts val="0"/>
              </a:spcAft>
              <a:buSzPts val="1400"/>
              <a:buNone/>
              <a:defRPr sz="1400"/>
            </a:lvl4pPr>
            <a:lvl5pPr lvl="4" algn="ctr" rtl="0">
              <a:spcBef>
                <a:spcPts val="1600"/>
              </a:spcBef>
              <a:spcAft>
                <a:spcPts val="0"/>
              </a:spcAft>
              <a:buSzPts val="1400"/>
              <a:buNone/>
              <a:defRPr sz="1400"/>
            </a:lvl5pPr>
            <a:lvl6pPr lvl="5" algn="ctr" rtl="0">
              <a:spcBef>
                <a:spcPts val="1600"/>
              </a:spcBef>
              <a:spcAft>
                <a:spcPts val="0"/>
              </a:spcAft>
              <a:buSzPts val="1400"/>
              <a:buNone/>
              <a:defRPr sz="1400"/>
            </a:lvl6pPr>
            <a:lvl7pPr lvl="6" algn="ctr" rtl="0">
              <a:spcBef>
                <a:spcPts val="1600"/>
              </a:spcBef>
              <a:spcAft>
                <a:spcPts val="0"/>
              </a:spcAft>
              <a:buSzPts val="1400"/>
              <a:buNone/>
              <a:defRPr sz="1400"/>
            </a:lvl7pPr>
            <a:lvl8pPr lvl="7" algn="ctr" rtl="0">
              <a:spcBef>
                <a:spcPts val="1600"/>
              </a:spcBef>
              <a:spcAft>
                <a:spcPts val="0"/>
              </a:spcAft>
              <a:buSzPts val="1400"/>
              <a:buNone/>
              <a:defRPr sz="1400"/>
            </a:lvl8pPr>
            <a:lvl9pPr lvl="8" algn="ctr" rtl="0">
              <a:spcBef>
                <a:spcPts val="1600"/>
              </a:spcBef>
              <a:spcAft>
                <a:spcPts val="1600"/>
              </a:spcAft>
              <a:buSzPts val="1400"/>
              <a:buNone/>
              <a:defRPr sz="1400"/>
            </a:lvl9pPr>
          </a:lstStyle>
          <a:p>
            <a:endParaRPr/>
          </a:p>
        </p:txBody>
      </p:sp>
      <p:sp>
        <p:nvSpPr>
          <p:cNvPr id="1072" name="Google Shape;1072;p13"/>
          <p:cNvSpPr txBox="1">
            <a:spLocks noGrp="1"/>
          </p:cNvSpPr>
          <p:nvPr>
            <p:ph type="subTitle" idx="6"/>
          </p:nvPr>
        </p:nvSpPr>
        <p:spPr>
          <a:xfrm>
            <a:off x="6409800" y="2500608"/>
            <a:ext cx="1818600" cy="26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Nunito"/>
              <a:buNone/>
              <a:defRPr sz="1600" b="1">
                <a:solidFill>
                  <a:schemeClr val="accent6"/>
                </a:solidFill>
                <a:latin typeface="Nunito"/>
                <a:ea typeface="Nunito"/>
                <a:cs typeface="Nunito"/>
                <a:sym typeface="Nunito"/>
              </a:defRPr>
            </a:lvl1pPr>
            <a:lvl2pPr lvl="1" algn="ctr" rtl="0">
              <a:spcBef>
                <a:spcPts val="0"/>
              </a:spcBef>
              <a:spcAft>
                <a:spcPts val="0"/>
              </a:spcAft>
              <a:buSzPts val="1400"/>
              <a:buFont typeface="Nunito"/>
              <a:buNone/>
              <a:defRPr sz="1400" b="1">
                <a:latin typeface="Nunito"/>
                <a:ea typeface="Nunito"/>
                <a:cs typeface="Nunito"/>
                <a:sym typeface="Nunito"/>
              </a:defRPr>
            </a:lvl2pPr>
            <a:lvl3pPr lvl="2" algn="ctr" rtl="0">
              <a:spcBef>
                <a:spcPts val="1600"/>
              </a:spcBef>
              <a:spcAft>
                <a:spcPts val="0"/>
              </a:spcAft>
              <a:buSzPts val="1400"/>
              <a:buFont typeface="Nunito"/>
              <a:buNone/>
              <a:defRPr sz="1400" b="1">
                <a:latin typeface="Nunito"/>
                <a:ea typeface="Nunito"/>
                <a:cs typeface="Nunito"/>
                <a:sym typeface="Nunito"/>
              </a:defRPr>
            </a:lvl3pPr>
            <a:lvl4pPr lvl="3" algn="ctr" rtl="0">
              <a:spcBef>
                <a:spcPts val="1600"/>
              </a:spcBef>
              <a:spcAft>
                <a:spcPts val="0"/>
              </a:spcAft>
              <a:buSzPts val="1400"/>
              <a:buFont typeface="Nunito"/>
              <a:buNone/>
              <a:defRPr sz="1400" b="1">
                <a:latin typeface="Nunito"/>
                <a:ea typeface="Nunito"/>
                <a:cs typeface="Nunito"/>
                <a:sym typeface="Nunito"/>
              </a:defRPr>
            </a:lvl4pPr>
            <a:lvl5pPr lvl="4" algn="ctr" rtl="0">
              <a:spcBef>
                <a:spcPts val="1600"/>
              </a:spcBef>
              <a:spcAft>
                <a:spcPts val="0"/>
              </a:spcAft>
              <a:buSzPts val="1400"/>
              <a:buFont typeface="Nunito"/>
              <a:buNone/>
              <a:defRPr sz="1400" b="1">
                <a:latin typeface="Nunito"/>
                <a:ea typeface="Nunito"/>
                <a:cs typeface="Nunito"/>
                <a:sym typeface="Nunito"/>
              </a:defRPr>
            </a:lvl5pPr>
            <a:lvl6pPr lvl="5" algn="ctr" rtl="0">
              <a:spcBef>
                <a:spcPts val="1600"/>
              </a:spcBef>
              <a:spcAft>
                <a:spcPts val="0"/>
              </a:spcAft>
              <a:buSzPts val="1400"/>
              <a:buFont typeface="Nunito"/>
              <a:buNone/>
              <a:defRPr sz="1400" b="1">
                <a:latin typeface="Nunito"/>
                <a:ea typeface="Nunito"/>
                <a:cs typeface="Nunito"/>
                <a:sym typeface="Nunito"/>
              </a:defRPr>
            </a:lvl6pPr>
            <a:lvl7pPr lvl="6" algn="ctr" rtl="0">
              <a:spcBef>
                <a:spcPts val="1600"/>
              </a:spcBef>
              <a:spcAft>
                <a:spcPts val="0"/>
              </a:spcAft>
              <a:buSzPts val="1400"/>
              <a:buFont typeface="Nunito"/>
              <a:buNone/>
              <a:defRPr sz="1400" b="1">
                <a:latin typeface="Nunito"/>
                <a:ea typeface="Nunito"/>
                <a:cs typeface="Nunito"/>
                <a:sym typeface="Nunito"/>
              </a:defRPr>
            </a:lvl7pPr>
            <a:lvl8pPr lvl="7" algn="ctr" rtl="0">
              <a:spcBef>
                <a:spcPts val="1600"/>
              </a:spcBef>
              <a:spcAft>
                <a:spcPts val="0"/>
              </a:spcAft>
              <a:buSzPts val="1400"/>
              <a:buFont typeface="Nunito"/>
              <a:buNone/>
              <a:defRPr sz="1400" b="1">
                <a:latin typeface="Nunito"/>
                <a:ea typeface="Nunito"/>
                <a:cs typeface="Nunito"/>
                <a:sym typeface="Nunito"/>
              </a:defRPr>
            </a:lvl8pPr>
            <a:lvl9pPr lvl="8" algn="ctr" rtl="0">
              <a:spcBef>
                <a:spcPts val="1600"/>
              </a:spcBef>
              <a:spcAft>
                <a:spcPts val="1600"/>
              </a:spcAft>
              <a:buSzPts val="1400"/>
              <a:buFont typeface="Nunito"/>
              <a:buNone/>
              <a:defRPr sz="1400" b="1">
                <a:latin typeface="Nunito"/>
                <a:ea typeface="Nunito"/>
                <a:cs typeface="Nunito"/>
                <a:sym typeface="Nunito"/>
              </a:defRPr>
            </a:lvl9pPr>
          </a:lstStyle>
          <a:p>
            <a:endParaRPr/>
          </a:p>
        </p:txBody>
      </p:sp>
      <p:grpSp>
        <p:nvGrpSpPr>
          <p:cNvPr id="1073" name="Google Shape;1073;p13"/>
          <p:cNvGrpSpPr/>
          <p:nvPr/>
        </p:nvGrpSpPr>
        <p:grpSpPr>
          <a:xfrm>
            <a:off x="7829836" y="278787"/>
            <a:ext cx="829539" cy="844607"/>
            <a:chOff x="7916906" y="126387"/>
            <a:chExt cx="829539" cy="844607"/>
          </a:xfrm>
        </p:grpSpPr>
        <p:sp>
          <p:nvSpPr>
            <p:cNvPr id="1074" name="Google Shape;1074;p13"/>
            <p:cNvSpPr/>
            <p:nvPr/>
          </p:nvSpPr>
          <p:spPr>
            <a:xfrm>
              <a:off x="7916906" y="126387"/>
              <a:ext cx="490049" cy="495051"/>
            </a:xfrm>
            <a:custGeom>
              <a:avLst/>
              <a:gdLst/>
              <a:ahLst/>
              <a:cxnLst/>
              <a:rect l="l" t="t" r="r" b="b"/>
              <a:pathLst>
                <a:path w="15969" h="16132" fill="none" extrusionOk="0">
                  <a:moveTo>
                    <a:pt x="15941" y="7930"/>
                  </a:moveTo>
                  <a:cubicBezTo>
                    <a:pt x="15941" y="12344"/>
                    <a:pt x="12399" y="15941"/>
                    <a:pt x="7985" y="16023"/>
                  </a:cubicBezTo>
                  <a:cubicBezTo>
                    <a:pt x="3598" y="16132"/>
                    <a:pt x="1" y="12589"/>
                    <a:pt x="1" y="8202"/>
                  </a:cubicBezTo>
                  <a:cubicBezTo>
                    <a:pt x="28" y="3788"/>
                    <a:pt x="3570" y="192"/>
                    <a:pt x="7985" y="110"/>
                  </a:cubicBezTo>
                  <a:cubicBezTo>
                    <a:pt x="12371" y="1"/>
                    <a:pt x="15968" y="3543"/>
                    <a:pt x="15941" y="7930"/>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3"/>
            <p:cNvSpPr/>
            <p:nvPr/>
          </p:nvSpPr>
          <p:spPr>
            <a:xfrm>
              <a:off x="8161928" y="210844"/>
              <a:ext cx="161416" cy="160588"/>
            </a:xfrm>
            <a:custGeom>
              <a:avLst/>
              <a:gdLst/>
              <a:ahLst/>
              <a:cxnLst/>
              <a:rect l="l" t="t" r="r" b="b"/>
              <a:pathLst>
                <a:path w="5260" h="5233" fill="none" extrusionOk="0">
                  <a:moveTo>
                    <a:pt x="1" y="55"/>
                  </a:moveTo>
                  <a:cubicBezTo>
                    <a:pt x="2889" y="1"/>
                    <a:pt x="5259" y="2317"/>
                    <a:pt x="5259" y="5232"/>
                  </a:cubicBez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3"/>
            <p:cNvSpPr/>
            <p:nvPr/>
          </p:nvSpPr>
          <p:spPr>
            <a:xfrm>
              <a:off x="8375157" y="603051"/>
              <a:ext cx="371288" cy="367943"/>
            </a:xfrm>
            <a:custGeom>
              <a:avLst/>
              <a:gdLst/>
              <a:ahLst/>
              <a:cxnLst/>
              <a:rect l="l" t="t" r="r" b="b"/>
              <a:pathLst>
                <a:path w="12099" h="11990" fill="none" extrusionOk="0">
                  <a:moveTo>
                    <a:pt x="11881" y="9428"/>
                  </a:moveTo>
                  <a:cubicBezTo>
                    <a:pt x="12099" y="9619"/>
                    <a:pt x="12099" y="9973"/>
                    <a:pt x="11881" y="10191"/>
                  </a:cubicBezTo>
                  <a:lnTo>
                    <a:pt x="10328" y="11771"/>
                  </a:lnTo>
                  <a:cubicBezTo>
                    <a:pt x="10137" y="11989"/>
                    <a:pt x="9783" y="11989"/>
                    <a:pt x="9565" y="11771"/>
                  </a:cubicBezTo>
                  <a:lnTo>
                    <a:pt x="219" y="2562"/>
                  </a:lnTo>
                  <a:cubicBezTo>
                    <a:pt x="1" y="2371"/>
                    <a:pt x="1" y="2017"/>
                    <a:pt x="219" y="1799"/>
                  </a:cubicBezTo>
                  <a:lnTo>
                    <a:pt x="1772" y="218"/>
                  </a:lnTo>
                  <a:cubicBezTo>
                    <a:pt x="1963" y="0"/>
                    <a:pt x="2317" y="0"/>
                    <a:pt x="2535" y="218"/>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3"/>
            <p:cNvSpPr/>
            <p:nvPr/>
          </p:nvSpPr>
          <p:spPr>
            <a:xfrm>
              <a:off x="8323323" y="554532"/>
              <a:ext cx="78621" cy="76964"/>
            </a:xfrm>
            <a:custGeom>
              <a:avLst/>
              <a:gdLst/>
              <a:ahLst/>
              <a:cxnLst/>
              <a:rect l="l" t="t" r="r" b="b"/>
              <a:pathLst>
                <a:path w="2562" h="2508" fill="none" extrusionOk="0">
                  <a:moveTo>
                    <a:pt x="2562" y="2508"/>
                  </a:moveTo>
                  <a:lnTo>
                    <a:pt x="0"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8" name="Google Shape;1078;p13"/>
          <p:cNvGrpSpPr/>
          <p:nvPr/>
        </p:nvGrpSpPr>
        <p:grpSpPr>
          <a:xfrm flipH="1">
            <a:off x="336482" y="256426"/>
            <a:ext cx="488729" cy="597143"/>
            <a:chOff x="6180225" y="405175"/>
            <a:chExt cx="606514" cy="741056"/>
          </a:xfrm>
        </p:grpSpPr>
        <p:sp>
          <p:nvSpPr>
            <p:cNvPr id="1079" name="Google Shape;1079;p13"/>
            <p:cNvSpPr/>
            <p:nvPr/>
          </p:nvSpPr>
          <p:spPr>
            <a:xfrm>
              <a:off x="6180225" y="472428"/>
              <a:ext cx="606514" cy="673802"/>
            </a:xfrm>
            <a:custGeom>
              <a:avLst/>
              <a:gdLst/>
              <a:ahLst/>
              <a:cxnLst/>
              <a:rect l="l" t="t" r="r" b="b"/>
              <a:pathLst>
                <a:path w="16459" h="18285" fill="none" extrusionOk="0">
                  <a:moveTo>
                    <a:pt x="10055" y="1"/>
                  </a:moveTo>
                  <a:lnTo>
                    <a:pt x="10055" y="6186"/>
                  </a:lnTo>
                  <a:cubicBezTo>
                    <a:pt x="10055" y="6186"/>
                    <a:pt x="14224" y="12562"/>
                    <a:pt x="14987" y="13843"/>
                  </a:cubicBezTo>
                  <a:cubicBezTo>
                    <a:pt x="15777" y="15123"/>
                    <a:pt x="16458" y="16159"/>
                    <a:pt x="16458" y="16758"/>
                  </a:cubicBezTo>
                  <a:cubicBezTo>
                    <a:pt x="16458" y="17412"/>
                    <a:pt x="16213" y="18012"/>
                    <a:pt x="14905" y="18012"/>
                  </a:cubicBezTo>
                  <a:lnTo>
                    <a:pt x="8229" y="18148"/>
                  </a:lnTo>
                  <a:lnTo>
                    <a:pt x="1554" y="18257"/>
                  </a:lnTo>
                  <a:cubicBezTo>
                    <a:pt x="246" y="18284"/>
                    <a:pt x="0" y="17685"/>
                    <a:pt x="0" y="17058"/>
                  </a:cubicBezTo>
                  <a:cubicBezTo>
                    <a:pt x="0" y="16459"/>
                    <a:pt x="682" y="15450"/>
                    <a:pt x="1472" y="14088"/>
                  </a:cubicBezTo>
                  <a:cubicBezTo>
                    <a:pt x="2262" y="12726"/>
                    <a:pt x="6431" y="6268"/>
                    <a:pt x="6431" y="6268"/>
                  </a:cubicBezTo>
                  <a:lnTo>
                    <a:pt x="6431" y="8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3"/>
            <p:cNvSpPr/>
            <p:nvPr/>
          </p:nvSpPr>
          <p:spPr>
            <a:xfrm>
              <a:off x="6319781" y="860030"/>
              <a:ext cx="327375" cy="6043"/>
            </a:xfrm>
            <a:custGeom>
              <a:avLst/>
              <a:gdLst/>
              <a:ahLst/>
              <a:cxnLst/>
              <a:rect l="l" t="t" r="r" b="b"/>
              <a:pathLst>
                <a:path w="8884" h="164" fill="none" extrusionOk="0">
                  <a:moveTo>
                    <a:pt x="1" y="164"/>
                  </a:moveTo>
                  <a:lnTo>
                    <a:pt x="888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3"/>
            <p:cNvSpPr/>
            <p:nvPr/>
          </p:nvSpPr>
          <p:spPr>
            <a:xfrm>
              <a:off x="6374026" y="405175"/>
              <a:ext cx="219921" cy="62277"/>
            </a:xfrm>
            <a:custGeom>
              <a:avLst/>
              <a:gdLst/>
              <a:ahLst/>
              <a:cxnLst/>
              <a:rect l="l" t="t" r="r" b="b"/>
              <a:pathLst>
                <a:path w="5968" h="1690" fill="none" extrusionOk="0">
                  <a:moveTo>
                    <a:pt x="5968" y="790"/>
                  </a:moveTo>
                  <a:cubicBezTo>
                    <a:pt x="5940" y="1226"/>
                    <a:pt x="5586" y="1608"/>
                    <a:pt x="5150" y="1608"/>
                  </a:cubicBezTo>
                  <a:lnTo>
                    <a:pt x="791" y="1690"/>
                  </a:lnTo>
                  <a:cubicBezTo>
                    <a:pt x="355" y="1690"/>
                    <a:pt x="0" y="1335"/>
                    <a:pt x="0" y="899"/>
                  </a:cubicBezTo>
                  <a:lnTo>
                    <a:pt x="0" y="899"/>
                  </a:lnTo>
                  <a:cubicBezTo>
                    <a:pt x="0" y="463"/>
                    <a:pt x="355" y="109"/>
                    <a:pt x="791" y="82"/>
                  </a:cubicBezTo>
                  <a:lnTo>
                    <a:pt x="5150" y="0"/>
                  </a:lnTo>
                  <a:cubicBezTo>
                    <a:pt x="5586" y="0"/>
                    <a:pt x="5968" y="354"/>
                    <a:pt x="5968" y="790"/>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2" name="Google Shape;1082;p13"/>
          <p:cNvGrpSpPr/>
          <p:nvPr/>
        </p:nvGrpSpPr>
        <p:grpSpPr>
          <a:xfrm flipH="1">
            <a:off x="271575" y="978689"/>
            <a:ext cx="411494" cy="664330"/>
            <a:chOff x="4698532" y="1605962"/>
            <a:chExt cx="510665" cy="824436"/>
          </a:xfrm>
        </p:grpSpPr>
        <p:sp>
          <p:nvSpPr>
            <p:cNvPr id="1083" name="Google Shape;1083;p13"/>
            <p:cNvSpPr/>
            <p:nvPr/>
          </p:nvSpPr>
          <p:spPr>
            <a:xfrm>
              <a:off x="4698532" y="1661926"/>
              <a:ext cx="510665" cy="768472"/>
            </a:xfrm>
            <a:custGeom>
              <a:avLst/>
              <a:gdLst/>
              <a:ahLst/>
              <a:cxnLst/>
              <a:rect l="l" t="t" r="r" b="b"/>
              <a:pathLst>
                <a:path w="13925" h="20955" fill="none" extrusionOk="0">
                  <a:moveTo>
                    <a:pt x="5096" y="83"/>
                  </a:moveTo>
                  <a:lnTo>
                    <a:pt x="5096" y="7276"/>
                  </a:lnTo>
                  <a:cubicBezTo>
                    <a:pt x="2098" y="8175"/>
                    <a:pt x="28" y="10927"/>
                    <a:pt x="28" y="14061"/>
                  </a:cubicBezTo>
                  <a:cubicBezTo>
                    <a:pt x="0" y="17876"/>
                    <a:pt x="3134" y="20955"/>
                    <a:pt x="6976" y="20873"/>
                  </a:cubicBezTo>
                  <a:cubicBezTo>
                    <a:pt x="10818" y="20791"/>
                    <a:pt x="13897" y="17658"/>
                    <a:pt x="13924" y="13816"/>
                  </a:cubicBezTo>
                  <a:cubicBezTo>
                    <a:pt x="13924" y="10709"/>
                    <a:pt x="11826" y="7985"/>
                    <a:pt x="8829" y="7222"/>
                  </a:cubicBezTo>
                  <a:lnTo>
                    <a:pt x="8829"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3"/>
            <p:cNvSpPr/>
            <p:nvPr/>
          </p:nvSpPr>
          <p:spPr>
            <a:xfrm>
              <a:off x="4836424" y="1605962"/>
              <a:ext cx="233861" cy="59006"/>
            </a:xfrm>
            <a:custGeom>
              <a:avLst/>
              <a:gdLst/>
              <a:ahLst/>
              <a:cxnLst/>
              <a:rect l="l" t="t" r="r" b="b"/>
              <a:pathLst>
                <a:path w="6377" h="1609" fill="none" extrusionOk="0">
                  <a:moveTo>
                    <a:pt x="6377" y="737"/>
                  </a:moveTo>
                  <a:cubicBezTo>
                    <a:pt x="6377" y="1173"/>
                    <a:pt x="6022" y="1500"/>
                    <a:pt x="5614" y="1527"/>
                  </a:cubicBezTo>
                  <a:lnTo>
                    <a:pt x="763" y="1609"/>
                  </a:lnTo>
                  <a:cubicBezTo>
                    <a:pt x="355" y="1609"/>
                    <a:pt x="1" y="1282"/>
                    <a:pt x="1" y="846"/>
                  </a:cubicBezTo>
                  <a:lnTo>
                    <a:pt x="1" y="846"/>
                  </a:lnTo>
                  <a:cubicBezTo>
                    <a:pt x="1" y="437"/>
                    <a:pt x="355" y="83"/>
                    <a:pt x="763" y="83"/>
                  </a:cubicBezTo>
                  <a:lnTo>
                    <a:pt x="5614" y="1"/>
                  </a:lnTo>
                  <a:cubicBezTo>
                    <a:pt x="6022" y="1"/>
                    <a:pt x="6377" y="328"/>
                    <a:pt x="6377" y="73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3"/>
            <p:cNvSpPr/>
            <p:nvPr/>
          </p:nvSpPr>
          <p:spPr>
            <a:xfrm>
              <a:off x="4710524" y="2099624"/>
              <a:ext cx="485654" cy="9021"/>
            </a:xfrm>
            <a:custGeom>
              <a:avLst/>
              <a:gdLst/>
              <a:ahLst/>
              <a:cxnLst/>
              <a:rect l="l" t="t" r="r" b="b"/>
              <a:pathLst>
                <a:path w="13243" h="246" fill="none" extrusionOk="0">
                  <a:moveTo>
                    <a:pt x="0" y="246"/>
                  </a:moveTo>
                  <a:lnTo>
                    <a:pt x="13243"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6" name="Google Shape;1086;p13"/>
          <p:cNvGrpSpPr/>
          <p:nvPr/>
        </p:nvGrpSpPr>
        <p:grpSpPr>
          <a:xfrm flipH="1">
            <a:off x="757669" y="1172813"/>
            <a:ext cx="110824" cy="110824"/>
            <a:chOff x="794923" y="2795124"/>
            <a:chExt cx="128941" cy="128941"/>
          </a:xfrm>
        </p:grpSpPr>
        <p:sp>
          <p:nvSpPr>
            <p:cNvPr id="1087" name="Google Shape;1087;p13"/>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3"/>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9" name="Google Shape;1089;p13"/>
          <p:cNvGrpSpPr/>
          <p:nvPr/>
        </p:nvGrpSpPr>
        <p:grpSpPr>
          <a:xfrm>
            <a:off x="929181" y="708790"/>
            <a:ext cx="166649" cy="167500"/>
            <a:chOff x="3407917" y="-1400250"/>
            <a:chExt cx="193891" cy="194881"/>
          </a:xfrm>
        </p:grpSpPr>
        <p:sp>
          <p:nvSpPr>
            <p:cNvPr id="1090" name="Google Shape;1090;p13"/>
            <p:cNvSpPr/>
            <p:nvPr/>
          </p:nvSpPr>
          <p:spPr>
            <a:xfrm>
              <a:off x="3504845" y="-1400250"/>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3"/>
            <p:cNvSpPr/>
            <p:nvPr/>
          </p:nvSpPr>
          <p:spPr>
            <a:xfrm>
              <a:off x="3504845" y="-1279337"/>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3"/>
            <p:cNvSpPr/>
            <p:nvPr/>
          </p:nvSpPr>
          <p:spPr>
            <a:xfrm>
              <a:off x="3407917" y="-1302331"/>
              <a:ext cx="72978" cy="1027"/>
            </a:xfrm>
            <a:custGeom>
              <a:avLst/>
              <a:gdLst/>
              <a:ahLst/>
              <a:cxnLst/>
              <a:rect l="l" t="t" r="r" b="b"/>
              <a:pathLst>
                <a:path w="1990" h="28" fill="none" extrusionOk="0">
                  <a:moveTo>
                    <a:pt x="1" y="28"/>
                  </a:moveTo>
                  <a:lnTo>
                    <a:pt x="199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3"/>
            <p:cNvSpPr/>
            <p:nvPr/>
          </p:nvSpPr>
          <p:spPr>
            <a:xfrm>
              <a:off x="3528830" y="-1304312"/>
              <a:ext cx="72978" cy="1027"/>
            </a:xfrm>
            <a:custGeom>
              <a:avLst/>
              <a:gdLst/>
              <a:ahLst/>
              <a:cxnLst/>
              <a:rect l="l" t="t" r="r" b="b"/>
              <a:pathLst>
                <a:path w="1990" h="28" fill="none" extrusionOk="0">
                  <a:moveTo>
                    <a:pt x="1" y="27"/>
                  </a:moveTo>
                  <a:lnTo>
                    <a:pt x="1990"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3"/>
            <p:cNvSpPr/>
            <p:nvPr/>
          </p:nvSpPr>
          <p:spPr>
            <a:xfrm>
              <a:off x="3436889" y="-1370287"/>
              <a:ext cx="51011" cy="51011"/>
            </a:xfrm>
            <a:custGeom>
              <a:avLst/>
              <a:gdLst/>
              <a:ahLst/>
              <a:cxnLst/>
              <a:rect l="l" t="t" r="r" b="b"/>
              <a:pathLst>
                <a:path w="1391" h="1391" fill="none" extrusionOk="0">
                  <a:moveTo>
                    <a:pt x="1" y="1"/>
                  </a:moveTo>
                  <a:lnTo>
                    <a:pt x="1391"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3"/>
            <p:cNvSpPr/>
            <p:nvPr/>
          </p:nvSpPr>
          <p:spPr>
            <a:xfrm>
              <a:off x="3521825" y="-1286342"/>
              <a:ext cx="52002" cy="51011"/>
            </a:xfrm>
            <a:custGeom>
              <a:avLst/>
              <a:gdLst/>
              <a:ahLst/>
              <a:cxnLst/>
              <a:rect l="l" t="t" r="r" b="b"/>
              <a:pathLst>
                <a:path w="1418" h="1391" fill="none" extrusionOk="0">
                  <a:moveTo>
                    <a:pt x="1" y="1"/>
                  </a:moveTo>
                  <a:lnTo>
                    <a:pt x="1418"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3"/>
            <p:cNvSpPr/>
            <p:nvPr/>
          </p:nvSpPr>
          <p:spPr>
            <a:xfrm>
              <a:off x="3436889" y="-1285352"/>
              <a:ext cx="51011" cy="52992"/>
            </a:xfrm>
            <a:custGeom>
              <a:avLst/>
              <a:gdLst/>
              <a:ahLst/>
              <a:cxnLst/>
              <a:rect l="l" t="t" r="r" b="b"/>
              <a:pathLst>
                <a:path w="1391" h="1445" fill="none" extrusionOk="0">
                  <a:moveTo>
                    <a:pt x="1" y="1445"/>
                  </a:moveTo>
                  <a:lnTo>
                    <a:pt x="139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3"/>
            <p:cNvSpPr/>
            <p:nvPr/>
          </p:nvSpPr>
          <p:spPr>
            <a:xfrm>
              <a:off x="3521825" y="-1372268"/>
              <a:ext cx="52002" cy="52002"/>
            </a:xfrm>
            <a:custGeom>
              <a:avLst/>
              <a:gdLst/>
              <a:ahLst/>
              <a:cxnLst/>
              <a:rect l="l" t="t" r="r" b="b"/>
              <a:pathLst>
                <a:path w="1418" h="1418" fill="none" extrusionOk="0">
                  <a:moveTo>
                    <a:pt x="1" y="1417"/>
                  </a:moveTo>
                  <a:lnTo>
                    <a:pt x="1418"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8" name="Google Shape;1098;p13"/>
          <p:cNvGrpSpPr/>
          <p:nvPr/>
        </p:nvGrpSpPr>
        <p:grpSpPr>
          <a:xfrm rot="-5400000" flipH="1">
            <a:off x="849046" y="322800"/>
            <a:ext cx="479293" cy="479293"/>
            <a:chOff x="3560335" y="-646412"/>
            <a:chExt cx="557642" cy="557642"/>
          </a:xfrm>
        </p:grpSpPr>
        <p:sp>
          <p:nvSpPr>
            <p:cNvPr id="1099" name="Google Shape;1099;p13"/>
            <p:cNvSpPr/>
            <p:nvPr/>
          </p:nvSpPr>
          <p:spPr>
            <a:xfrm>
              <a:off x="3560335" y="-646412"/>
              <a:ext cx="557642" cy="557642"/>
            </a:xfrm>
            <a:custGeom>
              <a:avLst/>
              <a:gdLst/>
              <a:ahLst/>
              <a:cxnLst/>
              <a:rect l="l" t="t" r="r" b="b"/>
              <a:pathLst>
                <a:path w="15206" h="15206" fill="none" extrusionOk="0">
                  <a:moveTo>
                    <a:pt x="15205" y="14933"/>
                  </a:moveTo>
                  <a:lnTo>
                    <a:pt x="1" y="15205"/>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3"/>
            <p:cNvSpPr/>
            <p:nvPr/>
          </p:nvSpPr>
          <p:spPr>
            <a:xfrm>
              <a:off x="3652275" y="-433560"/>
              <a:ext cx="268846" cy="268846"/>
            </a:xfrm>
            <a:custGeom>
              <a:avLst/>
              <a:gdLst/>
              <a:ahLst/>
              <a:cxnLst/>
              <a:rect l="l" t="t" r="r" b="b"/>
              <a:pathLst>
                <a:path w="7331" h="7331" fill="none" extrusionOk="0">
                  <a:moveTo>
                    <a:pt x="7330" y="7194"/>
                  </a:moveTo>
                  <a:lnTo>
                    <a:pt x="1" y="7330"/>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3"/>
            <p:cNvSpPr/>
            <p:nvPr/>
          </p:nvSpPr>
          <p:spPr>
            <a:xfrm>
              <a:off x="3563342" y="-524473"/>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3"/>
            <p:cNvSpPr/>
            <p:nvPr/>
          </p:nvSpPr>
          <p:spPr>
            <a:xfrm>
              <a:off x="3563342" y="-462532"/>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3"/>
            <p:cNvSpPr/>
            <p:nvPr/>
          </p:nvSpPr>
          <p:spPr>
            <a:xfrm>
              <a:off x="3563342" y="-400590"/>
              <a:ext cx="44007" cy="1064"/>
            </a:xfrm>
            <a:custGeom>
              <a:avLst/>
              <a:gdLst/>
              <a:ahLst/>
              <a:cxnLst/>
              <a:rect l="l" t="t" r="r" b="b"/>
              <a:pathLst>
                <a:path w="1200" h="29"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3"/>
            <p:cNvSpPr/>
            <p:nvPr/>
          </p:nvSpPr>
          <p:spPr>
            <a:xfrm>
              <a:off x="3563342" y="-338612"/>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3"/>
            <p:cNvSpPr/>
            <p:nvPr/>
          </p:nvSpPr>
          <p:spPr>
            <a:xfrm>
              <a:off x="3563342" y="-276671"/>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3"/>
            <p:cNvSpPr/>
            <p:nvPr/>
          </p:nvSpPr>
          <p:spPr>
            <a:xfrm>
              <a:off x="3563342" y="-214692"/>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3"/>
            <p:cNvSpPr/>
            <p:nvPr/>
          </p:nvSpPr>
          <p:spPr>
            <a:xfrm>
              <a:off x="3563342" y="-152751"/>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8" name="Google Shape;1108;p13"/>
          <p:cNvGrpSpPr/>
          <p:nvPr/>
        </p:nvGrpSpPr>
        <p:grpSpPr>
          <a:xfrm flipH="1">
            <a:off x="1426010" y="233741"/>
            <a:ext cx="110824" cy="110824"/>
            <a:chOff x="794923" y="2795124"/>
            <a:chExt cx="128941" cy="128941"/>
          </a:xfrm>
        </p:grpSpPr>
        <p:sp>
          <p:nvSpPr>
            <p:cNvPr id="1109" name="Google Shape;1109;p13"/>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3"/>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1" name="Google Shape;1111;p13"/>
          <p:cNvGrpSpPr/>
          <p:nvPr/>
        </p:nvGrpSpPr>
        <p:grpSpPr>
          <a:xfrm flipH="1">
            <a:off x="8455129" y="4384172"/>
            <a:ext cx="414009" cy="454583"/>
            <a:chOff x="1693693" y="-2602979"/>
            <a:chExt cx="509674" cy="559624"/>
          </a:xfrm>
        </p:grpSpPr>
        <p:sp>
          <p:nvSpPr>
            <p:cNvPr id="1112" name="Google Shape;1112;p13"/>
            <p:cNvSpPr/>
            <p:nvPr/>
          </p:nvSpPr>
          <p:spPr>
            <a:xfrm>
              <a:off x="1693693" y="-2602979"/>
              <a:ext cx="509674" cy="76976"/>
            </a:xfrm>
            <a:custGeom>
              <a:avLst/>
              <a:gdLst/>
              <a:ahLst/>
              <a:cxnLst/>
              <a:rect l="l" t="t" r="r" b="b"/>
              <a:pathLst>
                <a:path w="13898" h="2099" fill="none" extrusionOk="0">
                  <a:moveTo>
                    <a:pt x="13897" y="927"/>
                  </a:moveTo>
                  <a:cubicBezTo>
                    <a:pt x="13897" y="1444"/>
                    <a:pt x="13488" y="1853"/>
                    <a:pt x="12971" y="1880"/>
                  </a:cubicBezTo>
                  <a:lnTo>
                    <a:pt x="927" y="2098"/>
                  </a:lnTo>
                  <a:cubicBezTo>
                    <a:pt x="409" y="2098"/>
                    <a:pt x="1" y="1690"/>
                    <a:pt x="1" y="1172"/>
                  </a:cubicBezTo>
                  <a:lnTo>
                    <a:pt x="1" y="1172"/>
                  </a:lnTo>
                  <a:cubicBezTo>
                    <a:pt x="1" y="654"/>
                    <a:pt x="409" y="218"/>
                    <a:pt x="927" y="218"/>
                  </a:cubicBezTo>
                  <a:lnTo>
                    <a:pt x="12971" y="0"/>
                  </a:lnTo>
                  <a:cubicBezTo>
                    <a:pt x="13461" y="0"/>
                    <a:pt x="13897" y="409"/>
                    <a:pt x="13897" y="92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3"/>
            <p:cNvSpPr/>
            <p:nvPr/>
          </p:nvSpPr>
          <p:spPr>
            <a:xfrm>
              <a:off x="1736674" y="-2526038"/>
              <a:ext cx="422724" cy="482683"/>
            </a:xfrm>
            <a:custGeom>
              <a:avLst/>
              <a:gdLst/>
              <a:ahLst/>
              <a:cxnLst/>
              <a:rect l="l" t="t" r="r" b="b"/>
              <a:pathLst>
                <a:path w="11527" h="13162" fill="none" extrusionOk="0">
                  <a:moveTo>
                    <a:pt x="11526" y="0"/>
                  </a:moveTo>
                  <a:lnTo>
                    <a:pt x="11526" y="10927"/>
                  </a:lnTo>
                  <a:cubicBezTo>
                    <a:pt x="11526" y="12071"/>
                    <a:pt x="10600" y="12970"/>
                    <a:pt x="9482" y="12998"/>
                  </a:cubicBezTo>
                  <a:lnTo>
                    <a:pt x="2071" y="13134"/>
                  </a:lnTo>
                  <a:cubicBezTo>
                    <a:pt x="927" y="13161"/>
                    <a:pt x="0" y="12262"/>
                    <a:pt x="27" y="11118"/>
                  </a:cubicBezTo>
                  <a:lnTo>
                    <a:pt x="27" y="19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3"/>
            <p:cNvSpPr/>
            <p:nvPr/>
          </p:nvSpPr>
          <p:spPr>
            <a:xfrm>
              <a:off x="2055439" y="-2483057"/>
              <a:ext cx="103967" cy="2017"/>
            </a:xfrm>
            <a:custGeom>
              <a:avLst/>
              <a:gdLst/>
              <a:ahLst/>
              <a:cxnLst/>
              <a:rect l="l" t="t" r="r" b="b"/>
              <a:pathLst>
                <a:path w="2835" h="55" fill="none" extrusionOk="0">
                  <a:moveTo>
                    <a:pt x="0" y="55"/>
                  </a:moveTo>
                  <a:lnTo>
                    <a:pt x="28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3"/>
            <p:cNvSpPr/>
            <p:nvPr/>
          </p:nvSpPr>
          <p:spPr>
            <a:xfrm>
              <a:off x="2055439" y="-2428120"/>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3"/>
            <p:cNvSpPr/>
            <p:nvPr/>
          </p:nvSpPr>
          <p:spPr>
            <a:xfrm>
              <a:off x="2055439" y="-2373146"/>
              <a:ext cx="103967" cy="2017"/>
            </a:xfrm>
            <a:custGeom>
              <a:avLst/>
              <a:gdLst/>
              <a:ahLst/>
              <a:cxnLst/>
              <a:rect l="l" t="t" r="r" b="b"/>
              <a:pathLst>
                <a:path w="2835" h="55" fill="none" extrusionOk="0">
                  <a:moveTo>
                    <a:pt x="0" y="55"/>
                  </a:moveTo>
                  <a:lnTo>
                    <a:pt x="28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3"/>
            <p:cNvSpPr/>
            <p:nvPr/>
          </p:nvSpPr>
          <p:spPr>
            <a:xfrm>
              <a:off x="2055439" y="-2318209"/>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3"/>
            <p:cNvSpPr/>
            <p:nvPr/>
          </p:nvSpPr>
          <p:spPr>
            <a:xfrm>
              <a:off x="2055439" y="-2263236"/>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3"/>
            <p:cNvSpPr/>
            <p:nvPr/>
          </p:nvSpPr>
          <p:spPr>
            <a:xfrm>
              <a:off x="2055439" y="-2208262"/>
              <a:ext cx="103967" cy="2017"/>
            </a:xfrm>
            <a:custGeom>
              <a:avLst/>
              <a:gdLst/>
              <a:ahLst/>
              <a:cxnLst/>
              <a:rect l="l" t="t" r="r" b="b"/>
              <a:pathLst>
                <a:path w="2835" h="55" fill="none" extrusionOk="0">
                  <a:moveTo>
                    <a:pt x="0" y="55"/>
                  </a:moveTo>
                  <a:lnTo>
                    <a:pt x="283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3"/>
            <p:cNvSpPr/>
            <p:nvPr/>
          </p:nvSpPr>
          <p:spPr>
            <a:xfrm>
              <a:off x="2055439" y="-2153326"/>
              <a:ext cx="103967" cy="2054"/>
            </a:xfrm>
            <a:custGeom>
              <a:avLst/>
              <a:gdLst/>
              <a:ahLst/>
              <a:cxnLst/>
              <a:rect l="l" t="t" r="r" b="b"/>
              <a:pathLst>
                <a:path w="2835" h="56" fill="none" extrusionOk="0">
                  <a:moveTo>
                    <a:pt x="0" y="55"/>
                  </a:moveTo>
                  <a:lnTo>
                    <a:pt x="2834"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1" name="Google Shape;1121;p13"/>
          <p:cNvGrpSpPr/>
          <p:nvPr/>
        </p:nvGrpSpPr>
        <p:grpSpPr>
          <a:xfrm flipH="1">
            <a:off x="8276602" y="4446789"/>
            <a:ext cx="104738" cy="104738"/>
            <a:chOff x="794923" y="2795124"/>
            <a:chExt cx="128941" cy="128941"/>
          </a:xfrm>
        </p:grpSpPr>
        <p:sp>
          <p:nvSpPr>
            <p:cNvPr id="1122" name="Google Shape;1122;p13"/>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3"/>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4" name="Google Shape;1124;p13"/>
          <p:cNvGrpSpPr/>
          <p:nvPr/>
        </p:nvGrpSpPr>
        <p:grpSpPr>
          <a:xfrm>
            <a:off x="8314579" y="3559006"/>
            <a:ext cx="544663" cy="547106"/>
            <a:chOff x="1889565" y="-3382437"/>
            <a:chExt cx="670520" cy="673527"/>
          </a:xfrm>
        </p:grpSpPr>
        <p:sp>
          <p:nvSpPr>
            <p:cNvPr id="1125" name="Google Shape;1125;p13"/>
            <p:cNvSpPr/>
            <p:nvPr/>
          </p:nvSpPr>
          <p:spPr>
            <a:xfrm>
              <a:off x="1889565" y="-3382437"/>
              <a:ext cx="670520" cy="673527"/>
            </a:xfrm>
            <a:custGeom>
              <a:avLst/>
              <a:gdLst/>
              <a:ahLst/>
              <a:cxnLst/>
              <a:rect l="l" t="t" r="r" b="b"/>
              <a:pathLst>
                <a:path w="18284" h="18366" fill="none" extrusionOk="0">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3"/>
            <p:cNvSpPr/>
            <p:nvPr/>
          </p:nvSpPr>
          <p:spPr>
            <a:xfrm>
              <a:off x="2179359" y="-3091653"/>
              <a:ext cx="90948" cy="93001"/>
            </a:xfrm>
            <a:custGeom>
              <a:avLst/>
              <a:gdLst/>
              <a:ahLst/>
              <a:cxnLst/>
              <a:rect l="l" t="t" r="r" b="b"/>
              <a:pathLst>
                <a:path w="2480" h="2536" fill="none" extrusionOk="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3"/>
            <p:cNvSpPr/>
            <p:nvPr/>
          </p:nvSpPr>
          <p:spPr>
            <a:xfrm>
              <a:off x="2109386" y="-3278504"/>
              <a:ext cx="230853" cy="155931"/>
            </a:xfrm>
            <a:custGeom>
              <a:avLst/>
              <a:gdLst/>
              <a:ahLst/>
              <a:cxnLst/>
              <a:rect l="l" t="t" r="r" b="b"/>
              <a:pathLst>
                <a:path w="6295" h="4252" fill="none" extrusionOk="0">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3"/>
            <p:cNvSpPr/>
            <p:nvPr/>
          </p:nvSpPr>
          <p:spPr>
            <a:xfrm>
              <a:off x="1992471" y="-3042657"/>
              <a:ext cx="186920" cy="199865"/>
            </a:xfrm>
            <a:custGeom>
              <a:avLst/>
              <a:gdLst/>
              <a:ahLst/>
              <a:cxnLst/>
              <a:rect l="l" t="t" r="r" b="b"/>
              <a:pathLst>
                <a:path w="5097" h="5450" fill="none" extrusionOk="0">
                  <a:moveTo>
                    <a:pt x="3897" y="0"/>
                  </a:moveTo>
                  <a:lnTo>
                    <a:pt x="1" y="82"/>
                  </a:lnTo>
                  <a:cubicBezTo>
                    <a:pt x="1" y="2289"/>
                    <a:pt x="1200" y="4333"/>
                    <a:pt x="3107" y="5450"/>
                  </a:cubicBezTo>
                  <a:lnTo>
                    <a:pt x="5096" y="2071"/>
                  </a:lnTo>
                  <a:cubicBezTo>
                    <a:pt x="4360" y="1635"/>
                    <a:pt x="3897" y="872"/>
                    <a:pt x="3897" y="0"/>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3"/>
            <p:cNvSpPr/>
            <p:nvPr/>
          </p:nvSpPr>
          <p:spPr>
            <a:xfrm>
              <a:off x="2270273" y="-3048672"/>
              <a:ext cx="186920" cy="200892"/>
            </a:xfrm>
            <a:custGeom>
              <a:avLst/>
              <a:gdLst/>
              <a:ahLst/>
              <a:cxnLst/>
              <a:rect l="l" t="t" r="r" b="b"/>
              <a:pathLst>
                <a:path w="5097" h="5478" fill="none" extrusionOk="0">
                  <a:moveTo>
                    <a:pt x="5096" y="1"/>
                  </a:moveTo>
                  <a:lnTo>
                    <a:pt x="1227" y="82"/>
                  </a:lnTo>
                  <a:cubicBezTo>
                    <a:pt x="1200" y="954"/>
                    <a:pt x="736" y="1745"/>
                    <a:pt x="1" y="2181"/>
                  </a:cubicBezTo>
                  <a:lnTo>
                    <a:pt x="1990" y="5478"/>
                  </a:lnTo>
                  <a:cubicBezTo>
                    <a:pt x="3897" y="4333"/>
                    <a:pt x="5069" y="2262"/>
                    <a:pt x="5096" y="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0" name="Google Shape;1130;p13"/>
          <p:cNvGrpSpPr/>
          <p:nvPr/>
        </p:nvGrpSpPr>
        <p:grpSpPr>
          <a:xfrm>
            <a:off x="8619577" y="3304543"/>
            <a:ext cx="157497" cy="158302"/>
            <a:chOff x="3407917" y="-1400250"/>
            <a:chExt cx="193891" cy="194881"/>
          </a:xfrm>
        </p:grpSpPr>
        <p:sp>
          <p:nvSpPr>
            <p:cNvPr id="1131" name="Google Shape;1131;p13"/>
            <p:cNvSpPr/>
            <p:nvPr/>
          </p:nvSpPr>
          <p:spPr>
            <a:xfrm>
              <a:off x="3504845" y="-1400250"/>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3"/>
            <p:cNvSpPr/>
            <p:nvPr/>
          </p:nvSpPr>
          <p:spPr>
            <a:xfrm>
              <a:off x="3504845" y="-1279337"/>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3"/>
            <p:cNvSpPr/>
            <p:nvPr/>
          </p:nvSpPr>
          <p:spPr>
            <a:xfrm>
              <a:off x="3407917" y="-1302331"/>
              <a:ext cx="72978" cy="1027"/>
            </a:xfrm>
            <a:custGeom>
              <a:avLst/>
              <a:gdLst/>
              <a:ahLst/>
              <a:cxnLst/>
              <a:rect l="l" t="t" r="r" b="b"/>
              <a:pathLst>
                <a:path w="1990" h="28" fill="none" extrusionOk="0">
                  <a:moveTo>
                    <a:pt x="1" y="28"/>
                  </a:moveTo>
                  <a:lnTo>
                    <a:pt x="199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3"/>
            <p:cNvSpPr/>
            <p:nvPr/>
          </p:nvSpPr>
          <p:spPr>
            <a:xfrm>
              <a:off x="3528830" y="-1304312"/>
              <a:ext cx="72978" cy="1027"/>
            </a:xfrm>
            <a:custGeom>
              <a:avLst/>
              <a:gdLst/>
              <a:ahLst/>
              <a:cxnLst/>
              <a:rect l="l" t="t" r="r" b="b"/>
              <a:pathLst>
                <a:path w="1990" h="28" fill="none" extrusionOk="0">
                  <a:moveTo>
                    <a:pt x="1" y="27"/>
                  </a:moveTo>
                  <a:lnTo>
                    <a:pt x="1990"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3"/>
            <p:cNvSpPr/>
            <p:nvPr/>
          </p:nvSpPr>
          <p:spPr>
            <a:xfrm>
              <a:off x="3436889" y="-1370287"/>
              <a:ext cx="51011" cy="51011"/>
            </a:xfrm>
            <a:custGeom>
              <a:avLst/>
              <a:gdLst/>
              <a:ahLst/>
              <a:cxnLst/>
              <a:rect l="l" t="t" r="r" b="b"/>
              <a:pathLst>
                <a:path w="1391" h="1391" fill="none" extrusionOk="0">
                  <a:moveTo>
                    <a:pt x="1" y="1"/>
                  </a:moveTo>
                  <a:lnTo>
                    <a:pt x="1391"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3"/>
            <p:cNvSpPr/>
            <p:nvPr/>
          </p:nvSpPr>
          <p:spPr>
            <a:xfrm>
              <a:off x="3521825" y="-1286342"/>
              <a:ext cx="52002" cy="51011"/>
            </a:xfrm>
            <a:custGeom>
              <a:avLst/>
              <a:gdLst/>
              <a:ahLst/>
              <a:cxnLst/>
              <a:rect l="l" t="t" r="r" b="b"/>
              <a:pathLst>
                <a:path w="1418" h="1391" fill="none" extrusionOk="0">
                  <a:moveTo>
                    <a:pt x="1" y="1"/>
                  </a:moveTo>
                  <a:lnTo>
                    <a:pt x="1418"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3"/>
            <p:cNvSpPr/>
            <p:nvPr/>
          </p:nvSpPr>
          <p:spPr>
            <a:xfrm>
              <a:off x="3436889" y="-1285352"/>
              <a:ext cx="51011" cy="52992"/>
            </a:xfrm>
            <a:custGeom>
              <a:avLst/>
              <a:gdLst/>
              <a:ahLst/>
              <a:cxnLst/>
              <a:rect l="l" t="t" r="r" b="b"/>
              <a:pathLst>
                <a:path w="1391" h="1445" fill="none" extrusionOk="0">
                  <a:moveTo>
                    <a:pt x="1" y="1445"/>
                  </a:moveTo>
                  <a:lnTo>
                    <a:pt x="139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3"/>
            <p:cNvSpPr/>
            <p:nvPr/>
          </p:nvSpPr>
          <p:spPr>
            <a:xfrm>
              <a:off x="3521825" y="-1372268"/>
              <a:ext cx="52002" cy="52002"/>
            </a:xfrm>
            <a:custGeom>
              <a:avLst/>
              <a:gdLst/>
              <a:ahLst/>
              <a:cxnLst/>
              <a:rect l="l" t="t" r="r" b="b"/>
              <a:pathLst>
                <a:path w="1418" h="1418" fill="none" extrusionOk="0">
                  <a:moveTo>
                    <a:pt x="1" y="1417"/>
                  </a:moveTo>
                  <a:lnTo>
                    <a:pt x="1418"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9" name="Google Shape;1139;p13"/>
          <p:cNvGrpSpPr/>
          <p:nvPr/>
        </p:nvGrpSpPr>
        <p:grpSpPr>
          <a:xfrm rot="1420089">
            <a:off x="7749849" y="4096443"/>
            <a:ext cx="677828" cy="709496"/>
            <a:chOff x="3153626" y="-2653955"/>
            <a:chExt cx="834426" cy="873411"/>
          </a:xfrm>
        </p:grpSpPr>
        <p:sp>
          <p:nvSpPr>
            <p:cNvPr id="1140" name="Google Shape;1140;p13"/>
            <p:cNvSpPr/>
            <p:nvPr/>
          </p:nvSpPr>
          <p:spPr>
            <a:xfrm>
              <a:off x="3416465" y="-2283223"/>
              <a:ext cx="283808" cy="285825"/>
            </a:xfrm>
            <a:custGeom>
              <a:avLst/>
              <a:gdLst/>
              <a:ahLst/>
              <a:cxnLst/>
              <a:rect l="l" t="t" r="r" b="b"/>
              <a:pathLst>
                <a:path w="7739" h="7794" fill="none" extrusionOk="0">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3"/>
            <p:cNvSpPr/>
            <p:nvPr/>
          </p:nvSpPr>
          <p:spPr>
            <a:xfrm>
              <a:off x="3312532" y="-2053390"/>
              <a:ext cx="132938" cy="118966"/>
            </a:xfrm>
            <a:custGeom>
              <a:avLst/>
              <a:gdLst/>
              <a:ahLst/>
              <a:cxnLst/>
              <a:rect l="l" t="t" r="r" b="b"/>
              <a:pathLst>
                <a:path w="3625" h="3244" fill="none" extrusionOk="0">
                  <a:moveTo>
                    <a:pt x="3624" y="1"/>
                  </a:moveTo>
                  <a:lnTo>
                    <a:pt x="0" y="3243"/>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3"/>
            <p:cNvSpPr/>
            <p:nvPr/>
          </p:nvSpPr>
          <p:spPr>
            <a:xfrm>
              <a:off x="3153626" y="-1957452"/>
              <a:ext cx="174928" cy="176908"/>
            </a:xfrm>
            <a:custGeom>
              <a:avLst/>
              <a:gdLst/>
              <a:ahLst/>
              <a:cxnLst/>
              <a:rect l="l" t="t" r="r" b="b"/>
              <a:pathLst>
                <a:path w="4770" h="4824" fill="none" extrusionOk="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3"/>
            <p:cNvSpPr/>
            <p:nvPr/>
          </p:nvSpPr>
          <p:spPr>
            <a:xfrm>
              <a:off x="3554357" y="-2461089"/>
              <a:ext cx="2017" cy="175918"/>
            </a:xfrm>
            <a:custGeom>
              <a:avLst/>
              <a:gdLst/>
              <a:ahLst/>
              <a:cxnLst/>
              <a:rect l="l" t="t" r="r" b="b"/>
              <a:pathLst>
                <a:path w="55" h="4797" fill="none" extrusionOk="0">
                  <a:moveTo>
                    <a:pt x="55" y="4796"/>
                  </a:moveTo>
                  <a:lnTo>
                    <a:pt x="0"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3"/>
            <p:cNvSpPr/>
            <p:nvPr/>
          </p:nvSpPr>
          <p:spPr>
            <a:xfrm>
              <a:off x="3432454" y="-2653955"/>
              <a:ext cx="235841" cy="195904"/>
            </a:xfrm>
            <a:custGeom>
              <a:avLst/>
              <a:gdLst/>
              <a:ahLst/>
              <a:cxnLst/>
              <a:rect l="l" t="t" r="r" b="b"/>
              <a:pathLst>
                <a:path w="6431" h="5342" fill="none" extrusionOk="0">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3"/>
            <p:cNvSpPr/>
            <p:nvPr/>
          </p:nvSpPr>
          <p:spPr>
            <a:xfrm>
              <a:off x="3676259" y="-2054380"/>
              <a:ext cx="139942" cy="105947"/>
            </a:xfrm>
            <a:custGeom>
              <a:avLst/>
              <a:gdLst/>
              <a:ahLst/>
              <a:cxnLst/>
              <a:rect l="l" t="t" r="r" b="b"/>
              <a:pathLst>
                <a:path w="3816" h="2889" fill="none" extrusionOk="0">
                  <a:moveTo>
                    <a:pt x="1" y="0"/>
                  </a:moveTo>
                  <a:lnTo>
                    <a:pt x="3815" y="28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3"/>
            <p:cNvSpPr/>
            <p:nvPr/>
          </p:nvSpPr>
          <p:spPr>
            <a:xfrm>
              <a:off x="3797172" y="-1988442"/>
              <a:ext cx="190880" cy="192897"/>
            </a:xfrm>
            <a:custGeom>
              <a:avLst/>
              <a:gdLst/>
              <a:ahLst/>
              <a:cxnLst/>
              <a:rect l="l" t="t" r="r" b="b"/>
              <a:pathLst>
                <a:path w="5205" h="5260" fill="none" extrusionOk="0">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7" name="Google Shape;1147;p13"/>
          <p:cNvGrpSpPr/>
          <p:nvPr/>
        </p:nvGrpSpPr>
        <p:grpSpPr>
          <a:xfrm>
            <a:off x="7393991" y="4662312"/>
            <a:ext cx="185914" cy="236257"/>
            <a:chOff x="2079424" y="521748"/>
            <a:chExt cx="228873" cy="290850"/>
          </a:xfrm>
        </p:grpSpPr>
        <p:sp>
          <p:nvSpPr>
            <p:cNvPr id="1148" name="Google Shape;1148;p13"/>
            <p:cNvSpPr/>
            <p:nvPr/>
          </p:nvSpPr>
          <p:spPr>
            <a:xfrm>
              <a:off x="2079424" y="521748"/>
              <a:ext cx="228873" cy="290850"/>
            </a:xfrm>
            <a:custGeom>
              <a:avLst/>
              <a:gdLst/>
              <a:ahLst/>
              <a:cxnLst/>
              <a:rect l="l" t="t" r="r" b="b"/>
              <a:pathLst>
                <a:path w="6241" h="7931" fill="none" extrusionOk="0">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3"/>
            <p:cNvSpPr/>
            <p:nvPr/>
          </p:nvSpPr>
          <p:spPr>
            <a:xfrm>
              <a:off x="2090389" y="622673"/>
              <a:ext cx="78993" cy="79983"/>
            </a:xfrm>
            <a:custGeom>
              <a:avLst/>
              <a:gdLst/>
              <a:ahLst/>
              <a:cxnLst/>
              <a:rect l="l" t="t" r="r" b="b"/>
              <a:pathLst>
                <a:path w="2154" h="2181" fill="none" extrusionOk="0">
                  <a:moveTo>
                    <a:pt x="1" y="2181"/>
                  </a:moveTo>
                  <a:lnTo>
                    <a:pt x="2154"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3"/>
            <p:cNvSpPr/>
            <p:nvPr/>
          </p:nvSpPr>
          <p:spPr>
            <a:xfrm>
              <a:off x="2192341" y="626670"/>
              <a:ext cx="96962" cy="98979"/>
            </a:xfrm>
            <a:custGeom>
              <a:avLst/>
              <a:gdLst/>
              <a:ahLst/>
              <a:cxnLst/>
              <a:rect l="l" t="t" r="r" b="b"/>
              <a:pathLst>
                <a:path w="2644" h="2699" fill="none" extrusionOk="0">
                  <a:moveTo>
                    <a:pt x="2643" y="1"/>
                  </a:moveTo>
                  <a:lnTo>
                    <a:pt x="0" y="269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1" name="Google Shape;1151;p13"/>
          <p:cNvGrpSpPr/>
          <p:nvPr/>
        </p:nvGrpSpPr>
        <p:grpSpPr>
          <a:xfrm>
            <a:off x="619592" y="4514939"/>
            <a:ext cx="187263" cy="187264"/>
            <a:chOff x="1447449" y="4268259"/>
            <a:chExt cx="217875" cy="217875"/>
          </a:xfrm>
        </p:grpSpPr>
        <p:sp>
          <p:nvSpPr>
            <p:cNvPr id="1152" name="Google Shape;1152;p13"/>
            <p:cNvSpPr/>
            <p:nvPr/>
          </p:nvSpPr>
          <p:spPr>
            <a:xfrm>
              <a:off x="1556370" y="4268259"/>
              <a:ext cx="37" cy="82000"/>
            </a:xfrm>
            <a:custGeom>
              <a:avLst/>
              <a:gdLst/>
              <a:ahLst/>
              <a:cxnLst/>
              <a:rect l="l" t="t" r="r" b="b"/>
              <a:pathLst>
                <a:path w="1" h="2236" fill="none" extrusionOk="0">
                  <a:moveTo>
                    <a:pt x="1" y="1"/>
                  </a:moveTo>
                  <a:lnTo>
                    <a:pt x="1" y="2235"/>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3"/>
            <p:cNvSpPr/>
            <p:nvPr/>
          </p:nvSpPr>
          <p:spPr>
            <a:xfrm>
              <a:off x="1556370" y="4404171"/>
              <a:ext cx="37" cy="81963"/>
            </a:xfrm>
            <a:custGeom>
              <a:avLst/>
              <a:gdLst/>
              <a:ahLst/>
              <a:cxnLst/>
              <a:rect l="l" t="t" r="r" b="b"/>
              <a:pathLst>
                <a:path w="1" h="2235" fill="none" extrusionOk="0">
                  <a:moveTo>
                    <a:pt x="1" y="1"/>
                  </a:moveTo>
                  <a:lnTo>
                    <a:pt x="1" y="2235"/>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3"/>
            <p:cNvSpPr/>
            <p:nvPr/>
          </p:nvSpPr>
          <p:spPr>
            <a:xfrm>
              <a:off x="1447449" y="4377179"/>
              <a:ext cx="82000" cy="2054"/>
            </a:xfrm>
            <a:custGeom>
              <a:avLst/>
              <a:gdLst/>
              <a:ahLst/>
              <a:cxnLst/>
              <a:rect l="l" t="t" r="r" b="b"/>
              <a:pathLst>
                <a:path w="2236" h="56" fill="none" extrusionOk="0">
                  <a:moveTo>
                    <a:pt x="1" y="55"/>
                  </a:moveTo>
                  <a:lnTo>
                    <a:pt x="2235"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3"/>
            <p:cNvSpPr/>
            <p:nvPr/>
          </p:nvSpPr>
          <p:spPr>
            <a:xfrm>
              <a:off x="1583361" y="4375199"/>
              <a:ext cx="81963" cy="1027"/>
            </a:xfrm>
            <a:custGeom>
              <a:avLst/>
              <a:gdLst/>
              <a:ahLst/>
              <a:cxnLst/>
              <a:rect l="l" t="t" r="r" b="b"/>
              <a:pathLst>
                <a:path w="2235" h="28" fill="none" extrusionOk="0">
                  <a:moveTo>
                    <a:pt x="1" y="28"/>
                  </a:moveTo>
                  <a:lnTo>
                    <a:pt x="2235" y="0"/>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3"/>
            <p:cNvSpPr/>
            <p:nvPr/>
          </p:nvSpPr>
          <p:spPr>
            <a:xfrm>
              <a:off x="1479429" y="4301265"/>
              <a:ext cx="58016" cy="56989"/>
            </a:xfrm>
            <a:custGeom>
              <a:avLst/>
              <a:gdLst/>
              <a:ahLst/>
              <a:cxnLst/>
              <a:rect l="l" t="t" r="r" b="b"/>
              <a:pathLst>
                <a:path w="1582" h="1554" fill="none" extrusionOk="0">
                  <a:moveTo>
                    <a:pt x="1" y="0"/>
                  </a:moveTo>
                  <a:lnTo>
                    <a:pt x="1581" y="1553"/>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3"/>
            <p:cNvSpPr/>
            <p:nvPr/>
          </p:nvSpPr>
          <p:spPr>
            <a:xfrm>
              <a:off x="1575366" y="4395186"/>
              <a:ext cx="57979" cy="56989"/>
            </a:xfrm>
            <a:custGeom>
              <a:avLst/>
              <a:gdLst/>
              <a:ahLst/>
              <a:cxnLst/>
              <a:rect l="l" t="t" r="r" b="b"/>
              <a:pathLst>
                <a:path w="1581" h="1554" fill="none" extrusionOk="0">
                  <a:moveTo>
                    <a:pt x="1" y="0"/>
                  </a:moveTo>
                  <a:lnTo>
                    <a:pt x="1581" y="1554"/>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3"/>
            <p:cNvSpPr/>
            <p:nvPr/>
          </p:nvSpPr>
          <p:spPr>
            <a:xfrm>
              <a:off x="1479429" y="4396176"/>
              <a:ext cx="58016" cy="59006"/>
            </a:xfrm>
            <a:custGeom>
              <a:avLst/>
              <a:gdLst/>
              <a:ahLst/>
              <a:cxnLst/>
              <a:rect l="l" t="t" r="r" b="b"/>
              <a:pathLst>
                <a:path w="1582" h="1609" fill="none" extrusionOk="0">
                  <a:moveTo>
                    <a:pt x="1" y="1608"/>
                  </a:moveTo>
                  <a:lnTo>
                    <a:pt x="1581"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3"/>
            <p:cNvSpPr/>
            <p:nvPr/>
          </p:nvSpPr>
          <p:spPr>
            <a:xfrm>
              <a:off x="1575366" y="4299248"/>
              <a:ext cx="57979" cy="59006"/>
            </a:xfrm>
            <a:custGeom>
              <a:avLst/>
              <a:gdLst/>
              <a:ahLst/>
              <a:cxnLst/>
              <a:rect l="l" t="t" r="r" b="b"/>
              <a:pathLst>
                <a:path w="1581" h="1609" fill="none" extrusionOk="0">
                  <a:moveTo>
                    <a:pt x="1" y="1608"/>
                  </a:moveTo>
                  <a:lnTo>
                    <a:pt x="1581"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0" name="Google Shape;1160;p13"/>
          <p:cNvGrpSpPr/>
          <p:nvPr/>
        </p:nvGrpSpPr>
        <p:grpSpPr>
          <a:xfrm>
            <a:off x="8276589" y="385746"/>
            <a:ext cx="308365" cy="307514"/>
            <a:chOff x="2601030" y="2721166"/>
            <a:chExt cx="358773" cy="357783"/>
          </a:xfrm>
        </p:grpSpPr>
        <p:sp>
          <p:nvSpPr>
            <p:cNvPr id="1161" name="Google Shape;1161;p13"/>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3"/>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3"/>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3"/>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3"/>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3"/>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3"/>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3"/>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69"/>
        <p:cNvGrpSpPr/>
        <p:nvPr/>
      </p:nvGrpSpPr>
      <p:grpSpPr>
        <a:xfrm>
          <a:off x="0" y="0"/>
          <a:ext cx="0" cy="0"/>
          <a:chOff x="0" y="0"/>
          <a:chExt cx="0" cy="0"/>
        </a:xfrm>
      </p:grpSpPr>
      <p:sp>
        <p:nvSpPr>
          <p:cNvPr id="1170" name="Google Shape;1170;p14"/>
          <p:cNvSpPr/>
          <p:nvPr/>
        </p:nvSpPr>
        <p:spPr>
          <a:xfrm>
            <a:off x="191748" y="173321"/>
            <a:ext cx="8760505" cy="4796858"/>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4"/>
          <p:cNvSpPr txBox="1">
            <a:spLocks noGrp="1"/>
          </p:cNvSpPr>
          <p:nvPr>
            <p:ph type="title"/>
          </p:nvPr>
        </p:nvSpPr>
        <p:spPr>
          <a:xfrm>
            <a:off x="1275150" y="2183700"/>
            <a:ext cx="6593700" cy="776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5500">
                <a:solidFill>
                  <a:schemeClr val="accent1"/>
                </a:solidFill>
                <a:latin typeface="Montserrat ExtraBold"/>
                <a:ea typeface="Montserrat ExtraBold"/>
                <a:cs typeface="Montserrat ExtraBold"/>
                <a:sym typeface="Montserrat ExtraBold"/>
              </a:defRPr>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a:endParaRPr/>
          </a:p>
        </p:txBody>
      </p:sp>
      <p:grpSp>
        <p:nvGrpSpPr>
          <p:cNvPr id="1172" name="Google Shape;1172;p14"/>
          <p:cNvGrpSpPr/>
          <p:nvPr/>
        </p:nvGrpSpPr>
        <p:grpSpPr>
          <a:xfrm>
            <a:off x="771271" y="3950636"/>
            <a:ext cx="750503" cy="917365"/>
            <a:chOff x="794919" y="4014442"/>
            <a:chExt cx="750503" cy="917365"/>
          </a:xfrm>
        </p:grpSpPr>
        <p:sp>
          <p:nvSpPr>
            <p:cNvPr id="1173" name="Google Shape;1173;p14"/>
            <p:cNvSpPr/>
            <p:nvPr/>
          </p:nvSpPr>
          <p:spPr>
            <a:xfrm>
              <a:off x="794919" y="4098387"/>
              <a:ext cx="750503" cy="833419"/>
            </a:xfrm>
            <a:custGeom>
              <a:avLst/>
              <a:gdLst/>
              <a:ahLst/>
              <a:cxnLst/>
              <a:rect l="l" t="t" r="r" b="b"/>
              <a:pathLst>
                <a:path w="20465" h="22726" fill="none" extrusionOk="0">
                  <a:moveTo>
                    <a:pt x="12480" y="1"/>
                  </a:moveTo>
                  <a:lnTo>
                    <a:pt x="12480" y="7685"/>
                  </a:lnTo>
                  <a:cubicBezTo>
                    <a:pt x="12480" y="7685"/>
                    <a:pt x="17685" y="15614"/>
                    <a:pt x="18666" y="17221"/>
                  </a:cubicBezTo>
                  <a:cubicBezTo>
                    <a:pt x="19647" y="18884"/>
                    <a:pt x="20464" y="20110"/>
                    <a:pt x="20464" y="20845"/>
                  </a:cubicBezTo>
                  <a:cubicBezTo>
                    <a:pt x="20464" y="21636"/>
                    <a:pt x="20192" y="22399"/>
                    <a:pt x="18530" y="22426"/>
                  </a:cubicBezTo>
                  <a:lnTo>
                    <a:pt x="10246" y="22562"/>
                  </a:lnTo>
                  <a:lnTo>
                    <a:pt x="1935" y="22698"/>
                  </a:lnTo>
                  <a:cubicBezTo>
                    <a:pt x="301" y="22726"/>
                    <a:pt x="1" y="22017"/>
                    <a:pt x="1" y="21200"/>
                  </a:cubicBezTo>
                  <a:cubicBezTo>
                    <a:pt x="1" y="20464"/>
                    <a:pt x="818" y="19211"/>
                    <a:pt x="1826" y="17521"/>
                  </a:cubicBezTo>
                  <a:cubicBezTo>
                    <a:pt x="2780" y="15886"/>
                    <a:pt x="7985" y="7766"/>
                    <a:pt x="7985" y="7766"/>
                  </a:cubicBezTo>
                  <a:lnTo>
                    <a:pt x="7985" y="55"/>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4"/>
            <p:cNvSpPr/>
            <p:nvPr/>
          </p:nvSpPr>
          <p:spPr>
            <a:xfrm>
              <a:off x="967797" y="4578039"/>
              <a:ext cx="404754" cy="7041"/>
            </a:xfrm>
            <a:custGeom>
              <a:avLst/>
              <a:gdLst/>
              <a:ahLst/>
              <a:cxnLst/>
              <a:rect l="l" t="t" r="r" b="b"/>
              <a:pathLst>
                <a:path w="11037" h="192" fill="none" extrusionOk="0">
                  <a:moveTo>
                    <a:pt x="1" y="192"/>
                  </a:moveTo>
                  <a:lnTo>
                    <a:pt x="11036"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4"/>
            <p:cNvSpPr/>
            <p:nvPr/>
          </p:nvSpPr>
          <p:spPr>
            <a:xfrm>
              <a:off x="1033773" y="4014442"/>
              <a:ext cx="272807" cy="76976"/>
            </a:xfrm>
            <a:custGeom>
              <a:avLst/>
              <a:gdLst/>
              <a:ahLst/>
              <a:cxnLst/>
              <a:rect l="l" t="t" r="r" b="b"/>
              <a:pathLst>
                <a:path w="7439" h="2099" fill="none" extrusionOk="0">
                  <a:moveTo>
                    <a:pt x="7439" y="982"/>
                  </a:moveTo>
                  <a:cubicBezTo>
                    <a:pt x="7439" y="1527"/>
                    <a:pt x="7003" y="1990"/>
                    <a:pt x="6431" y="1990"/>
                  </a:cubicBezTo>
                  <a:lnTo>
                    <a:pt x="981" y="2099"/>
                  </a:lnTo>
                  <a:cubicBezTo>
                    <a:pt x="436" y="2099"/>
                    <a:pt x="0" y="1663"/>
                    <a:pt x="0" y="1118"/>
                  </a:cubicBezTo>
                  <a:lnTo>
                    <a:pt x="0" y="1118"/>
                  </a:lnTo>
                  <a:cubicBezTo>
                    <a:pt x="0" y="573"/>
                    <a:pt x="436" y="110"/>
                    <a:pt x="981" y="110"/>
                  </a:cubicBezTo>
                  <a:lnTo>
                    <a:pt x="6431" y="1"/>
                  </a:lnTo>
                  <a:cubicBezTo>
                    <a:pt x="6976" y="1"/>
                    <a:pt x="7439" y="437"/>
                    <a:pt x="7439" y="982"/>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6" name="Google Shape;1176;p14"/>
          <p:cNvGrpSpPr/>
          <p:nvPr/>
        </p:nvGrpSpPr>
        <p:grpSpPr>
          <a:xfrm>
            <a:off x="755107" y="3481874"/>
            <a:ext cx="210867" cy="780480"/>
            <a:chOff x="2419167" y="1286206"/>
            <a:chExt cx="210867" cy="780480"/>
          </a:xfrm>
        </p:grpSpPr>
        <p:sp>
          <p:nvSpPr>
            <p:cNvPr id="1177" name="Google Shape;1177;p14"/>
            <p:cNvSpPr/>
            <p:nvPr/>
          </p:nvSpPr>
          <p:spPr>
            <a:xfrm>
              <a:off x="2419167" y="1286206"/>
              <a:ext cx="210867" cy="41000"/>
            </a:xfrm>
            <a:custGeom>
              <a:avLst/>
              <a:gdLst/>
              <a:ahLst/>
              <a:cxnLst/>
              <a:rect l="l" t="t" r="r" b="b"/>
              <a:pathLst>
                <a:path w="5750" h="1118" fill="none" extrusionOk="0">
                  <a:moveTo>
                    <a:pt x="1" y="600"/>
                  </a:moveTo>
                  <a:cubicBezTo>
                    <a:pt x="1" y="328"/>
                    <a:pt x="219" y="110"/>
                    <a:pt x="518" y="110"/>
                  </a:cubicBezTo>
                  <a:lnTo>
                    <a:pt x="5259" y="28"/>
                  </a:lnTo>
                  <a:cubicBezTo>
                    <a:pt x="5532" y="1"/>
                    <a:pt x="5750" y="219"/>
                    <a:pt x="5750" y="518"/>
                  </a:cubicBezTo>
                  <a:lnTo>
                    <a:pt x="5750" y="518"/>
                  </a:lnTo>
                  <a:cubicBezTo>
                    <a:pt x="5750" y="791"/>
                    <a:pt x="5532" y="1009"/>
                    <a:pt x="5259" y="1036"/>
                  </a:cubicBezTo>
                  <a:lnTo>
                    <a:pt x="518" y="1118"/>
                  </a:lnTo>
                  <a:cubicBezTo>
                    <a:pt x="246" y="1118"/>
                    <a:pt x="1" y="900"/>
                    <a:pt x="28" y="600"/>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4"/>
            <p:cNvSpPr/>
            <p:nvPr/>
          </p:nvSpPr>
          <p:spPr>
            <a:xfrm>
              <a:off x="2576056" y="1324200"/>
              <a:ext cx="37" cy="59960"/>
            </a:xfrm>
            <a:custGeom>
              <a:avLst/>
              <a:gdLst/>
              <a:ahLst/>
              <a:cxnLst/>
              <a:rect l="l" t="t" r="r" b="b"/>
              <a:pathLst>
                <a:path w="1" h="1635" fill="none" extrusionOk="0">
                  <a:moveTo>
                    <a:pt x="1" y="0"/>
                  </a:moveTo>
                  <a:lnTo>
                    <a:pt x="1" y="1635"/>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4"/>
            <p:cNvSpPr/>
            <p:nvPr/>
          </p:nvSpPr>
          <p:spPr>
            <a:xfrm>
              <a:off x="2472123" y="1326180"/>
              <a:ext cx="37" cy="59996"/>
            </a:xfrm>
            <a:custGeom>
              <a:avLst/>
              <a:gdLst/>
              <a:ahLst/>
              <a:cxnLst/>
              <a:rect l="l" t="t" r="r" b="b"/>
              <a:pathLst>
                <a:path w="1" h="1636" fill="none" extrusionOk="0">
                  <a:moveTo>
                    <a:pt x="1" y="0"/>
                  </a:moveTo>
                  <a:lnTo>
                    <a:pt x="1" y="1635"/>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4"/>
            <p:cNvSpPr/>
            <p:nvPr/>
          </p:nvSpPr>
          <p:spPr>
            <a:xfrm>
              <a:off x="2434166" y="1384124"/>
              <a:ext cx="179879" cy="468711"/>
            </a:xfrm>
            <a:custGeom>
              <a:avLst/>
              <a:gdLst/>
              <a:ahLst/>
              <a:cxnLst/>
              <a:rect l="l" t="t" r="r" b="b"/>
              <a:pathLst>
                <a:path w="4905" h="12781" fill="none" extrusionOk="0">
                  <a:moveTo>
                    <a:pt x="0" y="83"/>
                  </a:moveTo>
                  <a:lnTo>
                    <a:pt x="4905" y="1"/>
                  </a:lnTo>
                  <a:lnTo>
                    <a:pt x="4905" y="12698"/>
                  </a:lnTo>
                  <a:lnTo>
                    <a:pt x="0" y="12780"/>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4"/>
            <p:cNvSpPr/>
            <p:nvPr/>
          </p:nvSpPr>
          <p:spPr>
            <a:xfrm>
              <a:off x="2476121" y="1850794"/>
              <a:ext cx="96962" cy="47014"/>
            </a:xfrm>
            <a:custGeom>
              <a:avLst/>
              <a:gdLst/>
              <a:ahLst/>
              <a:cxnLst/>
              <a:rect l="l" t="t" r="r" b="b"/>
              <a:pathLst>
                <a:path w="2644" h="1282" fill="none" extrusionOk="0">
                  <a:moveTo>
                    <a:pt x="2644" y="1"/>
                  </a:moveTo>
                  <a:lnTo>
                    <a:pt x="2644" y="1227"/>
                  </a:lnTo>
                  <a:lnTo>
                    <a:pt x="1" y="1281"/>
                  </a:lnTo>
                  <a:lnTo>
                    <a:pt x="1" y="28"/>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4"/>
            <p:cNvSpPr/>
            <p:nvPr/>
          </p:nvSpPr>
          <p:spPr>
            <a:xfrm>
              <a:off x="2439154" y="1793840"/>
              <a:ext cx="169904" cy="3044"/>
            </a:xfrm>
            <a:custGeom>
              <a:avLst/>
              <a:gdLst/>
              <a:ahLst/>
              <a:cxnLst/>
              <a:rect l="l" t="t" r="r" b="b"/>
              <a:pathLst>
                <a:path w="4633" h="83" fill="none" extrusionOk="0">
                  <a:moveTo>
                    <a:pt x="4633" y="1"/>
                  </a:moveTo>
                  <a:lnTo>
                    <a:pt x="1" y="82"/>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4"/>
            <p:cNvSpPr/>
            <p:nvPr/>
          </p:nvSpPr>
          <p:spPr>
            <a:xfrm>
              <a:off x="2527097" y="1896783"/>
              <a:ext cx="37" cy="169904"/>
            </a:xfrm>
            <a:custGeom>
              <a:avLst/>
              <a:gdLst/>
              <a:ahLst/>
              <a:cxnLst/>
              <a:rect l="l" t="t" r="r" b="b"/>
              <a:pathLst>
                <a:path w="1" h="4633" fill="none" extrusionOk="0">
                  <a:moveTo>
                    <a:pt x="0" y="0"/>
                  </a:moveTo>
                  <a:lnTo>
                    <a:pt x="0" y="4632"/>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4"/>
            <p:cNvSpPr/>
            <p:nvPr/>
          </p:nvSpPr>
          <p:spPr>
            <a:xfrm>
              <a:off x="2438164" y="1752876"/>
              <a:ext cx="50975" cy="1027"/>
            </a:xfrm>
            <a:custGeom>
              <a:avLst/>
              <a:gdLst/>
              <a:ahLst/>
              <a:cxnLst/>
              <a:rect l="l" t="t" r="r" b="b"/>
              <a:pathLst>
                <a:path w="1390" h="28" fill="none" extrusionOk="0">
                  <a:moveTo>
                    <a:pt x="1390" y="0"/>
                  </a:moveTo>
                  <a:lnTo>
                    <a:pt x="0" y="28"/>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4"/>
            <p:cNvSpPr/>
            <p:nvPr/>
          </p:nvSpPr>
          <p:spPr>
            <a:xfrm>
              <a:off x="2438164" y="1706888"/>
              <a:ext cx="50975" cy="37"/>
            </a:xfrm>
            <a:custGeom>
              <a:avLst/>
              <a:gdLst/>
              <a:ahLst/>
              <a:cxnLst/>
              <a:rect l="l" t="t" r="r" b="b"/>
              <a:pathLst>
                <a:path w="1390" h="1" fill="none" extrusionOk="0">
                  <a:moveTo>
                    <a:pt x="1390" y="1"/>
                  </a:moveTo>
                  <a:lnTo>
                    <a:pt x="0"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4"/>
            <p:cNvSpPr/>
            <p:nvPr/>
          </p:nvSpPr>
          <p:spPr>
            <a:xfrm>
              <a:off x="2438164" y="1659946"/>
              <a:ext cx="50975" cy="1027"/>
            </a:xfrm>
            <a:custGeom>
              <a:avLst/>
              <a:gdLst/>
              <a:ahLst/>
              <a:cxnLst/>
              <a:rect l="l" t="t" r="r" b="b"/>
              <a:pathLst>
                <a:path w="1390" h="28" fill="none" extrusionOk="0">
                  <a:moveTo>
                    <a:pt x="1390" y="0"/>
                  </a:moveTo>
                  <a:lnTo>
                    <a:pt x="0" y="28"/>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4"/>
            <p:cNvSpPr/>
            <p:nvPr/>
          </p:nvSpPr>
          <p:spPr>
            <a:xfrm>
              <a:off x="2438164" y="1613957"/>
              <a:ext cx="50975" cy="1064"/>
            </a:xfrm>
            <a:custGeom>
              <a:avLst/>
              <a:gdLst/>
              <a:ahLst/>
              <a:cxnLst/>
              <a:rect l="l" t="t" r="r" b="b"/>
              <a:pathLst>
                <a:path w="1390" h="29" fill="none" extrusionOk="0">
                  <a:moveTo>
                    <a:pt x="1390" y="1"/>
                  </a:moveTo>
                  <a:lnTo>
                    <a:pt x="0" y="28"/>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4"/>
            <p:cNvSpPr/>
            <p:nvPr/>
          </p:nvSpPr>
          <p:spPr>
            <a:xfrm>
              <a:off x="2438164" y="1568005"/>
              <a:ext cx="50975" cy="1027"/>
            </a:xfrm>
            <a:custGeom>
              <a:avLst/>
              <a:gdLst/>
              <a:ahLst/>
              <a:cxnLst/>
              <a:rect l="l" t="t" r="r" b="b"/>
              <a:pathLst>
                <a:path w="1390" h="28" fill="none" extrusionOk="0">
                  <a:moveTo>
                    <a:pt x="1390" y="1"/>
                  </a:moveTo>
                  <a:lnTo>
                    <a:pt x="0" y="28"/>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4"/>
            <p:cNvSpPr/>
            <p:nvPr/>
          </p:nvSpPr>
          <p:spPr>
            <a:xfrm>
              <a:off x="2438164" y="1522053"/>
              <a:ext cx="50975" cy="1027"/>
            </a:xfrm>
            <a:custGeom>
              <a:avLst/>
              <a:gdLst/>
              <a:ahLst/>
              <a:cxnLst/>
              <a:rect l="l" t="t" r="r" b="b"/>
              <a:pathLst>
                <a:path w="1390" h="28" fill="none" extrusionOk="0">
                  <a:moveTo>
                    <a:pt x="1390" y="0"/>
                  </a:moveTo>
                  <a:lnTo>
                    <a:pt x="0" y="27"/>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4"/>
            <p:cNvSpPr/>
            <p:nvPr/>
          </p:nvSpPr>
          <p:spPr>
            <a:xfrm>
              <a:off x="2438164" y="1476065"/>
              <a:ext cx="50975" cy="37"/>
            </a:xfrm>
            <a:custGeom>
              <a:avLst/>
              <a:gdLst/>
              <a:ahLst/>
              <a:cxnLst/>
              <a:rect l="l" t="t" r="r" b="b"/>
              <a:pathLst>
                <a:path w="1390" h="1" fill="none" extrusionOk="0">
                  <a:moveTo>
                    <a:pt x="1390" y="1"/>
                  </a:moveTo>
                  <a:lnTo>
                    <a:pt x="0"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4"/>
            <p:cNvSpPr/>
            <p:nvPr/>
          </p:nvSpPr>
          <p:spPr>
            <a:xfrm>
              <a:off x="2438164" y="1430113"/>
              <a:ext cx="50975" cy="37"/>
            </a:xfrm>
            <a:custGeom>
              <a:avLst/>
              <a:gdLst/>
              <a:ahLst/>
              <a:cxnLst/>
              <a:rect l="l" t="t" r="r" b="b"/>
              <a:pathLst>
                <a:path w="1390" h="1" fill="none" extrusionOk="0">
                  <a:moveTo>
                    <a:pt x="1390" y="0"/>
                  </a:moveTo>
                  <a:lnTo>
                    <a:pt x="0"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2" name="Google Shape;1192;p14"/>
          <p:cNvGrpSpPr/>
          <p:nvPr/>
        </p:nvGrpSpPr>
        <p:grpSpPr>
          <a:xfrm>
            <a:off x="295424" y="4168520"/>
            <a:ext cx="509674" cy="559624"/>
            <a:chOff x="1693693" y="-2602979"/>
            <a:chExt cx="509674" cy="559624"/>
          </a:xfrm>
        </p:grpSpPr>
        <p:sp>
          <p:nvSpPr>
            <p:cNvPr id="1193" name="Google Shape;1193;p14"/>
            <p:cNvSpPr/>
            <p:nvPr/>
          </p:nvSpPr>
          <p:spPr>
            <a:xfrm>
              <a:off x="1693693" y="-2602979"/>
              <a:ext cx="509674" cy="76976"/>
            </a:xfrm>
            <a:custGeom>
              <a:avLst/>
              <a:gdLst/>
              <a:ahLst/>
              <a:cxnLst/>
              <a:rect l="l" t="t" r="r" b="b"/>
              <a:pathLst>
                <a:path w="13898" h="2099" fill="none" extrusionOk="0">
                  <a:moveTo>
                    <a:pt x="13897" y="927"/>
                  </a:moveTo>
                  <a:cubicBezTo>
                    <a:pt x="13897" y="1444"/>
                    <a:pt x="13488" y="1853"/>
                    <a:pt x="12971" y="1880"/>
                  </a:cubicBezTo>
                  <a:lnTo>
                    <a:pt x="927" y="2098"/>
                  </a:lnTo>
                  <a:cubicBezTo>
                    <a:pt x="409" y="2098"/>
                    <a:pt x="1" y="1690"/>
                    <a:pt x="1" y="1172"/>
                  </a:cubicBezTo>
                  <a:lnTo>
                    <a:pt x="1" y="1172"/>
                  </a:lnTo>
                  <a:cubicBezTo>
                    <a:pt x="1" y="654"/>
                    <a:pt x="409" y="218"/>
                    <a:pt x="927" y="218"/>
                  </a:cubicBezTo>
                  <a:lnTo>
                    <a:pt x="12971" y="0"/>
                  </a:lnTo>
                  <a:cubicBezTo>
                    <a:pt x="13461" y="0"/>
                    <a:pt x="13897" y="409"/>
                    <a:pt x="13897" y="927"/>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4"/>
            <p:cNvSpPr/>
            <p:nvPr/>
          </p:nvSpPr>
          <p:spPr>
            <a:xfrm>
              <a:off x="1736674" y="-2526038"/>
              <a:ext cx="422724" cy="482683"/>
            </a:xfrm>
            <a:custGeom>
              <a:avLst/>
              <a:gdLst/>
              <a:ahLst/>
              <a:cxnLst/>
              <a:rect l="l" t="t" r="r" b="b"/>
              <a:pathLst>
                <a:path w="11527" h="13162" fill="none" extrusionOk="0">
                  <a:moveTo>
                    <a:pt x="11526" y="0"/>
                  </a:moveTo>
                  <a:lnTo>
                    <a:pt x="11526" y="10927"/>
                  </a:lnTo>
                  <a:cubicBezTo>
                    <a:pt x="11526" y="12071"/>
                    <a:pt x="10600" y="12970"/>
                    <a:pt x="9482" y="12998"/>
                  </a:cubicBezTo>
                  <a:lnTo>
                    <a:pt x="2071" y="13134"/>
                  </a:lnTo>
                  <a:cubicBezTo>
                    <a:pt x="927" y="13161"/>
                    <a:pt x="0" y="12262"/>
                    <a:pt x="27" y="11118"/>
                  </a:cubicBezTo>
                  <a:lnTo>
                    <a:pt x="27" y="19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4"/>
            <p:cNvSpPr/>
            <p:nvPr/>
          </p:nvSpPr>
          <p:spPr>
            <a:xfrm>
              <a:off x="2055439" y="-2483057"/>
              <a:ext cx="103967" cy="2017"/>
            </a:xfrm>
            <a:custGeom>
              <a:avLst/>
              <a:gdLst/>
              <a:ahLst/>
              <a:cxnLst/>
              <a:rect l="l" t="t" r="r" b="b"/>
              <a:pathLst>
                <a:path w="2835" h="55" fill="none" extrusionOk="0">
                  <a:moveTo>
                    <a:pt x="0" y="55"/>
                  </a:moveTo>
                  <a:lnTo>
                    <a:pt x="2834"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4"/>
            <p:cNvSpPr/>
            <p:nvPr/>
          </p:nvSpPr>
          <p:spPr>
            <a:xfrm>
              <a:off x="2055439" y="-2428120"/>
              <a:ext cx="103967" cy="2054"/>
            </a:xfrm>
            <a:custGeom>
              <a:avLst/>
              <a:gdLst/>
              <a:ahLst/>
              <a:cxnLst/>
              <a:rect l="l" t="t" r="r" b="b"/>
              <a:pathLst>
                <a:path w="2835" h="56" fill="none" extrusionOk="0">
                  <a:moveTo>
                    <a:pt x="0" y="55"/>
                  </a:moveTo>
                  <a:lnTo>
                    <a:pt x="2834"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4"/>
            <p:cNvSpPr/>
            <p:nvPr/>
          </p:nvSpPr>
          <p:spPr>
            <a:xfrm>
              <a:off x="2055439" y="-2373146"/>
              <a:ext cx="103967" cy="2017"/>
            </a:xfrm>
            <a:custGeom>
              <a:avLst/>
              <a:gdLst/>
              <a:ahLst/>
              <a:cxnLst/>
              <a:rect l="l" t="t" r="r" b="b"/>
              <a:pathLst>
                <a:path w="2835" h="55" fill="none" extrusionOk="0">
                  <a:moveTo>
                    <a:pt x="0" y="55"/>
                  </a:moveTo>
                  <a:lnTo>
                    <a:pt x="2834"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4"/>
            <p:cNvSpPr/>
            <p:nvPr/>
          </p:nvSpPr>
          <p:spPr>
            <a:xfrm>
              <a:off x="2055439" y="-2318209"/>
              <a:ext cx="103967" cy="2054"/>
            </a:xfrm>
            <a:custGeom>
              <a:avLst/>
              <a:gdLst/>
              <a:ahLst/>
              <a:cxnLst/>
              <a:rect l="l" t="t" r="r" b="b"/>
              <a:pathLst>
                <a:path w="2835" h="56" fill="none" extrusionOk="0">
                  <a:moveTo>
                    <a:pt x="0" y="55"/>
                  </a:moveTo>
                  <a:lnTo>
                    <a:pt x="2834"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4"/>
            <p:cNvSpPr/>
            <p:nvPr/>
          </p:nvSpPr>
          <p:spPr>
            <a:xfrm>
              <a:off x="2055439" y="-2263236"/>
              <a:ext cx="103967" cy="2054"/>
            </a:xfrm>
            <a:custGeom>
              <a:avLst/>
              <a:gdLst/>
              <a:ahLst/>
              <a:cxnLst/>
              <a:rect l="l" t="t" r="r" b="b"/>
              <a:pathLst>
                <a:path w="2835" h="56" fill="none" extrusionOk="0">
                  <a:moveTo>
                    <a:pt x="0" y="55"/>
                  </a:moveTo>
                  <a:lnTo>
                    <a:pt x="2834"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4"/>
            <p:cNvSpPr/>
            <p:nvPr/>
          </p:nvSpPr>
          <p:spPr>
            <a:xfrm>
              <a:off x="2055439" y="-2208262"/>
              <a:ext cx="103967" cy="2017"/>
            </a:xfrm>
            <a:custGeom>
              <a:avLst/>
              <a:gdLst/>
              <a:ahLst/>
              <a:cxnLst/>
              <a:rect l="l" t="t" r="r" b="b"/>
              <a:pathLst>
                <a:path w="2835" h="55" fill="none" extrusionOk="0">
                  <a:moveTo>
                    <a:pt x="0" y="55"/>
                  </a:moveTo>
                  <a:lnTo>
                    <a:pt x="2834"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4"/>
            <p:cNvSpPr/>
            <p:nvPr/>
          </p:nvSpPr>
          <p:spPr>
            <a:xfrm>
              <a:off x="2055439" y="-2153326"/>
              <a:ext cx="103967" cy="2054"/>
            </a:xfrm>
            <a:custGeom>
              <a:avLst/>
              <a:gdLst/>
              <a:ahLst/>
              <a:cxnLst/>
              <a:rect l="l" t="t" r="r" b="b"/>
              <a:pathLst>
                <a:path w="2835" h="56" fill="none" extrusionOk="0">
                  <a:moveTo>
                    <a:pt x="0" y="55"/>
                  </a:moveTo>
                  <a:lnTo>
                    <a:pt x="2834"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2" name="Google Shape;1202;p14"/>
          <p:cNvGrpSpPr/>
          <p:nvPr/>
        </p:nvGrpSpPr>
        <p:grpSpPr>
          <a:xfrm flipH="1">
            <a:off x="1030668" y="315013"/>
            <a:ext cx="606514" cy="741056"/>
            <a:chOff x="6180225" y="405175"/>
            <a:chExt cx="606514" cy="741056"/>
          </a:xfrm>
        </p:grpSpPr>
        <p:sp>
          <p:nvSpPr>
            <p:cNvPr id="1203" name="Google Shape;1203;p14"/>
            <p:cNvSpPr/>
            <p:nvPr/>
          </p:nvSpPr>
          <p:spPr>
            <a:xfrm>
              <a:off x="6180225" y="472428"/>
              <a:ext cx="606514" cy="673802"/>
            </a:xfrm>
            <a:custGeom>
              <a:avLst/>
              <a:gdLst/>
              <a:ahLst/>
              <a:cxnLst/>
              <a:rect l="l" t="t" r="r" b="b"/>
              <a:pathLst>
                <a:path w="16459" h="18285" fill="none" extrusionOk="0">
                  <a:moveTo>
                    <a:pt x="10055" y="1"/>
                  </a:moveTo>
                  <a:lnTo>
                    <a:pt x="10055" y="6186"/>
                  </a:lnTo>
                  <a:cubicBezTo>
                    <a:pt x="10055" y="6186"/>
                    <a:pt x="14224" y="12562"/>
                    <a:pt x="14987" y="13843"/>
                  </a:cubicBezTo>
                  <a:cubicBezTo>
                    <a:pt x="15777" y="15123"/>
                    <a:pt x="16458" y="16159"/>
                    <a:pt x="16458" y="16758"/>
                  </a:cubicBezTo>
                  <a:cubicBezTo>
                    <a:pt x="16458" y="17412"/>
                    <a:pt x="16213" y="18012"/>
                    <a:pt x="14905" y="18012"/>
                  </a:cubicBezTo>
                  <a:lnTo>
                    <a:pt x="8229" y="18148"/>
                  </a:lnTo>
                  <a:lnTo>
                    <a:pt x="1554" y="18257"/>
                  </a:lnTo>
                  <a:cubicBezTo>
                    <a:pt x="246" y="18284"/>
                    <a:pt x="0" y="17685"/>
                    <a:pt x="0" y="17058"/>
                  </a:cubicBezTo>
                  <a:cubicBezTo>
                    <a:pt x="0" y="16459"/>
                    <a:pt x="682" y="15450"/>
                    <a:pt x="1472" y="14088"/>
                  </a:cubicBezTo>
                  <a:cubicBezTo>
                    <a:pt x="2262" y="12726"/>
                    <a:pt x="6431" y="6268"/>
                    <a:pt x="6431" y="6268"/>
                  </a:cubicBezTo>
                  <a:lnTo>
                    <a:pt x="6431" y="82"/>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4"/>
            <p:cNvSpPr/>
            <p:nvPr/>
          </p:nvSpPr>
          <p:spPr>
            <a:xfrm>
              <a:off x="6319781" y="860030"/>
              <a:ext cx="327375" cy="6043"/>
            </a:xfrm>
            <a:custGeom>
              <a:avLst/>
              <a:gdLst/>
              <a:ahLst/>
              <a:cxnLst/>
              <a:rect l="l" t="t" r="r" b="b"/>
              <a:pathLst>
                <a:path w="8884" h="164" fill="none" extrusionOk="0">
                  <a:moveTo>
                    <a:pt x="1" y="164"/>
                  </a:moveTo>
                  <a:lnTo>
                    <a:pt x="8884"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4"/>
            <p:cNvSpPr/>
            <p:nvPr/>
          </p:nvSpPr>
          <p:spPr>
            <a:xfrm>
              <a:off x="6374026" y="405175"/>
              <a:ext cx="219921" cy="62277"/>
            </a:xfrm>
            <a:custGeom>
              <a:avLst/>
              <a:gdLst/>
              <a:ahLst/>
              <a:cxnLst/>
              <a:rect l="l" t="t" r="r" b="b"/>
              <a:pathLst>
                <a:path w="5968" h="1690" fill="none" extrusionOk="0">
                  <a:moveTo>
                    <a:pt x="5968" y="790"/>
                  </a:moveTo>
                  <a:cubicBezTo>
                    <a:pt x="5940" y="1226"/>
                    <a:pt x="5586" y="1608"/>
                    <a:pt x="5150" y="1608"/>
                  </a:cubicBezTo>
                  <a:lnTo>
                    <a:pt x="791" y="1690"/>
                  </a:lnTo>
                  <a:cubicBezTo>
                    <a:pt x="355" y="1690"/>
                    <a:pt x="0" y="1335"/>
                    <a:pt x="0" y="899"/>
                  </a:cubicBezTo>
                  <a:lnTo>
                    <a:pt x="0" y="899"/>
                  </a:lnTo>
                  <a:cubicBezTo>
                    <a:pt x="0" y="463"/>
                    <a:pt x="355" y="109"/>
                    <a:pt x="791" y="82"/>
                  </a:cubicBezTo>
                  <a:lnTo>
                    <a:pt x="5150" y="0"/>
                  </a:lnTo>
                  <a:cubicBezTo>
                    <a:pt x="5586" y="0"/>
                    <a:pt x="5968" y="354"/>
                    <a:pt x="5968" y="790"/>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6" name="Google Shape;1206;p14"/>
          <p:cNvGrpSpPr/>
          <p:nvPr/>
        </p:nvGrpSpPr>
        <p:grpSpPr>
          <a:xfrm>
            <a:off x="300421" y="2848081"/>
            <a:ext cx="457673" cy="400720"/>
            <a:chOff x="299281" y="2848081"/>
            <a:chExt cx="457673" cy="400720"/>
          </a:xfrm>
        </p:grpSpPr>
        <p:sp>
          <p:nvSpPr>
            <p:cNvPr id="1207" name="Google Shape;1207;p14"/>
            <p:cNvSpPr/>
            <p:nvPr/>
          </p:nvSpPr>
          <p:spPr>
            <a:xfrm>
              <a:off x="299281" y="2848081"/>
              <a:ext cx="457673" cy="400720"/>
            </a:xfrm>
            <a:custGeom>
              <a:avLst/>
              <a:gdLst/>
              <a:ahLst/>
              <a:cxnLst/>
              <a:rect l="l" t="t" r="r" b="b"/>
              <a:pathLst>
                <a:path w="12480" h="10927" fill="none" extrusionOk="0">
                  <a:moveTo>
                    <a:pt x="3106" y="10927"/>
                  </a:moveTo>
                  <a:lnTo>
                    <a:pt x="0" y="5586"/>
                  </a:lnTo>
                  <a:lnTo>
                    <a:pt x="3106" y="109"/>
                  </a:lnTo>
                  <a:lnTo>
                    <a:pt x="9346" y="1"/>
                  </a:lnTo>
                  <a:lnTo>
                    <a:pt x="12480" y="5368"/>
                  </a:lnTo>
                  <a:lnTo>
                    <a:pt x="9346" y="10818"/>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4"/>
            <p:cNvSpPr/>
            <p:nvPr/>
          </p:nvSpPr>
          <p:spPr>
            <a:xfrm>
              <a:off x="388214" y="2929019"/>
              <a:ext cx="278821" cy="241855"/>
            </a:xfrm>
            <a:custGeom>
              <a:avLst/>
              <a:gdLst/>
              <a:ahLst/>
              <a:cxnLst/>
              <a:rect l="l" t="t" r="r" b="b"/>
              <a:pathLst>
                <a:path w="7603" h="6595" fill="none" extrusionOk="0">
                  <a:moveTo>
                    <a:pt x="7602" y="3189"/>
                  </a:moveTo>
                  <a:lnTo>
                    <a:pt x="5722" y="6513"/>
                  </a:lnTo>
                  <a:lnTo>
                    <a:pt x="1908" y="6595"/>
                  </a:lnTo>
                  <a:lnTo>
                    <a:pt x="0" y="3325"/>
                  </a:lnTo>
                  <a:lnTo>
                    <a:pt x="1908"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9" name="Google Shape;1209;p14"/>
          <p:cNvGrpSpPr/>
          <p:nvPr/>
        </p:nvGrpSpPr>
        <p:grpSpPr>
          <a:xfrm>
            <a:off x="796063" y="2795124"/>
            <a:ext cx="128941" cy="128941"/>
            <a:chOff x="794923" y="2795124"/>
            <a:chExt cx="128941" cy="128941"/>
          </a:xfrm>
        </p:grpSpPr>
        <p:sp>
          <p:nvSpPr>
            <p:cNvPr id="1210" name="Google Shape;1210;p14"/>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4"/>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2" name="Google Shape;1212;p14"/>
          <p:cNvGrpSpPr/>
          <p:nvPr/>
        </p:nvGrpSpPr>
        <p:grpSpPr>
          <a:xfrm>
            <a:off x="1905060" y="388587"/>
            <a:ext cx="302661" cy="301826"/>
            <a:chOff x="2601030" y="2721166"/>
            <a:chExt cx="358773" cy="357783"/>
          </a:xfrm>
        </p:grpSpPr>
        <p:sp>
          <p:nvSpPr>
            <p:cNvPr id="1213" name="Google Shape;1213;p14"/>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4"/>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4"/>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4"/>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4"/>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4"/>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4"/>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4"/>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1" name="Google Shape;1221;p14"/>
          <p:cNvGrpSpPr/>
          <p:nvPr/>
        </p:nvGrpSpPr>
        <p:grpSpPr>
          <a:xfrm flipH="1">
            <a:off x="263381" y="244061"/>
            <a:ext cx="798796" cy="813307"/>
            <a:chOff x="3411440" y="2423377"/>
            <a:chExt cx="991309" cy="1009316"/>
          </a:xfrm>
        </p:grpSpPr>
        <p:sp>
          <p:nvSpPr>
            <p:cNvPr id="1222" name="Google Shape;1222;p14"/>
            <p:cNvSpPr/>
            <p:nvPr/>
          </p:nvSpPr>
          <p:spPr>
            <a:xfrm>
              <a:off x="3411440" y="2423377"/>
              <a:ext cx="585623" cy="591601"/>
            </a:xfrm>
            <a:custGeom>
              <a:avLst/>
              <a:gdLst/>
              <a:ahLst/>
              <a:cxnLst/>
              <a:rect l="l" t="t" r="r" b="b"/>
              <a:pathLst>
                <a:path w="15969" h="16132" fill="none" extrusionOk="0">
                  <a:moveTo>
                    <a:pt x="15941" y="7930"/>
                  </a:moveTo>
                  <a:cubicBezTo>
                    <a:pt x="15941" y="12344"/>
                    <a:pt x="12399" y="15941"/>
                    <a:pt x="7985" y="16023"/>
                  </a:cubicBezTo>
                  <a:cubicBezTo>
                    <a:pt x="3598" y="16132"/>
                    <a:pt x="1" y="12589"/>
                    <a:pt x="1" y="8202"/>
                  </a:cubicBezTo>
                  <a:cubicBezTo>
                    <a:pt x="28" y="3788"/>
                    <a:pt x="3570" y="192"/>
                    <a:pt x="7985" y="110"/>
                  </a:cubicBezTo>
                  <a:cubicBezTo>
                    <a:pt x="12371" y="1"/>
                    <a:pt x="15968" y="3543"/>
                    <a:pt x="15941" y="7930"/>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4"/>
            <p:cNvSpPr/>
            <p:nvPr/>
          </p:nvSpPr>
          <p:spPr>
            <a:xfrm>
              <a:off x="3704241" y="2524303"/>
              <a:ext cx="192897" cy="191907"/>
            </a:xfrm>
            <a:custGeom>
              <a:avLst/>
              <a:gdLst/>
              <a:ahLst/>
              <a:cxnLst/>
              <a:rect l="l" t="t" r="r" b="b"/>
              <a:pathLst>
                <a:path w="5260" h="5233" fill="none" extrusionOk="0">
                  <a:moveTo>
                    <a:pt x="1" y="55"/>
                  </a:moveTo>
                  <a:cubicBezTo>
                    <a:pt x="2889" y="1"/>
                    <a:pt x="5259" y="2317"/>
                    <a:pt x="5259" y="5232"/>
                  </a:cubicBez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4"/>
            <p:cNvSpPr/>
            <p:nvPr/>
          </p:nvSpPr>
          <p:spPr>
            <a:xfrm>
              <a:off x="3959048" y="2992990"/>
              <a:ext cx="443701" cy="439703"/>
            </a:xfrm>
            <a:custGeom>
              <a:avLst/>
              <a:gdLst/>
              <a:ahLst/>
              <a:cxnLst/>
              <a:rect l="l" t="t" r="r" b="b"/>
              <a:pathLst>
                <a:path w="12099" h="11990" fill="none" extrusionOk="0">
                  <a:moveTo>
                    <a:pt x="11881" y="9428"/>
                  </a:moveTo>
                  <a:cubicBezTo>
                    <a:pt x="12099" y="9619"/>
                    <a:pt x="12099" y="9973"/>
                    <a:pt x="11881" y="10191"/>
                  </a:cubicBezTo>
                  <a:lnTo>
                    <a:pt x="10328" y="11771"/>
                  </a:lnTo>
                  <a:cubicBezTo>
                    <a:pt x="10137" y="11989"/>
                    <a:pt x="9783" y="11989"/>
                    <a:pt x="9565" y="11771"/>
                  </a:cubicBezTo>
                  <a:lnTo>
                    <a:pt x="219" y="2562"/>
                  </a:lnTo>
                  <a:cubicBezTo>
                    <a:pt x="1" y="2371"/>
                    <a:pt x="1" y="2017"/>
                    <a:pt x="219" y="1799"/>
                  </a:cubicBezTo>
                  <a:lnTo>
                    <a:pt x="1772" y="218"/>
                  </a:lnTo>
                  <a:cubicBezTo>
                    <a:pt x="1963" y="0"/>
                    <a:pt x="2317" y="0"/>
                    <a:pt x="2535" y="218"/>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4"/>
            <p:cNvSpPr/>
            <p:nvPr/>
          </p:nvSpPr>
          <p:spPr>
            <a:xfrm>
              <a:off x="3897107" y="2935009"/>
              <a:ext cx="93955" cy="91975"/>
            </a:xfrm>
            <a:custGeom>
              <a:avLst/>
              <a:gdLst/>
              <a:ahLst/>
              <a:cxnLst/>
              <a:rect l="l" t="t" r="r" b="b"/>
              <a:pathLst>
                <a:path w="2562" h="2508" fill="none" extrusionOk="0">
                  <a:moveTo>
                    <a:pt x="2562" y="2508"/>
                  </a:moveTo>
                  <a:lnTo>
                    <a:pt x="0"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6" name="Google Shape;1226;p14"/>
          <p:cNvGrpSpPr/>
          <p:nvPr/>
        </p:nvGrpSpPr>
        <p:grpSpPr>
          <a:xfrm>
            <a:off x="514136" y="1163759"/>
            <a:ext cx="438065" cy="480997"/>
            <a:chOff x="1693693" y="-2602979"/>
            <a:chExt cx="509674" cy="559624"/>
          </a:xfrm>
        </p:grpSpPr>
        <p:sp>
          <p:nvSpPr>
            <p:cNvPr id="1227" name="Google Shape;1227;p14"/>
            <p:cNvSpPr/>
            <p:nvPr/>
          </p:nvSpPr>
          <p:spPr>
            <a:xfrm>
              <a:off x="1693693" y="-2602979"/>
              <a:ext cx="509674" cy="76976"/>
            </a:xfrm>
            <a:custGeom>
              <a:avLst/>
              <a:gdLst/>
              <a:ahLst/>
              <a:cxnLst/>
              <a:rect l="l" t="t" r="r" b="b"/>
              <a:pathLst>
                <a:path w="13898" h="2099" fill="none" extrusionOk="0">
                  <a:moveTo>
                    <a:pt x="13897" y="927"/>
                  </a:moveTo>
                  <a:cubicBezTo>
                    <a:pt x="13897" y="1444"/>
                    <a:pt x="13488" y="1853"/>
                    <a:pt x="12971" y="1880"/>
                  </a:cubicBezTo>
                  <a:lnTo>
                    <a:pt x="927" y="2098"/>
                  </a:lnTo>
                  <a:cubicBezTo>
                    <a:pt x="409" y="2098"/>
                    <a:pt x="1" y="1690"/>
                    <a:pt x="1" y="1172"/>
                  </a:cubicBezTo>
                  <a:lnTo>
                    <a:pt x="1" y="1172"/>
                  </a:lnTo>
                  <a:cubicBezTo>
                    <a:pt x="1" y="654"/>
                    <a:pt x="409" y="218"/>
                    <a:pt x="927" y="218"/>
                  </a:cubicBezTo>
                  <a:lnTo>
                    <a:pt x="12971" y="0"/>
                  </a:lnTo>
                  <a:cubicBezTo>
                    <a:pt x="13461" y="0"/>
                    <a:pt x="13897" y="409"/>
                    <a:pt x="13897" y="927"/>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4"/>
            <p:cNvSpPr/>
            <p:nvPr/>
          </p:nvSpPr>
          <p:spPr>
            <a:xfrm>
              <a:off x="1736674" y="-2526038"/>
              <a:ext cx="422724" cy="482683"/>
            </a:xfrm>
            <a:custGeom>
              <a:avLst/>
              <a:gdLst/>
              <a:ahLst/>
              <a:cxnLst/>
              <a:rect l="l" t="t" r="r" b="b"/>
              <a:pathLst>
                <a:path w="11527" h="13162" fill="none" extrusionOk="0">
                  <a:moveTo>
                    <a:pt x="11526" y="0"/>
                  </a:moveTo>
                  <a:lnTo>
                    <a:pt x="11526" y="10927"/>
                  </a:lnTo>
                  <a:cubicBezTo>
                    <a:pt x="11526" y="12071"/>
                    <a:pt x="10600" y="12970"/>
                    <a:pt x="9482" y="12998"/>
                  </a:cubicBezTo>
                  <a:lnTo>
                    <a:pt x="2071" y="13134"/>
                  </a:lnTo>
                  <a:cubicBezTo>
                    <a:pt x="927" y="13161"/>
                    <a:pt x="0" y="12262"/>
                    <a:pt x="27" y="11118"/>
                  </a:cubicBezTo>
                  <a:lnTo>
                    <a:pt x="27" y="19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4"/>
            <p:cNvSpPr/>
            <p:nvPr/>
          </p:nvSpPr>
          <p:spPr>
            <a:xfrm>
              <a:off x="2055439" y="-2483057"/>
              <a:ext cx="103967" cy="2017"/>
            </a:xfrm>
            <a:custGeom>
              <a:avLst/>
              <a:gdLst/>
              <a:ahLst/>
              <a:cxnLst/>
              <a:rect l="l" t="t" r="r" b="b"/>
              <a:pathLst>
                <a:path w="2835" h="55" fill="none" extrusionOk="0">
                  <a:moveTo>
                    <a:pt x="0" y="55"/>
                  </a:moveTo>
                  <a:lnTo>
                    <a:pt x="2834"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4"/>
            <p:cNvSpPr/>
            <p:nvPr/>
          </p:nvSpPr>
          <p:spPr>
            <a:xfrm>
              <a:off x="2055439" y="-2428120"/>
              <a:ext cx="103967" cy="2054"/>
            </a:xfrm>
            <a:custGeom>
              <a:avLst/>
              <a:gdLst/>
              <a:ahLst/>
              <a:cxnLst/>
              <a:rect l="l" t="t" r="r" b="b"/>
              <a:pathLst>
                <a:path w="2835" h="56" fill="none" extrusionOk="0">
                  <a:moveTo>
                    <a:pt x="0" y="55"/>
                  </a:moveTo>
                  <a:lnTo>
                    <a:pt x="2834"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4"/>
            <p:cNvSpPr/>
            <p:nvPr/>
          </p:nvSpPr>
          <p:spPr>
            <a:xfrm>
              <a:off x="2055439" y="-2373146"/>
              <a:ext cx="103967" cy="2017"/>
            </a:xfrm>
            <a:custGeom>
              <a:avLst/>
              <a:gdLst/>
              <a:ahLst/>
              <a:cxnLst/>
              <a:rect l="l" t="t" r="r" b="b"/>
              <a:pathLst>
                <a:path w="2835" h="55" fill="none" extrusionOk="0">
                  <a:moveTo>
                    <a:pt x="0" y="55"/>
                  </a:moveTo>
                  <a:lnTo>
                    <a:pt x="2834"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4"/>
            <p:cNvSpPr/>
            <p:nvPr/>
          </p:nvSpPr>
          <p:spPr>
            <a:xfrm>
              <a:off x="2055439" y="-2318209"/>
              <a:ext cx="103967" cy="2054"/>
            </a:xfrm>
            <a:custGeom>
              <a:avLst/>
              <a:gdLst/>
              <a:ahLst/>
              <a:cxnLst/>
              <a:rect l="l" t="t" r="r" b="b"/>
              <a:pathLst>
                <a:path w="2835" h="56" fill="none" extrusionOk="0">
                  <a:moveTo>
                    <a:pt x="0" y="55"/>
                  </a:moveTo>
                  <a:lnTo>
                    <a:pt x="2834"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4"/>
            <p:cNvSpPr/>
            <p:nvPr/>
          </p:nvSpPr>
          <p:spPr>
            <a:xfrm>
              <a:off x="2055439" y="-2263236"/>
              <a:ext cx="103967" cy="2054"/>
            </a:xfrm>
            <a:custGeom>
              <a:avLst/>
              <a:gdLst/>
              <a:ahLst/>
              <a:cxnLst/>
              <a:rect l="l" t="t" r="r" b="b"/>
              <a:pathLst>
                <a:path w="2835" h="56" fill="none" extrusionOk="0">
                  <a:moveTo>
                    <a:pt x="0" y="55"/>
                  </a:moveTo>
                  <a:lnTo>
                    <a:pt x="2834"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4"/>
            <p:cNvSpPr/>
            <p:nvPr/>
          </p:nvSpPr>
          <p:spPr>
            <a:xfrm>
              <a:off x="2055439" y="-2208262"/>
              <a:ext cx="103967" cy="2017"/>
            </a:xfrm>
            <a:custGeom>
              <a:avLst/>
              <a:gdLst/>
              <a:ahLst/>
              <a:cxnLst/>
              <a:rect l="l" t="t" r="r" b="b"/>
              <a:pathLst>
                <a:path w="2835" h="55" fill="none" extrusionOk="0">
                  <a:moveTo>
                    <a:pt x="0" y="55"/>
                  </a:moveTo>
                  <a:lnTo>
                    <a:pt x="2834"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4"/>
            <p:cNvSpPr/>
            <p:nvPr/>
          </p:nvSpPr>
          <p:spPr>
            <a:xfrm>
              <a:off x="2055439" y="-2153326"/>
              <a:ext cx="103967" cy="2054"/>
            </a:xfrm>
            <a:custGeom>
              <a:avLst/>
              <a:gdLst/>
              <a:ahLst/>
              <a:cxnLst/>
              <a:rect l="l" t="t" r="r" b="b"/>
              <a:pathLst>
                <a:path w="2835" h="56" fill="none" extrusionOk="0">
                  <a:moveTo>
                    <a:pt x="0" y="55"/>
                  </a:moveTo>
                  <a:lnTo>
                    <a:pt x="2834"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6" name="Google Shape;1236;p14"/>
          <p:cNvGrpSpPr/>
          <p:nvPr/>
        </p:nvGrpSpPr>
        <p:grpSpPr>
          <a:xfrm flipH="1">
            <a:off x="287634" y="1726737"/>
            <a:ext cx="184903" cy="235878"/>
            <a:chOff x="2947570" y="-1075969"/>
            <a:chExt cx="184903" cy="235878"/>
          </a:xfrm>
        </p:grpSpPr>
        <p:sp>
          <p:nvSpPr>
            <p:cNvPr id="1237" name="Google Shape;1237;p14"/>
            <p:cNvSpPr/>
            <p:nvPr/>
          </p:nvSpPr>
          <p:spPr>
            <a:xfrm>
              <a:off x="2947570" y="-1075969"/>
              <a:ext cx="184903" cy="235878"/>
            </a:xfrm>
            <a:custGeom>
              <a:avLst/>
              <a:gdLst/>
              <a:ahLst/>
              <a:cxnLst/>
              <a:rect l="l" t="t" r="r" b="b"/>
              <a:pathLst>
                <a:path w="5042" h="6432" fill="none" extrusionOk="0">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4"/>
            <p:cNvSpPr/>
            <p:nvPr/>
          </p:nvSpPr>
          <p:spPr>
            <a:xfrm>
              <a:off x="2956555" y="-994040"/>
              <a:ext cx="63003" cy="65020"/>
            </a:xfrm>
            <a:custGeom>
              <a:avLst/>
              <a:gdLst/>
              <a:ahLst/>
              <a:cxnLst/>
              <a:rect l="l" t="t" r="r" b="b"/>
              <a:pathLst>
                <a:path w="1718" h="1773" fill="none" extrusionOk="0">
                  <a:moveTo>
                    <a:pt x="1" y="1772"/>
                  </a:moveTo>
                  <a:lnTo>
                    <a:pt x="1717"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4"/>
            <p:cNvSpPr/>
            <p:nvPr/>
          </p:nvSpPr>
          <p:spPr>
            <a:xfrm>
              <a:off x="3038520" y="-991033"/>
              <a:ext cx="78956" cy="79983"/>
            </a:xfrm>
            <a:custGeom>
              <a:avLst/>
              <a:gdLst/>
              <a:ahLst/>
              <a:cxnLst/>
              <a:rect l="l" t="t" r="r" b="b"/>
              <a:pathLst>
                <a:path w="2153" h="2181" fill="none" extrusionOk="0">
                  <a:moveTo>
                    <a:pt x="2153" y="1"/>
                  </a:moveTo>
                  <a:lnTo>
                    <a:pt x="0" y="218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0" name="Google Shape;1240;p14"/>
          <p:cNvGrpSpPr/>
          <p:nvPr/>
        </p:nvGrpSpPr>
        <p:grpSpPr>
          <a:xfrm>
            <a:off x="1130042" y="1264814"/>
            <a:ext cx="187263" cy="187264"/>
            <a:chOff x="1447449" y="4268259"/>
            <a:chExt cx="217875" cy="217875"/>
          </a:xfrm>
        </p:grpSpPr>
        <p:sp>
          <p:nvSpPr>
            <p:cNvPr id="1241" name="Google Shape;1241;p14"/>
            <p:cNvSpPr/>
            <p:nvPr/>
          </p:nvSpPr>
          <p:spPr>
            <a:xfrm>
              <a:off x="1556370" y="4268259"/>
              <a:ext cx="37" cy="82000"/>
            </a:xfrm>
            <a:custGeom>
              <a:avLst/>
              <a:gdLst/>
              <a:ahLst/>
              <a:cxnLst/>
              <a:rect l="l" t="t" r="r" b="b"/>
              <a:pathLst>
                <a:path w="1" h="2236" fill="none" extrusionOk="0">
                  <a:moveTo>
                    <a:pt x="1" y="1"/>
                  </a:moveTo>
                  <a:lnTo>
                    <a:pt x="1" y="2235"/>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4"/>
            <p:cNvSpPr/>
            <p:nvPr/>
          </p:nvSpPr>
          <p:spPr>
            <a:xfrm>
              <a:off x="1556370" y="4404171"/>
              <a:ext cx="37" cy="81963"/>
            </a:xfrm>
            <a:custGeom>
              <a:avLst/>
              <a:gdLst/>
              <a:ahLst/>
              <a:cxnLst/>
              <a:rect l="l" t="t" r="r" b="b"/>
              <a:pathLst>
                <a:path w="1" h="2235" fill="none" extrusionOk="0">
                  <a:moveTo>
                    <a:pt x="1" y="1"/>
                  </a:moveTo>
                  <a:lnTo>
                    <a:pt x="1" y="2235"/>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4"/>
            <p:cNvSpPr/>
            <p:nvPr/>
          </p:nvSpPr>
          <p:spPr>
            <a:xfrm>
              <a:off x="1447449" y="4377179"/>
              <a:ext cx="82000" cy="2054"/>
            </a:xfrm>
            <a:custGeom>
              <a:avLst/>
              <a:gdLst/>
              <a:ahLst/>
              <a:cxnLst/>
              <a:rect l="l" t="t" r="r" b="b"/>
              <a:pathLst>
                <a:path w="2236" h="56" fill="none" extrusionOk="0">
                  <a:moveTo>
                    <a:pt x="1" y="55"/>
                  </a:moveTo>
                  <a:lnTo>
                    <a:pt x="2235"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4"/>
            <p:cNvSpPr/>
            <p:nvPr/>
          </p:nvSpPr>
          <p:spPr>
            <a:xfrm>
              <a:off x="1583361" y="4375199"/>
              <a:ext cx="81963" cy="1027"/>
            </a:xfrm>
            <a:custGeom>
              <a:avLst/>
              <a:gdLst/>
              <a:ahLst/>
              <a:cxnLst/>
              <a:rect l="l" t="t" r="r" b="b"/>
              <a:pathLst>
                <a:path w="2235" h="28" fill="none" extrusionOk="0">
                  <a:moveTo>
                    <a:pt x="1" y="28"/>
                  </a:moveTo>
                  <a:lnTo>
                    <a:pt x="2235"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4"/>
            <p:cNvSpPr/>
            <p:nvPr/>
          </p:nvSpPr>
          <p:spPr>
            <a:xfrm>
              <a:off x="1479429" y="4301265"/>
              <a:ext cx="58016" cy="56989"/>
            </a:xfrm>
            <a:custGeom>
              <a:avLst/>
              <a:gdLst/>
              <a:ahLst/>
              <a:cxnLst/>
              <a:rect l="l" t="t" r="r" b="b"/>
              <a:pathLst>
                <a:path w="1582" h="1554" fill="none" extrusionOk="0">
                  <a:moveTo>
                    <a:pt x="1" y="0"/>
                  </a:moveTo>
                  <a:lnTo>
                    <a:pt x="1581" y="1553"/>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4"/>
            <p:cNvSpPr/>
            <p:nvPr/>
          </p:nvSpPr>
          <p:spPr>
            <a:xfrm>
              <a:off x="1575366" y="4395186"/>
              <a:ext cx="57979" cy="56989"/>
            </a:xfrm>
            <a:custGeom>
              <a:avLst/>
              <a:gdLst/>
              <a:ahLst/>
              <a:cxnLst/>
              <a:rect l="l" t="t" r="r" b="b"/>
              <a:pathLst>
                <a:path w="1581" h="1554" fill="none" extrusionOk="0">
                  <a:moveTo>
                    <a:pt x="1" y="0"/>
                  </a:moveTo>
                  <a:lnTo>
                    <a:pt x="1581" y="1554"/>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4"/>
            <p:cNvSpPr/>
            <p:nvPr/>
          </p:nvSpPr>
          <p:spPr>
            <a:xfrm>
              <a:off x="1479429" y="4396176"/>
              <a:ext cx="58016" cy="59006"/>
            </a:xfrm>
            <a:custGeom>
              <a:avLst/>
              <a:gdLst/>
              <a:ahLst/>
              <a:cxnLst/>
              <a:rect l="l" t="t" r="r" b="b"/>
              <a:pathLst>
                <a:path w="1582" h="1609" fill="none" extrusionOk="0">
                  <a:moveTo>
                    <a:pt x="1" y="1608"/>
                  </a:moveTo>
                  <a:lnTo>
                    <a:pt x="1581"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4"/>
            <p:cNvSpPr/>
            <p:nvPr/>
          </p:nvSpPr>
          <p:spPr>
            <a:xfrm>
              <a:off x="1575366" y="4299248"/>
              <a:ext cx="57979" cy="59006"/>
            </a:xfrm>
            <a:custGeom>
              <a:avLst/>
              <a:gdLst/>
              <a:ahLst/>
              <a:cxnLst/>
              <a:rect l="l" t="t" r="r" b="b"/>
              <a:pathLst>
                <a:path w="1581" h="1609" fill="none" extrusionOk="0">
                  <a:moveTo>
                    <a:pt x="1" y="1608"/>
                  </a:moveTo>
                  <a:lnTo>
                    <a:pt x="1581"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9" name="Google Shape;1249;p14"/>
          <p:cNvGrpSpPr/>
          <p:nvPr/>
        </p:nvGrpSpPr>
        <p:grpSpPr>
          <a:xfrm>
            <a:off x="8371552" y="237156"/>
            <a:ext cx="511655" cy="625155"/>
            <a:chOff x="6180225" y="405175"/>
            <a:chExt cx="606514" cy="741056"/>
          </a:xfrm>
        </p:grpSpPr>
        <p:sp>
          <p:nvSpPr>
            <p:cNvPr id="1250" name="Google Shape;1250;p14"/>
            <p:cNvSpPr/>
            <p:nvPr/>
          </p:nvSpPr>
          <p:spPr>
            <a:xfrm>
              <a:off x="6180225" y="472428"/>
              <a:ext cx="606514" cy="673802"/>
            </a:xfrm>
            <a:custGeom>
              <a:avLst/>
              <a:gdLst/>
              <a:ahLst/>
              <a:cxnLst/>
              <a:rect l="l" t="t" r="r" b="b"/>
              <a:pathLst>
                <a:path w="16459" h="18285" fill="none" extrusionOk="0">
                  <a:moveTo>
                    <a:pt x="10055" y="1"/>
                  </a:moveTo>
                  <a:lnTo>
                    <a:pt x="10055" y="6186"/>
                  </a:lnTo>
                  <a:cubicBezTo>
                    <a:pt x="10055" y="6186"/>
                    <a:pt x="14224" y="12562"/>
                    <a:pt x="14987" y="13843"/>
                  </a:cubicBezTo>
                  <a:cubicBezTo>
                    <a:pt x="15777" y="15123"/>
                    <a:pt x="16458" y="16159"/>
                    <a:pt x="16458" y="16758"/>
                  </a:cubicBezTo>
                  <a:cubicBezTo>
                    <a:pt x="16458" y="17412"/>
                    <a:pt x="16213" y="18012"/>
                    <a:pt x="14905" y="18012"/>
                  </a:cubicBezTo>
                  <a:lnTo>
                    <a:pt x="8229" y="18148"/>
                  </a:lnTo>
                  <a:lnTo>
                    <a:pt x="1554" y="18257"/>
                  </a:lnTo>
                  <a:cubicBezTo>
                    <a:pt x="246" y="18284"/>
                    <a:pt x="0" y="17685"/>
                    <a:pt x="0" y="17058"/>
                  </a:cubicBezTo>
                  <a:cubicBezTo>
                    <a:pt x="0" y="16459"/>
                    <a:pt x="682" y="15450"/>
                    <a:pt x="1472" y="14088"/>
                  </a:cubicBezTo>
                  <a:cubicBezTo>
                    <a:pt x="2262" y="12726"/>
                    <a:pt x="6431" y="6268"/>
                    <a:pt x="6431" y="6268"/>
                  </a:cubicBezTo>
                  <a:lnTo>
                    <a:pt x="6431" y="82"/>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4"/>
            <p:cNvSpPr/>
            <p:nvPr/>
          </p:nvSpPr>
          <p:spPr>
            <a:xfrm>
              <a:off x="6319781" y="860030"/>
              <a:ext cx="327375" cy="6043"/>
            </a:xfrm>
            <a:custGeom>
              <a:avLst/>
              <a:gdLst/>
              <a:ahLst/>
              <a:cxnLst/>
              <a:rect l="l" t="t" r="r" b="b"/>
              <a:pathLst>
                <a:path w="8884" h="164" fill="none" extrusionOk="0">
                  <a:moveTo>
                    <a:pt x="1" y="164"/>
                  </a:moveTo>
                  <a:lnTo>
                    <a:pt x="8884"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4"/>
            <p:cNvSpPr/>
            <p:nvPr/>
          </p:nvSpPr>
          <p:spPr>
            <a:xfrm>
              <a:off x="6374026" y="405175"/>
              <a:ext cx="219921" cy="62277"/>
            </a:xfrm>
            <a:custGeom>
              <a:avLst/>
              <a:gdLst/>
              <a:ahLst/>
              <a:cxnLst/>
              <a:rect l="l" t="t" r="r" b="b"/>
              <a:pathLst>
                <a:path w="5968" h="1690" fill="none" extrusionOk="0">
                  <a:moveTo>
                    <a:pt x="5968" y="790"/>
                  </a:moveTo>
                  <a:cubicBezTo>
                    <a:pt x="5940" y="1226"/>
                    <a:pt x="5586" y="1608"/>
                    <a:pt x="5150" y="1608"/>
                  </a:cubicBezTo>
                  <a:lnTo>
                    <a:pt x="791" y="1690"/>
                  </a:lnTo>
                  <a:cubicBezTo>
                    <a:pt x="355" y="1690"/>
                    <a:pt x="0" y="1335"/>
                    <a:pt x="0" y="899"/>
                  </a:cubicBezTo>
                  <a:lnTo>
                    <a:pt x="0" y="899"/>
                  </a:lnTo>
                  <a:cubicBezTo>
                    <a:pt x="0" y="463"/>
                    <a:pt x="355" y="109"/>
                    <a:pt x="791" y="82"/>
                  </a:cubicBezTo>
                  <a:lnTo>
                    <a:pt x="5150" y="0"/>
                  </a:lnTo>
                  <a:cubicBezTo>
                    <a:pt x="5586" y="0"/>
                    <a:pt x="5968" y="354"/>
                    <a:pt x="5968" y="790"/>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3" name="Google Shape;1253;p14"/>
          <p:cNvGrpSpPr/>
          <p:nvPr/>
        </p:nvGrpSpPr>
        <p:grpSpPr>
          <a:xfrm rot="5400000" flipH="1">
            <a:off x="8093799" y="4189266"/>
            <a:ext cx="703922" cy="736809"/>
            <a:chOff x="3153626" y="-2653955"/>
            <a:chExt cx="834426" cy="873411"/>
          </a:xfrm>
        </p:grpSpPr>
        <p:sp>
          <p:nvSpPr>
            <p:cNvPr id="1254" name="Google Shape;1254;p14"/>
            <p:cNvSpPr/>
            <p:nvPr/>
          </p:nvSpPr>
          <p:spPr>
            <a:xfrm>
              <a:off x="3416465" y="-2283223"/>
              <a:ext cx="283808" cy="285825"/>
            </a:xfrm>
            <a:custGeom>
              <a:avLst/>
              <a:gdLst/>
              <a:ahLst/>
              <a:cxnLst/>
              <a:rect l="l" t="t" r="r" b="b"/>
              <a:pathLst>
                <a:path w="7739" h="7794" fill="none" extrusionOk="0">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4"/>
            <p:cNvSpPr/>
            <p:nvPr/>
          </p:nvSpPr>
          <p:spPr>
            <a:xfrm>
              <a:off x="3312532" y="-2053390"/>
              <a:ext cx="132938" cy="118966"/>
            </a:xfrm>
            <a:custGeom>
              <a:avLst/>
              <a:gdLst/>
              <a:ahLst/>
              <a:cxnLst/>
              <a:rect l="l" t="t" r="r" b="b"/>
              <a:pathLst>
                <a:path w="3625" h="3244" fill="none" extrusionOk="0">
                  <a:moveTo>
                    <a:pt x="3624" y="1"/>
                  </a:moveTo>
                  <a:lnTo>
                    <a:pt x="0" y="3243"/>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4"/>
            <p:cNvSpPr/>
            <p:nvPr/>
          </p:nvSpPr>
          <p:spPr>
            <a:xfrm>
              <a:off x="3153626" y="-1957452"/>
              <a:ext cx="174928" cy="176908"/>
            </a:xfrm>
            <a:custGeom>
              <a:avLst/>
              <a:gdLst/>
              <a:ahLst/>
              <a:cxnLst/>
              <a:rect l="l" t="t" r="r" b="b"/>
              <a:pathLst>
                <a:path w="4770" h="4824" fill="none" extrusionOk="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4"/>
            <p:cNvSpPr/>
            <p:nvPr/>
          </p:nvSpPr>
          <p:spPr>
            <a:xfrm>
              <a:off x="3554357" y="-2461089"/>
              <a:ext cx="2017" cy="175918"/>
            </a:xfrm>
            <a:custGeom>
              <a:avLst/>
              <a:gdLst/>
              <a:ahLst/>
              <a:cxnLst/>
              <a:rect l="l" t="t" r="r" b="b"/>
              <a:pathLst>
                <a:path w="55" h="4797" fill="none" extrusionOk="0">
                  <a:moveTo>
                    <a:pt x="55" y="4796"/>
                  </a:moveTo>
                  <a:lnTo>
                    <a:pt x="0"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4"/>
            <p:cNvSpPr/>
            <p:nvPr/>
          </p:nvSpPr>
          <p:spPr>
            <a:xfrm>
              <a:off x="3432454" y="-2653955"/>
              <a:ext cx="235841" cy="195904"/>
            </a:xfrm>
            <a:custGeom>
              <a:avLst/>
              <a:gdLst/>
              <a:ahLst/>
              <a:cxnLst/>
              <a:rect l="l" t="t" r="r" b="b"/>
              <a:pathLst>
                <a:path w="6431" h="5342" fill="none" extrusionOk="0">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4"/>
            <p:cNvSpPr/>
            <p:nvPr/>
          </p:nvSpPr>
          <p:spPr>
            <a:xfrm>
              <a:off x="3676259" y="-2054380"/>
              <a:ext cx="139942" cy="105947"/>
            </a:xfrm>
            <a:custGeom>
              <a:avLst/>
              <a:gdLst/>
              <a:ahLst/>
              <a:cxnLst/>
              <a:rect l="l" t="t" r="r" b="b"/>
              <a:pathLst>
                <a:path w="3816" h="2889" fill="none" extrusionOk="0">
                  <a:moveTo>
                    <a:pt x="1" y="0"/>
                  </a:moveTo>
                  <a:lnTo>
                    <a:pt x="3815" y="2889"/>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4"/>
            <p:cNvSpPr/>
            <p:nvPr/>
          </p:nvSpPr>
          <p:spPr>
            <a:xfrm>
              <a:off x="3797172" y="-1988442"/>
              <a:ext cx="190880" cy="192897"/>
            </a:xfrm>
            <a:custGeom>
              <a:avLst/>
              <a:gdLst/>
              <a:ahLst/>
              <a:cxnLst/>
              <a:rect l="l" t="t" r="r" b="b"/>
              <a:pathLst>
                <a:path w="5205" h="5260" fill="none" extrusionOk="0">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1" name="Google Shape;1261;p14"/>
          <p:cNvGrpSpPr/>
          <p:nvPr/>
        </p:nvGrpSpPr>
        <p:grpSpPr>
          <a:xfrm rot="5400000" flipH="1">
            <a:off x="8605367" y="3117832"/>
            <a:ext cx="193077" cy="245361"/>
            <a:chOff x="2079424" y="521748"/>
            <a:chExt cx="228873" cy="290850"/>
          </a:xfrm>
        </p:grpSpPr>
        <p:sp>
          <p:nvSpPr>
            <p:cNvPr id="1262" name="Google Shape;1262;p14"/>
            <p:cNvSpPr/>
            <p:nvPr/>
          </p:nvSpPr>
          <p:spPr>
            <a:xfrm>
              <a:off x="2079424" y="521748"/>
              <a:ext cx="228873" cy="290850"/>
            </a:xfrm>
            <a:custGeom>
              <a:avLst/>
              <a:gdLst/>
              <a:ahLst/>
              <a:cxnLst/>
              <a:rect l="l" t="t" r="r" b="b"/>
              <a:pathLst>
                <a:path w="6241" h="7931" fill="none" extrusionOk="0">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4"/>
            <p:cNvSpPr/>
            <p:nvPr/>
          </p:nvSpPr>
          <p:spPr>
            <a:xfrm>
              <a:off x="2090389" y="622673"/>
              <a:ext cx="78993" cy="79983"/>
            </a:xfrm>
            <a:custGeom>
              <a:avLst/>
              <a:gdLst/>
              <a:ahLst/>
              <a:cxnLst/>
              <a:rect l="l" t="t" r="r" b="b"/>
              <a:pathLst>
                <a:path w="2154" h="2181" fill="none" extrusionOk="0">
                  <a:moveTo>
                    <a:pt x="1" y="2181"/>
                  </a:moveTo>
                  <a:lnTo>
                    <a:pt x="2154"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4"/>
            <p:cNvSpPr/>
            <p:nvPr/>
          </p:nvSpPr>
          <p:spPr>
            <a:xfrm>
              <a:off x="2192341" y="626670"/>
              <a:ext cx="96962" cy="98979"/>
            </a:xfrm>
            <a:custGeom>
              <a:avLst/>
              <a:gdLst/>
              <a:ahLst/>
              <a:cxnLst/>
              <a:rect l="l" t="t" r="r" b="b"/>
              <a:pathLst>
                <a:path w="2644" h="2699" fill="none" extrusionOk="0">
                  <a:moveTo>
                    <a:pt x="2643" y="1"/>
                  </a:moveTo>
                  <a:lnTo>
                    <a:pt x="0" y="2698"/>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5" name="Google Shape;1265;p14"/>
          <p:cNvGrpSpPr/>
          <p:nvPr/>
        </p:nvGrpSpPr>
        <p:grpSpPr>
          <a:xfrm flipH="1">
            <a:off x="7868851" y="377844"/>
            <a:ext cx="384731" cy="590613"/>
            <a:chOff x="1603769" y="107044"/>
            <a:chExt cx="384731" cy="590613"/>
          </a:xfrm>
        </p:grpSpPr>
        <p:sp>
          <p:nvSpPr>
            <p:cNvPr id="1266" name="Google Shape;1266;p14"/>
            <p:cNvSpPr/>
            <p:nvPr/>
          </p:nvSpPr>
          <p:spPr>
            <a:xfrm>
              <a:off x="1603769" y="197004"/>
              <a:ext cx="384731" cy="500653"/>
            </a:xfrm>
            <a:custGeom>
              <a:avLst/>
              <a:gdLst/>
              <a:ahLst/>
              <a:cxnLst/>
              <a:rect l="l" t="t" r="r" b="b"/>
              <a:pathLst>
                <a:path w="10491" h="13652" fill="none" extrusionOk="0">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4"/>
            <p:cNvSpPr/>
            <p:nvPr/>
          </p:nvSpPr>
          <p:spPr>
            <a:xfrm>
              <a:off x="1607767" y="107044"/>
              <a:ext cx="376737" cy="92965"/>
            </a:xfrm>
            <a:custGeom>
              <a:avLst/>
              <a:gdLst/>
              <a:ahLst/>
              <a:cxnLst/>
              <a:rect l="l" t="t" r="r" b="b"/>
              <a:pathLst>
                <a:path w="10273" h="2535" fill="none" extrusionOk="0">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4"/>
            <p:cNvSpPr/>
            <p:nvPr/>
          </p:nvSpPr>
          <p:spPr>
            <a:xfrm>
              <a:off x="1609747" y="301927"/>
              <a:ext cx="372776" cy="6014"/>
            </a:xfrm>
            <a:custGeom>
              <a:avLst/>
              <a:gdLst/>
              <a:ahLst/>
              <a:cxnLst/>
              <a:rect l="l" t="t" r="r" b="b"/>
              <a:pathLst>
                <a:path w="10165" h="164" fill="none" extrusionOk="0">
                  <a:moveTo>
                    <a:pt x="1" y="164"/>
                  </a:moveTo>
                  <a:lnTo>
                    <a:pt x="10164"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4"/>
            <p:cNvSpPr/>
            <p:nvPr/>
          </p:nvSpPr>
          <p:spPr>
            <a:xfrm>
              <a:off x="1606740" y="569717"/>
              <a:ext cx="378754" cy="7041"/>
            </a:xfrm>
            <a:custGeom>
              <a:avLst/>
              <a:gdLst/>
              <a:ahLst/>
              <a:cxnLst/>
              <a:rect l="l" t="t" r="r" b="b"/>
              <a:pathLst>
                <a:path w="10328" h="192" fill="none" extrusionOk="0">
                  <a:moveTo>
                    <a:pt x="10328" y="1"/>
                  </a:moveTo>
                  <a:lnTo>
                    <a:pt x="1" y="19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4"/>
            <p:cNvSpPr/>
            <p:nvPr/>
          </p:nvSpPr>
          <p:spPr>
            <a:xfrm>
              <a:off x="1725672" y="378868"/>
              <a:ext cx="140932" cy="2017"/>
            </a:xfrm>
            <a:custGeom>
              <a:avLst/>
              <a:gdLst/>
              <a:ahLst/>
              <a:cxnLst/>
              <a:rect l="l" t="t" r="r" b="b"/>
              <a:pathLst>
                <a:path w="3843" h="55" fill="none" extrusionOk="0">
                  <a:moveTo>
                    <a:pt x="0" y="55"/>
                  </a:moveTo>
                  <a:lnTo>
                    <a:pt x="3842"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4"/>
            <p:cNvSpPr/>
            <p:nvPr/>
          </p:nvSpPr>
          <p:spPr>
            <a:xfrm>
              <a:off x="1725672" y="437839"/>
              <a:ext cx="140932" cy="2017"/>
            </a:xfrm>
            <a:custGeom>
              <a:avLst/>
              <a:gdLst/>
              <a:ahLst/>
              <a:cxnLst/>
              <a:rect l="l" t="t" r="r" b="b"/>
              <a:pathLst>
                <a:path w="3843" h="55" fill="none" extrusionOk="0">
                  <a:moveTo>
                    <a:pt x="0" y="55"/>
                  </a:moveTo>
                  <a:lnTo>
                    <a:pt x="3842"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4"/>
            <p:cNvSpPr/>
            <p:nvPr/>
          </p:nvSpPr>
          <p:spPr>
            <a:xfrm>
              <a:off x="1725672" y="496773"/>
              <a:ext cx="140932" cy="3044"/>
            </a:xfrm>
            <a:custGeom>
              <a:avLst/>
              <a:gdLst/>
              <a:ahLst/>
              <a:cxnLst/>
              <a:rect l="l" t="t" r="r" b="b"/>
              <a:pathLst>
                <a:path w="3843" h="83" fill="none" extrusionOk="0">
                  <a:moveTo>
                    <a:pt x="0" y="82"/>
                  </a:moveTo>
                  <a:lnTo>
                    <a:pt x="3842"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3" name="Google Shape;1273;p14"/>
          <p:cNvGrpSpPr/>
          <p:nvPr/>
        </p:nvGrpSpPr>
        <p:grpSpPr>
          <a:xfrm flipH="1">
            <a:off x="7637259" y="1057462"/>
            <a:ext cx="184903" cy="235878"/>
            <a:chOff x="2947570" y="-1075969"/>
            <a:chExt cx="184903" cy="235878"/>
          </a:xfrm>
        </p:grpSpPr>
        <p:sp>
          <p:nvSpPr>
            <p:cNvPr id="1274" name="Google Shape;1274;p14"/>
            <p:cNvSpPr/>
            <p:nvPr/>
          </p:nvSpPr>
          <p:spPr>
            <a:xfrm>
              <a:off x="2947570" y="-1075969"/>
              <a:ext cx="184903" cy="235878"/>
            </a:xfrm>
            <a:custGeom>
              <a:avLst/>
              <a:gdLst/>
              <a:ahLst/>
              <a:cxnLst/>
              <a:rect l="l" t="t" r="r" b="b"/>
              <a:pathLst>
                <a:path w="5042" h="6432" fill="none" extrusionOk="0">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4"/>
            <p:cNvSpPr/>
            <p:nvPr/>
          </p:nvSpPr>
          <p:spPr>
            <a:xfrm>
              <a:off x="2956555" y="-994040"/>
              <a:ext cx="63003" cy="65020"/>
            </a:xfrm>
            <a:custGeom>
              <a:avLst/>
              <a:gdLst/>
              <a:ahLst/>
              <a:cxnLst/>
              <a:rect l="l" t="t" r="r" b="b"/>
              <a:pathLst>
                <a:path w="1718" h="1773" fill="none" extrusionOk="0">
                  <a:moveTo>
                    <a:pt x="1" y="1772"/>
                  </a:moveTo>
                  <a:lnTo>
                    <a:pt x="1717"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4"/>
            <p:cNvSpPr/>
            <p:nvPr/>
          </p:nvSpPr>
          <p:spPr>
            <a:xfrm>
              <a:off x="3038520" y="-991033"/>
              <a:ext cx="78956" cy="79983"/>
            </a:xfrm>
            <a:custGeom>
              <a:avLst/>
              <a:gdLst/>
              <a:ahLst/>
              <a:cxnLst/>
              <a:rect l="l" t="t" r="r" b="b"/>
              <a:pathLst>
                <a:path w="2153" h="2181" fill="none" extrusionOk="0">
                  <a:moveTo>
                    <a:pt x="2153" y="1"/>
                  </a:moveTo>
                  <a:lnTo>
                    <a:pt x="0" y="218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7" name="Google Shape;1277;p14"/>
          <p:cNvGrpSpPr/>
          <p:nvPr/>
        </p:nvGrpSpPr>
        <p:grpSpPr>
          <a:xfrm flipH="1">
            <a:off x="8139562" y="1043517"/>
            <a:ext cx="670541" cy="672920"/>
            <a:chOff x="4492684" y="662647"/>
            <a:chExt cx="847391" cy="850399"/>
          </a:xfrm>
        </p:grpSpPr>
        <p:sp>
          <p:nvSpPr>
            <p:cNvPr id="1278" name="Google Shape;1278;p14"/>
            <p:cNvSpPr/>
            <p:nvPr/>
          </p:nvSpPr>
          <p:spPr>
            <a:xfrm>
              <a:off x="4492684" y="662647"/>
              <a:ext cx="847391" cy="850399"/>
            </a:xfrm>
            <a:custGeom>
              <a:avLst/>
              <a:gdLst/>
              <a:ahLst/>
              <a:cxnLst/>
              <a:rect l="l" t="t" r="r" b="b"/>
              <a:pathLst>
                <a:path w="23107" h="23189" fill="none" extrusionOk="0">
                  <a:moveTo>
                    <a:pt x="19019" y="4061"/>
                  </a:moveTo>
                  <a:cubicBezTo>
                    <a:pt x="23107" y="8093"/>
                    <a:pt x="23079" y="14769"/>
                    <a:pt x="18965" y="18938"/>
                  </a:cubicBezTo>
                  <a:cubicBezTo>
                    <a:pt x="14823" y="23080"/>
                    <a:pt x="8175" y="23189"/>
                    <a:pt x="4087" y="19129"/>
                  </a:cubicBezTo>
                  <a:cubicBezTo>
                    <a:pt x="0" y="15069"/>
                    <a:pt x="27" y="8420"/>
                    <a:pt x="4142" y="4252"/>
                  </a:cubicBezTo>
                  <a:cubicBezTo>
                    <a:pt x="8284" y="83"/>
                    <a:pt x="14932" y="1"/>
                    <a:pt x="19019" y="4061"/>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4"/>
            <p:cNvSpPr/>
            <p:nvPr/>
          </p:nvSpPr>
          <p:spPr>
            <a:xfrm>
              <a:off x="4858428" y="1029382"/>
              <a:ext cx="115922" cy="115958"/>
            </a:xfrm>
            <a:custGeom>
              <a:avLst/>
              <a:gdLst/>
              <a:ahLst/>
              <a:cxnLst/>
              <a:rect l="l" t="t" r="r" b="b"/>
              <a:pathLst>
                <a:path w="3161" h="3162" fill="none" extrusionOk="0">
                  <a:moveTo>
                    <a:pt x="3161" y="1554"/>
                  </a:moveTo>
                  <a:cubicBezTo>
                    <a:pt x="3134" y="2426"/>
                    <a:pt x="2452" y="3134"/>
                    <a:pt x="1580" y="3162"/>
                  </a:cubicBezTo>
                  <a:cubicBezTo>
                    <a:pt x="708" y="3162"/>
                    <a:pt x="0" y="2480"/>
                    <a:pt x="0" y="1608"/>
                  </a:cubicBezTo>
                  <a:cubicBezTo>
                    <a:pt x="0" y="737"/>
                    <a:pt x="708" y="28"/>
                    <a:pt x="1580" y="1"/>
                  </a:cubicBezTo>
                  <a:cubicBezTo>
                    <a:pt x="2452" y="1"/>
                    <a:pt x="3161" y="682"/>
                    <a:pt x="3161" y="1554"/>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4"/>
            <p:cNvSpPr/>
            <p:nvPr/>
          </p:nvSpPr>
          <p:spPr>
            <a:xfrm>
              <a:off x="4770485" y="792581"/>
              <a:ext cx="291803" cy="197885"/>
            </a:xfrm>
            <a:custGeom>
              <a:avLst/>
              <a:gdLst/>
              <a:ahLst/>
              <a:cxnLst/>
              <a:rect l="l" t="t" r="r" b="b"/>
              <a:pathLst>
                <a:path w="7957" h="5396" fill="none" extrusionOk="0">
                  <a:moveTo>
                    <a:pt x="3978" y="4932"/>
                  </a:moveTo>
                  <a:cubicBezTo>
                    <a:pt x="4523" y="4932"/>
                    <a:pt x="5068" y="5068"/>
                    <a:pt x="5532" y="5341"/>
                  </a:cubicBezTo>
                  <a:lnTo>
                    <a:pt x="7957" y="1035"/>
                  </a:lnTo>
                  <a:cubicBezTo>
                    <a:pt x="6730" y="354"/>
                    <a:pt x="5368" y="0"/>
                    <a:pt x="3978" y="55"/>
                  </a:cubicBezTo>
                  <a:cubicBezTo>
                    <a:pt x="2589" y="55"/>
                    <a:pt x="1199" y="436"/>
                    <a:pt x="0" y="1172"/>
                  </a:cubicBezTo>
                  <a:lnTo>
                    <a:pt x="2452" y="5395"/>
                  </a:lnTo>
                  <a:cubicBezTo>
                    <a:pt x="2916" y="5095"/>
                    <a:pt x="3433" y="4959"/>
                    <a:pt x="3978" y="4932"/>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4"/>
            <p:cNvSpPr/>
            <p:nvPr/>
          </p:nvSpPr>
          <p:spPr>
            <a:xfrm>
              <a:off x="4623571" y="1091360"/>
              <a:ext cx="235878" cy="250840"/>
            </a:xfrm>
            <a:custGeom>
              <a:avLst/>
              <a:gdLst/>
              <a:ahLst/>
              <a:cxnLst/>
              <a:rect l="l" t="t" r="r" b="b"/>
              <a:pathLst>
                <a:path w="6432" h="6840" fill="none" extrusionOk="0">
                  <a:moveTo>
                    <a:pt x="4878" y="0"/>
                  </a:moveTo>
                  <a:lnTo>
                    <a:pt x="1" y="82"/>
                  </a:lnTo>
                  <a:cubicBezTo>
                    <a:pt x="1" y="2861"/>
                    <a:pt x="1499" y="5450"/>
                    <a:pt x="3924" y="6839"/>
                  </a:cubicBezTo>
                  <a:lnTo>
                    <a:pt x="6431" y="2589"/>
                  </a:lnTo>
                  <a:cubicBezTo>
                    <a:pt x="5478" y="2071"/>
                    <a:pt x="4905" y="1063"/>
                    <a:pt x="4878" y="0"/>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4"/>
            <p:cNvSpPr/>
            <p:nvPr/>
          </p:nvSpPr>
          <p:spPr>
            <a:xfrm>
              <a:off x="4973326" y="1083365"/>
              <a:ext cx="236868" cy="253847"/>
            </a:xfrm>
            <a:custGeom>
              <a:avLst/>
              <a:gdLst/>
              <a:ahLst/>
              <a:cxnLst/>
              <a:rect l="l" t="t" r="r" b="b"/>
              <a:pathLst>
                <a:path w="6459" h="6922" fill="none" extrusionOk="0">
                  <a:moveTo>
                    <a:pt x="6458" y="0"/>
                  </a:moveTo>
                  <a:lnTo>
                    <a:pt x="1554" y="109"/>
                  </a:lnTo>
                  <a:cubicBezTo>
                    <a:pt x="1526" y="1199"/>
                    <a:pt x="954" y="2207"/>
                    <a:pt x="1" y="2780"/>
                  </a:cubicBezTo>
                  <a:lnTo>
                    <a:pt x="2507" y="6921"/>
                  </a:lnTo>
                  <a:cubicBezTo>
                    <a:pt x="4932" y="5450"/>
                    <a:pt x="6431" y="2834"/>
                    <a:pt x="6458" y="0"/>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3" name="Google Shape;1283;p14"/>
          <p:cNvSpPr/>
          <p:nvPr/>
        </p:nvSpPr>
        <p:spPr>
          <a:xfrm>
            <a:off x="8695441" y="1963315"/>
            <a:ext cx="90948" cy="91975"/>
          </a:xfrm>
          <a:custGeom>
            <a:avLst/>
            <a:gdLst/>
            <a:ahLst/>
            <a:cxnLst/>
            <a:rect l="l" t="t" r="r" b="b"/>
            <a:pathLst>
              <a:path w="2480" h="2508" fill="none" extrusionOk="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4" name="Google Shape;1284;p14"/>
          <p:cNvGrpSpPr/>
          <p:nvPr/>
        </p:nvGrpSpPr>
        <p:grpSpPr>
          <a:xfrm flipH="1">
            <a:off x="7362735" y="4329753"/>
            <a:ext cx="557642" cy="557642"/>
            <a:chOff x="3560335" y="-646412"/>
            <a:chExt cx="557642" cy="557642"/>
          </a:xfrm>
        </p:grpSpPr>
        <p:sp>
          <p:nvSpPr>
            <p:cNvPr id="1285" name="Google Shape;1285;p14"/>
            <p:cNvSpPr/>
            <p:nvPr/>
          </p:nvSpPr>
          <p:spPr>
            <a:xfrm>
              <a:off x="3560335" y="-646412"/>
              <a:ext cx="557642" cy="557642"/>
            </a:xfrm>
            <a:custGeom>
              <a:avLst/>
              <a:gdLst/>
              <a:ahLst/>
              <a:cxnLst/>
              <a:rect l="l" t="t" r="r" b="b"/>
              <a:pathLst>
                <a:path w="15206" h="15206" fill="none" extrusionOk="0">
                  <a:moveTo>
                    <a:pt x="15205" y="14933"/>
                  </a:moveTo>
                  <a:lnTo>
                    <a:pt x="1" y="15205"/>
                  </a:lnTo>
                  <a:lnTo>
                    <a:pt x="1" y="1"/>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4"/>
            <p:cNvSpPr/>
            <p:nvPr/>
          </p:nvSpPr>
          <p:spPr>
            <a:xfrm>
              <a:off x="3652275" y="-433560"/>
              <a:ext cx="268846" cy="268846"/>
            </a:xfrm>
            <a:custGeom>
              <a:avLst/>
              <a:gdLst/>
              <a:ahLst/>
              <a:cxnLst/>
              <a:rect l="l" t="t" r="r" b="b"/>
              <a:pathLst>
                <a:path w="7331" h="7331" fill="none" extrusionOk="0">
                  <a:moveTo>
                    <a:pt x="7330" y="7194"/>
                  </a:moveTo>
                  <a:lnTo>
                    <a:pt x="1" y="7330"/>
                  </a:lnTo>
                  <a:lnTo>
                    <a:pt x="1" y="1"/>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4"/>
            <p:cNvSpPr/>
            <p:nvPr/>
          </p:nvSpPr>
          <p:spPr>
            <a:xfrm>
              <a:off x="3563342" y="-524473"/>
              <a:ext cx="44007" cy="1027"/>
            </a:xfrm>
            <a:custGeom>
              <a:avLst/>
              <a:gdLst/>
              <a:ahLst/>
              <a:cxnLst/>
              <a:rect l="l" t="t" r="r" b="b"/>
              <a:pathLst>
                <a:path w="1200" h="28" fill="none" extrusionOk="0">
                  <a:moveTo>
                    <a:pt x="1" y="27"/>
                  </a:moveTo>
                  <a:lnTo>
                    <a:pt x="119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4"/>
            <p:cNvSpPr/>
            <p:nvPr/>
          </p:nvSpPr>
          <p:spPr>
            <a:xfrm>
              <a:off x="3563342" y="-462532"/>
              <a:ext cx="44007" cy="1027"/>
            </a:xfrm>
            <a:custGeom>
              <a:avLst/>
              <a:gdLst/>
              <a:ahLst/>
              <a:cxnLst/>
              <a:rect l="l" t="t" r="r" b="b"/>
              <a:pathLst>
                <a:path w="1200" h="28" fill="none" extrusionOk="0">
                  <a:moveTo>
                    <a:pt x="1" y="28"/>
                  </a:moveTo>
                  <a:lnTo>
                    <a:pt x="1199"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4"/>
            <p:cNvSpPr/>
            <p:nvPr/>
          </p:nvSpPr>
          <p:spPr>
            <a:xfrm>
              <a:off x="3563342" y="-400590"/>
              <a:ext cx="44007" cy="1064"/>
            </a:xfrm>
            <a:custGeom>
              <a:avLst/>
              <a:gdLst/>
              <a:ahLst/>
              <a:cxnLst/>
              <a:rect l="l" t="t" r="r" b="b"/>
              <a:pathLst>
                <a:path w="1200" h="29" fill="none" extrusionOk="0">
                  <a:moveTo>
                    <a:pt x="1" y="28"/>
                  </a:moveTo>
                  <a:lnTo>
                    <a:pt x="1199"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4"/>
            <p:cNvSpPr/>
            <p:nvPr/>
          </p:nvSpPr>
          <p:spPr>
            <a:xfrm>
              <a:off x="3563342" y="-338612"/>
              <a:ext cx="44007" cy="1027"/>
            </a:xfrm>
            <a:custGeom>
              <a:avLst/>
              <a:gdLst/>
              <a:ahLst/>
              <a:cxnLst/>
              <a:rect l="l" t="t" r="r" b="b"/>
              <a:pathLst>
                <a:path w="1200" h="28" fill="none" extrusionOk="0">
                  <a:moveTo>
                    <a:pt x="1" y="28"/>
                  </a:moveTo>
                  <a:lnTo>
                    <a:pt x="119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4"/>
            <p:cNvSpPr/>
            <p:nvPr/>
          </p:nvSpPr>
          <p:spPr>
            <a:xfrm>
              <a:off x="3563342" y="-276671"/>
              <a:ext cx="44007" cy="1027"/>
            </a:xfrm>
            <a:custGeom>
              <a:avLst/>
              <a:gdLst/>
              <a:ahLst/>
              <a:cxnLst/>
              <a:rect l="l" t="t" r="r" b="b"/>
              <a:pathLst>
                <a:path w="1200" h="28" fill="none" extrusionOk="0">
                  <a:moveTo>
                    <a:pt x="1" y="28"/>
                  </a:moveTo>
                  <a:lnTo>
                    <a:pt x="1199"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4"/>
            <p:cNvSpPr/>
            <p:nvPr/>
          </p:nvSpPr>
          <p:spPr>
            <a:xfrm>
              <a:off x="3563342" y="-214692"/>
              <a:ext cx="44007" cy="1027"/>
            </a:xfrm>
            <a:custGeom>
              <a:avLst/>
              <a:gdLst/>
              <a:ahLst/>
              <a:cxnLst/>
              <a:rect l="l" t="t" r="r" b="b"/>
              <a:pathLst>
                <a:path w="1200" h="28" fill="none" extrusionOk="0">
                  <a:moveTo>
                    <a:pt x="1" y="27"/>
                  </a:moveTo>
                  <a:lnTo>
                    <a:pt x="119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4"/>
            <p:cNvSpPr/>
            <p:nvPr/>
          </p:nvSpPr>
          <p:spPr>
            <a:xfrm>
              <a:off x="3563342" y="-152751"/>
              <a:ext cx="44007" cy="1027"/>
            </a:xfrm>
            <a:custGeom>
              <a:avLst/>
              <a:gdLst/>
              <a:ahLst/>
              <a:cxnLst/>
              <a:rect l="l" t="t" r="r" b="b"/>
              <a:pathLst>
                <a:path w="1200" h="28" fill="none" extrusionOk="0">
                  <a:moveTo>
                    <a:pt x="1" y="28"/>
                  </a:moveTo>
                  <a:lnTo>
                    <a:pt x="119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4" name="Google Shape;1294;p14"/>
          <p:cNvGrpSpPr/>
          <p:nvPr/>
        </p:nvGrpSpPr>
        <p:grpSpPr>
          <a:xfrm>
            <a:off x="8114520" y="3338330"/>
            <a:ext cx="576312" cy="578897"/>
            <a:chOff x="1889565" y="-3382437"/>
            <a:chExt cx="670520" cy="673527"/>
          </a:xfrm>
        </p:grpSpPr>
        <p:sp>
          <p:nvSpPr>
            <p:cNvPr id="1295" name="Google Shape;1295;p14"/>
            <p:cNvSpPr/>
            <p:nvPr/>
          </p:nvSpPr>
          <p:spPr>
            <a:xfrm>
              <a:off x="1889565" y="-3382437"/>
              <a:ext cx="670520" cy="673527"/>
            </a:xfrm>
            <a:custGeom>
              <a:avLst/>
              <a:gdLst/>
              <a:ahLst/>
              <a:cxnLst/>
              <a:rect l="l" t="t" r="r" b="b"/>
              <a:pathLst>
                <a:path w="18284" h="18366" fill="none" extrusionOk="0">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4"/>
            <p:cNvSpPr/>
            <p:nvPr/>
          </p:nvSpPr>
          <p:spPr>
            <a:xfrm>
              <a:off x="2179359" y="-3091653"/>
              <a:ext cx="90948" cy="93001"/>
            </a:xfrm>
            <a:custGeom>
              <a:avLst/>
              <a:gdLst/>
              <a:ahLst/>
              <a:cxnLst/>
              <a:rect l="l" t="t" r="r" b="b"/>
              <a:pathLst>
                <a:path w="2480" h="2536" fill="none" extrusionOk="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4"/>
            <p:cNvSpPr/>
            <p:nvPr/>
          </p:nvSpPr>
          <p:spPr>
            <a:xfrm>
              <a:off x="2109386" y="-3278504"/>
              <a:ext cx="230853" cy="155931"/>
            </a:xfrm>
            <a:custGeom>
              <a:avLst/>
              <a:gdLst/>
              <a:ahLst/>
              <a:cxnLst/>
              <a:rect l="l" t="t" r="r" b="b"/>
              <a:pathLst>
                <a:path w="6295" h="4252" fill="none" extrusionOk="0">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4"/>
            <p:cNvSpPr/>
            <p:nvPr/>
          </p:nvSpPr>
          <p:spPr>
            <a:xfrm>
              <a:off x="1992471" y="-3042657"/>
              <a:ext cx="186920" cy="199865"/>
            </a:xfrm>
            <a:custGeom>
              <a:avLst/>
              <a:gdLst/>
              <a:ahLst/>
              <a:cxnLst/>
              <a:rect l="l" t="t" r="r" b="b"/>
              <a:pathLst>
                <a:path w="5097" h="5450" fill="none" extrusionOk="0">
                  <a:moveTo>
                    <a:pt x="3897" y="0"/>
                  </a:moveTo>
                  <a:lnTo>
                    <a:pt x="1" y="82"/>
                  </a:lnTo>
                  <a:cubicBezTo>
                    <a:pt x="1" y="2289"/>
                    <a:pt x="1200" y="4333"/>
                    <a:pt x="3107" y="5450"/>
                  </a:cubicBezTo>
                  <a:lnTo>
                    <a:pt x="5096" y="2071"/>
                  </a:lnTo>
                  <a:cubicBezTo>
                    <a:pt x="4360" y="1635"/>
                    <a:pt x="3897" y="872"/>
                    <a:pt x="3897" y="0"/>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4"/>
            <p:cNvSpPr/>
            <p:nvPr/>
          </p:nvSpPr>
          <p:spPr>
            <a:xfrm>
              <a:off x="2270273" y="-3048672"/>
              <a:ext cx="186920" cy="200892"/>
            </a:xfrm>
            <a:custGeom>
              <a:avLst/>
              <a:gdLst/>
              <a:ahLst/>
              <a:cxnLst/>
              <a:rect l="l" t="t" r="r" b="b"/>
              <a:pathLst>
                <a:path w="5097" h="5478" fill="none" extrusionOk="0">
                  <a:moveTo>
                    <a:pt x="5096" y="1"/>
                  </a:moveTo>
                  <a:lnTo>
                    <a:pt x="1227" y="82"/>
                  </a:lnTo>
                  <a:cubicBezTo>
                    <a:pt x="1200" y="954"/>
                    <a:pt x="736" y="1745"/>
                    <a:pt x="1" y="2181"/>
                  </a:cubicBezTo>
                  <a:lnTo>
                    <a:pt x="1990" y="5478"/>
                  </a:lnTo>
                  <a:cubicBezTo>
                    <a:pt x="3897" y="4333"/>
                    <a:pt x="5069" y="2262"/>
                    <a:pt x="5096" y="1"/>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0" name="Google Shape;1300;p14"/>
          <p:cNvGrpSpPr/>
          <p:nvPr/>
        </p:nvGrpSpPr>
        <p:grpSpPr>
          <a:xfrm rot="10800000">
            <a:off x="7097107" y="223648"/>
            <a:ext cx="479293" cy="479293"/>
            <a:chOff x="3560335" y="-646412"/>
            <a:chExt cx="557642" cy="557642"/>
          </a:xfrm>
        </p:grpSpPr>
        <p:sp>
          <p:nvSpPr>
            <p:cNvPr id="1301" name="Google Shape;1301;p14"/>
            <p:cNvSpPr/>
            <p:nvPr/>
          </p:nvSpPr>
          <p:spPr>
            <a:xfrm>
              <a:off x="3560335" y="-646412"/>
              <a:ext cx="557642" cy="557642"/>
            </a:xfrm>
            <a:custGeom>
              <a:avLst/>
              <a:gdLst/>
              <a:ahLst/>
              <a:cxnLst/>
              <a:rect l="l" t="t" r="r" b="b"/>
              <a:pathLst>
                <a:path w="15206" h="15206" fill="none" extrusionOk="0">
                  <a:moveTo>
                    <a:pt x="15205" y="14933"/>
                  </a:moveTo>
                  <a:lnTo>
                    <a:pt x="1" y="15205"/>
                  </a:lnTo>
                  <a:lnTo>
                    <a:pt x="1" y="1"/>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4"/>
            <p:cNvSpPr/>
            <p:nvPr/>
          </p:nvSpPr>
          <p:spPr>
            <a:xfrm>
              <a:off x="3652275" y="-433560"/>
              <a:ext cx="268846" cy="268846"/>
            </a:xfrm>
            <a:custGeom>
              <a:avLst/>
              <a:gdLst/>
              <a:ahLst/>
              <a:cxnLst/>
              <a:rect l="l" t="t" r="r" b="b"/>
              <a:pathLst>
                <a:path w="7331" h="7331" fill="none" extrusionOk="0">
                  <a:moveTo>
                    <a:pt x="7330" y="7194"/>
                  </a:moveTo>
                  <a:lnTo>
                    <a:pt x="1" y="7330"/>
                  </a:lnTo>
                  <a:lnTo>
                    <a:pt x="1" y="1"/>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4"/>
            <p:cNvSpPr/>
            <p:nvPr/>
          </p:nvSpPr>
          <p:spPr>
            <a:xfrm>
              <a:off x="3563342" y="-524473"/>
              <a:ext cx="44007" cy="1027"/>
            </a:xfrm>
            <a:custGeom>
              <a:avLst/>
              <a:gdLst/>
              <a:ahLst/>
              <a:cxnLst/>
              <a:rect l="l" t="t" r="r" b="b"/>
              <a:pathLst>
                <a:path w="1200" h="28" fill="none" extrusionOk="0">
                  <a:moveTo>
                    <a:pt x="1" y="27"/>
                  </a:moveTo>
                  <a:lnTo>
                    <a:pt x="119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4"/>
            <p:cNvSpPr/>
            <p:nvPr/>
          </p:nvSpPr>
          <p:spPr>
            <a:xfrm>
              <a:off x="3563342" y="-462532"/>
              <a:ext cx="44007" cy="1027"/>
            </a:xfrm>
            <a:custGeom>
              <a:avLst/>
              <a:gdLst/>
              <a:ahLst/>
              <a:cxnLst/>
              <a:rect l="l" t="t" r="r" b="b"/>
              <a:pathLst>
                <a:path w="1200" h="28" fill="none" extrusionOk="0">
                  <a:moveTo>
                    <a:pt x="1" y="28"/>
                  </a:moveTo>
                  <a:lnTo>
                    <a:pt x="1199"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4"/>
            <p:cNvSpPr/>
            <p:nvPr/>
          </p:nvSpPr>
          <p:spPr>
            <a:xfrm>
              <a:off x="3563342" y="-400590"/>
              <a:ext cx="44007" cy="1064"/>
            </a:xfrm>
            <a:custGeom>
              <a:avLst/>
              <a:gdLst/>
              <a:ahLst/>
              <a:cxnLst/>
              <a:rect l="l" t="t" r="r" b="b"/>
              <a:pathLst>
                <a:path w="1200" h="29" fill="none" extrusionOk="0">
                  <a:moveTo>
                    <a:pt x="1" y="28"/>
                  </a:moveTo>
                  <a:lnTo>
                    <a:pt x="1199"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4"/>
            <p:cNvSpPr/>
            <p:nvPr/>
          </p:nvSpPr>
          <p:spPr>
            <a:xfrm>
              <a:off x="3563342" y="-338612"/>
              <a:ext cx="44007" cy="1027"/>
            </a:xfrm>
            <a:custGeom>
              <a:avLst/>
              <a:gdLst/>
              <a:ahLst/>
              <a:cxnLst/>
              <a:rect l="l" t="t" r="r" b="b"/>
              <a:pathLst>
                <a:path w="1200" h="28" fill="none" extrusionOk="0">
                  <a:moveTo>
                    <a:pt x="1" y="28"/>
                  </a:moveTo>
                  <a:lnTo>
                    <a:pt x="119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4"/>
            <p:cNvSpPr/>
            <p:nvPr/>
          </p:nvSpPr>
          <p:spPr>
            <a:xfrm>
              <a:off x="3563342" y="-276671"/>
              <a:ext cx="44007" cy="1027"/>
            </a:xfrm>
            <a:custGeom>
              <a:avLst/>
              <a:gdLst/>
              <a:ahLst/>
              <a:cxnLst/>
              <a:rect l="l" t="t" r="r" b="b"/>
              <a:pathLst>
                <a:path w="1200" h="28" fill="none" extrusionOk="0">
                  <a:moveTo>
                    <a:pt x="1" y="28"/>
                  </a:moveTo>
                  <a:lnTo>
                    <a:pt x="1199"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4"/>
            <p:cNvSpPr/>
            <p:nvPr/>
          </p:nvSpPr>
          <p:spPr>
            <a:xfrm>
              <a:off x="3563342" y="-214692"/>
              <a:ext cx="44007" cy="1027"/>
            </a:xfrm>
            <a:custGeom>
              <a:avLst/>
              <a:gdLst/>
              <a:ahLst/>
              <a:cxnLst/>
              <a:rect l="l" t="t" r="r" b="b"/>
              <a:pathLst>
                <a:path w="1200" h="28" fill="none" extrusionOk="0">
                  <a:moveTo>
                    <a:pt x="1" y="27"/>
                  </a:moveTo>
                  <a:lnTo>
                    <a:pt x="119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4"/>
            <p:cNvSpPr/>
            <p:nvPr/>
          </p:nvSpPr>
          <p:spPr>
            <a:xfrm>
              <a:off x="3563342" y="-152751"/>
              <a:ext cx="44007" cy="1027"/>
            </a:xfrm>
            <a:custGeom>
              <a:avLst/>
              <a:gdLst/>
              <a:ahLst/>
              <a:cxnLst/>
              <a:rect l="l" t="t" r="r" b="b"/>
              <a:pathLst>
                <a:path w="1200" h="28" fill="none" extrusionOk="0">
                  <a:moveTo>
                    <a:pt x="1" y="28"/>
                  </a:moveTo>
                  <a:lnTo>
                    <a:pt x="1199"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0" name="Google Shape;1310;p14"/>
          <p:cNvGrpSpPr/>
          <p:nvPr/>
        </p:nvGrpSpPr>
        <p:grpSpPr>
          <a:xfrm rot="5400000" flipH="1">
            <a:off x="8526017" y="3979740"/>
            <a:ext cx="202705" cy="497323"/>
            <a:chOff x="6219428" y="3871144"/>
            <a:chExt cx="235841" cy="578619"/>
          </a:xfrm>
        </p:grpSpPr>
        <p:sp>
          <p:nvSpPr>
            <p:cNvPr id="1311" name="Google Shape;1311;p14"/>
            <p:cNvSpPr/>
            <p:nvPr/>
          </p:nvSpPr>
          <p:spPr>
            <a:xfrm>
              <a:off x="6219428" y="3871144"/>
              <a:ext cx="235841" cy="578619"/>
            </a:xfrm>
            <a:custGeom>
              <a:avLst/>
              <a:gdLst/>
              <a:ahLst/>
              <a:cxnLst/>
              <a:rect l="l" t="t" r="r" b="b"/>
              <a:pathLst>
                <a:path w="6431" h="15778" fill="none" extrusionOk="0">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4"/>
            <p:cNvSpPr/>
            <p:nvPr/>
          </p:nvSpPr>
          <p:spPr>
            <a:xfrm>
              <a:off x="6223426" y="4138971"/>
              <a:ext cx="226856" cy="3007"/>
            </a:xfrm>
            <a:custGeom>
              <a:avLst/>
              <a:gdLst/>
              <a:ahLst/>
              <a:cxnLst/>
              <a:rect l="l" t="t" r="r" b="b"/>
              <a:pathLst>
                <a:path w="6186" h="82" fill="none" extrusionOk="0">
                  <a:moveTo>
                    <a:pt x="0" y="82"/>
                  </a:moveTo>
                  <a:lnTo>
                    <a:pt x="6185"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4"/>
            <p:cNvSpPr/>
            <p:nvPr/>
          </p:nvSpPr>
          <p:spPr>
            <a:xfrm>
              <a:off x="6266370" y="4334807"/>
              <a:ext cx="70998" cy="70008"/>
            </a:xfrm>
            <a:custGeom>
              <a:avLst/>
              <a:gdLst/>
              <a:ahLst/>
              <a:cxnLst/>
              <a:rect l="l" t="t" r="r" b="b"/>
              <a:pathLst>
                <a:path w="1936" h="1909" fill="none" extrusionOk="0">
                  <a:moveTo>
                    <a:pt x="1935" y="1881"/>
                  </a:moveTo>
                  <a:cubicBezTo>
                    <a:pt x="873" y="1908"/>
                    <a:pt x="1" y="1063"/>
                    <a:pt x="28" y="1"/>
                  </a:cubicBez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4" name="Google Shape;1314;p14"/>
          <p:cNvSpPr/>
          <p:nvPr/>
        </p:nvSpPr>
        <p:spPr>
          <a:xfrm>
            <a:off x="1630891" y="4714790"/>
            <a:ext cx="90948" cy="91975"/>
          </a:xfrm>
          <a:custGeom>
            <a:avLst/>
            <a:gdLst/>
            <a:ahLst/>
            <a:cxnLst/>
            <a:rect l="l" t="t" r="r" b="b"/>
            <a:pathLst>
              <a:path w="2480" h="2508" fill="none" extrusionOk="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15"/>
        <p:cNvGrpSpPr/>
        <p:nvPr/>
      </p:nvGrpSpPr>
      <p:grpSpPr>
        <a:xfrm>
          <a:off x="0" y="0"/>
          <a:ext cx="0" cy="0"/>
          <a:chOff x="0" y="0"/>
          <a:chExt cx="0" cy="0"/>
        </a:xfrm>
      </p:grpSpPr>
      <p:sp>
        <p:nvSpPr>
          <p:cNvPr id="1316" name="Google Shape;1316;p15"/>
          <p:cNvSpPr/>
          <p:nvPr/>
        </p:nvSpPr>
        <p:spPr>
          <a:xfrm>
            <a:off x="191748" y="173321"/>
            <a:ext cx="8760505" cy="4796858"/>
          </a:xfrm>
          <a:custGeom>
            <a:avLst/>
            <a:gdLst/>
            <a:ahLst/>
            <a:cxnLst/>
            <a:rect l="l" t="t" r="r" b="b"/>
            <a:pathLst>
              <a:path w="285312" h="156224" extrusionOk="0">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5"/>
          <p:cNvSpPr txBox="1">
            <a:spLocks noGrp="1"/>
          </p:cNvSpPr>
          <p:nvPr>
            <p:ph type="title"/>
          </p:nvPr>
        </p:nvSpPr>
        <p:spPr>
          <a:xfrm>
            <a:off x="1731500" y="1609700"/>
            <a:ext cx="5681100" cy="733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4000"/>
              <a:buNone/>
              <a:defRPr sz="6500">
                <a:solidFill>
                  <a:schemeClr val="accent6"/>
                </a:solidFill>
                <a:latin typeface="Montserrat ExtraBold"/>
                <a:ea typeface="Montserrat ExtraBold"/>
                <a:cs typeface="Montserrat ExtraBold"/>
                <a:sym typeface="Montserrat ExtraBold"/>
              </a:defRPr>
            </a:lvl1pPr>
            <a:lvl2pPr lvl="1" algn="ctr">
              <a:spcBef>
                <a:spcPts val="0"/>
              </a:spcBef>
              <a:spcAft>
                <a:spcPts val="0"/>
              </a:spcAft>
              <a:buClr>
                <a:schemeClr val="accent3"/>
              </a:buClr>
              <a:buSzPts val="4000"/>
              <a:buNone/>
              <a:defRPr sz="4000">
                <a:solidFill>
                  <a:schemeClr val="accent3"/>
                </a:solidFill>
              </a:defRPr>
            </a:lvl2pPr>
            <a:lvl3pPr lvl="2" algn="ctr">
              <a:spcBef>
                <a:spcPts val="0"/>
              </a:spcBef>
              <a:spcAft>
                <a:spcPts val="0"/>
              </a:spcAft>
              <a:buClr>
                <a:schemeClr val="accent3"/>
              </a:buClr>
              <a:buSzPts val="4000"/>
              <a:buNone/>
              <a:defRPr sz="4000">
                <a:solidFill>
                  <a:schemeClr val="accent3"/>
                </a:solidFill>
              </a:defRPr>
            </a:lvl3pPr>
            <a:lvl4pPr lvl="3" algn="ctr">
              <a:spcBef>
                <a:spcPts val="0"/>
              </a:spcBef>
              <a:spcAft>
                <a:spcPts val="0"/>
              </a:spcAft>
              <a:buClr>
                <a:schemeClr val="accent3"/>
              </a:buClr>
              <a:buSzPts val="4000"/>
              <a:buNone/>
              <a:defRPr sz="4000">
                <a:solidFill>
                  <a:schemeClr val="accent3"/>
                </a:solidFill>
              </a:defRPr>
            </a:lvl4pPr>
            <a:lvl5pPr lvl="4" algn="ctr">
              <a:spcBef>
                <a:spcPts val="0"/>
              </a:spcBef>
              <a:spcAft>
                <a:spcPts val="0"/>
              </a:spcAft>
              <a:buClr>
                <a:schemeClr val="accent3"/>
              </a:buClr>
              <a:buSzPts val="4000"/>
              <a:buNone/>
              <a:defRPr sz="4000">
                <a:solidFill>
                  <a:schemeClr val="accent3"/>
                </a:solidFill>
              </a:defRPr>
            </a:lvl5pPr>
            <a:lvl6pPr lvl="5" algn="ctr">
              <a:spcBef>
                <a:spcPts val="0"/>
              </a:spcBef>
              <a:spcAft>
                <a:spcPts val="0"/>
              </a:spcAft>
              <a:buClr>
                <a:schemeClr val="accent3"/>
              </a:buClr>
              <a:buSzPts val="4000"/>
              <a:buNone/>
              <a:defRPr sz="4000">
                <a:solidFill>
                  <a:schemeClr val="accent3"/>
                </a:solidFill>
              </a:defRPr>
            </a:lvl6pPr>
            <a:lvl7pPr lvl="6" algn="ctr">
              <a:spcBef>
                <a:spcPts val="0"/>
              </a:spcBef>
              <a:spcAft>
                <a:spcPts val="0"/>
              </a:spcAft>
              <a:buClr>
                <a:schemeClr val="accent3"/>
              </a:buClr>
              <a:buSzPts val="4000"/>
              <a:buNone/>
              <a:defRPr sz="4000">
                <a:solidFill>
                  <a:schemeClr val="accent3"/>
                </a:solidFill>
              </a:defRPr>
            </a:lvl7pPr>
            <a:lvl8pPr lvl="7" algn="ctr">
              <a:spcBef>
                <a:spcPts val="0"/>
              </a:spcBef>
              <a:spcAft>
                <a:spcPts val="0"/>
              </a:spcAft>
              <a:buClr>
                <a:schemeClr val="accent3"/>
              </a:buClr>
              <a:buSzPts val="4000"/>
              <a:buNone/>
              <a:defRPr sz="4000">
                <a:solidFill>
                  <a:schemeClr val="accent3"/>
                </a:solidFill>
              </a:defRPr>
            </a:lvl8pPr>
            <a:lvl9pPr lvl="8" algn="ctr">
              <a:spcBef>
                <a:spcPts val="0"/>
              </a:spcBef>
              <a:spcAft>
                <a:spcPts val="0"/>
              </a:spcAft>
              <a:buClr>
                <a:schemeClr val="accent3"/>
              </a:buClr>
              <a:buSzPts val="4000"/>
              <a:buNone/>
              <a:defRPr sz="4000">
                <a:solidFill>
                  <a:schemeClr val="accent3"/>
                </a:solidFill>
              </a:defRPr>
            </a:lvl9pPr>
          </a:lstStyle>
          <a:p>
            <a:endParaRPr/>
          </a:p>
        </p:txBody>
      </p:sp>
      <p:sp>
        <p:nvSpPr>
          <p:cNvPr id="1318" name="Google Shape;1318;p15"/>
          <p:cNvSpPr txBox="1">
            <a:spLocks noGrp="1"/>
          </p:cNvSpPr>
          <p:nvPr>
            <p:ph type="subTitle" idx="1"/>
          </p:nvPr>
        </p:nvSpPr>
        <p:spPr>
          <a:xfrm>
            <a:off x="2867700" y="2622175"/>
            <a:ext cx="3408600" cy="675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2100"/>
              <a:buFont typeface="Nunito"/>
              <a:buNone/>
              <a:defRPr sz="2100">
                <a:solidFill>
                  <a:schemeClr val="accent2"/>
                </a:solidFill>
                <a:latin typeface="Nunito"/>
                <a:ea typeface="Nunito"/>
                <a:cs typeface="Nunito"/>
                <a:sym typeface="Nunito"/>
              </a:defRPr>
            </a:lvl1pPr>
            <a:lvl2pPr lvl="1" algn="ctr">
              <a:lnSpc>
                <a:spcPct val="100000"/>
              </a:lnSpc>
              <a:spcBef>
                <a:spcPts val="0"/>
              </a:spcBef>
              <a:spcAft>
                <a:spcPts val="0"/>
              </a:spcAft>
              <a:buClr>
                <a:schemeClr val="lt1"/>
              </a:buClr>
              <a:buSzPts val="2100"/>
              <a:buFont typeface="Nunito"/>
              <a:buNone/>
              <a:defRPr sz="2100">
                <a:solidFill>
                  <a:schemeClr val="lt1"/>
                </a:solidFill>
                <a:latin typeface="Nunito"/>
                <a:ea typeface="Nunito"/>
                <a:cs typeface="Nunito"/>
                <a:sym typeface="Nunito"/>
              </a:defRPr>
            </a:lvl2pPr>
            <a:lvl3pPr lvl="2" algn="ctr">
              <a:lnSpc>
                <a:spcPct val="100000"/>
              </a:lnSpc>
              <a:spcBef>
                <a:spcPts val="0"/>
              </a:spcBef>
              <a:spcAft>
                <a:spcPts val="0"/>
              </a:spcAft>
              <a:buClr>
                <a:schemeClr val="lt1"/>
              </a:buClr>
              <a:buSzPts val="2100"/>
              <a:buFont typeface="Nunito"/>
              <a:buNone/>
              <a:defRPr sz="2100">
                <a:solidFill>
                  <a:schemeClr val="lt1"/>
                </a:solidFill>
                <a:latin typeface="Nunito"/>
                <a:ea typeface="Nunito"/>
                <a:cs typeface="Nunito"/>
                <a:sym typeface="Nunito"/>
              </a:defRPr>
            </a:lvl3pPr>
            <a:lvl4pPr lvl="3" algn="ctr">
              <a:lnSpc>
                <a:spcPct val="100000"/>
              </a:lnSpc>
              <a:spcBef>
                <a:spcPts val="0"/>
              </a:spcBef>
              <a:spcAft>
                <a:spcPts val="0"/>
              </a:spcAft>
              <a:buClr>
                <a:schemeClr val="lt1"/>
              </a:buClr>
              <a:buSzPts val="2100"/>
              <a:buFont typeface="Nunito"/>
              <a:buNone/>
              <a:defRPr sz="2100">
                <a:solidFill>
                  <a:schemeClr val="lt1"/>
                </a:solidFill>
                <a:latin typeface="Nunito"/>
                <a:ea typeface="Nunito"/>
                <a:cs typeface="Nunito"/>
                <a:sym typeface="Nunito"/>
              </a:defRPr>
            </a:lvl4pPr>
            <a:lvl5pPr lvl="4" algn="ctr">
              <a:lnSpc>
                <a:spcPct val="100000"/>
              </a:lnSpc>
              <a:spcBef>
                <a:spcPts val="0"/>
              </a:spcBef>
              <a:spcAft>
                <a:spcPts val="0"/>
              </a:spcAft>
              <a:buClr>
                <a:schemeClr val="lt1"/>
              </a:buClr>
              <a:buSzPts val="2100"/>
              <a:buFont typeface="Nunito"/>
              <a:buNone/>
              <a:defRPr sz="2100">
                <a:solidFill>
                  <a:schemeClr val="lt1"/>
                </a:solidFill>
                <a:latin typeface="Nunito"/>
                <a:ea typeface="Nunito"/>
                <a:cs typeface="Nunito"/>
                <a:sym typeface="Nunito"/>
              </a:defRPr>
            </a:lvl5pPr>
            <a:lvl6pPr lvl="5" algn="ctr">
              <a:lnSpc>
                <a:spcPct val="100000"/>
              </a:lnSpc>
              <a:spcBef>
                <a:spcPts val="0"/>
              </a:spcBef>
              <a:spcAft>
                <a:spcPts val="0"/>
              </a:spcAft>
              <a:buClr>
                <a:schemeClr val="lt1"/>
              </a:buClr>
              <a:buSzPts val="2100"/>
              <a:buFont typeface="Nunito"/>
              <a:buNone/>
              <a:defRPr sz="2100">
                <a:solidFill>
                  <a:schemeClr val="lt1"/>
                </a:solidFill>
                <a:latin typeface="Nunito"/>
                <a:ea typeface="Nunito"/>
                <a:cs typeface="Nunito"/>
                <a:sym typeface="Nunito"/>
              </a:defRPr>
            </a:lvl6pPr>
            <a:lvl7pPr lvl="6" algn="ctr">
              <a:lnSpc>
                <a:spcPct val="100000"/>
              </a:lnSpc>
              <a:spcBef>
                <a:spcPts val="0"/>
              </a:spcBef>
              <a:spcAft>
                <a:spcPts val="0"/>
              </a:spcAft>
              <a:buClr>
                <a:schemeClr val="lt1"/>
              </a:buClr>
              <a:buSzPts val="2100"/>
              <a:buFont typeface="Nunito"/>
              <a:buNone/>
              <a:defRPr sz="2100">
                <a:solidFill>
                  <a:schemeClr val="lt1"/>
                </a:solidFill>
                <a:latin typeface="Nunito"/>
                <a:ea typeface="Nunito"/>
                <a:cs typeface="Nunito"/>
                <a:sym typeface="Nunito"/>
              </a:defRPr>
            </a:lvl7pPr>
            <a:lvl8pPr lvl="7" algn="ctr">
              <a:lnSpc>
                <a:spcPct val="100000"/>
              </a:lnSpc>
              <a:spcBef>
                <a:spcPts val="0"/>
              </a:spcBef>
              <a:spcAft>
                <a:spcPts val="0"/>
              </a:spcAft>
              <a:buClr>
                <a:schemeClr val="lt1"/>
              </a:buClr>
              <a:buSzPts val="2100"/>
              <a:buFont typeface="Nunito"/>
              <a:buNone/>
              <a:defRPr sz="2100">
                <a:solidFill>
                  <a:schemeClr val="lt1"/>
                </a:solidFill>
                <a:latin typeface="Nunito"/>
                <a:ea typeface="Nunito"/>
                <a:cs typeface="Nunito"/>
                <a:sym typeface="Nunito"/>
              </a:defRPr>
            </a:lvl8pPr>
            <a:lvl9pPr lvl="8" algn="ctr">
              <a:lnSpc>
                <a:spcPct val="100000"/>
              </a:lnSpc>
              <a:spcBef>
                <a:spcPts val="0"/>
              </a:spcBef>
              <a:spcAft>
                <a:spcPts val="0"/>
              </a:spcAft>
              <a:buClr>
                <a:schemeClr val="lt1"/>
              </a:buClr>
              <a:buSzPts val="2100"/>
              <a:buFont typeface="Nunito"/>
              <a:buNone/>
              <a:defRPr sz="2100">
                <a:solidFill>
                  <a:schemeClr val="lt1"/>
                </a:solidFill>
                <a:latin typeface="Nunito"/>
                <a:ea typeface="Nunito"/>
                <a:cs typeface="Nunito"/>
                <a:sym typeface="Nunito"/>
              </a:defRPr>
            </a:lvl9pPr>
          </a:lstStyle>
          <a:p>
            <a:endParaRPr/>
          </a:p>
        </p:txBody>
      </p:sp>
      <p:sp>
        <p:nvSpPr>
          <p:cNvPr id="1319" name="Google Shape;1319;p15"/>
          <p:cNvSpPr txBox="1">
            <a:spLocks noGrp="1"/>
          </p:cNvSpPr>
          <p:nvPr>
            <p:ph type="subTitle" idx="2"/>
          </p:nvPr>
        </p:nvSpPr>
        <p:spPr>
          <a:xfrm>
            <a:off x="2867700" y="3329850"/>
            <a:ext cx="3408600" cy="675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1800"/>
              <a:buFont typeface="Nunito"/>
              <a:buNone/>
              <a:defRPr sz="2100">
                <a:solidFill>
                  <a:schemeClr val="accent2"/>
                </a:solidFill>
                <a:latin typeface="Nunito ExtraBold"/>
                <a:ea typeface="Nunito ExtraBold"/>
                <a:cs typeface="Nunito ExtraBold"/>
                <a:sym typeface="Nunito ExtraBold"/>
              </a:defRPr>
            </a:lvl1pPr>
            <a:lvl2pPr lvl="1">
              <a:spcBef>
                <a:spcPts val="0"/>
              </a:spcBef>
              <a:spcAft>
                <a:spcPts val="0"/>
              </a:spcAft>
              <a:buSzPts val="1200"/>
              <a:buNone/>
              <a:defRPr/>
            </a:lvl2pPr>
            <a:lvl3pPr lvl="2">
              <a:spcBef>
                <a:spcPts val="1600"/>
              </a:spcBef>
              <a:spcAft>
                <a:spcPts val="0"/>
              </a:spcAft>
              <a:buSzPts val="1200"/>
              <a:buNone/>
              <a:defRPr/>
            </a:lvl3pPr>
            <a:lvl4pPr lvl="3">
              <a:spcBef>
                <a:spcPts val="1600"/>
              </a:spcBef>
              <a:spcAft>
                <a:spcPts val="0"/>
              </a:spcAft>
              <a:buSzPts val="1200"/>
              <a:buNone/>
              <a:defRPr/>
            </a:lvl4pPr>
            <a:lvl5pPr lvl="4">
              <a:spcBef>
                <a:spcPts val="1600"/>
              </a:spcBef>
              <a:spcAft>
                <a:spcPts val="0"/>
              </a:spcAft>
              <a:buSzPts val="1200"/>
              <a:buNone/>
              <a:defRPr/>
            </a:lvl5pPr>
            <a:lvl6pPr lvl="5">
              <a:spcBef>
                <a:spcPts val="1600"/>
              </a:spcBef>
              <a:spcAft>
                <a:spcPts val="0"/>
              </a:spcAft>
              <a:buSzPts val="1200"/>
              <a:buNone/>
              <a:defRPr/>
            </a:lvl6pPr>
            <a:lvl7pPr lvl="6">
              <a:spcBef>
                <a:spcPts val="1600"/>
              </a:spcBef>
              <a:spcAft>
                <a:spcPts val="0"/>
              </a:spcAft>
              <a:buSzPts val="1200"/>
              <a:buNone/>
              <a:defRPr/>
            </a:lvl7pPr>
            <a:lvl8pPr lvl="7">
              <a:spcBef>
                <a:spcPts val="1600"/>
              </a:spcBef>
              <a:spcAft>
                <a:spcPts val="0"/>
              </a:spcAft>
              <a:buSzPts val="1200"/>
              <a:buNone/>
              <a:defRPr/>
            </a:lvl8pPr>
            <a:lvl9pPr lvl="8">
              <a:spcBef>
                <a:spcPts val="1600"/>
              </a:spcBef>
              <a:spcAft>
                <a:spcPts val="1600"/>
              </a:spcAft>
              <a:buSzPts val="1200"/>
              <a:buNone/>
              <a:defRPr/>
            </a:lvl9pPr>
          </a:lstStyle>
          <a:p>
            <a:endParaRPr/>
          </a:p>
        </p:txBody>
      </p:sp>
      <p:grpSp>
        <p:nvGrpSpPr>
          <p:cNvPr id="1320" name="Google Shape;1320;p15"/>
          <p:cNvGrpSpPr/>
          <p:nvPr/>
        </p:nvGrpSpPr>
        <p:grpSpPr>
          <a:xfrm>
            <a:off x="291107" y="355950"/>
            <a:ext cx="545422" cy="666492"/>
            <a:chOff x="2859835" y="2776139"/>
            <a:chExt cx="634581" cy="775442"/>
          </a:xfrm>
        </p:grpSpPr>
        <p:sp>
          <p:nvSpPr>
            <p:cNvPr id="1321" name="Google Shape;1321;p15"/>
            <p:cNvSpPr/>
            <p:nvPr/>
          </p:nvSpPr>
          <p:spPr>
            <a:xfrm>
              <a:off x="2859835" y="2847066"/>
              <a:ext cx="634581" cy="704515"/>
            </a:xfrm>
            <a:custGeom>
              <a:avLst/>
              <a:gdLst/>
              <a:ahLst/>
              <a:cxnLst/>
              <a:rect l="l" t="t" r="r" b="b"/>
              <a:pathLst>
                <a:path w="17304" h="19211" fill="none" extrusionOk="0">
                  <a:moveTo>
                    <a:pt x="10546" y="1"/>
                  </a:moveTo>
                  <a:lnTo>
                    <a:pt x="10546" y="6486"/>
                  </a:lnTo>
                  <a:cubicBezTo>
                    <a:pt x="10546" y="6486"/>
                    <a:pt x="14960" y="13189"/>
                    <a:pt x="15778" y="14551"/>
                  </a:cubicBezTo>
                  <a:cubicBezTo>
                    <a:pt x="16568" y="15887"/>
                    <a:pt x="17303" y="16977"/>
                    <a:pt x="17303" y="17603"/>
                  </a:cubicBezTo>
                  <a:cubicBezTo>
                    <a:pt x="17303" y="18284"/>
                    <a:pt x="17058" y="18911"/>
                    <a:pt x="15669" y="18938"/>
                  </a:cubicBezTo>
                  <a:lnTo>
                    <a:pt x="8666" y="19075"/>
                  </a:lnTo>
                  <a:lnTo>
                    <a:pt x="1636" y="19184"/>
                  </a:lnTo>
                  <a:cubicBezTo>
                    <a:pt x="246" y="19211"/>
                    <a:pt x="1" y="18584"/>
                    <a:pt x="1" y="17903"/>
                  </a:cubicBezTo>
                  <a:cubicBezTo>
                    <a:pt x="1" y="17303"/>
                    <a:pt x="682" y="16241"/>
                    <a:pt x="1554" y="14797"/>
                  </a:cubicBezTo>
                  <a:cubicBezTo>
                    <a:pt x="2399" y="13380"/>
                    <a:pt x="6758" y="6568"/>
                    <a:pt x="6758" y="6568"/>
                  </a:cubicBezTo>
                  <a:lnTo>
                    <a:pt x="6758" y="5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5"/>
            <p:cNvSpPr/>
            <p:nvPr/>
          </p:nvSpPr>
          <p:spPr>
            <a:xfrm>
              <a:off x="3005759" y="3252785"/>
              <a:ext cx="342778" cy="6051"/>
            </a:xfrm>
            <a:custGeom>
              <a:avLst/>
              <a:gdLst/>
              <a:ahLst/>
              <a:cxnLst/>
              <a:rect l="l" t="t" r="r" b="b"/>
              <a:pathLst>
                <a:path w="9347" h="165" fill="none" extrusionOk="0">
                  <a:moveTo>
                    <a:pt x="0" y="164"/>
                  </a:moveTo>
                  <a:lnTo>
                    <a:pt x="9346"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5"/>
            <p:cNvSpPr/>
            <p:nvPr/>
          </p:nvSpPr>
          <p:spPr>
            <a:xfrm>
              <a:off x="3062712" y="2776139"/>
              <a:ext cx="229863" cy="64984"/>
            </a:xfrm>
            <a:custGeom>
              <a:avLst/>
              <a:gdLst/>
              <a:ahLst/>
              <a:cxnLst/>
              <a:rect l="l" t="t" r="r" b="b"/>
              <a:pathLst>
                <a:path w="6268" h="1772" fill="none" extrusionOk="0">
                  <a:moveTo>
                    <a:pt x="6240" y="818"/>
                  </a:moveTo>
                  <a:cubicBezTo>
                    <a:pt x="6240" y="1281"/>
                    <a:pt x="5886" y="1663"/>
                    <a:pt x="5423" y="1690"/>
                  </a:cubicBezTo>
                  <a:lnTo>
                    <a:pt x="818" y="1771"/>
                  </a:lnTo>
                  <a:cubicBezTo>
                    <a:pt x="355" y="1771"/>
                    <a:pt x="0" y="1390"/>
                    <a:pt x="0" y="954"/>
                  </a:cubicBezTo>
                  <a:lnTo>
                    <a:pt x="0" y="954"/>
                  </a:lnTo>
                  <a:cubicBezTo>
                    <a:pt x="0" y="464"/>
                    <a:pt x="355" y="109"/>
                    <a:pt x="818" y="82"/>
                  </a:cubicBezTo>
                  <a:lnTo>
                    <a:pt x="5423" y="0"/>
                  </a:lnTo>
                  <a:cubicBezTo>
                    <a:pt x="5886" y="0"/>
                    <a:pt x="6267" y="355"/>
                    <a:pt x="6240" y="818"/>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4" name="Google Shape;1324;p15"/>
          <p:cNvGrpSpPr/>
          <p:nvPr/>
        </p:nvGrpSpPr>
        <p:grpSpPr>
          <a:xfrm>
            <a:off x="837643" y="246679"/>
            <a:ext cx="330676" cy="507632"/>
            <a:chOff x="1603769" y="107044"/>
            <a:chExt cx="384731" cy="590613"/>
          </a:xfrm>
        </p:grpSpPr>
        <p:sp>
          <p:nvSpPr>
            <p:cNvPr id="1325" name="Google Shape;1325;p15"/>
            <p:cNvSpPr/>
            <p:nvPr/>
          </p:nvSpPr>
          <p:spPr>
            <a:xfrm>
              <a:off x="1603769" y="197004"/>
              <a:ext cx="384731" cy="500653"/>
            </a:xfrm>
            <a:custGeom>
              <a:avLst/>
              <a:gdLst/>
              <a:ahLst/>
              <a:cxnLst/>
              <a:rect l="l" t="t" r="r" b="b"/>
              <a:pathLst>
                <a:path w="10491" h="13652" fill="none" extrusionOk="0">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5"/>
            <p:cNvSpPr/>
            <p:nvPr/>
          </p:nvSpPr>
          <p:spPr>
            <a:xfrm>
              <a:off x="1607767" y="107044"/>
              <a:ext cx="376737" cy="92965"/>
            </a:xfrm>
            <a:custGeom>
              <a:avLst/>
              <a:gdLst/>
              <a:ahLst/>
              <a:cxnLst/>
              <a:rect l="l" t="t" r="r" b="b"/>
              <a:pathLst>
                <a:path w="10273" h="2535" fill="none" extrusionOk="0">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5"/>
            <p:cNvSpPr/>
            <p:nvPr/>
          </p:nvSpPr>
          <p:spPr>
            <a:xfrm>
              <a:off x="1609747" y="301927"/>
              <a:ext cx="372776" cy="6014"/>
            </a:xfrm>
            <a:custGeom>
              <a:avLst/>
              <a:gdLst/>
              <a:ahLst/>
              <a:cxnLst/>
              <a:rect l="l" t="t" r="r" b="b"/>
              <a:pathLst>
                <a:path w="10165" h="164" fill="none" extrusionOk="0">
                  <a:moveTo>
                    <a:pt x="1" y="164"/>
                  </a:moveTo>
                  <a:lnTo>
                    <a:pt x="10164"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5"/>
            <p:cNvSpPr/>
            <p:nvPr/>
          </p:nvSpPr>
          <p:spPr>
            <a:xfrm>
              <a:off x="1606740" y="569717"/>
              <a:ext cx="378754" cy="7041"/>
            </a:xfrm>
            <a:custGeom>
              <a:avLst/>
              <a:gdLst/>
              <a:ahLst/>
              <a:cxnLst/>
              <a:rect l="l" t="t" r="r" b="b"/>
              <a:pathLst>
                <a:path w="10328" h="192" fill="none" extrusionOk="0">
                  <a:moveTo>
                    <a:pt x="10328" y="1"/>
                  </a:moveTo>
                  <a:lnTo>
                    <a:pt x="1" y="19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5"/>
            <p:cNvSpPr/>
            <p:nvPr/>
          </p:nvSpPr>
          <p:spPr>
            <a:xfrm>
              <a:off x="1725672" y="378868"/>
              <a:ext cx="140932" cy="2017"/>
            </a:xfrm>
            <a:custGeom>
              <a:avLst/>
              <a:gdLst/>
              <a:ahLst/>
              <a:cxnLst/>
              <a:rect l="l" t="t" r="r" b="b"/>
              <a:pathLst>
                <a:path w="3843" h="55" fill="none" extrusionOk="0">
                  <a:moveTo>
                    <a:pt x="0" y="55"/>
                  </a:moveTo>
                  <a:lnTo>
                    <a:pt x="3842"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5"/>
            <p:cNvSpPr/>
            <p:nvPr/>
          </p:nvSpPr>
          <p:spPr>
            <a:xfrm>
              <a:off x="1725672" y="437839"/>
              <a:ext cx="140932" cy="2017"/>
            </a:xfrm>
            <a:custGeom>
              <a:avLst/>
              <a:gdLst/>
              <a:ahLst/>
              <a:cxnLst/>
              <a:rect l="l" t="t" r="r" b="b"/>
              <a:pathLst>
                <a:path w="3843" h="55" fill="none" extrusionOk="0">
                  <a:moveTo>
                    <a:pt x="0" y="55"/>
                  </a:moveTo>
                  <a:lnTo>
                    <a:pt x="3842"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5"/>
            <p:cNvSpPr/>
            <p:nvPr/>
          </p:nvSpPr>
          <p:spPr>
            <a:xfrm>
              <a:off x="1725672" y="496773"/>
              <a:ext cx="140932" cy="3044"/>
            </a:xfrm>
            <a:custGeom>
              <a:avLst/>
              <a:gdLst/>
              <a:ahLst/>
              <a:cxnLst/>
              <a:rect l="l" t="t" r="r" b="b"/>
              <a:pathLst>
                <a:path w="3843" h="83" fill="none" extrusionOk="0">
                  <a:moveTo>
                    <a:pt x="0" y="82"/>
                  </a:moveTo>
                  <a:lnTo>
                    <a:pt x="3842"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2" name="Google Shape;1332;p15"/>
          <p:cNvGrpSpPr/>
          <p:nvPr/>
        </p:nvGrpSpPr>
        <p:grpSpPr>
          <a:xfrm rot="10800000">
            <a:off x="421653" y="1212619"/>
            <a:ext cx="606382" cy="616689"/>
            <a:chOff x="3027518" y="-1395725"/>
            <a:chExt cx="705506" cy="717497"/>
          </a:xfrm>
        </p:grpSpPr>
        <p:sp>
          <p:nvSpPr>
            <p:cNvPr id="1333" name="Google Shape;1333;p15"/>
            <p:cNvSpPr/>
            <p:nvPr/>
          </p:nvSpPr>
          <p:spPr>
            <a:xfrm>
              <a:off x="3027518" y="-1395725"/>
              <a:ext cx="705506" cy="717497"/>
            </a:xfrm>
            <a:custGeom>
              <a:avLst/>
              <a:gdLst/>
              <a:ahLst/>
              <a:cxnLst/>
              <a:rect l="l" t="t" r="r" b="b"/>
              <a:pathLst>
                <a:path w="19238" h="19565" fill="none" extrusionOk="0">
                  <a:moveTo>
                    <a:pt x="19237" y="0"/>
                  </a:moveTo>
                  <a:lnTo>
                    <a:pt x="19237" y="19237"/>
                  </a:lnTo>
                  <a:lnTo>
                    <a:pt x="0" y="19564"/>
                  </a:ln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5"/>
            <p:cNvSpPr/>
            <p:nvPr/>
          </p:nvSpPr>
          <p:spPr>
            <a:xfrm>
              <a:off x="3298315" y="-1144915"/>
              <a:ext cx="339771" cy="345785"/>
            </a:xfrm>
            <a:custGeom>
              <a:avLst/>
              <a:gdLst/>
              <a:ahLst/>
              <a:cxnLst/>
              <a:rect l="l" t="t" r="r" b="b"/>
              <a:pathLst>
                <a:path w="9265" h="9429" fill="none" extrusionOk="0">
                  <a:moveTo>
                    <a:pt x="9265" y="1"/>
                  </a:moveTo>
                  <a:lnTo>
                    <a:pt x="9265" y="9265"/>
                  </a:lnTo>
                  <a:lnTo>
                    <a:pt x="1" y="9428"/>
                  </a:ln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5"/>
            <p:cNvSpPr/>
            <p:nvPr/>
          </p:nvSpPr>
          <p:spPr>
            <a:xfrm>
              <a:off x="3182390" y="-740223"/>
              <a:ext cx="37" cy="55999"/>
            </a:xfrm>
            <a:custGeom>
              <a:avLst/>
              <a:gdLst/>
              <a:ahLst/>
              <a:cxnLst/>
              <a:rect l="l" t="t" r="r" b="b"/>
              <a:pathLst>
                <a:path w="1" h="1527" fill="none" extrusionOk="0">
                  <a:moveTo>
                    <a:pt x="1" y="1527"/>
                  </a:moveTo>
                  <a:lnTo>
                    <a:pt x="1"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5"/>
            <p:cNvSpPr/>
            <p:nvPr/>
          </p:nvSpPr>
          <p:spPr>
            <a:xfrm>
              <a:off x="3260358" y="-741214"/>
              <a:ext cx="37" cy="55009"/>
            </a:xfrm>
            <a:custGeom>
              <a:avLst/>
              <a:gdLst/>
              <a:ahLst/>
              <a:cxnLst/>
              <a:rect l="l" t="t" r="r" b="b"/>
              <a:pathLst>
                <a:path w="1" h="1500" fill="none" extrusionOk="0">
                  <a:moveTo>
                    <a:pt x="0" y="1499"/>
                  </a:moveTo>
                  <a:lnTo>
                    <a:pt x="0"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5"/>
            <p:cNvSpPr/>
            <p:nvPr/>
          </p:nvSpPr>
          <p:spPr>
            <a:xfrm>
              <a:off x="3339279" y="-742204"/>
              <a:ext cx="37" cy="55009"/>
            </a:xfrm>
            <a:custGeom>
              <a:avLst/>
              <a:gdLst/>
              <a:ahLst/>
              <a:cxnLst/>
              <a:rect l="l" t="t" r="r" b="b"/>
              <a:pathLst>
                <a:path w="1" h="1500" fill="none" extrusionOk="0">
                  <a:moveTo>
                    <a:pt x="1" y="1499"/>
                  </a:moveTo>
                  <a:lnTo>
                    <a:pt x="1"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5"/>
            <p:cNvSpPr/>
            <p:nvPr/>
          </p:nvSpPr>
          <p:spPr>
            <a:xfrm>
              <a:off x="3417247" y="-744221"/>
              <a:ext cx="37" cy="55999"/>
            </a:xfrm>
            <a:custGeom>
              <a:avLst/>
              <a:gdLst/>
              <a:ahLst/>
              <a:cxnLst/>
              <a:rect l="l" t="t" r="r" b="b"/>
              <a:pathLst>
                <a:path w="1" h="1527" fill="none" extrusionOk="0">
                  <a:moveTo>
                    <a:pt x="0" y="1527"/>
                  </a:moveTo>
                  <a:lnTo>
                    <a:pt x="0"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5"/>
            <p:cNvSpPr/>
            <p:nvPr/>
          </p:nvSpPr>
          <p:spPr>
            <a:xfrm>
              <a:off x="3496168" y="-745211"/>
              <a:ext cx="37" cy="55009"/>
            </a:xfrm>
            <a:custGeom>
              <a:avLst/>
              <a:gdLst/>
              <a:ahLst/>
              <a:cxnLst/>
              <a:rect l="l" t="t" r="r" b="b"/>
              <a:pathLst>
                <a:path w="1" h="1500" fill="none" extrusionOk="0">
                  <a:moveTo>
                    <a:pt x="1" y="1499"/>
                  </a:moveTo>
                  <a:lnTo>
                    <a:pt x="1"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5"/>
            <p:cNvSpPr/>
            <p:nvPr/>
          </p:nvSpPr>
          <p:spPr>
            <a:xfrm>
              <a:off x="3574099" y="-747191"/>
              <a:ext cx="37" cy="55999"/>
            </a:xfrm>
            <a:custGeom>
              <a:avLst/>
              <a:gdLst/>
              <a:ahLst/>
              <a:cxnLst/>
              <a:rect l="l" t="t" r="r" b="b"/>
              <a:pathLst>
                <a:path w="1" h="1527" fill="none" extrusionOk="0">
                  <a:moveTo>
                    <a:pt x="1" y="1526"/>
                  </a:moveTo>
                  <a:lnTo>
                    <a:pt x="1"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5"/>
            <p:cNvSpPr/>
            <p:nvPr/>
          </p:nvSpPr>
          <p:spPr>
            <a:xfrm>
              <a:off x="3653057" y="-748181"/>
              <a:ext cx="37" cy="55962"/>
            </a:xfrm>
            <a:custGeom>
              <a:avLst/>
              <a:gdLst/>
              <a:ahLst/>
              <a:cxnLst/>
              <a:rect l="l" t="t" r="r" b="b"/>
              <a:pathLst>
                <a:path w="1" h="1526" fill="none" extrusionOk="0">
                  <a:moveTo>
                    <a:pt x="1" y="1526"/>
                  </a:moveTo>
                  <a:lnTo>
                    <a:pt x="1"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2" name="Google Shape;1342;p15"/>
          <p:cNvGrpSpPr/>
          <p:nvPr/>
        </p:nvGrpSpPr>
        <p:grpSpPr>
          <a:xfrm>
            <a:off x="1045944" y="871518"/>
            <a:ext cx="158924" cy="202737"/>
            <a:chOff x="2947570" y="-1075969"/>
            <a:chExt cx="184903" cy="235878"/>
          </a:xfrm>
        </p:grpSpPr>
        <p:sp>
          <p:nvSpPr>
            <p:cNvPr id="1343" name="Google Shape;1343;p15"/>
            <p:cNvSpPr/>
            <p:nvPr/>
          </p:nvSpPr>
          <p:spPr>
            <a:xfrm>
              <a:off x="2947570" y="-1075969"/>
              <a:ext cx="184903" cy="235878"/>
            </a:xfrm>
            <a:custGeom>
              <a:avLst/>
              <a:gdLst/>
              <a:ahLst/>
              <a:cxnLst/>
              <a:rect l="l" t="t" r="r" b="b"/>
              <a:pathLst>
                <a:path w="5042" h="6432" fill="none" extrusionOk="0">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5"/>
            <p:cNvSpPr/>
            <p:nvPr/>
          </p:nvSpPr>
          <p:spPr>
            <a:xfrm>
              <a:off x="2956555" y="-994040"/>
              <a:ext cx="63003" cy="65020"/>
            </a:xfrm>
            <a:custGeom>
              <a:avLst/>
              <a:gdLst/>
              <a:ahLst/>
              <a:cxnLst/>
              <a:rect l="l" t="t" r="r" b="b"/>
              <a:pathLst>
                <a:path w="1718" h="1773" fill="none" extrusionOk="0">
                  <a:moveTo>
                    <a:pt x="1" y="1772"/>
                  </a:moveTo>
                  <a:lnTo>
                    <a:pt x="1717"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5"/>
            <p:cNvSpPr/>
            <p:nvPr/>
          </p:nvSpPr>
          <p:spPr>
            <a:xfrm>
              <a:off x="3038520" y="-991033"/>
              <a:ext cx="78956" cy="79983"/>
            </a:xfrm>
            <a:custGeom>
              <a:avLst/>
              <a:gdLst/>
              <a:ahLst/>
              <a:cxnLst/>
              <a:rect l="l" t="t" r="r" b="b"/>
              <a:pathLst>
                <a:path w="2153" h="2181" fill="none" extrusionOk="0">
                  <a:moveTo>
                    <a:pt x="2153" y="1"/>
                  </a:moveTo>
                  <a:lnTo>
                    <a:pt x="0" y="218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6" name="Google Shape;1346;p15"/>
          <p:cNvGrpSpPr/>
          <p:nvPr/>
        </p:nvGrpSpPr>
        <p:grpSpPr>
          <a:xfrm>
            <a:off x="273209" y="511759"/>
            <a:ext cx="110824" cy="110824"/>
            <a:chOff x="794923" y="2795124"/>
            <a:chExt cx="128941" cy="128941"/>
          </a:xfrm>
        </p:grpSpPr>
        <p:sp>
          <p:nvSpPr>
            <p:cNvPr id="1347" name="Google Shape;1347;p15"/>
            <p:cNvSpPr/>
            <p:nvPr/>
          </p:nvSpPr>
          <p:spPr>
            <a:xfrm>
              <a:off x="859871" y="2795124"/>
              <a:ext cx="37" cy="128941"/>
            </a:xfrm>
            <a:custGeom>
              <a:avLst/>
              <a:gdLst/>
              <a:ahLst/>
              <a:cxnLst/>
              <a:rect l="l" t="t" r="r" b="b"/>
              <a:pathLst>
                <a:path w="1" h="3516" fill="none" extrusionOk="0">
                  <a:moveTo>
                    <a:pt x="0" y="0"/>
                  </a:moveTo>
                  <a:lnTo>
                    <a:pt x="0" y="3515"/>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5"/>
            <p:cNvSpPr/>
            <p:nvPr/>
          </p:nvSpPr>
          <p:spPr>
            <a:xfrm>
              <a:off x="794923" y="2858056"/>
              <a:ext cx="128941" cy="2054"/>
            </a:xfrm>
            <a:custGeom>
              <a:avLst/>
              <a:gdLst/>
              <a:ahLst/>
              <a:cxnLst/>
              <a:rect l="l" t="t" r="r" b="b"/>
              <a:pathLst>
                <a:path w="3516" h="56" fill="none" extrusionOk="0">
                  <a:moveTo>
                    <a:pt x="0" y="55"/>
                  </a:moveTo>
                  <a:lnTo>
                    <a:pt x="3515"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9" name="Google Shape;1349;p15"/>
          <p:cNvGrpSpPr/>
          <p:nvPr/>
        </p:nvGrpSpPr>
        <p:grpSpPr>
          <a:xfrm>
            <a:off x="1309066" y="453239"/>
            <a:ext cx="187263" cy="187264"/>
            <a:chOff x="1447449" y="4268259"/>
            <a:chExt cx="217875" cy="217875"/>
          </a:xfrm>
        </p:grpSpPr>
        <p:sp>
          <p:nvSpPr>
            <p:cNvPr id="1350" name="Google Shape;1350;p15"/>
            <p:cNvSpPr/>
            <p:nvPr/>
          </p:nvSpPr>
          <p:spPr>
            <a:xfrm>
              <a:off x="1556370" y="4268259"/>
              <a:ext cx="37" cy="82000"/>
            </a:xfrm>
            <a:custGeom>
              <a:avLst/>
              <a:gdLst/>
              <a:ahLst/>
              <a:cxnLst/>
              <a:rect l="l" t="t" r="r" b="b"/>
              <a:pathLst>
                <a:path w="1" h="2236" fill="none" extrusionOk="0">
                  <a:moveTo>
                    <a:pt x="1" y="1"/>
                  </a:moveTo>
                  <a:lnTo>
                    <a:pt x="1" y="223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5"/>
            <p:cNvSpPr/>
            <p:nvPr/>
          </p:nvSpPr>
          <p:spPr>
            <a:xfrm>
              <a:off x="1556370" y="4404171"/>
              <a:ext cx="37" cy="81963"/>
            </a:xfrm>
            <a:custGeom>
              <a:avLst/>
              <a:gdLst/>
              <a:ahLst/>
              <a:cxnLst/>
              <a:rect l="l" t="t" r="r" b="b"/>
              <a:pathLst>
                <a:path w="1" h="2235" fill="none" extrusionOk="0">
                  <a:moveTo>
                    <a:pt x="1" y="1"/>
                  </a:moveTo>
                  <a:lnTo>
                    <a:pt x="1" y="223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5"/>
            <p:cNvSpPr/>
            <p:nvPr/>
          </p:nvSpPr>
          <p:spPr>
            <a:xfrm>
              <a:off x="1447449" y="4377179"/>
              <a:ext cx="82000" cy="2054"/>
            </a:xfrm>
            <a:custGeom>
              <a:avLst/>
              <a:gdLst/>
              <a:ahLst/>
              <a:cxnLst/>
              <a:rect l="l" t="t" r="r" b="b"/>
              <a:pathLst>
                <a:path w="2236" h="56" fill="none" extrusionOk="0">
                  <a:moveTo>
                    <a:pt x="1" y="55"/>
                  </a:moveTo>
                  <a:lnTo>
                    <a:pt x="223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5"/>
            <p:cNvSpPr/>
            <p:nvPr/>
          </p:nvSpPr>
          <p:spPr>
            <a:xfrm>
              <a:off x="1583361" y="4375199"/>
              <a:ext cx="81963" cy="1027"/>
            </a:xfrm>
            <a:custGeom>
              <a:avLst/>
              <a:gdLst/>
              <a:ahLst/>
              <a:cxnLst/>
              <a:rect l="l" t="t" r="r" b="b"/>
              <a:pathLst>
                <a:path w="2235" h="28" fill="none" extrusionOk="0">
                  <a:moveTo>
                    <a:pt x="1" y="28"/>
                  </a:moveTo>
                  <a:lnTo>
                    <a:pt x="2235"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5"/>
            <p:cNvSpPr/>
            <p:nvPr/>
          </p:nvSpPr>
          <p:spPr>
            <a:xfrm>
              <a:off x="1479429" y="4301265"/>
              <a:ext cx="58016" cy="56989"/>
            </a:xfrm>
            <a:custGeom>
              <a:avLst/>
              <a:gdLst/>
              <a:ahLst/>
              <a:cxnLst/>
              <a:rect l="l" t="t" r="r" b="b"/>
              <a:pathLst>
                <a:path w="1582" h="1554" fill="none" extrusionOk="0">
                  <a:moveTo>
                    <a:pt x="1" y="0"/>
                  </a:moveTo>
                  <a:lnTo>
                    <a:pt x="1581" y="1553"/>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5"/>
            <p:cNvSpPr/>
            <p:nvPr/>
          </p:nvSpPr>
          <p:spPr>
            <a:xfrm>
              <a:off x="1575366" y="4395186"/>
              <a:ext cx="57979" cy="56989"/>
            </a:xfrm>
            <a:custGeom>
              <a:avLst/>
              <a:gdLst/>
              <a:ahLst/>
              <a:cxnLst/>
              <a:rect l="l" t="t" r="r" b="b"/>
              <a:pathLst>
                <a:path w="1581" h="1554" fill="none" extrusionOk="0">
                  <a:moveTo>
                    <a:pt x="1" y="0"/>
                  </a:moveTo>
                  <a:lnTo>
                    <a:pt x="1581" y="1554"/>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5"/>
            <p:cNvSpPr/>
            <p:nvPr/>
          </p:nvSpPr>
          <p:spPr>
            <a:xfrm>
              <a:off x="1479429" y="4396176"/>
              <a:ext cx="58016" cy="59006"/>
            </a:xfrm>
            <a:custGeom>
              <a:avLst/>
              <a:gdLst/>
              <a:ahLst/>
              <a:cxnLst/>
              <a:rect l="l" t="t" r="r" b="b"/>
              <a:pathLst>
                <a:path w="1582" h="1609" fill="none" extrusionOk="0">
                  <a:moveTo>
                    <a:pt x="1" y="1608"/>
                  </a:moveTo>
                  <a:lnTo>
                    <a:pt x="1581"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5"/>
            <p:cNvSpPr/>
            <p:nvPr/>
          </p:nvSpPr>
          <p:spPr>
            <a:xfrm>
              <a:off x="1575366" y="4299248"/>
              <a:ext cx="57979" cy="59006"/>
            </a:xfrm>
            <a:custGeom>
              <a:avLst/>
              <a:gdLst/>
              <a:ahLst/>
              <a:cxnLst/>
              <a:rect l="l" t="t" r="r" b="b"/>
              <a:pathLst>
                <a:path w="1581" h="1609" fill="none" extrusionOk="0">
                  <a:moveTo>
                    <a:pt x="1" y="1608"/>
                  </a:moveTo>
                  <a:lnTo>
                    <a:pt x="1581"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8" name="Google Shape;1358;p15"/>
          <p:cNvGrpSpPr/>
          <p:nvPr/>
        </p:nvGrpSpPr>
        <p:grpSpPr>
          <a:xfrm>
            <a:off x="1670680" y="195349"/>
            <a:ext cx="158924" cy="202737"/>
            <a:chOff x="2947570" y="-1075969"/>
            <a:chExt cx="184903" cy="235878"/>
          </a:xfrm>
        </p:grpSpPr>
        <p:sp>
          <p:nvSpPr>
            <p:cNvPr id="1359" name="Google Shape;1359;p15"/>
            <p:cNvSpPr/>
            <p:nvPr/>
          </p:nvSpPr>
          <p:spPr>
            <a:xfrm>
              <a:off x="2947570" y="-1075969"/>
              <a:ext cx="184903" cy="235878"/>
            </a:xfrm>
            <a:custGeom>
              <a:avLst/>
              <a:gdLst/>
              <a:ahLst/>
              <a:cxnLst/>
              <a:rect l="l" t="t" r="r" b="b"/>
              <a:pathLst>
                <a:path w="5042" h="6432" fill="none" extrusionOk="0">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5"/>
            <p:cNvSpPr/>
            <p:nvPr/>
          </p:nvSpPr>
          <p:spPr>
            <a:xfrm>
              <a:off x="2956555" y="-994040"/>
              <a:ext cx="63003" cy="65020"/>
            </a:xfrm>
            <a:custGeom>
              <a:avLst/>
              <a:gdLst/>
              <a:ahLst/>
              <a:cxnLst/>
              <a:rect l="l" t="t" r="r" b="b"/>
              <a:pathLst>
                <a:path w="1718" h="1773" fill="none" extrusionOk="0">
                  <a:moveTo>
                    <a:pt x="1" y="1772"/>
                  </a:moveTo>
                  <a:lnTo>
                    <a:pt x="1717"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5"/>
            <p:cNvSpPr/>
            <p:nvPr/>
          </p:nvSpPr>
          <p:spPr>
            <a:xfrm>
              <a:off x="3038520" y="-991033"/>
              <a:ext cx="78956" cy="79983"/>
            </a:xfrm>
            <a:custGeom>
              <a:avLst/>
              <a:gdLst/>
              <a:ahLst/>
              <a:cxnLst/>
              <a:rect l="l" t="t" r="r" b="b"/>
              <a:pathLst>
                <a:path w="2153" h="2181" fill="none" extrusionOk="0">
                  <a:moveTo>
                    <a:pt x="2153" y="1"/>
                  </a:moveTo>
                  <a:lnTo>
                    <a:pt x="0" y="218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2" name="Google Shape;1362;p15"/>
          <p:cNvGrpSpPr/>
          <p:nvPr/>
        </p:nvGrpSpPr>
        <p:grpSpPr>
          <a:xfrm>
            <a:off x="559039" y="4454821"/>
            <a:ext cx="308365" cy="307514"/>
            <a:chOff x="2601030" y="2721166"/>
            <a:chExt cx="358773" cy="357783"/>
          </a:xfrm>
        </p:grpSpPr>
        <p:sp>
          <p:nvSpPr>
            <p:cNvPr id="1363" name="Google Shape;1363;p15"/>
            <p:cNvSpPr/>
            <p:nvPr/>
          </p:nvSpPr>
          <p:spPr>
            <a:xfrm>
              <a:off x="2780914" y="2721166"/>
              <a:ext cx="37" cy="134955"/>
            </a:xfrm>
            <a:custGeom>
              <a:avLst/>
              <a:gdLst/>
              <a:ahLst/>
              <a:cxnLst/>
              <a:rect l="l" t="t" r="r" b="b"/>
              <a:pathLst>
                <a:path w="1" h="3680" fill="none" extrusionOk="0">
                  <a:moveTo>
                    <a:pt x="0" y="1"/>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5"/>
            <p:cNvSpPr/>
            <p:nvPr/>
          </p:nvSpPr>
          <p:spPr>
            <a:xfrm>
              <a:off x="2780914" y="2944031"/>
              <a:ext cx="37" cy="134918"/>
            </a:xfrm>
            <a:custGeom>
              <a:avLst/>
              <a:gdLst/>
              <a:ahLst/>
              <a:cxnLst/>
              <a:rect l="l" t="t" r="r" b="b"/>
              <a:pathLst>
                <a:path w="1" h="3679" fill="none" extrusionOk="0">
                  <a:moveTo>
                    <a:pt x="0" y="0"/>
                  </a:moveTo>
                  <a:lnTo>
                    <a:pt x="0" y="367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5"/>
            <p:cNvSpPr/>
            <p:nvPr/>
          </p:nvSpPr>
          <p:spPr>
            <a:xfrm>
              <a:off x="2601030" y="2901049"/>
              <a:ext cx="135945" cy="2017"/>
            </a:xfrm>
            <a:custGeom>
              <a:avLst/>
              <a:gdLst/>
              <a:ahLst/>
              <a:cxnLst/>
              <a:rect l="l" t="t" r="r" b="b"/>
              <a:pathLst>
                <a:path w="3707" h="55" fill="none" extrusionOk="0">
                  <a:moveTo>
                    <a:pt x="1" y="55"/>
                  </a:moveTo>
                  <a:lnTo>
                    <a:pt x="370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5"/>
            <p:cNvSpPr/>
            <p:nvPr/>
          </p:nvSpPr>
          <p:spPr>
            <a:xfrm>
              <a:off x="2824885" y="2897052"/>
              <a:ext cx="134918" cy="2017"/>
            </a:xfrm>
            <a:custGeom>
              <a:avLst/>
              <a:gdLst/>
              <a:ahLst/>
              <a:cxnLst/>
              <a:rect l="l" t="t" r="r" b="b"/>
              <a:pathLst>
                <a:path w="3679" h="55" fill="none" extrusionOk="0">
                  <a:moveTo>
                    <a:pt x="0" y="55"/>
                  </a:moveTo>
                  <a:lnTo>
                    <a:pt x="3679"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5"/>
            <p:cNvSpPr/>
            <p:nvPr/>
          </p:nvSpPr>
          <p:spPr>
            <a:xfrm>
              <a:off x="2653987" y="2775149"/>
              <a:ext cx="95972" cy="94945"/>
            </a:xfrm>
            <a:custGeom>
              <a:avLst/>
              <a:gdLst/>
              <a:ahLst/>
              <a:cxnLst/>
              <a:rect l="l" t="t" r="r" b="b"/>
              <a:pathLst>
                <a:path w="2617" h="2589" fill="none" extrusionOk="0">
                  <a:moveTo>
                    <a:pt x="1" y="0"/>
                  </a:moveTo>
                  <a:lnTo>
                    <a:pt x="2617" y="25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5"/>
            <p:cNvSpPr/>
            <p:nvPr/>
          </p:nvSpPr>
          <p:spPr>
            <a:xfrm>
              <a:off x="2811903" y="2931011"/>
              <a:ext cx="95935" cy="93992"/>
            </a:xfrm>
            <a:custGeom>
              <a:avLst/>
              <a:gdLst/>
              <a:ahLst/>
              <a:cxnLst/>
              <a:rect l="l" t="t" r="r" b="b"/>
              <a:pathLst>
                <a:path w="2616" h="2563" fill="none" extrusionOk="0">
                  <a:moveTo>
                    <a:pt x="0" y="1"/>
                  </a:moveTo>
                  <a:lnTo>
                    <a:pt x="2616" y="2562"/>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5"/>
            <p:cNvSpPr/>
            <p:nvPr/>
          </p:nvSpPr>
          <p:spPr>
            <a:xfrm>
              <a:off x="2653987" y="2932038"/>
              <a:ext cx="95972" cy="96962"/>
            </a:xfrm>
            <a:custGeom>
              <a:avLst/>
              <a:gdLst/>
              <a:ahLst/>
              <a:cxnLst/>
              <a:rect l="l" t="t" r="r" b="b"/>
              <a:pathLst>
                <a:path w="2617" h="2644" fill="none" extrusionOk="0">
                  <a:moveTo>
                    <a:pt x="1" y="2643"/>
                  </a:moveTo>
                  <a:lnTo>
                    <a:pt x="2617"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5"/>
            <p:cNvSpPr/>
            <p:nvPr/>
          </p:nvSpPr>
          <p:spPr>
            <a:xfrm>
              <a:off x="2811903" y="2771152"/>
              <a:ext cx="95935" cy="96962"/>
            </a:xfrm>
            <a:custGeom>
              <a:avLst/>
              <a:gdLst/>
              <a:ahLst/>
              <a:cxnLst/>
              <a:rect l="l" t="t" r="r" b="b"/>
              <a:pathLst>
                <a:path w="2616" h="2644" fill="none" extrusionOk="0">
                  <a:moveTo>
                    <a:pt x="0" y="2643"/>
                  </a:moveTo>
                  <a:lnTo>
                    <a:pt x="2616"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1" name="Google Shape;1371;p15"/>
          <p:cNvGrpSpPr/>
          <p:nvPr/>
        </p:nvGrpSpPr>
        <p:grpSpPr>
          <a:xfrm>
            <a:off x="8337142" y="445864"/>
            <a:ext cx="187263" cy="187264"/>
            <a:chOff x="1447449" y="4268259"/>
            <a:chExt cx="217875" cy="217875"/>
          </a:xfrm>
        </p:grpSpPr>
        <p:sp>
          <p:nvSpPr>
            <p:cNvPr id="1372" name="Google Shape;1372;p15"/>
            <p:cNvSpPr/>
            <p:nvPr/>
          </p:nvSpPr>
          <p:spPr>
            <a:xfrm>
              <a:off x="1556370" y="4268259"/>
              <a:ext cx="37" cy="82000"/>
            </a:xfrm>
            <a:custGeom>
              <a:avLst/>
              <a:gdLst/>
              <a:ahLst/>
              <a:cxnLst/>
              <a:rect l="l" t="t" r="r" b="b"/>
              <a:pathLst>
                <a:path w="1" h="2236" fill="none" extrusionOk="0">
                  <a:moveTo>
                    <a:pt x="1" y="1"/>
                  </a:moveTo>
                  <a:lnTo>
                    <a:pt x="1" y="223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5"/>
            <p:cNvSpPr/>
            <p:nvPr/>
          </p:nvSpPr>
          <p:spPr>
            <a:xfrm>
              <a:off x="1556370" y="4404171"/>
              <a:ext cx="37" cy="81963"/>
            </a:xfrm>
            <a:custGeom>
              <a:avLst/>
              <a:gdLst/>
              <a:ahLst/>
              <a:cxnLst/>
              <a:rect l="l" t="t" r="r" b="b"/>
              <a:pathLst>
                <a:path w="1" h="2235" fill="none" extrusionOk="0">
                  <a:moveTo>
                    <a:pt x="1" y="1"/>
                  </a:moveTo>
                  <a:lnTo>
                    <a:pt x="1" y="2235"/>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5"/>
            <p:cNvSpPr/>
            <p:nvPr/>
          </p:nvSpPr>
          <p:spPr>
            <a:xfrm>
              <a:off x="1447449" y="4377179"/>
              <a:ext cx="82000" cy="2054"/>
            </a:xfrm>
            <a:custGeom>
              <a:avLst/>
              <a:gdLst/>
              <a:ahLst/>
              <a:cxnLst/>
              <a:rect l="l" t="t" r="r" b="b"/>
              <a:pathLst>
                <a:path w="2236" h="56" fill="none" extrusionOk="0">
                  <a:moveTo>
                    <a:pt x="1" y="55"/>
                  </a:moveTo>
                  <a:lnTo>
                    <a:pt x="2235"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5"/>
            <p:cNvSpPr/>
            <p:nvPr/>
          </p:nvSpPr>
          <p:spPr>
            <a:xfrm>
              <a:off x="1583361" y="4375199"/>
              <a:ext cx="81963" cy="1027"/>
            </a:xfrm>
            <a:custGeom>
              <a:avLst/>
              <a:gdLst/>
              <a:ahLst/>
              <a:cxnLst/>
              <a:rect l="l" t="t" r="r" b="b"/>
              <a:pathLst>
                <a:path w="2235" h="28" fill="none" extrusionOk="0">
                  <a:moveTo>
                    <a:pt x="1" y="28"/>
                  </a:moveTo>
                  <a:lnTo>
                    <a:pt x="2235"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5"/>
            <p:cNvSpPr/>
            <p:nvPr/>
          </p:nvSpPr>
          <p:spPr>
            <a:xfrm>
              <a:off x="1479429" y="4301265"/>
              <a:ext cx="58016" cy="56989"/>
            </a:xfrm>
            <a:custGeom>
              <a:avLst/>
              <a:gdLst/>
              <a:ahLst/>
              <a:cxnLst/>
              <a:rect l="l" t="t" r="r" b="b"/>
              <a:pathLst>
                <a:path w="1582" h="1554" fill="none" extrusionOk="0">
                  <a:moveTo>
                    <a:pt x="1" y="0"/>
                  </a:moveTo>
                  <a:lnTo>
                    <a:pt x="1581" y="1553"/>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5"/>
            <p:cNvSpPr/>
            <p:nvPr/>
          </p:nvSpPr>
          <p:spPr>
            <a:xfrm>
              <a:off x="1575366" y="4395186"/>
              <a:ext cx="57979" cy="56989"/>
            </a:xfrm>
            <a:custGeom>
              <a:avLst/>
              <a:gdLst/>
              <a:ahLst/>
              <a:cxnLst/>
              <a:rect l="l" t="t" r="r" b="b"/>
              <a:pathLst>
                <a:path w="1581" h="1554" fill="none" extrusionOk="0">
                  <a:moveTo>
                    <a:pt x="1" y="0"/>
                  </a:moveTo>
                  <a:lnTo>
                    <a:pt x="1581" y="1554"/>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5"/>
            <p:cNvSpPr/>
            <p:nvPr/>
          </p:nvSpPr>
          <p:spPr>
            <a:xfrm>
              <a:off x="1479429" y="4396176"/>
              <a:ext cx="58016" cy="59006"/>
            </a:xfrm>
            <a:custGeom>
              <a:avLst/>
              <a:gdLst/>
              <a:ahLst/>
              <a:cxnLst/>
              <a:rect l="l" t="t" r="r" b="b"/>
              <a:pathLst>
                <a:path w="1582" h="1609" fill="none" extrusionOk="0">
                  <a:moveTo>
                    <a:pt x="1" y="1608"/>
                  </a:moveTo>
                  <a:lnTo>
                    <a:pt x="1581"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5"/>
            <p:cNvSpPr/>
            <p:nvPr/>
          </p:nvSpPr>
          <p:spPr>
            <a:xfrm>
              <a:off x="1575366" y="4299248"/>
              <a:ext cx="57979" cy="59006"/>
            </a:xfrm>
            <a:custGeom>
              <a:avLst/>
              <a:gdLst/>
              <a:ahLst/>
              <a:cxnLst/>
              <a:rect l="l" t="t" r="r" b="b"/>
              <a:pathLst>
                <a:path w="1581" h="1609" fill="none" extrusionOk="0">
                  <a:moveTo>
                    <a:pt x="1" y="1608"/>
                  </a:moveTo>
                  <a:lnTo>
                    <a:pt x="1581"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0" name="Google Shape;1380;p15"/>
          <p:cNvGrpSpPr/>
          <p:nvPr/>
        </p:nvGrpSpPr>
        <p:grpSpPr>
          <a:xfrm rot="3599929">
            <a:off x="7799091" y="3825511"/>
            <a:ext cx="717247" cy="750757"/>
            <a:chOff x="3153626" y="-2653955"/>
            <a:chExt cx="834426" cy="873411"/>
          </a:xfrm>
        </p:grpSpPr>
        <p:sp>
          <p:nvSpPr>
            <p:cNvPr id="1381" name="Google Shape;1381;p15"/>
            <p:cNvSpPr/>
            <p:nvPr/>
          </p:nvSpPr>
          <p:spPr>
            <a:xfrm>
              <a:off x="3416465" y="-2283223"/>
              <a:ext cx="283808" cy="285825"/>
            </a:xfrm>
            <a:custGeom>
              <a:avLst/>
              <a:gdLst/>
              <a:ahLst/>
              <a:cxnLst/>
              <a:rect l="l" t="t" r="r" b="b"/>
              <a:pathLst>
                <a:path w="7739" h="7794" fill="none" extrusionOk="0">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5"/>
            <p:cNvSpPr/>
            <p:nvPr/>
          </p:nvSpPr>
          <p:spPr>
            <a:xfrm>
              <a:off x="3312532" y="-2053390"/>
              <a:ext cx="132938" cy="118966"/>
            </a:xfrm>
            <a:custGeom>
              <a:avLst/>
              <a:gdLst/>
              <a:ahLst/>
              <a:cxnLst/>
              <a:rect l="l" t="t" r="r" b="b"/>
              <a:pathLst>
                <a:path w="3625" h="3244" fill="none" extrusionOk="0">
                  <a:moveTo>
                    <a:pt x="3624" y="1"/>
                  </a:moveTo>
                  <a:lnTo>
                    <a:pt x="0" y="3243"/>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5"/>
            <p:cNvSpPr/>
            <p:nvPr/>
          </p:nvSpPr>
          <p:spPr>
            <a:xfrm>
              <a:off x="3153626" y="-1957452"/>
              <a:ext cx="174928" cy="176908"/>
            </a:xfrm>
            <a:custGeom>
              <a:avLst/>
              <a:gdLst/>
              <a:ahLst/>
              <a:cxnLst/>
              <a:rect l="l" t="t" r="r" b="b"/>
              <a:pathLst>
                <a:path w="4770" h="4824" fill="none" extrusionOk="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5"/>
            <p:cNvSpPr/>
            <p:nvPr/>
          </p:nvSpPr>
          <p:spPr>
            <a:xfrm>
              <a:off x="3554357" y="-2461089"/>
              <a:ext cx="2017" cy="175918"/>
            </a:xfrm>
            <a:custGeom>
              <a:avLst/>
              <a:gdLst/>
              <a:ahLst/>
              <a:cxnLst/>
              <a:rect l="l" t="t" r="r" b="b"/>
              <a:pathLst>
                <a:path w="55" h="4797" fill="none" extrusionOk="0">
                  <a:moveTo>
                    <a:pt x="55" y="4796"/>
                  </a:moveTo>
                  <a:lnTo>
                    <a:pt x="0"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5"/>
            <p:cNvSpPr/>
            <p:nvPr/>
          </p:nvSpPr>
          <p:spPr>
            <a:xfrm>
              <a:off x="3432454" y="-2653955"/>
              <a:ext cx="235841" cy="195904"/>
            </a:xfrm>
            <a:custGeom>
              <a:avLst/>
              <a:gdLst/>
              <a:ahLst/>
              <a:cxnLst/>
              <a:rect l="l" t="t" r="r" b="b"/>
              <a:pathLst>
                <a:path w="6431" h="5342" fill="none" extrusionOk="0">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5"/>
            <p:cNvSpPr/>
            <p:nvPr/>
          </p:nvSpPr>
          <p:spPr>
            <a:xfrm>
              <a:off x="3676259" y="-2054380"/>
              <a:ext cx="139942" cy="105947"/>
            </a:xfrm>
            <a:custGeom>
              <a:avLst/>
              <a:gdLst/>
              <a:ahLst/>
              <a:cxnLst/>
              <a:rect l="l" t="t" r="r" b="b"/>
              <a:pathLst>
                <a:path w="3816" h="2889" fill="none" extrusionOk="0">
                  <a:moveTo>
                    <a:pt x="1" y="0"/>
                  </a:moveTo>
                  <a:lnTo>
                    <a:pt x="3815" y="2889"/>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5"/>
            <p:cNvSpPr/>
            <p:nvPr/>
          </p:nvSpPr>
          <p:spPr>
            <a:xfrm>
              <a:off x="3797172" y="-1988442"/>
              <a:ext cx="190880" cy="192897"/>
            </a:xfrm>
            <a:custGeom>
              <a:avLst/>
              <a:gdLst/>
              <a:ahLst/>
              <a:cxnLst/>
              <a:rect l="l" t="t" r="r" b="b"/>
              <a:pathLst>
                <a:path w="5205" h="5260" fill="none" extrusionOk="0">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8" name="Google Shape;1388;p15"/>
          <p:cNvGrpSpPr/>
          <p:nvPr/>
        </p:nvGrpSpPr>
        <p:grpSpPr>
          <a:xfrm>
            <a:off x="8601310" y="3081742"/>
            <a:ext cx="166649" cy="167500"/>
            <a:chOff x="3407917" y="-1400250"/>
            <a:chExt cx="193891" cy="194881"/>
          </a:xfrm>
        </p:grpSpPr>
        <p:sp>
          <p:nvSpPr>
            <p:cNvPr id="1389" name="Google Shape;1389;p15"/>
            <p:cNvSpPr/>
            <p:nvPr/>
          </p:nvSpPr>
          <p:spPr>
            <a:xfrm>
              <a:off x="3504845" y="-1400250"/>
              <a:ext cx="37" cy="73968"/>
            </a:xfrm>
            <a:custGeom>
              <a:avLst/>
              <a:gdLst/>
              <a:ahLst/>
              <a:cxnLst/>
              <a:rect l="l" t="t" r="r" b="b"/>
              <a:pathLst>
                <a:path w="1" h="2017" fill="none" extrusionOk="0">
                  <a:moveTo>
                    <a:pt x="1" y="0"/>
                  </a:moveTo>
                  <a:lnTo>
                    <a:pt x="1" y="2017"/>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5"/>
            <p:cNvSpPr/>
            <p:nvPr/>
          </p:nvSpPr>
          <p:spPr>
            <a:xfrm>
              <a:off x="3504845" y="-1279337"/>
              <a:ext cx="37" cy="73968"/>
            </a:xfrm>
            <a:custGeom>
              <a:avLst/>
              <a:gdLst/>
              <a:ahLst/>
              <a:cxnLst/>
              <a:rect l="l" t="t" r="r" b="b"/>
              <a:pathLst>
                <a:path w="1" h="2017" fill="none" extrusionOk="0">
                  <a:moveTo>
                    <a:pt x="1" y="0"/>
                  </a:moveTo>
                  <a:lnTo>
                    <a:pt x="1" y="2017"/>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5"/>
            <p:cNvSpPr/>
            <p:nvPr/>
          </p:nvSpPr>
          <p:spPr>
            <a:xfrm>
              <a:off x="3407917" y="-1302331"/>
              <a:ext cx="72978" cy="1027"/>
            </a:xfrm>
            <a:custGeom>
              <a:avLst/>
              <a:gdLst/>
              <a:ahLst/>
              <a:cxnLst/>
              <a:rect l="l" t="t" r="r" b="b"/>
              <a:pathLst>
                <a:path w="1990" h="28" fill="none" extrusionOk="0">
                  <a:moveTo>
                    <a:pt x="1" y="28"/>
                  </a:moveTo>
                  <a:lnTo>
                    <a:pt x="1990"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5"/>
            <p:cNvSpPr/>
            <p:nvPr/>
          </p:nvSpPr>
          <p:spPr>
            <a:xfrm>
              <a:off x="3528830" y="-1304312"/>
              <a:ext cx="72978" cy="1027"/>
            </a:xfrm>
            <a:custGeom>
              <a:avLst/>
              <a:gdLst/>
              <a:ahLst/>
              <a:cxnLst/>
              <a:rect l="l" t="t" r="r" b="b"/>
              <a:pathLst>
                <a:path w="1990" h="28" fill="none" extrusionOk="0">
                  <a:moveTo>
                    <a:pt x="1" y="27"/>
                  </a:moveTo>
                  <a:lnTo>
                    <a:pt x="1990"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5"/>
            <p:cNvSpPr/>
            <p:nvPr/>
          </p:nvSpPr>
          <p:spPr>
            <a:xfrm>
              <a:off x="3436889" y="-1370287"/>
              <a:ext cx="51011" cy="51011"/>
            </a:xfrm>
            <a:custGeom>
              <a:avLst/>
              <a:gdLst/>
              <a:ahLst/>
              <a:cxnLst/>
              <a:rect l="l" t="t" r="r" b="b"/>
              <a:pathLst>
                <a:path w="1391" h="1391" fill="none" extrusionOk="0">
                  <a:moveTo>
                    <a:pt x="1" y="1"/>
                  </a:moveTo>
                  <a:lnTo>
                    <a:pt x="1391" y="139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5"/>
            <p:cNvSpPr/>
            <p:nvPr/>
          </p:nvSpPr>
          <p:spPr>
            <a:xfrm>
              <a:off x="3521825" y="-1286342"/>
              <a:ext cx="52002" cy="51011"/>
            </a:xfrm>
            <a:custGeom>
              <a:avLst/>
              <a:gdLst/>
              <a:ahLst/>
              <a:cxnLst/>
              <a:rect l="l" t="t" r="r" b="b"/>
              <a:pathLst>
                <a:path w="1418" h="1391" fill="none" extrusionOk="0">
                  <a:moveTo>
                    <a:pt x="1" y="1"/>
                  </a:moveTo>
                  <a:lnTo>
                    <a:pt x="1418" y="139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5"/>
            <p:cNvSpPr/>
            <p:nvPr/>
          </p:nvSpPr>
          <p:spPr>
            <a:xfrm>
              <a:off x="3436889" y="-1285352"/>
              <a:ext cx="51011" cy="52992"/>
            </a:xfrm>
            <a:custGeom>
              <a:avLst/>
              <a:gdLst/>
              <a:ahLst/>
              <a:cxnLst/>
              <a:rect l="l" t="t" r="r" b="b"/>
              <a:pathLst>
                <a:path w="1391" h="1445" fill="none" extrusionOk="0">
                  <a:moveTo>
                    <a:pt x="1" y="1445"/>
                  </a:moveTo>
                  <a:lnTo>
                    <a:pt x="1391" y="1"/>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5"/>
            <p:cNvSpPr/>
            <p:nvPr/>
          </p:nvSpPr>
          <p:spPr>
            <a:xfrm>
              <a:off x="3521825" y="-1372268"/>
              <a:ext cx="52002" cy="52002"/>
            </a:xfrm>
            <a:custGeom>
              <a:avLst/>
              <a:gdLst/>
              <a:ahLst/>
              <a:cxnLst/>
              <a:rect l="l" t="t" r="r" b="b"/>
              <a:pathLst>
                <a:path w="1418" h="1418" fill="none" extrusionOk="0">
                  <a:moveTo>
                    <a:pt x="1" y="1417"/>
                  </a:moveTo>
                  <a:lnTo>
                    <a:pt x="1418" y="0"/>
                  </a:lnTo>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7" name="Google Shape;1397;p15"/>
          <p:cNvGrpSpPr/>
          <p:nvPr/>
        </p:nvGrpSpPr>
        <p:grpSpPr>
          <a:xfrm>
            <a:off x="8286199" y="4272010"/>
            <a:ext cx="576312" cy="578897"/>
            <a:chOff x="1889565" y="-3382437"/>
            <a:chExt cx="670520" cy="673527"/>
          </a:xfrm>
        </p:grpSpPr>
        <p:sp>
          <p:nvSpPr>
            <p:cNvPr id="1398" name="Google Shape;1398;p15"/>
            <p:cNvSpPr/>
            <p:nvPr/>
          </p:nvSpPr>
          <p:spPr>
            <a:xfrm>
              <a:off x="1889565" y="-3382437"/>
              <a:ext cx="670520" cy="673527"/>
            </a:xfrm>
            <a:custGeom>
              <a:avLst/>
              <a:gdLst/>
              <a:ahLst/>
              <a:cxnLst/>
              <a:rect l="l" t="t" r="r" b="b"/>
              <a:pathLst>
                <a:path w="18284" h="18366" fill="none" extrusionOk="0">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5"/>
            <p:cNvSpPr/>
            <p:nvPr/>
          </p:nvSpPr>
          <p:spPr>
            <a:xfrm>
              <a:off x="2179359" y="-3091653"/>
              <a:ext cx="90948" cy="93001"/>
            </a:xfrm>
            <a:custGeom>
              <a:avLst/>
              <a:gdLst/>
              <a:ahLst/>
              <a:cxnLst/>
              <a:rect l="l" t="t" r="r" b="b"/>
              <a:pathLst>
                <a:path w="2480" h="2536" fill="none" extrusionOk="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5"/>
            <p:cNvSpPr/>
            <p:nvPr/>
          </p:nvSpPr>
          <p:spPr>
            <a:xfrm>
              <a:off x="2109386" y="-3278504"/>
              <a:ext cx="230853" cy="155931"/>
            </a:xfrm>
            <a:custGeom>
              <a:avLst/>
              <a:gdLst/>
              <a:ahLst/>
              <a:cxnLst/>
              <a:rect l="l" t="t" r="r" b="b"/>
              <a:pathLst>
                <a:path w="6295" h="4252" fill="none" extrusionOk="0">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5"/>
            <p:cNvSpPr/>
            <p:nvPr/>
          </p:nvSpPr>
          <p:spPr>
            <a:xfrm>
              <a:off x="1992471" y="-3042657"/>
              <a:ext cx="186920" cy="199865"/>
            </a:xfrm>
            <a:custGeom>
              <a:avLst/>
              <a:gdLst/>
              <a:ahLst/>
              <a:cxnLst/>
              <a:rect l="l" t="t" r="r" b="b"/>
              <a:pathLst>
                <a:path w="5097" h="5450" fill="none" extrusionOk="0">
                  <a:moveTo>
                    <a:pt x="3897" y="0"/>
                  </a:moveTo>
                  <a:lnTo>
                    <a:pt x="1" y="82"/>
                  </a:lnTo>
                  <a:cubicBezTo>
                    <a:pt x="1" y="2289"/>
                    <a:pt x="1200" y="4333"/>
                    <a:pt x="3107" y="5450"/>
                  </a:cubicBezTo>
                  <a:lnTo>
                    <a:pt x="5096" y="2071"/>
                  </a:lnTo>
                  <a:cubicBezTo>
                    <a:pt x="4360" y="1635"/>
                    <a:pt x="3897" y="872"/>
                    <a:pt x="3897" y="0"/>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5"/>
            <p:cNvSpPr/>
            <p:nvPr/>
          </p:nvSpPr>
          <p:spPr>
            <a:xfrm>
              <a:off x="2270273" y="-3048672"/>
              <a:ext cx="186920" cy="200892"/>
            </a:xfrm>
            <a:custGeom>
              <a:avLst/>
              <a:gdLst/>
              <a:ahLst/>
              <a:cxnLst/>
              <a:rect l="l" t="t" r="r" b="b"/>
              <a:pathLst>
                <a:path w="5097" h="5478" fill="none" extrusionOk="0">
                  <a:moveTo>
                    <a:pt x="5096" y="1"/>
                  </a:moveTo>
                  <a:lnTo>
                    <a:pt x="1227" y="82"/>
                  </a:lnTo>
                  <a:cubicBezTo>
                    <a:pt x="1200" y="954"/>
                    <a:pt x="736" y="1745"/>
                    <a:pt x="1" y="2181"/>
                  </a:cubicBezTo>
                  <a:lnTo>
                    <a:pt x="1990" y="5478"/>
                  </a:lnTo>
                  <a:cubicBezTo>
                    <a:pt x="3897" y="4333"/>
                    <a:pt x="5069" y="2262"/>
                    <a:pt x="5096" y="1"/>
                  </a:cubicBezTo>
                  <a:close/>
                </a:path>
              </a:pathLst>
            </a:cu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3" name="Google Shape;1403;p15"/>
          <p:cNvGrpSpPr/>
          <p:nvPr/>
        </p:nvGrpSpPr>
        <p:grpSpPr>
          <a:xfrm>
            <a:off x="8583070" y="3689955"/>
            <a:ext cx="202705" cy="497323"/>
            <a:chOff x="6219428" y="3871144"/>
            <a:chExt cx="235841" cy="578619"/>
          </a:xfrm>
        </p:grpSpPr>
        <p:sp>
          <p:nvSpPr>
            <p:cNvPr id="1404" name="Google Shape;1404;p15"/>
            <p:cNvSpPr/>
            <p:nvPr/>
          </p:nvSpPr>
          <p:spPr>
            <a:xfrm>
              <a:off x="6219428" y="3871144"/>
              <a:ext cx="235841" cy="578619"/>
            </a:xfrm>
            <a:custGeom>
              <a:avLst/>
              <a:gdLst/>
              <a:ahLst/>
              <a:cxnLst/>
              <a:rect l="l" t="t" r="r" b="b"/>
              <a:pathLst>
                <a:path w="6431" h="15778" fill="none" extrusionOk="0">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5"/>
            <p:cNvSpPr/>
            <p:nvPr/>
          </p:nvSpPr>
          <p:spPr>
            <a:xfrm>
              <a:off x="6223426" y="4138971"/>
              <a:ext cx="226856" cy="3007"/>
            </a:xfrm>
            <a:custGeom>
              <a:avLst/>
              <a:gdLst/>
              <a:ahLst/>
              <a:cxnLst/>
              <a:rect l="l" t="t" r="r" b="b"/>
              <a:pathLst>
                <a:path w="6186" h="82" fill="none" extrusionOk="0">
                  <a:moveTo>
                    <a:pt x="0" y="82"/>
                  </a:moveTo>
                  <a:lnTo>
                    <a:pt x="6185"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5"/>
            <p:cNvSpPr/>
            <p:nvPr/>
          </p:nvSpPr>
          <p:spPr>
            <a:xfrm>
              <a:off x="6266370" y="4334807"/>
              <a:ext cx="70998" cy="70008"/>
            </a:xfrm>
            <a:custGeom>
              <a:avLst/>
              <a:gdLst/>
              <a:ahLst/>
              <a:cxnLst/>
              <a:rect l="l" t="t" r="r" b="b"/>
              <a:pathLst>
                <a:path w="1936" h="1909" fill="none" extrusionOk="0">
                  <a:moveTo>
                    <a:pt x="1935" y="1881"/>
                  </a:moveTo>
                  <a:cubicBezTo>
                    <a:pt x="873" y="1908"/>
                    <a:pt x="1" y="1063"/>
                    <a:pt x="28" y="1"/>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7" name="Google Shape;1407;p15"/>
          <p:cNvGrpSpPr/>
          <p:nvPr/>
        </p:nvGrpSpPr>
        <p:grpSpPr>
          <a:xfrm>
            <a:off x="8350826" y="3457905"/>
            <a:ext cx="196716" cy="249985"/>
            <a:chOff x="2079424" y="521748"/>
            <a:chExt cx="228873" cy="290850"/>
          </a:xfrm>
        </p:grpSpPr>
        <p:sp>
          <p:nvSpPr>
            <p:cNvPr id="1408" name="Google Shape;1408;p15"/>
            <p:cNvSpPr/>
            <p:nvPr/>
          </p:nvSpPr>
          <p:spPr>
            <a:xfrm>
              <a:off x="2079424" y="521748"/>
              <a:ext cx="228873" cy="290850"/>
            </a:xfrm>
            <a:custGeom>
              <a:avLst/>
              <a:gdLst/>
              <a:ahLst/>
              <a:cxnLst/>
              <a:rect l="l" t="t" r="r" b="b"/>
              <a:pathLst>
                <a:path w="6241" h="7931" fill="none" extrusionOk="0">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5"/>
            <p:cNvSpPr/>
            <p:nvPr/>
          </p:nvSpPr>
          <p:spPr>
            <a:xfrm>
              <a:off x="2090389" y="622673"/>
              <a:ext cx="78993" cy="79983"/>
            </a:xfrm>
            <a:custGeom>
              <a:avLst/>
              <a:gdLst/>
              <a:ahLst/>
              <a:cxnLst/>
              <a:rect l="l" t="t" r="r" b="b"/>
              <a:pathLst>
                <a:path w="2154" h="2181" fill="none" extrusionOk="0">
                  <a:moveTo>
                    <a:pt x="1" y="2181"/>
                  </a:moveTo>
                  <a:lnTo>
                    <a:pt x="2154"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5"/>
            <p:cNvSpPr/>
            <p:nvPr/>
          </p:nvSpPr>
          <p:spPr>
            <a:xfrm>
              <a:off x="2192341" y="626670"/>
              <a:ext cx="96962" cy="98979"/>
            </a:xfrm>
            <a:custGeom>
              <a:avLst/>
              <a:gdLst/>
              <a:ahLst/>
              <a:cxnLst/>
              <a:rect l="l" t="t" r="r" b="b"/>
              <a:pathLst>
                <a:path w="2644" h="2699" fill="none" extrusionOk="0">
                  <a:moveTo>
                    <a:pt x="2643" y="1"/>
                  </a:moveTo>
                  <a:lnTo>
                    <a:pt x="0" y="269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1" name="Google Shape;1411;p15"/>
          <p:cNvGrpSpPr/>
          <p:nvPr/>
        </p:nvGrpSpPr>
        <p:grpSpPr>
          <a:xfrm rot="-5400000">
            <a:off x="7341839" y="4402664"/>
            <a:ext cx="479293" cy="479293"/>
            <a:chOff x="3560335" y="-646412"/>
            <a:chExt cx="557642" cy="557642"/>
          </a:xfrm>
        </p:grpSpPr>
        <p:sp>
          <p:nvSpPr>
            <p:cNvPr id="1412" name="Google Shape;1412;p15"/>
            <p:cNvSpPr/>
            <p:nvPr/>
          </p:nvSpPr>
          <p:spPr>
            <a:xfrm>
              <a:off x="3560335" y="-646412"/>
              <a:ext cx="557642" cy="557642"/>
            </a:xfrm>
            <a:custGeom>
              <a:avLst/>
              <a:gdLst/>
              <a:ahLst/>
              <a:cxnLst/>
              <a:rect l="l" t="t" r="r" b="b"/>
              <a:pathLst>
                <a:path w="15206" h="15206" fill="none" extrusionOk="0">
                  <a:moveTo>
                    <a:pt x="15205" y="14933"/>
                  </a:moveTo>
                  <a:lnTo>
                    <a:pt x="1" y="15205"/>
                  </a:lnTo>
                  <a:lnTo>
                    <a:pt x="1" y="1"/>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5"/>
            <p:cNvSpPr/>
            <p:nvPr/>
          </p:nvSpPr>
          <p:spPr>
            <a:xfrm>
              <a:off x="3652275" y="-433560"/>
              <a:ext cx="268846" cy="268846"/>
            </a:xfrm>
            <a:custGeom>
              <a:avLst/>
              <a:gdLst/>
              <a:ahLst/>
              <a:cxnLst/>
              <a:rect l="l" t="t" r="r" b="b"/>
              <a:pathLst>
                <a:path w="7331" h="7331" fill="none" extrusionOk="0">
                  <a:moveTo>
                    <a:pt x="7330" y="7194"/>
                  </a:moveTo>
                  <a:lnTo>
                    <a:pt x="1" y="7330"/>
                  </a:lnTo>
                  <a:lnTo>
                    <a:pt x="1" y="1"/>
                  </a:lnTo>
                  <a:close/>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5"/>
            <p:cNvSpPr/>
            <p:nvPr/>
          </p:nvSpPr>
          <p:spPr>
            <a:xfrm>
              <a:off x="3563342" y="-524473"/>
              <a:ext cx="44007" cy="1027"/>
            </a:xfrm>
            <a:custGeom>
              <a:avLst/>
              <a:gdLst/>
              <a:ahLst/>
              <a:cxnLst/>
              <a:rect l="l" t="t" r="r" b="b"/>
              <a:pathLst>
                <a:path w="1200" h="28" fill="none" extrusionOk="0">
                  <a:moveTo>
                    <a:pt x="1" y="27"/>
                  </a:moveTo>
                  <a:lnTo>
                    <a:pt x="1199"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5"/>
            <p:cNvSpPr/>
            <p:nvPr/>
          </p:nvSpPr>
          <p:spPr>
            <a:xfrm>
              <a:off x="3563342" y="-462532"/>
              <a:ext cx="44007" cy="1027"/>
            </a:xfrm>
            <a:custGeom>
              <a:avLst/>
              <a:gdLst/>
              <a:ahLst/>
              <a:cxnLst/>
              <a:rect l="l" t="t" r="r" b="b"/>
              <a:pathLst>
                <a:path w="1200" h="28" fill="none" extrusionOk="0">
                  <a:moveTo>
                    <a:pt x="1" y="28"/>
                  </a:moveTo>
                  <a:lnTo>
                    <a:pt x="1199"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5"/>
            <p:cNvSpPr/>
            <p:nvPr/>
          </p:nvSpPr>
          <p:spPr>
            <a:xfrm>
              <a:off x="3563342" y="-400590"/>
              <a:ext cx="44007" cy="1064"/>
            </a:xfrm>
            <a:custGeom>
              <a:avLst/>
              <a:gdLst/>
              <a:ahLst/>
              <a:cxnLst/>
              <a:rect l="l" t="t" r="r" b="b"/>
              <a:pathLst>
                <a:path w="1200" h="29" fill="none" extrusionOk="0">
                  <a:moveTo>
                    <a:pt x="1" y="28"/>
                  </a:moveTo>
                  <a:lnTo>
                    <a:pt x="1199"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5"/>
            <p:cNvSpPr/>
            <p:nvPr/>
          </p:nvSpPr>
          <p:spPr>
            <a:xfrm>
              <a:off x="3563342" y="-338612"/>
              <a:ext cx="44007" cy="1027"/>
            </a:xfrm>
            <a:custGeom>
              <a:avLst/>
              <a:gdLst/>
              <a:ahLst/>
              <a:cxnLst/>
              <a:rect l="l" t="t" r="r" b="b"/>
              <a:pathLst>
                <a:path w="1200" h="28" fill="none" extrusionOk="0">
                  <a:moveTo>
                    <a:pt x="1" y="28"/>
                  </a:moveTo>
                  <a:lnTo>
                    <a:pt x="1199"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5"/>
            <p:cNvSpPr/>
            <p:nvPr/>
          </p:nvSpPr>
          <p:spPr>
            <a:xfrm>
              <a:off x="3563342" y="-276671"/>
              <a:ext cx="44007" cy="1027"/>
            </a:xfrm>
            <a:custGeom>
              <a:avLst/>
              <a:gdLst/>
              <a:ahLst/>
              <a:cxnLst/>
              <a:rect l="l" t="t" r="r" b="b"/>
              <a:pathLst>
                <a:path w="1200" h="28" fill="none" extrusionOk="0">
                  <a:moveTo>
                    <a:pt x="1" y="28"/>
                  </a:moveTo>
                  <a:lnTo>
                    <a:pt x="1199" y="1"/>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5"/>
            <p:cNvSpPr/>
            <p:nvPr/>
          </p:nvSpPr>
          <p:spPr>
            <a:xfrm>
              <a:off x="3563342" y="-214692"/>
              <a:ext cx="44007" cy="1027"/>
            </a:xfrm>
            <a:custGeom>
              <a:avLst/>
              <a:gdLst/>
              <a:ahLst/>
              <a:cxnLst/>
              <a:rect l="l" t="t" r="r" b="b"/>
              <a:pathLst>
                <a:path w="1200" h="28" fill="none" extrusionOk="0">
                  <a:moveTo>
                    <a:pt x="1" y="27"/>
                  </a:moveTo>
                  <a:lnTo>
                    <a:pt x="1199"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5"/>
            <p:cNvSpPr/>
            <p:nvPr/>
          </p:nvSpPr>
          <p:spPr>
            <a:xfrm>
              <a:off x="3563342" y="-152751"/>
              <a:ext cx="44007" cy="1027"/>
            </a:xfrm>
            <a:custGeom>
              <a:avLst/>
              <a:gdLst/>
              <a:ahLst/>
              <a:cxnLst/>
              <a:rect l="l" t="t" r="r" b="b"/>
              <a:pathLst>
                <a:path w="1200" h="28" fill="none" extrusionOk="0">
                  <a:moveTo>
                    <a:pt x="1" y="28"/>
                  </a:moveTo>
                  <a:lnTo>
                    <a:pt x="1199"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1pPr>
            <a:lvl2pPr lvl="1">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2pPr>
            <a:lvl3pPr lvl="2">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3pPr>
            <a:lvl4pPr lvl="3">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4pPr>
            <a:lvl5pPr lvl="4">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5pPr>
            <a:lvl6pPr lvl="5">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6pPr>
            <a:lvl7pPr lvl="6">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7pPr>
            <a:lvl8pPr lvl="7">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8pPr>
            <a:lvl9pPr lvl="8">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1pPr>
            <a:lvl2pPr marL="914400" lvl="1" indent="-304800">
              <a:lnSpc>
                <a:spcPct val="115000"/>
              </a:lnSpc>
              <a:spcBef>
                <a:spcPts val="160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2pPr>
            <a:lvl3pPr marL="1371600" lvl="2" indent="-304800">
              <a:lnSpc>
                <a:spcPct val="115000"/>
              </a:lnSpc>
              <a:spcBef>
                <a:spcPts val="160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3pPr>
            <a:lvl4pPr marL="1828800" lvl="3" indent="-304800">
              <a:lnSpc>
                <a:spcPct val="115000"/>
              </a:lnSpc>
              <a:spcBef>
                <a:spcPts val="160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4pPr>
            <a:lvl5pPr marL="2286000" lvl="4" indent="-304800">
              <a:lnSpc>
                <a:spcPct val="115000"/>
              </a:lnSpc>
              <a:spcBef>
                <a:spcPts val="160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5pPr>
            <a:lvl6pPr marL="2743200" lvl="5" indent="-304800">
              <a:lnSpc>
                <a:spcPct val="115000"/>
              </a:lnSpc>
              <a:spcBef>
                <a:spcPts val="160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6pPr>
            <a:lvl7pPr marL="3200400" lvl="6" indent="-304800">
              <a:lnSpc>
                <a:spcPct val="115000"/>
              </a:lnSpc>
              <a:spcBef>
                <a:spcPts val="160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7pPr>
            <a:lvl8pPr marL="3657600" lvl="7" indent="-304800">
              <a:lnSpc>
                <a:spcPct val="115000"/>
              </a:lnSpc>
              <a:spcBef>
                <a:spcPts val="160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8pPr>
            <a:lvl9pPr marL="4114800" lvl="8" indent="-304800">
              <a:lnSpc>
                <a:spcPct val="115000"/>
              </a:lnSpc>
              <a:spcBef>
                <a:spcPts val="1600"/>
              </a:spcBef>
              <a:spcAft>
                <a:spcPts val="1600"/>
              </a:spcAft>
              <a:buClr>
                <a:schemeClr val="dk1"/>
              </a:buClr>
              <a:buSzPts val="1200"/>
              <a:buFont typeface="Nunito Light"/>
              <a:buChar char="■"/>
              <a:defRPr sz="1200">
                <a:solidFill>
                  <a:schemeClr val="dk1"/>
                </a:solidFill>
                <a:latin typeface="Nunito Light"/>
                <a:ea typeface="Nunito Light"/>
                <a:cs typeface="Nunito Light"/>
                <a:sym typeface="Nunito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5" r:id="rId5"/>
    <p:sldLayoutId id="2147483657" r:id="rId6"/>
    <p:sldLayoutId id="2147483659" r:id="rId7"/>
    <p:sldLayoutId id="2147483660" r:id="rId8"/>
    <p:sldLayoutId id="2147483661" r:id="rId9"/>
    <p:sldLayoutId id="2147483663" r:id="rId10"/>
    <p:sldLayoutId id="2147483664" r:id="rId11"/>
    <p:sldLayoutId id="2147483666" r:id="rId12"/>
    <p:sldLayoutId id="214748367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os="5760">
          <p15:clr>
            <a:srgbClr val="EA4335"/>
          </p15:clr>
        </p15:guide>
        <p15:guide id="3">
          <p15:clr>
            <a:srgbClr val="EA4335"/>
          </p15:clr>
        </p15:guide>
        <p15:guide id="4" pos="449">
          <p15:clr>
            <a:srgbClr val="EA4335"/>
          </p15:clr>
        </p15:guide>
        <p15:guide id="5" pos="5311">
          <p15:clr>
            <a:srgbClr val="EA4335"/>
          </p15:clr>
        </p15:guide>
        <p15:guide id="6" orient="horz">
          <p15:clr>
            <a:srgbClr val="EA4335"/>
          </p15:clr>
        </p15:guide>
        <p15:guide id="7" orient="horz" pos="1620">
          <p15:clr>
            <a:srgbClr val="EA4335"/>
          </p15:clr>
        </p15:guide>
        <p15:guide id="8" orient="horz" pos="3237">
          <p15:clr>
            <a:srgbClr val="EA4335"/>
          </p15:clr>
        </p15:guide>
        <p15:guide id="9" orient="horz" pos="2903">
          <p15:clr>
            <a:srgbClr val="EA4335"/>
          </p15:clr>
        </p15:guide>
        <p15:guide id="10" orient="horz" pos="340">
          <p15:clr>
            <a:srgbClr val="EA4335"/>
          </p15:clr>
        </p15:guide>
        <p15:guide id="11" orient="horz" pos="617">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www.ibmc.msk.ru/content/Education/w-o_pass/MMoB/18c.pdf"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06"/>
        <p:cNvGrpSpPr/>
        <p:nvPr/>
      </p:nvGrpSpPr>
      <p:grpSpPr>
        <a:xfrm>
          <a:off x="0" y="0"/>
          <a:ext cx="0" cy="0"/>
          <a:chOff x="0" y="0"/>
          <a:chExt cx="0" cy="0"/>
        </a:xfrm>
      </p:grpSpPr>
      <p:sp>
        <p:nvSpPr>
          <p:cNvPr id="2707" name="Google Shape;2707;p32"/>
          <p:cNvSpPr txBox="1">
            <a:spLocks noGrp="1"/>
          </p:cNvSpPr>
          <p:nvPr>
            <p:ph type="ctrTitle"/>
          </p:nvPr>
        </p:nvSpPr>
        <p:spPr>
          <a:xfrm>
            <a:off x="1257300" y="1278082"/>
            <a:ext cx="6661718" cy="153455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RU" dirty="0" smtClean="0">
                <a:ea typeface="Montserrat"/>
                <a:cs typeface="Montserrat"/>
              </a:rPr>
              <a:t>Гель-электрофорез</a:t>
            </a:r>
            <a:endParaRPr dirty="0">
              <a:solidFill>
                <a:schemeClr val="accent3"/>
              </a:solidFill>
              <a:latin typeface="Montserrat"/>
              <a:ea typeface="Montserrat"/>
              <a:cs typeface="Montserrat"/>
              <a:sym typeface="Montserrat"/>
            </a:endParaRPr>
          </a:p>
        </p:txBody>
      </p:sp>
      <p:sp>
        <p:nvSpPr>
          <p:cNvPr id="2" name="Подзаголовок 1"/>
          <p:cNvSpPr>
            <a:spLocks noGrp="1"/>
          </p:cNvSpPr>
          <p:nvPr>
            <p:ph type="subTitle" idx="1"/>
          </p:nvPr>
        </p:nvSpPr>
        <p:spPr/>
        <p:txBody>
          <a:bodyPr/>
          <a:lstStyle/>
          <a:p>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41"/>
        <p:cNvGrpSpPr/>
        <p:nvPr/>
      </p:nvGrpSpPr>
      <p:grpSpPr>
        <a:xfrm>
          <a:off x="0" y="0"/>
          <a:ext cx="0" cy="0"/>
          <a:chOff x="0" y="0"/>
          <a:chExt cx="0" cy="0"/>
        </a:xfrm>
      </p:grpSpPr>
      <p:grpSp>
        <p:nvGrpSpPr>
          <p:cNvPr id="2744" name="Google Shape;2744;p36"/>
          <p:cNvGrpSpPr/>
          <p:nvPr/>
        </p:nvGrpSpPr>
        <p:grpSpPr>
          <a:xfrm flipH="1">
            <a:off x="8313866" y="368344"/>
            <a:ext cx="545422" cy="666492"/>
            <a:chOff x="2859835" y="2776139"/>
            <a:chExt cx="634581" cy="775442"/>
          </a:xfrm>
        </p:grpSpPr>
        <p:sp>
          <p:nvSpPr>
            <p:cNvPr id="2745" name="Google Shape;2745;p36"/>
            <p:cNvSpPr/>
            <p:nvPr/>
          </p:nvSpPr>
          <p:spPr>
            <a:xfrm>
              <a:off x="2859835" y="2847066"/>
              <a:ext cx="634581" cy="704515"/>
            </a:xfrm>
            <a:custGeom>
              <a:avLst/>
              <a:gdLst/>
              <a:ahLst/>
              <a:cxnLst/>
              <a:rect l="l" t="t" r="r" b="b"/>
              <a:pathLst>
                <a:path w="17304" h="19211" fill="none" extrusionOk="0">
                  <a:moveTo>
                    <a:pt x="10546" y="1"/>
                  </a:moveTo>
                  <a:lnTo>
                    <a:pt x="10546" y="6486"/>
                  </a:lnTo>
                  <a:cubicBezTo>
                    <a:pt x="10546" y="6486"/>
                    <a:pt x="14960" y="13189"/>
                    <a:pt x="15778" y="14551"/>
                  </a:cubicBezTo>
                  <a:cubicBezTo>
                    <a:pt x="16568" y="15887"/>
                    <a:pt x="17303" y="16977"/>
                    <a:pt x="17303" y="17603"/>
                  </a:cubicBezTo>
                  <a:cubicBezTo>
                    <a:pt x="17303" y="18284"/>
                    <a:pt x="17058" y="18911"/>
                    <a:pt x="15669" y="18938"/>
                  </a:cubicBezTo>
                  <a:lnTo>
                    <a:pt x="8666" y="19075"/>
                  </a:lnTo>
                  <a:lnTo>
                    <a:pt x="1636" y="19184"/>
                  </a:lnTo>
                  <a:cubicBezTo>
                    <a:pt x="246" y="19211"/>
                    <a:pt x="1" y="18584"/>
                    <a:pt x="1" y="17903"/>
                  </a:cubicBezTo>
                  <a:cubicBezTo>
                    <a:pt x="1" y="17303"/>
                    <a:pt x="682" y="16241"/>
                    <a:pt x="1554" y="14797"/>
                  </a:cubicBezTo>
                  <a:cubicBezTo>
                    <a:pt x="2399" y="13380"/>
                    <a:pt x="6758" y="6568"/>
                    <a:pt x="6758" y="6568"/>
                  </a:cubicBezTo>
                  <a:lnTo>
                    <a:pt x="6758" y="55"/>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36"/>
            <p:cNvSpPr/>
            <p:nvPr/>
          </p:nvSpPr>
          <p:spPr>
            <a:xfrm>
              <a:off x="3005759" y="3252785"/>
              <a:ext cx="342778" cy="6051"/>
            </a:xfrm>
            <a:custGeom>
              <a:avLst/>
              <a:gdLst/>
              <a:ahLst/>
              <a:cxnLst/>
              <a:rect l="l" t="t" r="r" b="b"/>
              <a:pathLst>
                <a:path w="9347" h="165" fill="none" extrusionOk="0">
                  <a:moveTo>
                    <a:pt x="0" y="164"/>
                  </a:moveTo>
                  <a:lnTo>
                    <a:pt x="9346"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36"/>
            <p:cNvSpPr/>
            <p:nvPr/>
          </p:nvSpPr>
          <p:spPr>
            <a:xfrm>
              <a:off x="3062712" y="2776139"/>
              <a:ext cx="229863" cy="64984"/>
            </a:xfrm>
            <a:custGeom>
              <a:avLst/>
              <a:gdLst/>
              <a:ahLst/>
              <a:cxnLst/>
              <a:rect l="l" t="t" r="r" b="b"/>
              <a:pathLst>
                <a:path w="6268" h="1772" fill="none" extrusionOk="0">
                  <a:moveTo>
                    <a:pt x="6240" y="818"/>
                  </a:moveTo>
                  <a:cubicBezTo>
                    <a:pt x="6240" y="1281"/>
                    <a:pt x="5886" y="1663"/>
                    <a:pt x="5423" y="1690"/>
                  </a:cubicBezTo>
                  <a:lnTo>
                    <a:pt x="818" y="1771"/>
                  </a:lnTo>
                  <a:cubicBezTo>
                    <a:pt x="355" y="1771"/>
                    <a:pt x="0" y="1390"/>
                    <a:pt x="0" y="954"/>
                  </a:cubicBezTo>
                  <a:lnTo>
                    <a:pt x="0" y="954"/>
                  </a:lnTo>
                  <a:cubicBezTo>
                    <a:pt x="0" y="464"/>
                    <a:pt x="355" y="109"/>
                    <a:pt x="818" y="82"/>
                  </a:cubicBezTo>
                  <a:lnTo>
                    <a:pt x="5423" y="0"/>
                  </a:lnTo>
                  <a:cubicBezTo>
                    <a:pt x="5886" y="0"/>
                    <a:pt x="6267" y="355"/>
                    <a:pt x="6240" y="81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8" name="Google Shape;2748;p36"/>
          <p:cNvGrpSpPr/>
          <p:nvPr/>
        </p:nvGrpSpPr>
        <p:grpSpPr>
          <a:xfrm flipH="1">
            <a:off x="7945527" y="883912"/>
            <a:ext cx="158924" cy="202737"/>
            <a:chOff x="2947570" y="-1075969"/>
            <a:chExt cx="184903" cy="235878"/>
          </a:xfrm>
        </p:grpSpPr>
        <p:sp>
          <p:nvSpPr>
            <p:cNvPr id="2749" name="Google Shape;2749;p36"/>
            <p:cNvSpPr/>
            <p:nvPr/>
          </p:nvSpPr>
          <p:spPr>
            <a:xfrm>
              <a:off x="2947570" y="-1075969"/>
              <a:ext cx="184903" cy="235878"/>
            </a:xfrm>
            <a:custGeom>
              <a:avLst/>
              <a:gdLst/>
              <a:ahLst/>
              <a:cxnLst/>
              <a:rect l="l" t="t" r="r" b="b"/>
              <a:pathLst>
                <a:path w="5042" h="6432" fill="none" extrusionOk="0">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36"/>
            <p:cNvSpPr/>
            <p:nvPr/>
          </p:nvSpPr>
          <p:spPr>
            <a:xfrm>
              <a:off x="2956555" y="-994040"/>
              <a:ext cx="63003" cy="65020"/>
            </a:xfrm>
            <a:custGeom>
              <a:avLst/>
              <a:gdLst/>
              <a:ahLst/>
              <a:cxnLst/>
              <a:rect l="l" t="t" r="r" b="b"/>
              <a:pathLst>
                <a:path w="1718" h="1773" fill="none" extrusionOk="0">
                  <a:moveTo>
                    <a:pt x="1" y="1772"/>
                  </a:moveTo>
                  <a:lnTo>
                    <a:pt x="1717"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36"/>
            <p:cNvSpPr/>
            <p:nvPr/>
          </p:nvSpPr>
          <p:spPr>
            <a:xfrm>
              <a:off x="3038520" y="-991033"/>
              <a:ext cx="78956" cy="79983"/>
            </a:xfrm>
            <a:custGeom>
              <a:avLst/>
              <a:gdLst/>
              <a:ahLst/>
              <a:cxnLst/>
              <a:rect l="l" t="t" r="r" b="b"/>
              <a:pathLst>
                <a:path w="2153" h="2181" fill="none" extrusionOk="0">
                  <a:moveTo>
                    <a:pt x="2153" y="1"/>
                  </a:moveTo>
                  <a:lnTo>
                    <a:pt x="0" y="218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2" name="Google Shape;2752;p36"/>
          <p:cNvGrpSpPr/>
          <p:nvPr/>
        </p:nvGrpSpPr>
        <p:grpSpPr>
          <a:xfrm>
            <a:off x="7437194" y="2374827"/>
            <a:ext cx="166649" cy="167500"/>
            <a:chOff x="3407917" y="-1400250"/>
            <a:chExt cx="193891" cy="194881"/>
          </a:xfrm>
        </p:grpSpPr>
        <p:sp>
          <p:nvSpPr>
            <p:cNvPr id="2753" name="Google Shape;2753;p36"/>
            <p:cNvSpPr/>
            <p:nvPr/>
          </p:nvSpPr>
          <p:spPr>
            <a:xfrm>
              <a:off x="3504845" y="-1400250"/>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36"/>
            <p:cNvSpPr/>
            <p:nvPr/>
          </p:nvSpPr>
          <p:spPr>
            <a:xfrm>
              <a:off x="3504845" y="-1279337"/>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36"/>
            <p:cNvSpPr/>
            <p:nvPr/>
          </p:nvSpPr>
          <p:spPr>
            <a:xfrm>
              <a:off x="3407917" y="-1302331"/>
              <a:ext cx="72978" cy="1027"/>
            </a:xfrm>
            <a:custGeom>
              <a:avLst/>
              <a:gdLst/>
              <a:ahLst/>
              <a:cxnLst/>
              <a:rect l="l" t="t" r="r" b="b"/>
              <a:pathLst>
                <a:path w="1990" h="28" fill="none" extrusionOk="0">
                  <a:moveTo>
                    <a:pt x="1" y="28"/>
                  </a:moveTo>
                  <a:lnTo>
                    <a:pt x="199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6"/>
            <p:cNvSpPr/>
            <p:nvPr/>
          </p:nvSpPr>
          <p:spPr>
            <a:xfrm>
              <a:off x="3528830" y="-1304312"/>
              <a:ext cx="72978" cy="1027"/>
            </a:xfrm>
            <a:custGeom>
              <a:avLst/>
              <a:gdLst/>
              <a:ahLst/>
              <a:cxnLst/>
              <a:rect l="l" t="t" r="r" b="b"/>
              <a:pathLst>
                <a:path w="1990" h="28" fill="none" extrusionOk="0">
                  <a:moveTo>
                    <a:pt x="1" y="27"/>
                  </a:moveTo>
                  <a:lnTo>
                    <a:pt x="1990"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6"/>
            <p:cNvSpPr/>
            <p:nvPr/>
          </p:nvSpPr>
          <p:spPr>
            <a:xfrm>
              <a:off x="3436889" y="-1370287"/>
              <a:ext cx="51011" cy="51011"/>
            </a:xfrm>
            <a:custGeom>
              <a:avLst/>
              <a:gdLst/>
              <a:ahLst/>
              <a:cxnLst/>
              <a:rect l="l" t="t" r="r" b="b"/>
              <a:pathLst>
                <a:path w="1391" h="1391" fill="none" extrusionOk="0">
                  <a:moveTo>
                    <a:pt x="1" y="1"/>
                  </a:moveTo>
                  <a:lnTo>
                    <a:pt x="1391"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6"/>
            <p:cNvSpPr/>
            <p:nvPr/>
          </p:nvSpPr>
          <p:spPr>
            <a:xfrm>
              <a:off x="3521825" y="-1286342"/>
              <a:ext cx="52002" cy="51011"/>
            </a:xfrm>
            <a:custGeom>
              <a:avLst/>
              <a:gdLst/>
              <a:ahLst/>
              <a:cxnLst/>
              <a:rect l="l" t="t" r="r" b="b"/>
              <a:pathLst>
                <a:path w="1418" h="1391" fill="none" extrusionOk="0">
                  <a:moveTo>
                    <a:pt x="1" y="1"/>
                  </a:moveTo>
                  <a:lnTo>
                    <a:pt x="1418"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6"/>
            <p:cNvSpPr/>
            <p:nvPr/>
          </p:nvSpPr>
          <p:spPr>
            <a:xfrm>
              <a:off x="3436889" y="-1285352"/>
              <a:ext cx="51011" cy="52992"/>
            </a:xfrm>
            <a:custGeom>
              <a:avLst/>
              <a:gdLst/>
              <a:ahLst/>
              <a:cxnLst/>
              <a:rect l="l" t="t" r="r" b="b"/>
              <a:pathLst>
                <a:path w="1391" h="1445" fill="none" extrusionOk="0">
                  <a:moveTo>
                    <a:pt x="1" y="1445"/>
                  </a:moveTo>
                  <a:lnTo>
                    <a:pt x="139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6"/>
            <p:cNvSpPr/>
            <p:nvPr/>
          </p:nvSpPr>
          <p:spPr>
            <a:xfrm>
              <a:off x="3521825" y="-1372268"/>
              <a:ext cx="52002" cy="52002"/>
            </a:xfrm>
            <a:custGeom>
              <a:avLst/>
              <a:gdLst/>
              <a:ahLst/>
              <a:cxnLst/>
              <a:rect l="l" t="t" r="r" b="b"/>
              <a:pathLst>
                <a:path w="1418" h="1418" fill="none" extrusionOk="0">
                  <a:moveTo>
                    <a:pt x="1" y="1417"/>
                  </a:moveTo>
                  <a:lnTo>
                    <a:pt x="1418"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3161;p56"/>
          <p:cNvSpPr txBox="1"/>
          <p:nvPr/>
        </p:nvSpPr>
        <p:spPr>
          <a:xfrm>
            <a:off x="2784764" y="126047"/>
            <a:ext cx="3636818" cy="92039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u-RU" sz="1800" b="1" u="sng" dirty="0" smtClean="0">
                <a:solidFill>
                  <a:schemeClr val="accent6">
                    <a:lumMod val="75000"/>
                  </a:schemeClr>
                </a:solidFill>
                <a:latin typeface="Nunito"/>
                <a:ea typeface="Nunito"/>
                <a:cs typeface="Nunito"/>
                <a:sym typeface="Nunito"/>
              </a:rPr>
              <a:t>Зональный электрофорез</a:t>
            </a:r>
            <a:endParaRPr sz="1800" b="1" u="sng" dirty="0">
              <a:solidFill>
                <a:schemeClr val="accent6">
                  <a:lumMod val="75000"/>
                </a:schemeClr>
              </a:solidFill>
              <a:latin typeface="Nunito"/>
              <a:ea typeface="Nunito"/>
              <a:cs typeface="Nunito"/>
              <a:sym typeface="Nunito"/>
            </a:endParaRPr>
          </a:p>
        </p:txBody>
      </p:sp>
      <p:sp>
        <p:nvSpPr>
          <p:cNvPr id="21" name="Google Shape;2833;p43"/>
          <p:cNvSpPr txBox="1">
            <a:spLocks noGrp="1"/>
          </p:cNvSpPr>
          <p:nvPr>
            <p:ph type="subTitle" idx="1"/>
          </p:nvPr>
        </p:nvSpPr>
        <p:spPr>
          <a:xfrm>
            <a:off x="1911927" y="872835"/>
            <a:ext cx="5200391" cy="1501991"/>
          </a:xfrm>
          <a:prstGeom prst="rect">
            <a:avLst/>
          </a:prstGeom>
        </p:spPr>
        <p:txBody>
          <a:bodyPr spcFirstLastPara="1" wrap="square" lIns="91425" tIns="91425" rIns="91425" bIns="91425" anchor="ctr" anchorCtr="0">
            <a:noAutofit/>
          </a:bodyPr>
          <a:lstStyle/>
          <a:p>
            <a:pPr marL="0" lvl="0" indent="0"/>
            <a:r>
              <a:rPr lang="ru-RU" dirty="0"/>
              <a:t>Зональный электрофорез ведется при постоянном (не изменяющемся) значении рН буферного раствора, заполняющего данный носитель (бумагу, гель, др.). Исследуемый образец наносится пятном или тонким слоем на носитель, по которому и перемещается в электрическом поле</a:t>
            </a:r>
            <a:endParaRPr dirty="0"/>
          </a:p>
        </p:txBody>
      </p:sp>
      <p:pic>
        <p:nvPicPr>
          <p:cNvPr id="13314" name="Picture 2" descr="https://4.bp.blogspot.com/-Owx9KNH8J1A/WkBIs4Pu2kI/AAAAAAAAIts/3WgVzdw-wBs4L7zsPk1e6_o3rEjjP8arACK4BGAYYCw/s1600/Feasibility%2Bof%2Busing%2Bmicrobeads%2Bwith%2Bholographic%2Bbarcodes%2Bto%2Btrack%2B...-7554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376" y="2406614"/>
            <a:ext cx="5888127" cy="22489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03"/>
        <p:cNvGrpSpPr/>
        <p:nvPr/>
      </p:nvGrpSpPr>
      <p:grpSpPr>
        <a:xfrm>
          <a:off x="0" y="0"/>
          <a:ext cx="0" cy="0"/>
          <a:chOff x="0" y="0"/>
          <a:chExt cx="0" cy="0"/>
        </a:xfrm>
      </p:grpSpPr>
      <p:grpSp>
        <p:nvGrpSpPr>
          <p:cNvPr id="2816" name="Google Shape;2816;p41"/>
          <p:cNvGrpSpPr/>
          <p:nvPr/>
        </p:nvGrpSpPr>
        <p:grpSpPr>
          <a:xfrm>
            <a:off x="342730" y="3863817"/>
            <a:ext cx="512080" cy="466336"/>
            <a:chOff x="3442215" y="1692402"/>
            <a:chExt cx="393574" cy="351104"/>
          </a:xfrm>
        </p:grpSpPr>
        <p:sp>
          <p:nvSpPr>
            <p:cNvPr id="2817" name="Google Shape;2817;p41"/>
            <p:cNvSpPr/>
            <p:nvPr/>
          </p:nvSpPr>
          <p:spPr>
            <a:xfrm>
              <a:off x="3442215" y="1692402"/>
              <a:ext cx="393574" cy="351104"/>
            </a:xfrm>
            <a:custGeom>
              <a:avLst/>
              <a:gdLst/>
              <a:ahLst/>
              <a:cxnLst/>
              <a:rect l="l" t="t" r="r" b="b"/>
              <a:pathLst>
                <a:path w="53767" h="47965" extrusionOk="0">
                  <a:moveTo>
                    <a:pt x="26883" y="8930"/>
                  </a:moveTo>
                  <a:cubicBezTo>
                    <a:pt x="28063" y="10185"/>
                    <a:pt x="29183" y="11499"/>
                    <a:pt x="30229" y="12858"/>
                  </a:cubicBezTo>
                  <a:cubicBezTo>
                    <a:pt x="29116" y="12806"/>
                    <a:pt x="28000" y="12779"/>
                    <a:pt x="26883" y="12779"/>
                  </a:cubicBezTo>
                  <a:cubicBezTo>
                    <a:pt x="25767" y="12779"/>
                    <a:pt x="24651" y="12806"/>
                    <a:pt x="23538" y="12858"/>
                  </a:cubicBezTo>
                  <a:cubicBezTo>
                    <a:pt x="24583" y="11499"/>
                    <a:pt x="25703" y="10185"/>
                    <a:pt x="26883" y="8930"/>
                  </a:cubicBezTo>
                  <a:close/>
                  <a:moveTo>
                    <a:pt x="16200" y="2243"/>
                  </a:moveTo>
                  <a:cubicBezTo>
                    <a:pt x="18494" y="2243"/>
                    <a:pt x="21774" y="4024"/>
                    <a:pt x="25285" y="7347"/>
                  </a:cubicBezTo>
                  <a:cubicBezTo>
                    <a:pt x="23598" y="9139"/>
                    <a:pt x="22015" y="11066"/>
                    <a:pt x="20596" y="13082"/>
                  </a:cubicBezTo>
                  <a:cubicBezTo>
                    <a:pt x="18131" y="13306"/>
                    <a:pt x="15682" y="13709"/>
                    <a:pt x="13278" y="14277"/>
                  </a:cubicBezTo>
                  <a:cubicBezTo>
                    <a:pt x="11859" y="8288"/>
                    <a:pt x="12396" y="3882"/>
                    <a:pt x="14562" y="2642"/>
                  </a:cubicBezTo>
                  <a:cubicBezTo>
                    <a:pt x="15025" y="2374"/>
                    <a:pt x="15576" y="2243"/>
                    <a:pt x="16200" y="2243"/>
                  </a:cubicBezTo>
                  <a:close/>
                  <a:moveTo>
                    <a:pt x="37567" y="2242"/>
                  </a:moveTo>
                  <a:cubicBezTo>
                    <a:pt x="38191" y="2242"/>
                    <a:pt x="38741" y="2374"/>
                    <a:pt x="39205" y="2642"/>
                  </a:cubicBezTo>
                  <a:cubicBezTo>
                    <a:pt x="41370" y="3882"/>
                    <a:pt x="41908" y="8303"/>
                    <a:pt x="40504" y="14277"/>
                  </a:cubicBezTo>
                  <a:cubicBezTo>
                    <a:pt x="38085" y="13709"/>
                    <a:pt x="35635" y="13306"/>
                    <a:pt x="33186" y="13082"/>
                  </a:cubicBezTo>
                  <a:cubicBezTo>
                    <a:pt x="31752" y="11051"/>
                    <a:pt x="30184" y="9139"/>
                    <a:pt x="28481" y="7332"/>
                  </a:cubicBezTo>
                  <a:cubicBezTo>
                    <a:pt x="32004" y="4021"/>
                    <a:pt x="35277" y="2242"/>
                    <a:pt x="37567" y="2242"/>
                  </a:cubicBezTo>
                  <a:close/>
                  <a:moveTo>
                    <a:pt x="18938" y="15516"/>
                  </a:moveTo>
                  <a:cubicBezTo>
                    <a:pt x="17713" y="17398"/>
                    <a:pt x="16593" y="19325"/>
                    <a:pt x="15593" y="21326"/>
                  </a:cubicBezTo>
                  <a:cubicBezTo>
                    <a:pt x="14920" y="19728"/>
                    <a:pt x="14353" y="18100"/>
                    <a:pt x="13860" y="16457"/>
                  </a:cubicBezTo>
                  <a:cubicBezTo>
                    <a:pt x="15533" y="16054"/>
                    <a:pt x="17220" y="15740"/>
                    <a:pt x="18938" y="15516"/>
                  </a:cubicBezTo>
                  <a:close/>
                  <a:moveTo>
                    <a:pt x="34844" y="15516"/>
                  </a:moveTo>
                  <a:cubicBezTo>
                    <a:pt x="36546" y="15740"/>
                    <a:pt x="38234" y="16054"/>
                    <a:pt x="39907" y="16457"/>
                  </a:cubicBezTo>
                  <a:cubicBezTo>
                    <a:pt x="39414" y="18100"/>
                    <a:pt x="38846" y="19728"/>
                    <a:pt x="38174" y="21326"/>
                  </a:cubicBezTo>
                  <a:cubicBezTo>
                    <a:pt x="37174" y="19325"/>
                    <a:pt x="36053" y="17398"/>
                    <a:pt x="34844" y="15516"/>
                  </a:cubicBezTo>
                  <a:close/>
                  <a:moveTo>
                    <a:pt x="11680" y="17040"/>
                  </a:moveTo>
                  <a:cubicBezTo>
                    <a:pt x="12396" y="19414"/>
                    <a:pt x="13278" y="21729"/>
                    <a:pt x="14308" y="23984"/>
                  </a:cubicBezTo>
                  <a:cubicBezTo>
                    <a:pt x="13278" y="26225"/>
                    <a:pt x="12396" y="28554"/>
                    <a:pt x="11680" y="30914"/>
                  </a:cubicBezTo>
                  <a:cubicBezTo>
                    <a:pt x="5795" y="29152"/>
                    <a:pt x="2241" y="26478"/>
                    <a:pt x="2241" y="23984"/>
                  </a:cubicBezTo>
                  <a:cubicBezTo>
                    <a:pt x="2241" y="21475"/>
                    <a:pt x="5795" y="18802"/>
                    <a:pt x="11680" y="17040"/>
                  </a:cubicBezTo>
                  <a:close/>
                  <a:moveTo>
                    <a:pt x="42087" y="17040"/>
                  </a:moveTo>
                  <a:cubicBezTo>
                    <a:pt x="47971" y="18802"/>
                    <a:pt x="51526" y="21475"/>
                    <a:pt x="51526" y="23984"/>
                  </a:cubicBezTo>
                  <a:cubicBezTo>
                    <a:pt x="51526" y="26493"/>
                    <a:pt x="47986" y="29152"/>
                    <a:pt x="42087" y="30914"/>
                  </a:cubicBezTo>
                  <a:cubicBezTo>
                    <a:pt x="41370" y="28554"/>
                    <a:pt x="40504" y="26225"/>
                    <a:pt x="39473" y="23984"/>
                  </a:cubicBezTo>
                  <a:cubicBezTo>
                    <a:pt x="40504" y="21729"/>
                    <a:pt x="41370" y="19414"/>
                    <a:pt x="42087" y="17040"/>
                  </a:cubicBezTo>
                  <a:close/>
                  <a:moveTo>
                    <a:pt x="15593" y="26628"/>
                  </a:moveTo>
                  <a:cubicBezTo>
                    <a:pt x="16593" y="28629"/>
                    <a:pt x="17728" y="30571"/>
                    <a:pt x="18953" y="32437"/>
                  </a:cubicBezTo>
                  <a:lnTo>
                    <a:pt x="18938" y="32437"/>
                  </a:lnTo>
                  <a:cubicBezTo>
                    <a:pt x="17235" y="32213"/>
                    <a:pt x="15533" y="31900"/>
                    <a:pt x="13860" y="31497"/>
                  </a:cubicBezTo>
                  <a:cubicBezTo>
                    <a:pt x="14353" y="29854"/>
                    <a:pt x="14920" y="28226"/>
                    <a:pt x="15593" y="26628"/>
                  </a:cubicBezTo>
                  <a:close/>
                  <a:moveTo>
                    <a:pt x="38181" y="26644"/>
                  </a:moveTo>
                  <a:lnTo>
                    <a:pt x="38181" y="26644"/>
                  </a:lnTo>
                  <a:cubicBezTo>
                    <a:pt x="38850" y="28237"/>
                    <a:pt x="39415" y="29844"/>
                    <a:pt x="39907" y="31497"/>
                  </a:cubicBezTo>
                  <a:cubicBezTo>
                    <a:pt x="38234" y="31900"/>
                    <a:pt x="36531" y="32213"/>
                    <a:pt x="34829" y="32437"/>
                  </a:cubicBezTo>
                  <a:cubicBezTo>
                    <a:pt x="36050" y="30561"/>
                    <a:pt x="37168" y="28639"/>
                    <a:pt x="38181" y="26644"/>
                  </a:cubicBezTo>
                  <a:close/>
                  <a:moveTo>
                    <a:pt x="26883" y="15016"/>
                  </a:moveTo>
                  <a:cubicBezTo>
                    <a:pt x="28571" y="15016"/>
                    <a:pt x="30259" y="15083"/>
                    <a:pt x="31946" y="15218"/>
                  </a:cubicBezTo>
                  <a:cubicBezTo>
                    <a:pt x="33858" y="17995"/>
                    <a:pt x="35546" y="20923"/>
                    <a:pt x="36994" y="23984"/>
                  </a:cubicBezTo>
                  <a:cubicBezTo>
                    <a:pt x="35546" y="27031"/>
                    <a:pt x="33858" y="29958"/>
                    <a:pt x="31946" y="32736"/>
                  </a:cubicBezTo>
                  <a:cubicBezTo>
                    <a:pt x="30259" y="32871"/>
                    <a:pt x="28571" y="32938"/>
                    <a:pt x="26883" y="32938"/>
                  </a:cubicBezTo>
                  <a:cubicBezTo>
                    <a:pt x="25196" y="32938"/>
                    <a:pt x="23508" y="32871"/>
                    <a:pt x="21820" y="32736"/>
                  </a:cubicBezTo>
                  <a:cubicBezTo>
                    <a:pt x="19909" y="29958"/>
                    <a:pt x="18221" y="27031"/>
                    <a:pt x="16772" y="23984"/>
                  </a:cubicBezTo>
                  <a:cubicBezTo>
                    <a:pt x="18221" y="20923"/>
                    <a:pt x="19909" y="17995"/>
                    <a:pt x="21820" y="15218"/>
                  </a:cubicBezTo>
                  <a:cubicBezTo>
                    <a:pt x="23508" y="15083"/>
                    <a:pt x="25196" y="15016"/>
                    <a:pt x="26883" y="15016"/>
                  </a:cubicBezTo>
                  <a:close/>
                  <a:moveTo>
                    <a:pt x="23538" y="35096"/>
                  </a:moveTo>
                  <a:cubicBezTo>
                    <a:pt x="24651" y="35156"/>
                    <a:pt x="25767" y="35185"/>
                    <a:pt x="26883" y="35185"/>
                  </a:cubicBezTo>
                  <a:cubicBezTo>
                    <a:pt x="28000" y="35185"/>
                    <a:pt x="29116" y="35156"/>
                    <a:pt x="30229" y="35096"/>
                  </a:cubicBezTo>
                  <a:lnTo>
                    <a:pt x="30229" y="35096"/>
                  </a:lnTo>
                  <a:cubicBezTo>
                    <a:pt x="29183" y="36455"/>
                    <a:pt x="28063" y="37769"/>
                    <a:pt x="26883" y="39024"/>
                  </a:cubicBezTo>
                  <a:cubicBezTo>
                    <a:pt x="25703" y="37769"/>
                    <a:pt x="24583" y="36455"/>
                    <a:pt x="23538" y="35096"/>
                  </a:cubicBezTo>
                  <a:close/>
                  <a:moveTo>
                    <a:pt x="13278" y="33677"/>
                  </a:moveTo>
                  <a:lnTo>
                    <a:pt x="13278" y="33677"/>
                  </a:lnTo>
                  <a:cubicBezTo>
                    <a:pt x="15682" y="34245"/>
                    <a:pt x="18131" y="34648"/>
                    <a:pt x="20611" y="34872"/>
                  </a:cubicBezTo>
                  <a:cubicBezTo>
                    <a:pt x="22029" y="36903"/>
                    <a:pt x="23598" y="38815"/>
                    <a:pt x="25300" y="40622"/>
                  </a:cubicBezTo>
                  <a:cubicBezTo>
                    <a:pt x="21781" y="43929"/>
                    <a:pt x="18511" y="45717"/>
                    <a:pt x="16213" y="45717"/>
                  </a:cubicBezTo>
                  <a:cubicBezTo>
                    <a:pt x="15585" y="45717"/>
                    <a:pt x="15030" y="45584"/>
                    <a:pt x="14562" y="45311"/>
                  </a:cubicBezTo>
                  <a:cubicBezTo>
                    <a:pt x="12396" y="44072"/>
                    <a:pt x="11859" y="39666"/>
                    <a:pt x="13278" y="33677"/>
                  </a:cubicBezTo>
                  <a:close/>
                  <a:moveTo>
                    <a:pt x="40504" y="33677"/>
                  </a:moveTo>
                  <a:lnTo>
                    <a:pt x="40504" y="33677"/>
                  </a:lnTo>
                  <a:cubicBezTo>
                    <a:pt x="41908" y="39651"/>
                    <a:pt x="41370" y="44072"/>
                    <a:pt x="39205" y="45326"/>
                  </a:cubicBezTo>
                  <a:cubicBezTo>
                    <a:pt x="38743" y="45593"/>
                    <a:pt x="38195" y="45724"/>
                    <a:pt x="37573" y="45724"/>
                  </a:cubicBezTo>
                  <a:cubicBezTo>
                    <a:pt x="35279" y="45724"/>
                    <a:pt x="31996" y="43936"/>
                    <a:pt x="28481" y="40622"/>
                  </a:cubicBezTo>
                  <a:cubicBezTo>
                    <a:pt x="30169" y="38815"/>
                    <a:pt x="31737" y="36903"/>
                    <a:pt x="33171" y="34887"/>
                  </a:cubicBezTo>
                  <a:cubicBezTo>
                    <a:pt x="35635" y="34648"/>
                    <a:pt x="38085" y="34260"/>
                    <a:pt x="40504" y="33677"/>
                  </a:cubicBezTo>
                  <a:close/>
                  <a:moveTo>
                    <a:pt x="16180" y="0"/>
                  </a:moveTo>
                  <a:cubicBezTo>
                    <a:pt x="15177" y="0"/>
                    <a:pt x="14256" y="227"/>
                    <a:pt x="13442" y="701"/>
                  </a:cubicBezTo>
                  <a:cubicBezTo>
                    <a:pt x="10156" y="2598"/>
                    <a:pt x="9469" y="8004"/>
                    <a:pt x="11097" y="14859"/>
                  </a:cubicBezTo>
                  <a:cubicBezTo>
                    <a:pt x="4332" y="16875"/>
                    <a:pt x="0" y="20176"/>
                    <a:pt x="0" y="23984"/>
                  </a:cubicBezTo>
                  <a:cubicBezTo>
                    <a:pt x="0" y="27778"/>
                    <a:pt x="4332" y="31078"/>
                    <a:pt x="11097" y="33095"/>
                  </a:cubicBezTo>
                  <a:cubicBezTo>
                    <a:pt x="9469" y="39950"/>
                    <a:pt x="10156" y="45371"/>
                    <a:pt x="13442" y="47253"/>
                  </a:cubicBezTo>
                  <a:cubicBezTo>
                    <a:pt x="14295" y="47749"/>
                    <a:pt x="15223" y="47965"/>
                    <a:pt x="16189" y="47965"/>
                  </a:cubicBezTo>
                  <a:cubicBezTo>
                    <a:pt x="19874" y="47965"/>
                    <a:pt x="24115" y="44832"/>
                    <a:pt x="26883" y="42205"/>
                  </a:cubicBezTo>
                  <a:cubicBezTo>
                    <a:pt x="29655" y="44823"/>
                    <a:pt x="33902" y="47957"/>
                    <a:pt x="37590" y="47957"/>
                  </a:cubicBezTo>
                  <a:cubicBezTo>
                    <a:pt x="38551" y="47957"/>
                    <a:pt x="39475" y="47744"/>
                    <a:pt x="40325" y="47253"/>
                  </a:cubicBezTo>
                  <a:cubicBezTo>
                    <a:pt x="43625" y="45371"/>
                    <a:pt x="44297" y="39950"/>
                    <a:pt x="42670" y="33095"/>
                  </a:cubicBezTo>
                  <a:cubicBezTo>
                    <a:pt x="49435" y="31078"/>
                    <a:pt x="53766" y="27778"/>
                    <a:pt x="53766" y="23984"/>
                  </a:cubicBezTo>
                  <a:cubicBezTo>
                    <a:pt x="53766" y="20176"/>
                    <a:pt x="49435" y="16875"/>
                    <a:pt x="42670" y="14859"/>
                  </a:cubicBezTo>
                  <a:cubicBezTo>
                    <a:pt x="44297" y="8004"/>
                    <a:pt x="43625" y="2598"/>
                    <a:pt x="40325" y="701"/>
                  </a:cubicBezTo>
                  <a:cubicBezTo>
                    <a:pt x="39511" y="227"/>
                    <a:pt x="38590" y="0"/>
                    <a:pt x="37586" y="0"/>
                  </a:cubicBezTo>
                  <a:cubicBezTo>
                    <a:pt x="34540" y="0"/>
                    <a:pt x="30737" y="2094"/>
                    <a:pt x="26883" y="5734"/>
                  </a:cubicBezTo>
                  <a:cubicBezTo>
                    <a:pt x="23030" y="2094"/>
                    <a:pt x="19227" y="0"/>
                    <a:pt x="161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41"/>
            <p:cNvSpPr/>
            <p:nvPr/>
          </p:nvSpPr>
          <p:spPr>
            <a:xfrm>
              <a:off x="3597999" y="1826805"/>
              <a:ext cx="85278" cy="82160"/>
            </a:xfrm>
            <a:custGeom>
              <a:avLst/>
              <a:gdLst/>
              <a:ahLst/>
              <a:cxnLst/>
              <a:rect l="l" t="t" r="r" b="b"/>
              <a:pathLst>
                <a:path w="11650" h="11224" extrusionOk="0">
                  <a:moveTo>
                    <a:pt x="5601" y="2263"/>
                  </a:moveTo>
                  <a:cubicBezTo>
                    <a:pt x="8603" y="2263"/>
                    <a:pt x="10097" y="5877"/>
                    <a:pt x="7976" y="7998"/>
                  </a:cubicBezTo>
                  <a:cubicBezTo>
                    <a:pt x="7291" y="8678"/>
                    <a:pt x="6450" y="8983"/>
                    <a:pt x="5625" y="8983"/>
                  </a:cubicBezTo>
                  <a:cubicBezTo>
                    <a:pt x="3897" y="8983"/>
                    <a:pt x="2241" y="7645"/>
                    <a:pt x="2241" y="5623"/>
                  </a:cubicBezTo>
                  <a:cubicBezTo>
                    <a:pt x="2241" y="3756"/>
                    <a:pt x="3749" y="2263"/>
                    <a:pt x="5601" y="2263"/>
                  </a:cubicBezTo>
                  <a:close/>
                  <a:moveTo>
                    <a:pt x="5643" y="1"/>
                  </a:moveTo>
                  <a:cubicBezTo>
                    <a:pt x="2764" y="1"/>
                    <a:pt x="1" y="2238"/>
                    <a:pt x="1" y="5623"/>
                  </a:cubicBezTo>
                  <a:cubicBezTo>
                    <a:pt x="1" y="8715"/>
                    <a:pt x="2510" y="11224"/>
                    <a:pt x="5601" y="11224"/>
                  </a:cubicBezTo>
                  <a:cubicBezTo>
                    <a:pt x="7871" y="11224"/>
                    <a:pt x="9918" y="9850"/>
                    <a:pt x="10784" y="7759"/>
                  </a:cubicBezTo>
                  <a:cubicBezTo>
                    <a:pt x="11650" y="5668"/>
                    <a:pt x="11172" y="3264"/>
                    <a:pt x="9559" y="1651"/>
                  </a:cubicBezTo>
                  <a:cubicBezTo>
                    <a:pt x="8420" y="511"/>
                    <a:pt x="7018" y="1"/>
                    <a:pt x="56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Подзаголовок 6"/>
          <p:cNvSpPr>
            <a:spLocks noGrp="1"/>
          </p:cNvSpPr>
          <p:nvPr>
            <p:ph type="subTitle" idx="5"/>
          </p:nvPr>
        </p:nvSpPr>
        <p:spPr>
          <a:xfrm>
            <a:off x="434644" y="447076"/>
            <a:ext cx="8200202" cy="4010624"/>
          </a:xfrm>
          <a:solidFill>
            <a:schemeClr val="bg2">
              <a:lumMod val="60000"/>
              <a:lumOff val="40000"/>
            </a:schemeClr>
          </a:solidFill>
          <a:effectLst>
            <a:glow rad="139700">
              <a:schemeClr val="accent6">
                <a:satMod val="175000"/>
                <a:alpha val="40000"/>
              </a:schemeClr>
            </a:glow>
            <a:softEdge rad="317500"/>
          </a:effectLst>
        </p:spPr>
        <p:txBody>
          <a:bodyPr/>
          <a:lstStyle/>
          <a:p>
            <a:r>
              <a:rPr lang="ru-RU" sz="1400" dirty="0"/>
              <a:t>Классификация по типу носителя жидкой фазы представлена </a:t>
            </a:r>
            <a:r>
              <a:rPr lang="ru-RU" sz="1400" dirty="0">
                <a:solidFill>
                  <a:schemeClr val="accent6">
                    <a:lumMod val="75000"/>
                  </a:schemeClr>
                </a:solidFill>
              </a:rPr>
              <a:t>в таблице 1. </a:t>
            </a:r>
            <a:endParaRPr lang="ru-RU" sz="1400" dirty="0" smtClean="0">
              <a:solidFill>
                <a:schemeClr val="accent6">
                  <a:lumMod val="75000"/>
                </a:schemeClr>
              </a:solidFill>
            </a:endParaRPr>
          </a:p>
          <a:p>
            <a:r>
              <a:rPr lang="ru-RU" sz="1400" dirty="0" smtClean="0"/>
              <a:t>Она </a:t>
            </a:r>
            <a:r>
              <a:rPr lang="ru-RU" sz="1400" dirty="0"/>
              <a:t>также отражает развитие электрофоретических методов в </a:t>
            </a:r>
            <a:r>
              <a:rPr lang="ru-RU" sz="1400" dirty="0" smtClean="0"/>
              <a:t> </a:t>
            </a:r>
            <a:r>
              <a:rPr lang="ru-RU" sz="1400" dirty="0"/>
              <a:t>историческом аспекте. Первым был разработан электрофорез без какого-либо носителя: электрическая цепь между электродами замыкалась через буферный раствор, в котором и происходило разделение белков. Позднее при электрофорезе начали применять носители жидкой фазы – полимеры, служащие “каркасом” для буфера. Применение носителей позволило заметно снизить конвекцию (перемешивание) и, следовательно, повысить качество разделения белков. Носитель может быть в форме порошка, пленки, геля и др. </a:t>
            </a:r>
            <a:endParaRPr lang="ru-RU" sz="1400" dirty="0" smtClean="0"/>
          </a:p>
          <a:p>
            <a:r>
              <a:rPr lang="ru-RU" sz="1400" dirty="0" smtClean="0"/>
              <a:t>Последующие </a:t>
            </a:r>
            <a:r>
              <a:rPr lang="ru-RU" sz="1400" dirty="0"/>
              <a:t>разработки были посвящены </a:t>
            </a:r>
            <a:r>
              <a:rPr lang="ru-RU" sz="1400" b="1" dirty="0">
                <a:solidFill>
                  <a:schemeClr val="accent6">
                    <a:lumMod val="75000"/>
                  </a:schemeClr>
                </a:solidFill>
              </a:rPr>
              <a:t>усовершенствованию свойств </a:t>
            </a:r>
            <a:r>
              <a:rPr lang="ru-RU" sz="1400" b="1" dirty="0" smtClean="0">
                <a:solidFill>
                  <a:schemeClr val="accent6">
                    <a:lumMod val="75000"/>
                  </a:schemeClr>
                </a:solidFill>
              </a:rPr>
              <a:t>носителей.</a:t>
            </a:r>
            <a:endParaRPr lang="ru-RU" sz="1400" b="1" dirty="0">
              <a:solidFill>
                <a:schemeClr val="accent6">
                  <a:lumMod val="7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31"/>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469" t="19895" r="4850" b="3882"/>
          <a:stretch/>
        </p:blipFill>
        <p:spPr bwMode="auto">
          <a:xfrm>
            <a:off x="779318" y="195364"/>
            <a:ext cx="7776252" cy="4740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37"/>
        <p:cNvGrpSpPr/>
        <p:nvPr/>
      </p:nvGrpSpPr>
      <p:grpSpPr>
        <a:xfrm>
          <a:off x="0" y="0"/>
          <a:ext cx="0" cy="0"/>
          <a:chOff x="0" y="0"/>
          <a:chExt cx="0" cy="0"/>
        </a:xfrm>
      </p:grpSpPr>
      <p:sp>
        <p:nvSpPr>
          <p:cNvPr id="2838" name="Google Shape;2838;p44"/>
          <p:cNvSpPr txBox="1">
            <a:spLocks noGrp="1"/>
          </p:cNvSpPr>
          <p:nvPr>
            <p:ph type="title"/>
          </p:nvPr>
        </p:nvSpPr>
        <p:spPr>
          <a:xfrm>
            <a:off x="2452253" y="196537"/>
            <a:ext cx="4679791" cy="32300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RU" sz="2800" dirty="0" err="1" smtClean="0"/>
              <a:t>Агарозный</a:t>
            </a:r>
            <a:r>
              <a:rPr lang="ru-RU" sz="2800" dirty="0" smtClean="0"/>
              <a:t> гель-ЭФ</a:t>
            </a:r>
            <a:endParaRPr sz="2800" dirty="0"/>
          </a:p>
        </p:txBody>
      </p:sp>
      <p:sp>
        <p:nvSpPr>
          <p:cNvPr id="2839" name="Google Shape;2839;p44"/>
          <p:cNvSpPr txBox="1">
            <a:spLocks noGrp="1"/>
          </p:cNvSpPr>
          <p:nvPr>
            <p:ph type="subTitle" idx="1"/>
          </p:nvPr>
        </p:nvSpPr>
        <p:spPr>
          <a:xfrm>
            <a:off x="602672" y="665018"/>
            <a:ext cx="7990609" cy="3834246"/>
          </a:xfrm>
          <a:prstGeom prst="rect">
            <a:avLst/>
          </a:prstGeom>
          <a:solidFill>
            <a:schemeClr val="bg2">
              <a:lumMod val="60000"/>
              <a:lumOff val="40000"/>
            </a:schemeClr>
          </a:solidFill>
          <a:effectLst>
            <a:glow rad="228600">
              <a:schemeClr val="accent6">
                <a:satMod val="175000"/>
                <a:alpha val="40000"/>
              </a:schemeClr>
            </a:glow>
            <a:softEdge rad="127000"/>
          </a:effectLst>
        </p:spPr>
        <p:txBody>
          <a:bodyPr spcFirstLastPara="1" wrap="square" lIns="91425" tIns="91425" rIns="91425" bIns="91425" anchor="ctr" anchorCtr="0">
            <a:noAutofit/>
          </a:bodyPr>
          <a:lstStyle/>
          <a:p>
            <a:pPr marL="0" lvl="0" indent="0"/>
            <a:r>
              <a:rPr lang="ru-RU" sz="1400" dirty="0" smtClean="0"/>
              <a:t>Современные </a:t>
            </a:r>
            <a:r>
              <a:rPr lang="ru-RU" sz="1400" dirty="0"/>
              <a:t>варианты электрофореза используют пластинки или колонки с </a:t>
            </a:r>
            <a:r>
              <a:rPr lang="ru-RU" sz="1400" dirty="0" err="1"/>
              <a:t>агарозным</a:t>
            </a:r>
            <a:r>
              <a:rPr lang="ru-RU" sz="1400" dirty="0"/>
              <a:t> гелем. </a:t>
            </a:r>
            <a:endParaRPr lang="ru-RU" sz="1400" dirty="0" smtClean="0"/>
          </a:p>
          <a:p>
            <a:pPr marL="0" lvl="0" indent="0"/>
            <a:r>
              <a:rPr lang="ru-RU" sz="1400" b="1" dirty="0" smtClean="0">
                <a:solidFill>
                  <a:schemeClr val="accent6">
                    <a:lumMod val="75000"/>
                  </a:schemeClr>
                </a:solidFill>
              </a:rPr>
              <a:t>От цели исследований:</a:t>
            </a:r>
          </a:p>
          <a:p>
            <a:pPr marL="0" lvl="0" indent="0"/>
            <a:r>
              <a:rPr lang="ru-RU" sz="1400" dirty="0" smtClean="0"/>
              <a:t>-аналитический-</a:t>
            </a:r>
          </a:p>
          <a:p>
            <a:pPr marL="0" lvl="0" indent="0"/>
            <a:r>
              <a:rPr lang="ru-RU" sz="1400" dirty="0" smtClean="0"/>
              <a:t>-</a:t>
            </a:r>
            <a:r>
              <a:rPr lang="ru-RU" sz="1400" dirty="0" err="1" smtClean="0"/>
              <a:t>препаративный</a:t>
            </a:r>
            <a:r>
              <a:rPr lang="ru-RU" sz="1400" dirty="0" smtClean="0"/>
              <a:t>-</a:t>
            </a:r>
          </a:p>
          <a:p>
            <a:pPr marL="0" lvl="0" indent="0"/>
            <a:r>
              <a:rPr lang="ru-RU" sz="1400" dirty="0" smtClean="0">
                <a:solidFill>
                  <a:schemeClr val="accent6">
                    <a:lumMod val="75000"/>
                  </a:schemeClr>
                </a:solidFill>
              </a:rPr>
              <a:t>Аналитический </a:t>
            </a:r>
            <a:r>
              <a:rPr lang="ru-RU" sz="1400" dirty="0">
                <a:solidFill>
                  <a:schemeClr val="accent6">
                    <a:lumMod val="75000"/>
                  </a:schemeClr>
                </a:solidFill>
              </a:rPr>
              <a:t>электрофорез </a:t>
            </a:r>
            <a:r>
              <a:rPr lang="ru-RU" sz="1400" dirty="0"/>
              <a:t>в </a:t>
            </a:r>
            <a:r>
              <a:rPr lang="ru-RU" sz="1400" dirty="0" err="1"/>
              <a:t>агарозном</a:t>
            </a:r>
            <a:r>
              <a:rPr lang="ru-RU" sz="1400" dirty="0"/>
              <a:t> геле имеет целью электрофоретическое разделение макромолекул с последующей </a:t>
            </a:r>
            <a:r>
              <a:rPr lang="ru-RU" sz="1400" dirty="0" smtClean="0"/>
              <a:t>визуализацией </a:t>
            </a:r>
            <a:r>
              <a:rPr lang="ru-RU" sz="1400" dirty="0"/>
              <a:t>и анализом полученных результатов. </a:t>
            </a:r>
            <a:endParaRPr lang="ru-RU" sz="1400" dirty="0" smtClean="0"/>
          </a:p>
          <a:p>
            <a:pPr marL="0" lvl="0" indent="0"/>
            <a:r>
              <a:rPr lang="ru-RU" sz="1400" dirty="0" smtClean="0"/>
              <a:t>Для </a:t>
            </a:r>
            <a:r>
              <a:rPr lang="ru-RU" sz="1400" dirty="0"/>
              <a:t>извлечения из геля разделенных компонентов используют несколько способов: </a:t>
            </a:r>
            <a:r>
              <a:rPr lang="ru-RU" sz="1400" dirty="0" err="1"/>
              <a:t>агарозный</a:t>
            </a:r>
            <a:r>
              <a:rPr lang="ru-RU" sz="1400" dirty="0"/>
              <a:t> гель подвергают </a:t>
            </a:r>
            <a:r>
              <a:rPr lang="ru-RU" sz="1400" dirty="0" err="1"/>
              <a:t>элюции</a:t>
            </a:r>
            <a:r>
              <a:rPr lang="ru-RU" sz="1400" dirty="0"/>
              <a:t> буферными растворами, центрифугированию, замораживанию и </a:t>
            </a:r>
            <a:r>
              <a:rPr lang="ru-RU" sz="1400" dirty="0" smtClean="0"/>
              <a:t>оттаиванию, и </a:t>
            </a:r>
            <a:r>
              <a:rPr lang="ru-RU" sz="1400" dirty="0"/>
              <a:t>др</a:t>
            </a:r>
            <a:r>
              <a:rPr lang="ru-RU" sz="1400" dirty="0" smtClean="0"/>
              <a:t>.</a:t>
            </a:r>
          </a:p>
          <a:p>
            <a:pPr marL="0" lvl="0" indent="0"/>
            <a:r>
              <a:rPr lang="ru-RU" sz="1400" dirty="0" smtClean="0"/>
              <a:t> </a:t>
            </a:r>
          </a:p>
          <a:p>
            <a:pPr marL="0" lvl="0" indent="0"/>
            <a:r>
              <a:rPr lang="ru-RU" sz="1400" b="1" i="1" dirty="0" smtClean="0"/>
              <a:t>Электрофорез </a:t>
            </a:r>
            <a:r>
              <a:rPr lang="ru-RU" sz="1400" b="1" i="1" dirty="0"/>
              <a:t>в </a:t>
            </a:r>
            <a:r>
              <a:rPr lang="ru-RU" sz="1400" b="1" i="1" dirty="0" err="1"/>
              <a:t>агарозном</a:t>
            </a:r>
            <a:r>
              <a:rPr lang="ru-RU" sz="1400" b="1" i="1" dirty="0"/>
              <a:t> геле в различных модификациях широко применяется как метод разделения макромолекул в биологии и медицине</a:t>
            </a:r>
            <a:r>
              <a:rPr lang="ru-RU" sz="1400" b="1" i="1" dirty="0" smtClean="0"/>
              <a:t>.</a:t>
            </a:r>
          </a:p>
          <a:p>
            <a:pPr marL="0" lvl="0" indent="0"/>
            <a:r>
              <a:rPr lang="ru-RU" sz="1600" b="1" dirty="0" err="1">
                <a:solidFill>
                  <a:schemeClr val="accent6">
                    <a:lumMod val="75000"/>
                  </a:schemeClr>
                </a:solidFill>
              </a:rPr>
              <a:t>Агароза</a:t>
            </a:r>
            <a:r>
              <a:rPr lang="ru-RU" sz="1400" dirty="0"/>
              <a:t> – это особо чистая фракция природного линейного полисахарида </a:t>
            </a:r>
            <a:r>
              <a:rPr lang="ru-RU" sz="1400" dirty="0" err="1"/>
              <a:t>агара</a:t>
            </a:r>
            <a:r>
              <a:rPr lang="ru-RU" sz="1400" dirty="0"/>
              <a:t>, который получают из морских красных водорослей (</a:t>
            </a:r>
            <a:r>
              <a:rPr lang="ru-RU" sz="1400" dirty="0" err="1"/>
              <a:t>Gracilaria</a:t>
            </a:r>
            <a:r>
              <a:rPr lang="ru-RU" sz="1400" dirty="0"/>
              <a:t>, </a:t>
            </a:r>
            <a:r>
              <a:rPr lang="ru-RU" sz="1400" dirty="0" err="1"/>
              <a:t>Gelidium</a:t>
            </a:r>
            <a:r>
              <a:rPr lang="ru-RU" sz="1400" dirty="0"/>
              <a:t>, </a:t>
            </a:r>
            <a:r>
              <a:rPr lang="ru-RU" sz="1400" dirty="0" err="1"/>
              <a:t>Ahnfeltia</a:t>
            </a:r>
            <a:r>
              <a:rPr lang="ru-RU" sz="1400" dirty="0"/>
              <a:t>). </a:t>
            </a:r>
            <a:endParaRPr lang="ru-RU" sz="1400" dirty="0" smtClean="0"/>
          </a:p>
          <a:p>
            <a:pPr marL="0" lvl="0" indent="0"/>
            <a:endParaRPr lang="ru-RU" sz="1400" dirty="0" smtClean="0"/>
          </a:p>
          <a:p>
            <a:pPr marL="0" lvl="0" indent="0"/>
            <a:r>
              <a:rPr lang="ru-RU" sz="1400" b="1" dirty="0">
                <a:solidFill>
                  <a:schemeClr val="accent6">
                    <a:lumMod val="75000"/>
                  </a:schemeClr>
                </a:solidFill>
              </a:rPr>
              <a:t>Затвердевший гель представляет собой не вполне равновесную систему: со временем он несколько уплотняется, выдавливая из себя </a:t>
            </a:r>
            <a:r>
              <a:rPr lang="ru-RU" sz="1400" b="1" dirty="0" smtClean="0">
                <a:solidFill>
                  <a:schemeClr val="accent6">
                    <a:lumMod val="75000"/>
                  </a:schemeClr>
                </a:solidFill>
              </a:rPr>
              <a:t>жидкость</a:t>
            </a:r>
            <a:r>
              <a:rPr lang="ru-RU" sz="1400" b="1" dirty="0">
                <a:solidFill>
                  <a:schemeClr val="accent6">
                    <a:lumMod val="75000"/>
                  </a:schemeClr>
                </a:solidFill>
              </a:rPr>
              <a:t>. </a:t>
            </a:r>
            <a:endParaRPr sz="1400" b="1" dirty="0">
              <a:solidFill>
                <a:schemeClr val="accent6">
                  <a:lumMod val="7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41"/>
        <p:cNvGrpSpPr/>
        <p:nvPr/>
      </p:nvGrpSpPr>
      <p:grpSpPr>
        <a:xfrm>
          <a:off x="0" y="0"/>
          <a:ext cx="0" cy="0"/>
          <a:chOff x="0" y="0"/>
          <a:chExt cx="0" cy="0"/>
        </a:xfrm>
      </p:grpSpPr>
      <p:grpSp>
        <p:nvGrpSpPr>
          <p:cNvPr id="2744" name="Google Shape;2744;p36"/>
          <p:cNvGrpSpPr/>
          <p:nvPr/>
        </p:nvGrpSpPr>
        <p:grpSpPr>
          <a:xfrm flipH="1">
            <a:off x="8313866" y="368344"/>
            <a:ext cx="545422" cy="666492"/>
            <a:chOff x="2859835" y="2776139"/>
            <a:chExt cx="634581" cy="775442"/>
          </a:xfrm>
        </p:grpSpPr>
        <p:sp>
          <p:nvSpPr>
            <p:cNvPr id="2745" name="Google Shape;2745;p36"/>
            <p:cNvSpPr/>
            <p:nvPr/>
          </p:nvSpPr>
          <p:spPr>
            <a:xfrm>
              <a:off x="2859835" y="2847066"/>
              <a:ext cx="634581" cy="704515"/>
            </a:xfrm>
            <a:custGeom>
              <a:avLst/>
              <a:gdLst/>
              <a:ahLst/>
              <a:cxnLst/>
              <a:rect l="l" t="t" r="r" b="b"/>
              <a:pathLst>
                <a:path w="17304" h="19211" fill="none" extrusionOk="0">
                  <a:moveTo>
                    <a:pt x="10546" y="1"/>
                  </a:moveTo>
                  <a:lnTo>
                    <a:pt x="10546" y="6486"/>
                  </a:lnTo>
                  <a:cubicBezTo>
                    <a:pt x="10546" y="6486"/>
                    <a:pt x="14960" y="13189"/>
                    <a:pt x="15778" y="14551"/>
                  </a:cubicBezTo>
                  <a:cubicBezTo>
                    <a:pt x="16568" y="15887"/>
                    <a:pt x="17303" y="16977"/>
                    <a:pt x="17303" y="17603"/>
                  </a:cubicBezTo>
                  <a:cubicBezTo>
                    <a:pt x="17303" y="18284"/>
                    <a:pt x="17058" y="18911"/>
                    <a:pt x="15669" y="18938"/>
                  </a:cubicBezTo>
                  <a:lnTo>
                    <a:pt x="8666" y="19075"/>
                  </a:lnTo>
                  <a:lnTo>
                    <a:pt x="1636" y="19184"/>
                  </a:lnTo>
                  <a:cubicBezTo>
                    <a:pt x="246" y="19211"/>
                    <a:pt x="1" y="18584"/>
                    <a:pt x="1" y="17903"/>
                  </a:cubicBezTo>
                  <a:cubicBezTo>
                    <a:pt x="1" y="17303"/>
                    <a:pt x="682" y="16241"/>
                    <a:pt x="1554" y="14797"/>
                  </a:cubicBezTo>
                  <a:cubicBezTo>
                    <a:pt x="2399" y="13380"/>
                    <a:pt x="6758" y="6568"/>
                    <a:pt x="6758" y="6568"/>
                  </a:cubicBezTo>
                  <a:lnTo>
                    <a:pt x="6758" y="55"/>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36"/>
            <p:cNvSpPr/>
            <p:nvPr/>
          </p:nvSpPr>
          <p:spPr>
            <a:xfrm>
              <a:off x="3005759" y="3252785"/>
              <a:ext cx="342778" cy="6051"/>
            </a:xfrm>
            <a:custGeom>
              <a:avLst/>
              <a:gdLst/>
              <a:ahLst/>
              <a:cxnLst/>
              <a:rect l="l" t="t" r="r" b="b"/>
              <a:pathLst>
                <a:path w="9347" h="165" fill="none" extrusionOk="0">
                  <a:moveTo>
                    <a:pt x="0" y="164"/>
                  </a:moveTo>
                  <a:lnTo>
                    <a:pt x="9346"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36"/>
            <p:cNvSpPr/>
            <p:nvPr/>
          </p:nvSpPr>
          <p:spPr>
            <a:xfrm>
              <a:off x="3062712" y="2776139"/>
              <a:ext cx="229863" cy="64984"/>
            </a:xfrm>
            <a:custGeom>
              <a:avLst/>
              <a:gdLst/>
              <a:ahLst/>
              <a:cxnLst/>
              <a:rect l="l" t="t" r="r" b="b"/>
              <a:pathLst>
                <a:path w="6268" h="1772" fill="none" extrusionOk="0">
                  <a:moveTo>
                    <a:pt x="6240" y="818"/>
                  </a:moveTo>
                  <a:cubicBezTo>
                    <a:pt x="6240" y="1281"/>
                    <a:pt x="5886" y="1663"/>
                    <a:pt x="5423" y="1690"/>
                  </a:cubicBezTo>
                  <a:lnTo>
                    <a:pt x="818" y="1771"/>
                  </a:lnTo>
                  <a:cubicBezTo>
                    <a:pt x="355" y="1771"/>
                    <a:pt x="0" y="1390"/>
                    <a:pt x="0" y="954"/>
                  </a:cubicBezTo>
                  <a:lnTo>
                    <a:pt x="0" y="954"/>
                  </a:lnTo>
                  <a:cubicBezTo>
                    <a:pt x="0" y="464"/>
                    <a:pt x="355" y="109"/>
                    <a:pt x="818" y="82"/>
                  </a:cubicBezTo>
                  <a:lnTo>
                    <a:pt x="5423" y="0"/>
                  </a:lnTo>
                  <a:cubicBezTo>
                    <a:pt x="5886" y="0"/>
                    <a:pt x="6267" y="355"/>
                    <a:pt x="6240" y="81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8" name="Google Shape;2748;p36"/>
          <p:cNvGrpSpPr/>
          <p:nvPr/>
        </p:nvGrpSpPr>
        <p:grpSpPr>
          <a:xfrm flipH="1">
            <a:off x="7945527" y="883912"/>
            <a:ext cx="158924" cy="202737"/>
            <a:chOff x="2947570" y="-1075969"/>
            <a:chExt cx="184903" cy="235878"/>
          </a:xfrm>
        </p:grpSpPr>
        <p:sp>
          <p:nvSpPr>
            <p:cNvPr id="2749" name="Google Shape;2749;p36"/>
            <p:cNvSpPr/>
            <p:nvPr/>
          </p:nvSpPr>
          <p:spPr>
            <a:xfrm>
              <a:off x="2947570" y="-1075969"/>
              <a:ext cx="184903" cy="235878"/>
            </a:xfrm>
            <a:custGeom>
              <a:avLst/>
              <a:gdLst/>
              <a:ahLst/>
              <a:cxnLst/>
              <a:rect l="l" t="t" r="r" b="b"/>
              <a:pathLst>
                <a:path w="5042" h="6432" fill="none" extrusionOk="0">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36"/>
            <p:cNvSpPr/>
            <p:nvPr/>
          </p:nvSpPr>
          <p:spPr>
            <a:xfrm>
              <a:off x="2956555" y="-994040"/>
              <a:ext cx="63003" cy="65020"/>
            </a:xfrm>
            <a:custGeom>
              <a:avLst/>
              <a:gdLst/>
              <a:ahLst/>
              <a:cxnLst/>
              <a:rect l="l" t="t" r="r" b="b"/>
              <a:pathLst>
                <a:path w="1718" h="1773" fill="none" extrusionOk="0">
                  <a:moveTo>
                    <a:pt x="1" y="1772"/>
                  </a:moveTo>
                  <a:lnTo>
                    <a:pt x="1717"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36"/>
            <p:cNvSpPr/>
            <p:nvPr/>
          </p:nvSpPr>
          <p:spPr>
            <a:xfrm>
              <a:off x="3038520" y="-991033"/>
              <a:ext cx="78956" cy="79983"/>
            </a:xfrm>
            <a:custGeom>
              <a:avLst/>
              <a:gdLst/>
              <a:ahLst/>
              <a:cxnLst/>
              <a:rect l="l" t="t" r="r" b="b"/>
              <a:pathLst>
                <a:path w="2153" h="2181" fill="none" extrusionOk="0">
                  <a:moveTo>
                    <a:pt x="2153" y="1"/>
                  </a:moveTo>
                  <a:lnTo>
                    <a:pt x="0" y="218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2" name="Google Shape;2752;p36"/>
          <p:cNvGrpSpPr/>
          <p:nvPr/>
        </p:nvGrpSpPr>
        <p:grpSpPr>
          <a:xfrm>
            <a:off x="7437194" y="2374827"/>
            <a:ext cx="166649" cy="167500"/>
            <a:chOff x="3407917" y="-1400250"/>
            <a:chExt cx="193891" cy="194881"/>
          </a:xfrm>
        </p:grpSpPr>
        <p:sp>
          <p:nvSpPr>
            <p:cNvPr id="2753" name="Google Shape;2753;p36"/>
            <p:cNvSpPr/>
            <p:nvPr/>
          </p:nvSpPr>
          <p:spPr>
            <a:xfrm>
              <a:off x="3504845" y="-1400250"/>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36"/>
            <p:cNvSpPr/>
            <p:nvPr/>
          </p:nvSpPr>
          <p:spPr>
            <a:xfrm>
              <a:off x="3504845" y="-1279337"/>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36"/>
            <p:cNvSpPr/>
            <p:nvPr/>
          </p:nvSpPr>
          <p:spPr>
            <a:xfrm>
              <a:off x="3407917" y="-1302331"/>
              <a:ext cx="72978" cy="1027"/>
            </a:xfrm>
            <a:custGeom>
              <a:avLst/>
              <a:gdLst/>
              <a:ahLst/>
              <a:cxnLst/>
              <a:rect l="l" t="t" r="r" b="b"/>
              <a:pathLst>
                <a:path w="1990" h="28" fill="none" extrusionOk="0">
                  <a:moveTo>
                    <a:pt x="1" y="28"/>
                  </a:moveTo>
                  <a:lnTo>
                    <a:pt x="199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6"/>
            <p:cNvSpPr/>
            <p:nvPr/>
          </p:nvSpPr>
          <p:spPr>
            <a:xfrm>
              <a:off x="3528830" y="-1304312"/>
              <a:ext cx="72978" cy="1027"/>
            </a:xfrm>
            <a:custGeom>
              <a:avLst/>
              <a:gdLst/>
              <a:ahLst/>
              <a:cxnLst/>
              <a:rect l="l" t="t" r="r" b="b"/>
              <a:pathLst>
                <a:path w="1990" h="28" fill="none" extrusionOk="0">
                  <a:moveTo>
                    <a:pt x="1" y="27"/>
                  </a:moveTo>
                  <a:lnTo>
                    <a:pt x="1990"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6"/>
            <p:cNvSpPr/>
            <p:nvPr/>
          </p:nvSpPr>
          <p:spPr>
            <a:xfrm>
              <a:off x="3436889" y="-1370287"/>
              <a:ext cx="51011" cy="51011"/>
            </a:xfrm>
            <a:custGeom>
              <a:avLst/>
              <a:gdLst/>
              <a:ahLst/>
              <a:cxnLst/>
              <a:rect l="l" t="t" r="r" b="b"/>
              <a:pathLst>
                <a:path w="1391" h="1391" fill="none" extrusionOk="0">
                  <a:moveTo>
                    <a:pt x="1" y="1"/>
                  </a:moveTo>
                  <a:lnTo>
                    <a:pt x="1391"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6"/>
            <p:cNvSpPr/>
            <p:nvPr/>
          </p:nvSpPr>
          <p:spPr>
            <a:xfrm>
              <a:off x="3521825" y="-1286342"/>
              <a:ext cx="52002" cy="51011"/>
            </a:xfrm>
            <a:custGeom>
              <a:avLst/>
              <a:gdLst/>
              <a:ahLst/>
              <a:cxnLst/>
              <a:rect l="l" t="t" r="r" b="b"/>
              <a:pathLst>
                <a:path w="1418" h="1391" fill="none" extrusionOk="0">
                  <a:moveTo>
                    <a:pt x="1" y="1"/>
                  </a:moveTo>
                  <a:lnTo>
                    <a:pt x="1418"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6"/>
            <p:cNvSpPr/>
            <p:nvPr/>
          </p:nvSpPr>
          <p:spPr>
            <a:xfrm>
              <a:off x="3436889" y="-1285352"/>
              <a:ext cx="51011" cy="52992"/>
            </a:xfrm>
            <a:custGeom>
              <a:avLst/>
              <a:gdLst/>
              <a:ahLst/>
              <a:cxnLst/>
              <a:rect l="l" t="t" r="r" b="b"/>
              <a:pathLst>
                <a:path w="1391" h="1445" fill="none" extrusionOk="0">
                  <a:moveTo>
                    <a:pt x="1" y="1445"/>
                  </a:moveTo>
                  <a:lnTo>
                    <a:pt x="139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6"/>
            <p:cNvSpPr/>
            <p:nvPr/>
          </p:nvSpPr>
          <p:spPr>
            <a:xfrm>
              <a:off x="3521825" y="-1372268"/>
              <a:ext cx="52002" cy="52002"/>
            </a:xfrm>
            <a:custGeom>
              <a:avLst/>
              <a:gdLst/>
              <a:ahLst/>
              <a:cxnLst/>
              <a:rect l="l" t="t" r="r" b="b"/>
              <a:pathLst>
                <a:path w="1418" h="1418" fill="none" extrusionOk="0">
                  <a:moveTo>
                    <a:pt x="1" y="1417"/>
                  </a:moveTo>
                  <a:lnTo>
                    <a:pt x="1418"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2" name="Picture 4" descr="https://s0.slide-share.ru/s_slide/94a39d659dc7d302df1398f0ffab0778/fcbb928c-a125-4119-b520-42945c599904.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414" y="218570"/>
            <a:ext cx="6196684" cy="4647514"/>
          </a:xfrm>
          <a:prstGeom prst="rect">
            <a:avLst/>
          </a:prstGeom>
          <a:noFill/>
          <a:effectLst>
            <a:glow rad="228600">
              <a:schemeClr val="accent6">
                <a:satMod val="175000"/>
                <a:alpha val="40000"/>
              </a:schemeClr>
            </a:glow>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51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41"/>
        <p:cNvGrpSpPr/>
        <p:nvPr/>
      </p:nvGrpSpPr>
      <p:grpSpPr>
        <a:xfrm>
          <a:off x="0" y="0"/>
          <a:ext cx="0" cy="0"/>
          <a:chOff x="0" y="0"/>
          <a:chExt cx="0" cy="0"/>
        </a:xfrm>
      </p:grpSpPr>
      <p:grpSp>
        <p:nvGrpSpPr>
          <p:cNvPr id="2744" name="Google Shape;2744;p36"/>
          <p:cNvGrpSpPr/>
          <p:nvPr/>
        </p:nvGrpSpPr>
        <p:grpSpPr>
          <a:xfrm flipH="1">
            <a:off x="8313866" y="368344"/>
            <a:ext cx="545422" cy="666492"/>
            <a:chOff x="2859835" y="2776139"/>
            <a:chExt cx="634581" cy="775442"/>
          </a:xfrm>
        </p:grpSpPr>
        <p:sp>
          <p:nvSpPr>
            <p:cNvPr id="2745" name="Google Shape;2745;p36"/>
            <p:cNvSpPr/>
            <p:nvPr/>
          </p:nvSpPr>
          <p:spPr>
            <a:xfrm>
              <a:off x="2859835" y="2847066"/>
              <a:ext cx="634581" cy="704515"/>
            </a:xfrm>
            <a:custGeom>
              <a:avLst/>
              <a:gdLst/>
              <a:ahLst/>
              <a:cxnLst/>
              <a:rect l="l" t="t" r="r" b="b"/>
              <a:pathLst>
                <a:path w="17304" h="19211" fill="none" extrusionOk="0">
                  <a:moveTo>
                    <a:pt x="10546" y="1"/>
                  </a:moveTo>
                  <a:lnTo>
                    <a:pt x="10546" y="6486"/>
                  </a:lnTo>
                  <a:cubicBezTo>
                    <a:pt x="10546" y="6486"/>
                    <a:pt x="14960" y="13189"/>
                    <a:pt x="15778" y="14551"/>
                  </a:cubicBezTo>
                  <a:cubicBezTo>
                    <a:pt x="16568" y="15887"/>
                    <a:pt x="17303" y="16977"/>
                    <a:pt x="17303" y="17603"/>
                  </a:cubicBezTo>
                  <a:cubicBezTo>
                    <a:pt x="17303" y="18284"/>
                    <a:pt x="17058" y="18911"/>
                    <a:pt x="15669" y="18938"/>
                  </a:cubicBezTo>
                  <a:lnTo>
                    <a:pt x="8666" y="19075"/>
                  </a:lnTo>
                  <a:lnTo>
                    <a:pt x="1636" y="19184"/>
                  </a:lnTo>
                  <a:cubicBezTo>
                    <a:pt x="246" y="19211"/>
                    <a:pt x="1" y="18584"/>
                    <a:pt x="1" y="17903"/>
                  </a:cubicBezTo>
                  <a:cubicBezTo>
                    <a:pt x="1" y="17303"/>
                    <a:pt x="682" y="16241"/>
                    <a:pt x="1554" y="14797"/>
                  </a:cubicBezTo>
                  <a:cubicBezTo>
                    <a:pt x="2399" y="13380"/>
                    <a:pt x="6758" y="6568"/>
                    <a:pt x="6758" y="6568"/>
                  </a:cubicBezTo>
                  <a:lnTo>
                    <a:pt x="6758" y="55"/>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36"/>
            <p:cNvSpPr/>
            <p:nvPr/>
          </p:nvSpPr>
          <p:spPr>
            <a:xfrm>
              <a:off x="3005759" y="3252785"/>
              <a:ext cx="342778" cy="6051"/>
            </a:xfrm>
            <a:custGeom>
              <a:avLst/>
              <a:gdLst/>
              <a:ahLst/>
              <a:cxnLst/>
              <a:rect l="l" t="t" r="r" b="b"/>
              <a:pathLst>
                <a:path w="9347" h="165" fill="none" extrusionOk="0">
                  <a:moveTo>
                    <a:pt x="0" y="164"/>
                  </a:moveTo>
                  <a:lnTo>
                    <a:pt x="9346"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36"/>
            <p:cNvSpPr/>
            <p:nvPr/>
          </p:nvSpPr>
          <p:spPr>
            <a:xfrm>
              <a:off x="3062712" y="2776139"/>
              <a:ext cx="229863" cy="64984"/>
            </a:xfrm>
            <a:custGeom>
              <a:avLst/>
              <a:gdLst/>
              <a:ahLst/>
              <a:cxnLst/>
              <a:rect l="l" t="t" r="r" b="b"/>
              <a:pathLst>
                <a:path w="6268" h="1772" fill="none" extrusionOk="0">
                  <a:moveTo>
                    <a:pt x="6240" y="818"/>
                  </a:moveTo>
                  <a:cubicBezTo>
                    <a:pt x="6240" y="1281"/>
                    <a:pt x="5886" y="1663"/>
                    <a:pt x="5423" y="1690"/>
                  </a:cubicBezTo>
                  <a:lnTo>
                    <a:pt x="818" y="1771"/>
                  </a:lnTo>
                  <a:cubicBezTo>
                    <a:pt x="355" y="1771"/>
                    <a:pt x="0" y="1390"/>
                    <a:pt x="0" y="954"/>
                  </a:cubicBezTo>
                  <a:lnTo>
                    <a:pt x="0" y="954"/>
                  </a:lnTo>
                  <a:cubicBezTo>
                    <a:pt x="0" y="464"/>
                    <a:pt x="355" y="109"/>
                    <a:pt x="818" y="82"/>
                  </a:cubicBezTo>
                  <a:lnTo>
                    <a:pt x="5423" y="0"/>
                  </a:lnTo>
                  <a:cubicBezTo>
                    <a:pt x="5886" y="0"/>
                    <a:pt x="6267" y="355"/>
                    <a:pt x="6240" y="818"/>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8" name="Google Shape;2748;p36"/>
          <p:cNvGrpSpPr/>
          <p:nvPr/>
        </p:nvGrpSpPr>
        <p:grpSpPr>
          <a:xfrm flipH="1">
            <a:off x="7945527" y="883912"/>
            <a:ext cx="158924" cy="202737"/>
            <a:chOff x="2947570" y="-1075969"/>
            <a:chExt cx="184903" cy="235878"/>
          </a:xfrm>
        </p:grpSpPr>
        <p:sp>
          <p:nvSpPr>
            <p:cNvPr id="2749" name="Google Shape;2749;p36"/>
            <p:cNvSpPr/>
            <p:nvPr/>
          </p:nvSpPr>
          <p:spPr>
            <a:xfrm>
              <a:off x="2947570" y="-1075969"/>
              <a:ext cx="184903" cy="235878"/>
            </a:xfrm>
            <a:custGeom>
              <a:avLst/>
              <a:gdLst/>
              <a:ahLst/>
              <a:cxnLst/>
              <a:rect l="l" t="t" r="r" b="b"/>
              <a:pathLst>
                <a:path w="5042" h="6432" fill="none" extrusionOk="0">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36"/>
            <p:cNvSpPr/>
            <p:nvPr/>
          </p:nvSpPr>
          <p:spPr>
            <a:xfrm>
              <a:off x="2956555" y="-994040"/>
              <a:ext cx="63003" cy="65020"/>
            </a:xfrm>
            <a:custGeom>
              <a:avLst/>
              <a:gdLst/>
              <a:ahLst/>
              <a:cxnLst/>
              <a:rect l="l" t="t" r="r" b="b"/>
              <a:pathLst>
                <a:path w="1718" h="1773" fill="none" extrusionOk="0">
                  <a:moveTo>
                    <a:pt x="1" y="1772"/>
                  </a:moveTo>
                  <a:lnTo>
                    <a:pt x="1717"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36"/>
            <p:cNvSpPr/>
            <p:nvPr/>
          </p:nvSpPr>
          <p:spPr>
            <a:xfrm>
              <a:off x="3038520" y="-991033"/>
              <a:ext cx="78956" cy="79983"/>
            </a:xfrm>
            <a:custGeom>
              <a:avLst/>
              <a:gdLst/>
              <a:ahLst/>
              <a:cxnLst/>
              <a:rect l="l" t="t" r="r" b="b"/>
              <a:pathLst>
                <a:path w="2153" h="2181" fill="none" extrusionOk="0">
                  <a:moveTo>
                    <a:pt x="2153" y="1"/>
                  </a:moveTo>
                  <a:lnTo>
                    <a:pt x="0" y="218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2" name="Google Shape;2752;p36"/>
          <p:cNvGrpSpPr/>
          <p:nvPr/>
        </p:nvGrpSpPr>
        <p:grpSpPr>
          <a:xfrm>
            <a:off x="7437194" y="2374827"/>
            <a:ext cx="166649" cy="167500"/>
            <a:chOff x="3407917" y="-1400250"/>
            <a:chExt cx="193891" cy="194881"/>
          </a:xfrm>
        </p:grpSpPr>
        <p:sp>
          <p:nvSpPr>
            <p:cNvPr id="2753" name="Google Shape;2753;p36"/>
            <p:cNvSpPr/>
            <p:nvPr/>
          </p:nvSpPr>
          <p:spPr>
            <a:xfrm>
              <a:off x="3504845" y="-1400250"/>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36"/>
            <p:cNvSpPr/>
            <p:nvPr/>
          </p:nvSpPr>
          <p:spPr>
            <a:xfrm>
              <a:off x="3504845" y="-1279337"/>
              <a:ext cx="37" cy="73968"/>
            </a:xfrm>
            <a:custGeom>
              <a:avLst/>
              <a:gdLst/>
              <a:ahLst/>
              <a:cxnLst/>
              <a:rect l="l" t="t" r="r" b="b"/>
              <a:pathLst>
                <a:path w="1" h="2017" fill="none" extrusionOk="0">
                  <a:moveTo>
                    <a:pt x="1" y="0"/>
                  </a:moveTo>
                  <a:lnTo>
                    <a:pt x="1" y="2017"/>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36"/>
            <p:cNvSpPr/>
            <p:nvPr/>
          </p:nvSpPr>
          <p:spPr>
            <a:xfrm>
              <a:off x="3407917" y="-1302331"/>
              <a:ext cx="72978" cy="1027"/>
            </a:xfrm>
            <a:custGeom>
              <a:avLst/>
              <a:gdLst/>
              <a:ahLst/>
              <a:cxnLst/>
              <a:rect l="l" t="t" r="r" b="b"/>
              <a:pathLst>
                <a:path w="1990" h="28" fill="none" extrusionOk="0">
                  <a:moveTo>
                    <a:pt x="1" y="28"/>
                  </a:moveTo>
                  <a:lnTo>
                    <a:pt x="199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6"/>
            <p:cNvSpPr/>
            <p:nvPr/>
          </p:nvSpPr>
          <p:spPr>
            <a:xfrm>
              <a:off x="3528830" y="-1304312"/>
              <a:ext cx="72978" cy="1027"/>
            </a:xfrm>
            <a:custGeom>
              <a:avLst/>
              <a:gdLst/>
              <a:ahLst/>
              <a:cxnLst/>
              <a:rect l="l" t="t" r="r" b="b"/>
              <a:pathLst>
                <a:path w="1990" h="28" fill="none" extrusionOk="0">
                  <a:moveTo>
                    <a:pt x="1" y="27"/>
                  </a:moveTo>
                  <a:lnTo>
                    <a:pt x="1990"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6"/>
            <p:cNvSpPr/>
            <p:nvPr/>
          </p:nvSpPr>
          <p:spPr>
            <a:xfrm>
              <a:off x="3436889" y="-1370287"/>
              <a:ext cx="51011" cy="51011"/>
            </a:xfrm>
            <a:custGeom>
              <a:avLst/>
              <a:gdLst/>
              <a:ahLst/>
              <a:cxnLst/>
              <a:rect l="l" t="t" r="r" b="b"/>
              <a:pathLst>
                <a:path w="1391" h="1391" fill="none" extrusionOk="0">
                  <a:moveTo>
                    <a:pt x="1" y="1"/>
                  </a:moveTo>
                  <a:lnTo>
                    <a:pt x="1391"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6"/>
            <p:cNvSpPr/>
            <p:nvPr/>
          </p:nvSpPr>
          <p:spPr>
            <a:xfrm>
              <a:off x="3521825" y="-1286342"/>
              <a:ext cx="52002" cy="51011"/>
            </a:xfrm>
            <a:custGeom>
              <a:avLst/>
              <a:gdLst/>
              <a:ahLst/>
              <a:cxnLst/>
              <a:rect l="l" t="t" r="r" b="b"/>
              <a:pathLst>
                <a:path w="1418" h="1391" fill="none" extrusionOk="0">
                  <a:moveTo>
                    <a:pt x="1" y="1"/>
                  </a:moveTo>
                  <a:lnTo>
                    <a:pt x="1418" y="139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6"/>
            <p:cNvSpPr/>
            <p:nvPr/>
          </p:nvSpPr>
          <p:spPr>
            <a:xfrm>
              <a:off x="3436889" y="-1285352"/>
              <a:ext cx="51011" cy="52992"/>
            </a:xfrm>
            <a:custGeom>
              <a:avLst/>
              <a:gdLst/>
              <a:ahLst/>
              <a:cxnLst/>
              <a:rect l="l" t="t" r="r" b="b"/>
              <a:pathLst>
                <a:path w="1391" h="1445" fill="none" extrusionOk="0">
                  <a:moveTo>
                    <a:pt x="1" y="1445"/>
                  </a:moveTo>
                  <a:lnTo>
                    <a:pt x="139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6"/>
            <p:cNvSpPr/>
            <p:nvPr/>
          </p:nvSpPr>
          <p:spPr>
            <a:xfrm>
              <a:off x="3521825" y="-1372268"/>
              <a:ext cx="52002" cy="52002"/>
            </a:xfrm>
            <a:custGeom>
              <a:avLst/>
              <a:gdLst/>
              <a:ahLst/>
              <a:cxnLst/>
              <a:rect l="l" t="t" r="r" b="b"/>
              <a:pathLst>
                <a:path w="1418" h="1418" fill="none" extrusionOk="0">
                  <a:moveTo>
                    <a:pt x="1" y="1417"/>
                  </a:moveTo>
                  <a:lnTo>
                    <a:pt x="1418"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362" name="Picture 2" descr="https://cf2.ppt-online.org/files2/slide/e/ETWKRCDPm4axz5YofcwpyF9e7vbGHiS2rZdsVtj1Jl/slide-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8290" y="329756"/>
            <a:ext cx="5995553" cy="4490809"/>
          </a:xfrm>
          <a:prstGeom prst="rect">
            <a:avLst/>
          </a:prstGeom>
          <a:noFill/>
          <a:effectLst>
            <a:glow rad="228600">
              <a:schemeClr val="accent6">
                <a:satMod val="175000"/>
                <a:alpha val="40000"/>
              </a:schemeClr>
            </a:glow>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645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44"/>
        <p:cNvGrpSpPr/>
        <p:nvPr/>
      </p:nvGrpSpPr>
      <p:grpSpPr>
        <a:xfrm>
          <a:off x="0" y="0"/>
          <a:ext cx="0" cy="0"/>
          <a:chOff x="0" y="0"/>
          <a:chExt cx="0" cy="0"/>
        </a:xfrm>
      </p:grpSpPr>
      <p:sp>
        <p:nvSpPr>
          <p:cNvPr id="2845" name="Google Shape;2845;p45"/>
          <p:cNvSpPr txBox="1">
            <a:spLocks noGrp="1"/>
          </p:cNvSpPr>
          <p:nvPr>
            <p:ph type="title"/>
          </p:nvPr>
        </p:nvSpPr>
        <p:spPr>
          <a:xfrm>
            <a:off x="1577788" y="205899"/>
            <a:ext cx="6150553" cy="447636"/>
          </a:xfrm>
          <a:prstGeom prst="rect">
            <a:avLst/>
          </a:prstGeom>
        </p:spPr>
        <p:txBody>
          <a:bodyPr spcFirstLastPara="1" wrap="square" lIns="91425" tIns="91425" rIns="91425" bIns="91425" anchor="ctr" anchorCtr="0">
            <a:noAutofit/>
          </a:bodyPr>
          <a:lstStyle/>
          <a:p>
            <a:r>
              <a:rPr lang="ru-RU" sz="2000" b="1" dirty="0" err="1" smtClean="0">
                <a:solidFill>
                  <a:schemeClr val="accent6">
                    <a:lumMod val="75000"/>
                  </a:schemeClr>
                </a:solidFill>
                <a:effectLst>
                  <a:outerShdw blurRad="38100" dist="38100" dir="2700000" algn="tl">
                    <a:srgbClr val="000000">
                      <a:alpha val="43137"/>
                    </a:srgbClr>
                  </a:outerShdw>
                </a:effectLst>
              </a:rPr>
              <a:t>Полтакриламидный</a:t>
            </a:r>
            <a:r>
              <a:rPr lang="ru-RU" sz="2000" b="1" dirty="0" smtClean="0">
                <a:solidFill>
                  <a:schemeClr val="accent6">
                    <a:lumMod val="75000"/>
                  </a:schemeClr>
                </a:solidFill>
                <a:effectLst>
                  <a:outerShdw blurRad="38100" dist="38100" dir="2700000" algn="tl">
                    <a:srgbClr val="000000">
                      <a:alpha val="43137"/>
                    </a:srgbClr>
                  </a:outerShdw>
                </a:effectLst>
              </a:rPr>
              <a:t> гель-ЭФ</a:t>
            </a:r>
            <a:r>
              <a:rPr lang="ru-RU" sz="2000" b="1" dirty="0">
                <a:solidFill>
                  <a:schemeClr val="accent2"/>
                </a:solidFill>
                <a:latin typeface="Nunito"/>
                <a:ea typeface="Nunito"/>
                <a:cs typeface="Nunito"/>
                <a:sym typeface="Nunito"/>
              </a:rPr>
              <a:t/>
            </a:r>
            <a:br>
              <a:rPr lang="ru-RU" sz="2000" b="1" dirty="0">
                <a:solidFill>
                  <a:schemeClr val="accent2"/>
                </a:solidFill>
                <a:latin typeface="Nunito"/>
                <a:ea typeface="Nunito"/>
                <a:cs typeface="Nunito"/>
                <a:sym typeface="Nunito"/>
              </a:rPr>
            </a:br>
            <a:endParaRPr sz="2000" b="1" dirty="0"/>
          </a:p>
        </p:txBody>
      </p:sp>
      <p:cxnSp>
        <p:nvCxnSpPr>
          <p:cNvPr id="2847" name="Google Shape;2847;p45"/>
          <p:cNvCxnSpPr/>
          <p:nvPr/>
        </p:nvCxnSpPr>
        <p:spPr>
          <a:xfrm>
            <a:off x="4560331" y="751180"/>
            <a:ext cx="29542" cy="3283917"/>
          </a:xfrm>
          <a:prstGeom prst="straightConnector1">
            <a:avLst/>
          </a:prstGeom>
          <a:noFill/>
          <a:ln w="19050" cap="flat" cmpd="sng">
            <a:solidFill>
              <a:schemeClr val="accent4"/>
            </a:solidFill>
            <a:prstDash val="solid"/>
            <a:round/>
            <a:headEnd type="none" w="med" len="med"/>
            <a:tailEnd type="none" w="med" len="med"/>
          </a:ln>
        </p:spPr>
      </p:cxnSp>
      <p:sp>
        <p:nvSpPr>
          <p:cNvPr id="2850" name="Google Shape;2850;p45"/>
          <p:cNvSpPr/>
          <p:nvPr/>
        </p:nvSpPr>
        <p:spPr>
          <a:xfrm flipH="1">
            <a:off x="4495716" y="4316241"/>
            <a:ext cx="256500" cy="2565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45"/>
          <p:cNvSpPr txBox="1"/>
          <p:nvPr/>
        </p:nvSpPr>
        <p:spPr>
          <a:xfrm flipH="1">
            <a:off x="507877" y="1070264"/>
            <a:ext cx="4052454" cy="3409888"/>
          </a:xfrm>
          <a:prstGeom prst="rect">
            <a:avLst/>
          </a:prstGeom>
          <a:solidFill>
            <a:schemeClr val="bg2">
              <a:lumMod val="60000"/>
              <a:lumOff val="40000"/>
            </a:schemeClr>
          </a:solidFill>
          <a:ln>
            <a:noFill/>
          </a:ln>
          <a:effectLst>
            <a:softEdge rad="317500"/>
          </a:effectLst>
        </p:spPr>
        <p:txBody>
          <a:bodyPr spcFirstLastPara="1" wrap="square" lIns="91425" tIns="91425" rIns="91425" bIns="91425" anchor="ctr" anchorCtr="0">
            <a:noAutofit/>
          </a:bodyPr>
          <a:lstStyle/>
          <a:p>
            <a:pPr lvl="0"/>
            <a:r>
              <a:rPr lang="ru-RU" b="1" dirty="0">
                <a:solidFill>
                  <a:schemeClr val="tx1"/>
                </a:solidFill>
              </a:rPr>
              <a:t>Для разделения белков обычно используют полиакриламидный гель (</a:t>
            </a:r>
            <a:r>
              <a:rPr lang="ru-RU" b="1" dirty="0" smtClean="0">
                <a:solidFill>
                  <a:schemeClr val="tx1"/>
                </a:solidFill>
              </a:rPr>
              <a:t>ПААГ).</a:t>
            </a:r>
          </a:p>
          <a:p>
            <a:pPr lvl="0"/>
            <a:r>
              <a:rPr lang="ru-RU" b="1" dirty="0" smtClean="0">
                <a:solidFill>
                  <a:schemeClr val="tx1"/>
                </a:solidFill>
              </a:rPr>
              <a:t> </a:t>
            </a:r>
          </a:p>
          <a:p>
            <a:pPr lvl="0"/>
            <a:r>
              <a:rPr lang="ru-RU" b="1" dirty="0" smtClean="0">
                <a:solidFill>
                  <a:schemeClr val="tx1"/>
                </a:solidFill>
              </a:rPr>
              <a:t>Размер </a:t>
            </a:r>
            <a:r>
              <a:rPr lang="ru-RU" b="1" dirty="0">
                <a:solidFill>
                  <a:schemeClr val="tx1"/>
                </a:solidFill>
              </a:rPr>
              <a:t>ячеек в полиакриламидной «сетке» зависит от концентрации акриламида и соотношения между количеством акриламида и </a:t>
            </a:r>
            <a:r>
              <a:rPr lang="ru-RU" b="1" dirty="0" err="1">
                <a:solidFill>
                  <a:schemeClr val="tx1"/>
                </a:solidFill>
              </a:rPr>
              <a:t>бисакриламида</a:t>
            </a:r>
            <a:r>
              <a:rPr lang="ru-RU" b="1" dirty="0">
                <a:solidFill>
                  <a:schemeClr val="tx1"/>
                </a:solidFill>
              </a:rPr>
              <a:t>. </a:t>
            </a:r>
            <a:endParaRPr lang="ru-RU" b="1" dirty="0" smtClean="0">
              <a:solidFill>
                <a:schemeClr val="tx1"/>
              </a:solidFill>
            </a:endParaRPr>
          </a:p>
          <a:p>
            <a:pPr lvl="0"/>
            <a:endParaRPr lang="ru-RU" b="1" dirty="0">
              <a:solidFill>
                <a:schemeClr val="tx1"/>
              </a:solidFill>
            </a:endParaRPr>
          </a:p>
          <a:p>
            <a:r>
              <a:rPr lang="ru-RU" b="1" dirty="0">
                <a:solidFill>
                  <a:schemeClr val="tx1"/>
                </a:solidFill>
              </a:rPr>
              <a:t>Иногда для решения специальных задач для разделения ДНК применяют полиакриламидные гели. Так, в 20% полиакриламидном геле можно разделить фрагменты ДНК, состоящие всего из шести оснований и различающиеся лишь одним нуклеотидом. </a:t>
            </a:r>
            <a:endParaRPr lang="ru-RU" b="1" dirty="0">
              <a:solidFill>
                <a:schemeClr val="tx1"/>
              </a:solidFill>
              <a:latin typeface="Nunito"/>
              <a:ea typeface="Nunito"/>
              <a:cs typeface="Nunito"/>
              <a:sym typeface="Nunito"/>
            </a:endParaRPr>
          </a:p>
          <a:p>
            <a:pPr lvl="0"/>
            <a:endParaRPr lang="ru-RU" dirty="0" smtClean="0"/>
          </a:p>
          <a:p>
            <a:pPr lvl="0"/>
            <a:endParaRPr lang="ru-RU" dirty="0"/>
          </a:p>
        </p:txBody>
      </p:sp>
      <p:pic>
        <p:nvPicPr>
          <p:cNvPr id="12" name="Picture 4" descr="https://i.pinimg.com/originals/f8/7d/d9/f87dd980d4e5af30500d7030786e17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1858" y="904009"/>
            <a:ext cx="4127699" cy="3364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58"/>
        <p:cNvGrpSpPr/>
        <p:nvPr/>
      </p:nvGrpSpPr>
      <p:grpSpPr>
        <a:xfrm>
          <a:off x="0" y="0"/>
          <a:ext cx="0" cy="0"/>
          <a:chOff x="0" y="0"/>
          <a:chExt cx="0" cy="0"/>
        </a:xfrm>
      </p:grpSpPr>
      <p:sp>
        <p:nvSpPr>
          <p:cNvPr id="2859" name="Google Shape;2859;p46"/>
          <p:cNvSpPr txBox="1">
            <a:spLocks noGrp="1"/>
          </p:cNvSpPr>
          <p:nvPr>
            <p:ph type="title"/>
          </p:nvPr>
        </p:nvSpPr>
        <p:spPr>
          <a:xfrm>
            <a:off x="1891772" y="190034"/>
            <a:ext cx="5422800" cy="371075"/>
          </a:xfrm>
          <a:prstGeom prst="rect">
            <a:avLst/>
          </a:prstGeom>
        </p:spPr>
        <p:txBody>
          <a:bodyPr spcFirstLastPara="1" wrap="square" lIns="91425" tIns="91425" rIns="91425" bIns="91425" anchor="ctr" anchorCtr="0">
            <a:noAutofit/>
          </a:bodyPr>
          <a:lstStyle/>
          <a:p>
            <a:pPr lvl="0"/>
            <a:r>
              <a:rPr lang="ru-RU" sz="2400" dirty="0"/>
              <a:t>НАТИВНЫЙ ПААГ</a:t>
            </a:r>
            <a:endParaRPr sz="2400" dirty="0"/>
          </a:p>
        </p:txBody>
      </p:sp>
      <p:sp>
        <p:nvSpPr>
          <p:cNvPr id="2862" name="Google Shape;2862;p46"/>
          <p:cNvSpPr txBox="1">
            <a:spLocks noGrp="1"/>
          </p:cNvSpPr>
          <p:nvPr>
            <p:ph type="subTitle" idx="1"/>
          </p:nvPr>
        </p:nvSpPr>
        <p:spPr>
          <a:xfrm>
            <a:off x="1797627" y="878800"/>
            <a:ext cx="5973874" cy="3599682"/>
          </a:xfrm>
          <a:prstGeom prst="rect">
            <a:avLst/>
          </a:prstGeom>
          <a:solidFill>
            <a:schemeClr val="bg2">
              <a:lumMod val="60000"/>
              <a:lumOff val="40000"/>
            </a:schemeClr>
          </a:solidFill>
          <a:effectLst>
            <a:glow rad="228600">
              <a:schemeClr val="accent6">
                <a:satMod val="175000"/>
                <a:alpha val="40000"/>
              </a:schemeClr>
            </a:glow>
            <a:softEdge rad="317500"/>
          </a:effectLst>
        </p:spPr>
        <p:txBody>
          <a:bodyPr spcFirstLastPara="1" wrap="square" lIns="91425" tIns="91425" rIns="91425" bIns="91425" anchor="ctr" anchorCtr="0">
            <a:noAutofit/>
          </a:bodyPr>
          <a:lstStyle/>
          <a:p>
            <a:pPr marL="0" lvl="0" indent="0"/>
            <a:r>
              <a:rPr lang="ru-RU" dirty="0" smtClean="0"/>
              <a:t>-</a:t>
            </a:r>
            <a:r>
              <a:rPr lang="ru-RU" b="1" dirty="0" smtClean="0"/>
              <a:t>В </a:t>
            </a:r>
            <a:r>
              <a:rPr lang="ru-RU" b="1" dirty="0"/>
              <a:t>отсутствие денатурирующих агентов белки сохраняют третичную структуру и их подвижность зависит одновременно от заряда и гидродинамического размера. </a:t>
            </a:r>
            <a:r>
              <a:rPr lang="ru-RU" b="1" dirty="0" smtClean="0"/>
              <a:t> </a:t>
            </a:r>
          </a:p>
          <a:p>
            <a:pPr marL="0" lvl="0" indent="0"/>
            <a:endParaRPr lang="ru-RU" b="1" dirty="0"/>
          </a:p>
          <a:p>
            <a:pPr marL="0" lvl="0" indent="0"/>
            <a:r>
              <a:rPr lang="ru-RU" b="1" dirty="0" smtClean="0"/>
              <a:t>-На </a:t>
            </a:r>
            <a:r>
              <a:rPr lang="ru-RU" b="1" dirty="0">
                <a:solidFill>
                  <a:schemeClr val="accent6">
                    <a:lumMod val="75000"/>
                  </a:schemeClr>
                </a:solidFill>
              </a:rPr>
              <a:t>подвижность белков </a:t>
            </a:r>
            <a:r>
              <a:rPr lang="ru-RU" b="1" dirty="0"/>
              <a:t>оказывает влияние заряд самой молекулы, который зависит от рН буфера, используемого для электрофореза. Заряд молекулы, конечно, зависит и от аминокислотного состава и пост-трансляционных модификаций. </a:t>
            </a:r>
            <a:endParaRPr lang="ru-RU" b="1" dirty="0" smtClean="0"/>
          </a:p>
          <a:p>
            <a:pPr marL="0" lvl="0" indent="0"/>
            <a:endParaRPr lang="ru-RU" b="1" dirty="0"/>
          </a:p>
          <a:p>
            <a:pPr marL="0" lvl="0" indent="0"/>
            <a:r>
              <a:rPr lang="ru-RU" b="1" dirty="0" smtClean="0"/>
              <a:t>-Возможность </a:t>
            </a:r>
            <a:r>
              <a:rPr lang="ru-RU" b="1" dirty="0"/>
              <a:t>выделения </a:t>
            </a:r>
            <a:r>
              <a:rPr lang="ru-RU" b="1" dirty="0" err="1">
                <a:solidFill>
                  <a:schemeClr val="accent6">
                    <a:lumMod val="75000"/>
                  </a:schemeClr>
                </a:solidFill>
              </a:rPr>
              <a:t>нативного</a:t>
            </a:r>
            <a:r>
              <a:rPr lang="ru-RU" b="1" dirty="0">
                <a:solidFill>
                  <a:schemeClr val="accent6">
                    <a:lumMod val="75000"/>
                  </a:schemeClr>
                </a:solidFill>
              </a:rPr>
              <a:t> белка </a:t>
            </a:r>
            <a:r>
              <a:rPr lang="ru-RU" b="1" dirty="0"/>
              <a:t>после разделения. </a:t>
            </a:r>
            <a:endParaRPr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90"/>
        <p:cNvGrpSpPr/>
        <p:nvPr/>
      </p:nvGrpSpPr>
      <p:grpSpPr>
        <a:xfrm>
          <a:off x="0" y="0"/>
          <a:ext cx="0" cy="0"/>
          <a:chOff x="0" y="0"/>
          <a:chExt cx="0" cy="0"/>
        </a:xfrm>
      </p:grpSpPr>
      <p:grpSp>
        <p:nvGrpSpPr>
          <p:cNvPr id="3092" name="Google Shape;3092;p53"/>
          <p:cNvGrpSpPr/>
          <p:nvPr/>
        </p:nvGrpSpPr>
        <p:grpSpPr>
          <a:xfrm rot="-5400000">
            <a:off x="6309457" y="3771948"/>
            <a:ext cx="479293" cy="479293"/>
            <a:chOff x="3560335" y="-646412"/>
            <a:chExt cx="557642" cy="557642"/>
          </a:xfrm>
        </p:grpSpPr>
        <p:sp>
          <p:nvSpPr>
            <p:cNvPr id="3093" name="Google Shape;3093;p53"/>
            <p:cNvSpPr/>
            <p:nvPr/>
          </p:nvSpPr>
          <p:spPr>
            <a:xfrm>
              <a:off x="3560335" y="-646412"/>
              <a:ext cx="557642" cy="557642"/>
            </a:xfrm>
            <a:custGeom>
              <a:avLst/>
              <a:gdLst/>
              <a:ahLst/>
              <a:cxnLst/>
              <a:rect l="l" t="t" r="r" b="b"/>
              <a:pathLst>
                <a:path w="15206" h="15206" fill="none" extrusionOk="0">
                  <a:moveTo>
                    <a:pt x="15205" y="14933"/>
                  </a:moveTo>
                  <a:lnTo>
                    <a:pt x="1" y="15205"/>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53"/>
            <p:cNvSpPr/>
            <p:nvPr/>
          </p:nvSpPr>
          <p:spPr>
            <a:xfrm>
              <a:off x="3652275" y="-433560"/>
              <a:ext cx="268846" cy="268846"/>
            </a:xfrm>
            <a:custGeom>
              <a:avLst/>
              <a:gdLst/>
              <a:ahLst/>
              <a:cxnLst/>
              <a:rect l="l" t="t" r="r" b="b"/>
              <a:pathLst>
                <a:path w="7331" h="7331" fill="none" extrusionOk="0">
                  <a:moveTo>
                    <a:pt x="7330" y="7194"/>
                  </a:moveTo>
                  <a:lnTo>
                    <a:pt x="1" y="7330"/>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53"/>
            <p:cNvSpPr/>
            <p:nvPr/>
          </p:nvSpPr>
          <p:spPr>
            <a:xfrm>
              <a:off x="3563342" y="-524473"/>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53"/>
            <p:cNvSpPr/>
            <p:nvPr/>
          </p:nvSpPr>
          <p:spPr>
            <a:xfrm>
              <a:off x="3563342" y="-462532"/>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53"/>
            <p:cNvSpPr/>
            <p:nvPr/>
          </p:nvSpPr>
          <p:spPr>
            <a:xfrm>
              <a:off x="3563342" y="-400590"/>
              <a:ext cx="44007" cy="1064"/>
            </a:xfrm>
            <a:custGeom>
              <a:avLst/>
              <a:gdLst/>
              <a:ahLst/>
              <a:cxnLst/>
              <a:rect l="l" t="t" r="r" b="b"/>
              <a:pathLst>
                <a:path w="1200" h="29"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53"/>
            <p:cNvSpPr/>
            <p:nvPr/>
          </p:nvSpPr>
          <p:spPr>
            <a:xfrm>
              <a:off x="3563342" y="-338612"/>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53"/>
            <p:cNvSpPr/>
            <p:nvPr/>
          </p:nvSpPr>
          <p:spPr>
            <a:xfrm>
              <a:off x="3563342" y="-276671"/>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53"/>
            <p:cNvSpPr/>
            <p:nvPr/>
          </p:nvSpPr>
          <p:spPr>
            <a:xfrm>
              <a:off x="3563342" y="-214692"/>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53"/>
            <p:cNvSpPr/>
            <p:nvPr/>
          </p:nvSpPr>
          <p:spPr>
            <a:xfrm>
              <a:off x="3563342" y="-152751"/>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137" t="24312" r="6066" b="5770"/>
          <a:stretch/>
        </p:blipFill>
        <p:spPr bwMode="auto">
          <a:xfrm>
            <a:off x="1166614" y="509156"/>
            <a:ext cx="7114941" cy="4224496"/>
          </a:xfrm>
          <a:prstGeom prst="rect">
            <a:avLst/>
          </a:prstGeom>
          <a:noFill/>
          <a:ln>
            <a:noFill/>
          </a:ln>
          <a:effectLst>
            <a:glow rad="228600">
              <a:schemeClr val="accent6">
                <a:satMod val="175000"/>
                <a:alpha val="40000"/>
              </a:schemeClr>
            </a:glo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Google Shape;2948;p48"/>
          <p:cNvSpPr txBox="1">
            <a:spLocks noGrp="1"/>
          </p:cNvSpPr>
          <p:nvPr>
            <p:ph type="title"/>
          </p:nvPr>
        </p:nvSpPr>
        <p:spPr>
          <a:xfrm>
            <a:off x="1605455" y="10856"/>
            <a:ext cx="6237257" cy="498300"/>
          </a:xfrm>
          <a:prstGeom prst="rect">
            <a:avLst/>
          </a:prstGeom>
        </p:spPr>
        <p:txBody>
          <a:bodyPr spcFirstLastPara="1" wrap="square" lIns="91425" tIns="91425" rIns="91425" bIns="91425" anchor="ctr" anchorCtr="0">
            <a:noAutofit/>
          </a:bodyPr>
          <a:lstStyle/>
          <a:p>
            <a:pPr lvl="0"/>
            <a:r>
              <a:rPr lang="ru-RU" sz="2000" b="1" dirty="0" smtClean="0">
                <a:solidFill>
                  <a:schemeClr val="accent6">
                    <a:lumMod val="75000"/>
                  </a:schemeClr>
                </a:solidFill>
              </a:rPr>
              <a:t>Определение молекулярной массы белка</a:t>
            </a:r>
            <a:endParaRPr sz="2000" b="1" dirty="0">
              <a:solidFill>
                <a:schemeClr val="accent6">
                  <a:lumMod val="75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19"/>
        <p:cNvGrpSpPr/>
        <p:nvPr/>
      </p:nvGrpSpPr>
      <p:grpSpPr>
        <a:xfrm>
          <a:off x="0" y="0"/>
          <a:ext cx="0" cy="0"/>
          <a:chOff x="0" y="0"/>
          <a:chExt cx="0" cy="0"/>
        </a:xfrm>
      </p:grpSpPr>
      <p:sp>
        <p:nvSpPr>
          <p:cNvPr id="2920" name="Google Shape;2920;p48"/>
          <p:cNvSpPr txBox="1">
            <a:spLocks noGrp="1"/>
          </p:cNvSpPr>
          <p:nvPr>
            <p:ph type="subTitle" idx="1"/>
          </p:nvPr>
        </p:nvSpPr>
        <p:spPr>
          <a:xfrm>
            <a:off x="1215736" y="895215"/>
            <a:ext cx="6928027" cy="3749522"/>
          </a:xfrm>
          <a:prstGeom prst="rect">
            <a:avLst/>
          </a:prstGeom>
          <a:solidFill>
            <a:schemeClr val="bg2">
              <a:lumMod val="60000"/>
              <a:lumOff val="40000"/>
            </a:schemeClr>
          </a:solidFill>
          <a:effectLst>
            <a:glow rad="101600">
              <a:schemeClr val="accent6">
                <a:satMod val="175000"/>
                <a:alpha val="40000"/>
              </a:schemeClr>
            </a:glow>
            <a:softEdge rad="317500"/>
          </a:effectLst>
        </p:spPr>
        <p:txBody>
          <a:bodyPr spcFirstLastPara="1" wrap="square" lIns="91425" tIns="91425" rIns="91425" bIns="91425" anchor="ctr" anchorCtr="0">
            <a:noAutofit/>
          </a:bodyPr>
          <a:lstStyle/>
          <a:p>
            <a:pPr marL="0" lvl="0" indent="0" algn="l"/>
            <a:endParaRPr lang="ru-RU" dirty="0" smtClean="0"/>
          </a:p>
          <a:p>
            <a:pPr marL="0" lvl="0" indent="0" algn="l"/>
            <a:endParaRPr lang="ru-RU" dirty="0"/>
          </a:p>
          <a:p>
            <a:pPr marL="0" lvl="0" indent="0" algn="l"/>
            <a:endParaRPr lang="ru-RU" sz="1800" b="1" dirty="0" smtClean="0"/>
          </a:p>
          <a:p>
            <a:pPr marL="0" indent="0" algn="l"/>
            <a:r>
              <a:rPr lang="ru-RU" sz="1400" b="1" dirty="0" smtClean="0"/>
              <a:t>-Белок </a:t>
            </a:r>
            <a:r>
              <a:rPr lang="ru-RU" sz="1400" b="1" dirty="0"/>
              <a:t>перед электрофорезом часто обрабатывают анионным детергентом </a:t>
            </a:r>
            <a:r>
              <a:rPr lang="ru-RU" sz="1400" b="1" dirty="0" err="1">
                <a:solidFill>
                  <a:schemeClr val="accent6">
                    <a:lumMod val="75000"/>
                  </a:schemeClr>
                </a:solidFill>
              </a:rPr>
              <a:t>додецилсульфатом</a:t>
            </a:r>
            <a:r>
              <a:rPr lang="ru-RU" sz="1400" b="1" dirty="0">
                <a:solidFill>
                  <a:schemeClr val="accent6">
                    <a:lumMod val="75000"/>
                  </a:schemeClr>
                </a:solidFill>
              </a:rPr>
              <a:t> натрия (ДСН), </a:t>
            </a:r>
            <a:r>
              <a:rPr lang="ru-RU" sz="1400" b="1" dirty="0"/>
              <a:t>что позволяет проводить фракционирование в зависимости только от одного параметра — молекулярной массы, а зависимость от </a:t>
            </a:r>
            <a:r>
              <a:rPr lang="ru-RU" sz="1400" b="1" dirty="0" err="1"/>
              <a:t>конформации</a:t>
            </a:r>
            <a:r>
              <a:rPr lang="ru-RU" sz="1400" b="1" dirty="0"/>
              <a:t>, плотности упаковки полипептидной цепи и др. исключается. Электрофорез в ПААГ-ДСН позволяет разделять белки с мол. массой от 20 до 200 </a:t>
            </a:r>
            <a:r>
              <a:rPr lang="ru-RU" sz="1400" b="1" dirty="0" err="1"/>
              <a:t>кДа</a:t>
            </a:r>
            <a:r>
              <a:rPr lang="ru-RU" sz="1400" b="1" dirty="0"/>
              <a:t>. </a:t>
            </a:r>
            <a:endParaRPr lang="ru-RU" sz="1400" b="1" dirty="0">
              <a:solidFill>
                <a:schemeClr val="accent4"/>
              </a:solidFill>
            </a:endParaRPr>
          </a:p>
          <a:p>
            <a:pPr marL="0" lvl="0" indent="0" algn="l"/>
            <a:endParaRPr lang="ru-RU" sz="1400" b="1" dirty="0"/>
          </a:p>
          <a:p>
            <a:pPr marL="0" lvl="0" indent="0" algn="l"/>
            <a:endParaRPr lang="ru-RU" sz="1400" b="1" dirty="0" smtClean="0"/>
          </a:p>
          <a:p>
            <a:pPr marL="0" lvl="0" indent="0" algn="l"/>
            <a:r>
              <a:rPr lang="ru-RU" sz="1400" b="1" dirty="0" smtClean="0"/>
              <a:t>-Разделение </a:t>
            </a:r>
            <a:r>
              <a:rPr lang="ru-RU" sz="1400" b="1" dirty="0"/>
              <a:t>компонентов белков на субъединицы. </a:t>
            </a:r>
            <a:endParaRPr lang="ru-RU" sz="1400" b="1" dirty="0" smtClean="0"/>
          </a:p>
          <a:p>
            <a:pPr marL="0" lvl="0" indent="0" algn="l"/>
            <a:endParaRPr lang="ru-RU" sz="1400" b="1" dirty="0"/>
          </a:p>
          <a:p>
            <a:pPr marL="0" lvl="0" indent="0" algn="l"/>
            <a:endParaRPr lang="ru-RU" sz="1400" b="1" dirty="0"/>
          </a:p>
          <a:p>
            <a:pPr marL="0" lvl="0" indent="0" algn="l"/>
            <a:r>
              <a:rPr lang="ru-RU" sz="1400" b="1" dirty="0" smtClean="0"/>
              <a:t>ДДС</a:t>
            </a:r>
            <a:r>
              <a:rPr lang="ru-RU" sz="1400" b="1" dirty="0"/>
              <a:t>, в свою очередь, способствует денатурации белков и приобретению ими отрицательного заряда, который </a:t>
            </a:r>
            <a:r>
              <a:rPr lang="ru-RU" sz="1400" b="1" dirty="0">
                <a:solidFill>
                  <a:schemeClr val="accent6">
                    <a:lumMod val="75000"/>
                  </a:schemeClr>
                </a:solidFill>
              </a:rPr>
              <a:t>«перебивает» внутренний заряд </a:t>
            </a:r>
            <a:r>
              <a:rPr lang="ru-RU" sz="1400" b="1" dirty="0"/>
              <a:t>белковой молекулы.</a:t>
            </a:r>
            <a:endParaRPr sz="1400" b="1" dirty="0"/>
          </a:p>
        </p:txBody>
      </p:sp>
      <p:sp>
        <p:nvSpPr>
          <p:cNvPr id="2923" name="Google Shape;2923;p48"/>
          <p:cNvSpPr/>
          <p:nvPr/>
        </p:nvSpPr>
        <p:spPr>
          <a:xfrm>
            <a:off x="4158918" y="895214"/>
            <a:ext cx="53896" cy="46201"/>
          </a:xfrm>
          <a:custGeom>
            <a:avLst/>
            <a:gdLst/>
            <a:ahLst/>
            <a:cxnLst/>
            <a:rect l="l" t="t" r="r" b="b"/>
            <a:pathLst>
              <a:path w="3236" h="2774" extrusionOk="0">
                <a:moveTo>
                  <a:pt x="1849" y="1"/>
                </a:moveTo>
                <a:cubicBezTo>
                  <a:pt x="601" y="1"/>
                  <a:pt x="0" y="1526"/>
                  <a:pt x="878" y="2358"/>
                </a:cubicBezTo>
                <a:cubicBezTo>
                  <a:pt x="1165" y="2645"/>
                  <a:pt x="1517" y="2774"/>
                  <a:pt x="1860" y="2774"/>
                </a:cubicBezTo>
                <a:cubicBezTo>
                  <a:pt x="2565" y="2774"/>
                  <a:pt x="3235" y="2227"/>
                  <a:pt x="3235" y="1387"/>
                </a:cubicBezTo>
                <a:cubicBezTo>
                  <a:pt x="3235" y="602"/>
                  <a:pt x="2635" y="1"/>
                  <a:pt x="18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48"/>
          <p:cNvSpPr/>
          <p:nvPr/>
        </p:nvSpPr>
        <p:spPr>
          <a:xfrm>
            <a:off x="4249738" y="895214"/>
            <a:ext cx="54678" cy="46201"/>
          </a:xfrm>
          <a:custGeom>
            <a:avLst/>
            <a:gdLst/>
            <a:ahLst/>
            <a:cxnLst/>
            <a:rect l="l" t="t" r="r" b="b"/>
            <a:pathLst>
              <a:path w="3283" h="2774" extrusionOk="0">
                <a:moveTo>
                  <a:pt x="1896" y="1"/>
                </a:moveTo>
                <a:cubicBezTo>
                  <a:pt x="648" y="1"/>
                  <a:pt x="1" y="1480"/>
                  <a:pt x="879" y="2358"/>
                </a:cubicBezTo>
                <a:cubicBezTo>
                  <a:pt x="1166" y="2645"/>
                  <a:pt x="1522" y="2774"/>
                  <a:pt x="1872" y="2774"/>
                </a:cubicBezTo>
                <a:cubicBezTo>
                  <a:pt x="2591" y="2774"/>
                  <a:pt x="3282" y="2227"/>
                  <a:pt x="3282" y="1387"/>
                </a:cubicBezTo>
                <a:cubicBezTo>
                  <a:pt x="3282" y="602"/>
                  <a:pt x="2635" y="1"/>
                  <a:pt x="18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48"/>
          <p:cNvSpPr/>
          <p:nvPr/>
        </p:nvSpPr>
        <p:spPr>
          <a:xfrm>
            <a:off x="4341340" y="895214"/>
            <a:ext cx="53896" cy="46201"/>
          </a:xfrm>
          <a:custGeom>
            <a:avLst/>
            <a:gdLst/>
            <a:ahLst/>
            <a:cxnLst/>
            <a:rect l="l" t="t" r="r" b="b"/>
            <a:pathLst>
              <a:path w="3236" h="2774" extrusionOk="0">
                <a:moveTo>
                  <a:pt x="1849" y="1"/>
                </a:moveTo>
                <a:cubicBezTo>
                  <a:pt x="602" y="1"/>
                  <a:pt x="1" y="1480"/>
                  <a:pt x="879" y="2358"/>
                </a:cubicBezTo>
                <a:cubicBezTo>
                  <a:pt x="1166" y="2645"/>
                  <a:pt x="1517" y="2774"/>
                  <a:pt x="1860" y="2774"/>
                </a:cubicBezTo>
                <a:cubicBezTo>
                  <a:pt x="2566" y="2774"/>
                  <a:pt x="3236" y="2227"/>
                  <a:pt x="3236" y="1387"/>
                </a:cubicBezTo>
                <a:cubicBezTo>
                  <a:pt x="3236" y="602"/>
                  <a:pt x="2635" y="1"/>
                  <a:pt x="18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48"/>
          <p:cNvSpPr/>
          <p:nvPr/>
        </p:nvSpPr>
        <p:spPr>
          <a:xfrm>
            <a:off x="5228869" y="3743303"/>
            <a:ext cx="57743" cy="49565"/>
          </a:xfrm>
          <a:custGeom>
            <a:avLst/>
            <a:gdLst/>
            <a:ahLst/>
            <a:cxnLst/>
            <a:rect l="l" t="t" r="r" b="b"/>
            <a:pathLst>
              <a:path w="3467" h="2976" extrusionOk="0">
                <a:moveTo>
                  <a:pt x="1988" y="0"/>
                </a:moveTo>
                <a:cubicBezTo>
                  <a:pt x="647" y="0"/>
                  <a:pt x="0" y="1572"/>
                  <a:pt x="925" y="2542"/>
                </a:cubicBezTo>
                <a:cubicBezTo>
                  <a:pt x="1224" y="2841"/>
                  <a:pt x="1595" y="2976"/>
                  <a:pt x="1961" y="2976"/>
                </a:cubicBezTo>
                <a:cubicBezTo>
                  <a:pt x="2726" y="2976"/>
                  <a:pt x="3467" y="2386"/>
                  <a:pt x="3467" y="1479"/>
                </a:cubicBezTo>
                <a:cubicBezTo>
                  <a:pt x="3467" y="647"/>
                  <a:pt x="2820" y="0"/>
                  <a:pt x="19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48"/>
          <p:cNvSpPr/>
          <p:nvPr/>
        </p:nvSpPr>
        <p:spPr>
          <a:xfrm>
            <a:off x="8978848" y="1612777"/>
            <a:ext cx="76756" cy="77591"/>
          </a:xfrm>
          <a:custGeom>
            <a:avLst/>
            <a:gdLst/>
            <a:ahLst/>
            <a:cxnLst/>
            <a:rect l="l" t="t" r="r" b="b"/>
            <a:pathLst>
              <a:path w="2481" h="2508" fill="none" extrusionOk="0">
                <a:moveTo>
                  <a:pt x="2480" y="1226"/>
                </a:moveTo>
                <a:cubicBezTo>
                  <a:pt x="2480" y="1908"/>
                  <a:pt x="1935" y="2480"/>
                  <a:pt x="1227" y="2480"/>
                </a:cubicBezTo>
                <a:cubicBezTo>
                  <a:pt x="546" y="2507"/>
                  <a:pt x="1" y="1935"/>
                  <a:pt x="1" y="1254"/>
                </a:cubicBezTo>
                <a:cubicBezTo>
                  <a:pt x="1" y="573"/>
                  <a:pt x="546" y="28"/>
                  <a:pt x="1227" y="0"/>
                </a:cubicBezTo>
                <a:cubicBezTo>
                  <a:pt x="1908" y="0"/>
                  <a:pt x="2480" y="545"/>
                  <a:pt x="2480" y="1226"/>
                </a:cubicBezTo>
                <a:close/>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48"/>
          <p:cNvSpPr txBox="1">
            <a:spLocks noGrp="1"/>
          </p:cNvSpPr>
          <p:nvPr>
            <p:ph type="title"/>
          </p:nvPr>
        </p:nvSpPr>
        <p:spPr>
          <a:xfrm>
            <a:off x="1624934" y="224240"/>
            <a:ext cx="6237257" cy="498300"/>
          </a:xfrm>
          <a:prstGeom prst="rect">
            <a:avLst/>
          </a:prstGeom>
        </p:spPr>
        <p:txBody>
          <a:bodyPr spcFirstLastPara="1" wrap="square" lIns="91425" tIns="91425" rIns="91425" bIns="91425" anchor="ctr" anchorCtr="0">
            <a:noAutofit/>
          </a:bodyPr>
          <a:lstStyle/>
          <a:p>
            <a:pPr lvl="0"/>
            <a:r>
              <a:rPr lang="en-US" sz="2000" dirty="0"/>
              <a:t>SDS-</a:t>
            </a:r>
            <a:r>
              <a:rPr lang="ru-RU" sz="2000" dirty="0"/>
              <a:t>ПААГ (Денатурирующие условия)</a:t>
            </a:r>
            <a:endParaRPr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12"/>
        <p:cNvGrpSpPr/>
        <p:nvPr/>
      </p:nvGrpSpPr>
      <p:grpSpPr>
        <a:xfrm>
          <a:off x="0" y="0"/>
          <a:ext cx="0" cy="0"/>
          <a:chOff x="0" y="0"/>
          <a:chExt cx="0" cy="0"/>
        </a:xfrm>
      </p:grpSpPr>
      <p:sp>
        <p:nvSpPr>
          <p:cNvPr id="2714" name="Google Shape;2714;p33"/>
          <p:cNvSpPr txBox="1">
            <a:spLocks noGrp="1"/>
          </p:cNvSpPr>
          <p:nvPr>
            <p:ph type="body" idx="1"/>
          </p:nvPr>
        </p:nvSpPr>
        <p:spPr>
          <a:xfrm>
            <a:off x="1205346" y="906209"/>
            <a:ext cx="3377046" cy="1618782"/>
          </a:xfrm>
          <a:prstGeom prst="rect">
            <a:avLst/>
          </a:prstGeom>
          <a:solidFill>
            <a:schemeClr val="accent3">
              <a:lumMod val="60000"/>
              <a:lumOff val="40000"/>
            </a:schemeClr>
          </a:solidFill>
          <a:effectLst>
            <a:softEdge rad="317500"/>
          </a:effectLst>
        </p:spPr>
        <p:txBody>
          <a:bodyPr spcFirstLastPara="1" wrap="square" lIns="91425" tIns="91425" rIns="91425" bIns="91425" anchor="ctr" anchorCtr="0">
            <a:noAutofit/>
          </a:bodyPr>
          <a:lstStyle/>
          <a:p>
            <a:pPr marL="0" lvl="0" indent="0">
              <a:buClr>
                <a:schemeClr val="dk1"/>
              </a:buClr>
              <a:buSzPts val="1100"/>
              <a:buNone/>
            </a:pPr>
            <a:r>
              <a:rPr lang="ru-RU" b="1" dirty="0"/>
              <a:t>В 1807 г. русский физик Александр </a:t>
            </a:r>
            <a:r>
              <a:rPr lang="ru-RU" b="1" dirty="0" err="1"/>
              <a:t>Реусс</a:t>
            </a:r>
            <a:r>
              <a:rPr lang="ru-RU" b="1" dirty="0"/>
              <a:t> обнаружил, что при прохождении электрического тока через стеклянный резервуар с водой, смешанной с глиной, частицы глины собирались около положительного электрода</a:t>
            </a:r>
            <a:endParaRPr b="1" dirty="0"/>
          </a:p>
        </p:txBody>
      </p:sp>
      <p:sp>
        <p:nvSpPr>
          <p:cNvPr id="2" name="TextBox 1"/>
          <p:cNvSpPr txBox="1"/>
          <p:nvPr/>
        </p:nvSpPr>
        <p:spPr>
          <a:xfrm>
            <a:off x="976746" y="218209"/>
            <a:ext cx="4322618" cy="369332"/>
          </a:xfrm>
          <a:prstGeom prst="rect">
            <a:avLst/>
          </a:prstGeom>
          <a:noFill/>
        </p:spPr>
        <p:txBody>
          <a:bodyPr wrap="square" rtlCol="0">
            <a:spAutoFit/>
          </a:bodyPr>
          <a:lstStyle/>
          <a:p>
            <a:r>
              <a:rPr lang="ru-RU" sz="1800" b="1" u="sng" dirty="0" smtClean="0">
                <a:solidFill>
                  <a:schemeClr val="accent3">
                    <a:lumMod val="75000"/>
                  </a:schemeClr>
                </a:solidFill>
                <a:effectLst>
                  <a:outerShdw blurRad="38100" dist="38100" dir="2700000" algn="tl">
                    <a:srgbClr val="000000">
                      <a:alpha val="43137"/>
                    </a:srgbClr>
                  </a:outerShdw>
                </a:effectLst>
              </a:rPr>
              <a:t>Немного истории…</a:t>
            </a:r>
            <a:endParaRPr lang="ru-RU" sz="1800" b="1" u="sng" dirty="0">
              <a:solidFill>
                <a:schemeClr val="accent3">
                  <a:lumMod val="75000"/>
                </a:schemeClr>
              </a:solidFill>
              <a:effectLst>
                <a:outerShdw blurRad="38100" dist="38100" dir="2700000" algn="tl">
                  <a:srgbClr val="000000">
                    <a:alpha val="43137"/>
                  </a:srgbClr>
                </a:outerShdw>
              </a:effectLst>
            </a:endParaRPr>
          </a:p>
        </p:txBody>
      </p:sp>
      <p:pic>
        <p:nvPicPr>
          <p:cNvPr id="1028" name="Picture 4" descr="https://upload.wikimedia.org/wikipedia/commons/thumb/7/73/Crystal_structure_of_pumpkin_seed_globulin.png/500px-Crystal_structure_of_pumpkin_seed_globul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13928"/>
            <a:ext cx="2008621" cy="203272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138055" y="2918343"/>
            <a:ext cx="3418609" cy="1384995"/>
          </a:xfrm>
          <a:prstGeom prst="rect">
            <a:avLst/>
          </a:prstGeom>
          <a:solidFill>
            <a:schemeClr val="accent3">
              <a:lumMod val="60000"/>
              <a:lumOff val="40000"/>
            </a:schemeClr>
          </a:solidFill>
          <a:effectLst>
            <a:softEdge rad="317500"/>
          </a:effectLst>
        </p:spPr>
        <p:txBody>
          <a:bodyPr wrap="square">
            <a:spAutoFit/>
          </a:bodyPr>
          <a:lstStyle/>
          <a:p>
            <a:r>
              <a:rPr lang="ru-RU" b="1" dirty="0">
                <a:solidFill>
                  <a:schemeClr val="accent2"/>
                </a:solidFill>
                <a:latin typeface="Nunito" panose="020B0604020202020204" charset="-52"/>
              </a:rPr>
              <a:t>Термин «электрофорез» был введен в 1909 г. </a:t>
            </a:r>
            <a:r>
              <a:rPr lang="ru-RU" b="1" dirty="0" err="1">
                <a:solidFill>
                  <a:schemeClr val="accent2"/>
                </a:solidFill>
                <a:latin typeface="Nunito" panose="020B0604020202020204" charset="-52"/>
              </a:rPr>
              <a:t>Леонором</a:t>
            </a:r>
            <a:r>
              <a:rPr lang="ru-RU" b="1" dirty="0">
                <a:solidFill>
                  <a:schemeClr val="accent2"/>
                </a:solidFill>
                <a:latin typeface="Nunito" panose="020B0604020202020204" charset="-52"/>
              </a:rPr>
              <a:t> </a:t>
            </a:r>
            <a:r>
              <a:rPr lang="ru-RU" b="1" dirty="0" err="1">
                <a:solidFill>
                  <a:schemeClr val="accent2"/>
                </a:solidFill>
                <a:latin typeface="Nunito" panose="020B0604020202020204" charset="-52"/>
              </a:rPr>
              <a:t>Михаэлисом</a:t>
            </a:r>
            <a:r>
              <a:rPr lang="ru-RU" b="1" dirty="0">
                <a:solidFill>
                  <a:schemeClr val="accent2"/>
                </a:solidFill>
                <a:latin typeface="Nunito" panose="020B0604020202020204" charset="-52"/>
              </a:rPr>
              <a:t> для описания процессов миграции коллоидных частиц под действием электрического поля (от электро- и др.-греч. </a:t>
            </a:r>
            <a:r>
              <a:rPr lang="ru-RU" b="1" dirty="0" err="1">
                <a:solidFill>
                  <a:schemeClr val="accent2"/>
                </a:solidFill>
                <a:latin typeface="Nunito" panose="020B0604020202020204" charset="-52"/>
              </a:rPr>
              <a:t>φορέω</a:t>
            </a:r>
            <a:r>
              <a:rPr lang="ru-RU" b="1" dirty="0">
                <a:solidFill>
                  <a:schemeClr val="accent2"/>
                </a:solidFill>
                <a:latin typeface="Nunito" panose="020B0604020202020204" charset="-52"/>
              </a:rPr>
              <a:t> — «переношу»)</a:t>
            </a:r>
          </a:p>
        </p:txBody>
      </p:sp>
      <p:pic>
        <p:nvPicPr>
          <p:cNvPr id="6146" name="Picture 2" descr="https://upload.wikimedia.org/wikipedia/commons/2/28/Leonor_Michaeli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8552" y="0"/>
            <a:ext cx="2338019" cy="361084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90"/>
        <p:cNvGrpSpPr/>
        <p:nvPr/>
      </p:nvGrpSpPr>
      <p:grpSpPr>
        <a:xfrm>
          <a:off x="0" y="0"/>
          <a:ext cx="0" cy="0"/>
          <a:chOff x="0" y="0"/>
          <a:chExt cx="0" cy="0"/>
        </a:xfrm>
      </p:grpSpPr>
      <p:grpSp>
        <p:nvGrpSpPr>
          <p:cNvPr id="3092" name="Google Shape;3092;p53"/>
          <p:cNvGrpSpPr/>
          <p:nvPr/>
        </p:nvGrpSpPr>
        <p:grpSpPr>
          <a:xfrm rot="-5400000">
            <a:off x="6309457" y="3771948"/>
            <a:ext cx="479293" cy="479293"/>
            <a:chOff x="3560335" y="-646412"/>
            <a:chExt cx="557642" cy="557642"/>
          </a:xfrm>
        </p:grpSpPr>
        <p:sp>
          <p:nvSpPr>
            <p:cNvPr id="3093" name="Google Shape;3093;p53"/>
            <p:cNvSpPr/>
            <p:nvPr/>
          </p:nvSpPr>
          <p:spPr>
            <a:xfrm>
              <a:off x="3560335" y="-646412"/>
              <a:ext cx="557642" cy="557642"/>
            </a:xfrm>
            <a:custGeom>
              <a:avLst/>
              <a:gdLst/>
              <a:ahLst/>
              <a:cxnLst/>
              <a:rect l="l" t="t" r="r" b="b"/>
              <a:pathLst>
                <a:path w="15206" h="15206" fill="none" extrusionOk="0">
                  <a:moveTo>
                    <a:pt x="15205" y="14933"/>
                  </a:moveTo>
                  <a:lnTo>
                    <a:pt x="1" y="15205"/>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53"/>
            <p:cNvSpPr/>
            <p:nvPr/>
          </p:nvSpPr>
          <p:spPr>
            <a:xfrm>
              <a:off x="3652275" y="-433560"/>
              <a:ext cx="268846" cy="268846"/>
            </a:xfrm>
            <a:custGeom>
              <a:avLst/>
              <a:gdLst/>
              <a:ahLst/>
              <a:cxnLst/>
              <a:rect l="l" t="t" r="r" b="b"/>
              <a:pathLst>
                <a:path w="7331" h="7331" fill="none" extrusionOk="0">
                  <a:moveTo>
                    <a:pt x="7330" y="7194"/>
                  </a:moveTo>
                  <a:lnTo>
                    <a:pt x="1" y="7330"/>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53"/>
            <p:cNvSpPr/>
            <p:nvPr/>
          </p:nvSpPr>
          <p:spPr>
            <a:xfrm>
              <a:off x="3563342" y="-524473"/>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53"/>
            <p:cNvSpPr/>
            <p:nvPr/>
          </p:nvSpPr>
          <p:spPr>
            <a:xfrm>
              <a:off x="3563342" y="-462532"/>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53"/>
            <p:cNvSpPr/>
            <p:nvPr/>
          </p:nvSpPr>
          <p:spPr>
            <a:xfrm>
              <a:off x="3563342" y="-400590"/>
              <a:ext cx="44007" cy="1064"/>
            </a:xfrm>
            <a:custGeom>
              <a:avLst/>
              <a:gdLst/>
              <a:ahLst/>
              <a:cxnLst/>
              <a:rect l="l" t="t" r="r" b="b"/>
              <a:pathLst>
                <a:path w="1200" h="29"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53"/>
            <p:cNvSpPr/>
            <p:nvPr/>
          </p:nvSpPr>
          <p:spPr>
            <a:xfrm>
              <a:off x="3563342" y="-338612"/>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53"/>
            <p:cNvSpPr/>
            <p:nvPr/>
          </p:nvSpPr>
          <p:spPr>
            <a:xfrm>
              <a:off x="3563342" y="-276671"/>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53"/>
            <p:cNvSpPr/>
            <p:nvPr/>
          </p:nvSpPr>
          <p:spPr>
            <a:xfrm>
              <a:off x="3563342" y="-214692"/>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53"/>
            <p:cNvSpPr/>
            <p:nvPr/>
          </p:nvSpPr>
          <p:spPr>
            <a:xfrm>
              <a:off x="3563342" y="-152751"/>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747" t="19259" r="9426" b="2295"/>
          <a:stretch/>
        </p:blipFill>
        <p:spPr bwMode="auto">
          <a:xfrm>
            <a:off x="1911927" y="444612"/>
            <a:ext cx="5910110" cy="4428724"/>
          </a:xfrm>
          <a:prstGeom prst="rect">
            <a:avLst/>
          </a:prstGeom>
          <a:noFill/>
          <a:ln>
            <a:noFill/>
          </a:ln>
          <a:effectLst>
            <a:glow rad="228600">
              <a:schemeClr val="accent6">
                <a:satMod val="175000"/>
                <a:alpha val="40000"/>
              </a:schemeClr>
            </a:glo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7865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90"/>
        <p:cNvGrpSpPr/>
        <p:nvPr/>
      </p:nvGrpSpPr>
      <p:grpSpPr>
        <a:xfrm>
          <a:off x="0" y="0"/>
          <a:ext cx="0" cy="0"/>
          <a:chOff x="0" y="0"/>
          <a:chExt cx="0" cy="0"/>
        </a:xfrm>
      </p:grpSpPr>
      <p:grpSp>
        <p:nvGrpSpPr>
          <p:cNvPr id="3092" name="Google Shape;3092;p53"/>
          <p:cNvGrpSpPr/>
          <p:nvPr/>
        </p:nvGrpSpPr>
        <p:grpSpPr>
          <a:xfrm rot="-5400000">
            <a:off x="6309457" y="3771948"/>
            <a:ext cx="479293" cy="479293"/>
            <a:chOff x="3560335" y="-646412"/>
            <a:chExt cx="557642" cy="557642"/>
          </a:xfrm>
        </p:grpSpPr>
        <p:sp>
          <p:nvSpPr>
            <p:cNvPr id="3093" name="Google Shape;3093;p53"/>
            <p:cNvSpPr/>
            <p:nvPr/>
          </p:nvSpPr>
          <p:spPr>
            <a:xfrm>
              <a:off x="3560335" y="-646412"/>
              <a:ext cx="557642" cy="557642"/>
            </a:xfrm>
            <a:custGeom>
              <a:avLst/>
              <a:gdLst/>
              <a:ahLst/>
              <a:cxnLst/>
              <a:rect l="l" t="t" r="r" b="b"/>
              <a:pathLst>
                <a:path w="15206" h="15206" fill="none" extrusionOk="0">
                  <a:moveTo>
                    <a:pt x="15205" y="14933"/>
                  </a:moveTo>
                  <a:lnTo>
                    <a:pt x="1" y="15205"/>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53"/>
            <p:cNvSpPr/>
            <p:nvPr/>
          </p:nvSpPr>
          <p:spPr>
            <a:xfrm>
              <a:off x="3652275" y="-433560"/>
              <a:ext cx="268846" cy="268846"/>
            </a:xfrm>
            <a:custGeom>
              <a:avLst/>
              <a:gdLst/>
              <a:ahLst/>
              <a:cxnLst/>
              <a:rect l="l" t="t" r="r" b="b"/>
              <a:pathLst>
                <a:path w="7331" h="7331" fill="none" extrusionOk="0">
                  <a:moveTo>
                    <a:pt x="7330" y="7194"/>
                  </a:moveTo>
                  <a:lnTo>
                    <a:pt x="1" y="7330"/>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53"/>
            <p:cNvSpPr/>
            <p:nvPr/>
          </p:nvSpPr>
          <p:spPr>
            <a:xfrm>
              <a:off x="3563342" y="-524473"/>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53"/>
            <p:cNvSpPr/>
            <p:nvPr/>
          </p:nvSpPr>
          <p:spPr>
            <a:xfrm>
              <a:off x="3563342" y="-462532"/>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53"/>
            <p:cNvSpPr/>
            <p:nvPr/>
          </p:nvSpPr>
          <p:spPr>
            <a:xfrm>
              <a:off x="3563342" y="-400590"/>
              <a:ext cx="44007" cy="1064"/>
            </a:xfrm>
            <a:custGeom>
              <a:avLst/>
              <a:gdLst/>
              <a:ahLst/>
              <a:cxnLst/>
              <a:rect l="l" t="t" r="r" b="b"/>
              <a:pathLst>
                <a:path w="1200" h="29"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53"/>
            <p:cNvSpPr/>
            <p:nvPr/>
          </p:nvSpPr>
          <p:spPr>
            <a:xfrm>
              <a:off x="3563342" y="-338612"/>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53"/>
            <p:cNvSpPr/>
            <p:nvPr/>
          </p:nvSpPr>
          <p:spPr>
            <a:xfrm>
              <a:off x="3563342" y="-276671"/>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53"/>
            <p:cNvSpPr/>
            <p:nvPr/>
          </p:nvSpPr>
          <p:spPr>
            <a:xfrm>
              <a:off x="3563342" y="-214692"/>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53"/>
            <p:cNvSpPr/>
            <p:nvPr/>
          </p:nvSpPr>
          <p:spPr>
            <a:xfrm>
              <a:off x="3563342" y="-152751"/>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899" t="20202" r="11822" b="2263"/>
          <a:stretch/>
        </p:blipFill>
        <p:spPr bwMode="auto">
          <a:xfrm>
            <a:off x="1787236" y="238843"/>
            <a:ext cx="5974773" cy="4551414"/>
          </a:xfrm>
          <a:prstGeom prst="rect">
            <a:avLst/>
          </a:prstGeom>
          <a:noFill/>
          <a:ln>
            <a:noFill/>
          </a:ln>
          <a:effectLst>
            <a:glow rad="228600">
              <a:schemeClr val="accent6">
                <a:satMod val="175000"/>
                <a:alpha val="40000"/>
              </a:schemeClr>
            </a:glo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4941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90"/>
        <p:cNvGrpSpPr/>
        <p:nvPr/>
      </p:nvGrpSpPr>
      <p:grpSpPr>
        <a:xfrm>
          <a:off x="0" y="0"/>
          <a:ext cx="0" cy="0"/>
          <a:chOff x="0" y="0"/>
          <a:chExt cx="0" cy="0"/>
        </a:xfrm>
      </p:grpSpPr>
      <p:grpSp>
        <p:nvGrpSpPr>
          <p:cNvPr id="3092" name="Google Shape;3092;p53"/>
          <p:cNvGrpSpPr/>
          <p:nvPr/>
        </p:nvGrpSpPr>
        <p:grpSpPr>
          <a:xfrm rot="-5400000">
            <a:off x="6309457" y="3771948"/>
            <a:ext cx="479293" cy="479293"/>
            <a:chOff x="3560335" y="-646412"/>
            <a:chExt cx="557642" cy="557642"/>
          </a:xfrm>
        </p:grpSpPr>
        <p:sp>
          <p:nvSpPr>
            <p:cNvPr id="3093" name="Google Shape;3093;p53"/>
            <p:cNvSpPr/>
            <p:nvPr/>
          </p:nvSpPr>
          <p:spPr>
            <a:xfrm>
              <a:off x="3560335" y="-646412"/>
              <a:ext cx="557642" cy="557642"/>
            </a:xfrm>
            <a:custGeom>
              <a:avLst/>
              <a:gdLst/>
              <a:ahLst/>
              <a:cxnLst/>
              <a:rect l="l" t="t" r="r" b="b"/>
              <a:pathLst>
                <a:path w="15206" h="15206" fill="none" extrusionOk="0">
                  <a:moveTo>
                    <a:pt x="15205" y="14933"/>
                  </a:moveTo>
                  <a:lnTo>
                    <a:pt x="1" y="15205"/>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53"/>
            <p:cNvSpPr/>
            <p:nvPr/>
          </p:nvSpPr>
          <p:spPr>
            <a:xfrm>
              <a:off x="3652275" y="-433560"/>
              <a:ext cx="268846" cy="268846"/>
            </a:xfrm>
            <a:custGeom>
              <a:avLst/>
              <a:gdLst/>
              <a:ahLst/>
              <a:cxnLst/>
              <a:rect l="l" t="t" r="r" b="b"/>
              <a:pathLst>
                <a:path w="7331" h="7331" fill="none" extrusionOk="0">
                  <a:moveTo>
                    <a:pt x="7330" y="7194"/>
                  </a:moveTo>
                  <a:lnTo>
                    <a:pt x="1" y="7330"/>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53"/>
            <p:cNvSpPr/>
            <p:nvPr/>
          </p:nvSpPr>
          <p:spPr>
            <a:xfrm>
              <a:off x="3563342" y="-524473"/>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53"/>
            <p:cNvSpPr/>
            <p:nvPr/>
          </p:nvSpPr>
          <p:spPr>
            <a:xfrm>
              <a:off x="3563342" y="-462532"/>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53"/>
            <p:cNvSpPr/>
            <p:nvPr/>
          </p:nvSpPr>
          <p:spPr>
            <a:xfrm>
              <a:off x="3563342" y="-400590"/>
              <a:ext cx="44007" cy="1064"/>
            </a:xfrm>
            <a:custGeom>
              <a:avLst/>
              <a:gdLst/>
              <a:ahLst/>
              <a:cxnLst/>
              <a:rect l="l" t="t" r="r" b="b"/>
              <a:pathLst>
                <a:path w="1200" h="29"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53"/>
            <p:cNvSpPr/>
            <p:nvPr/>
          </p:nvSpPr>
          <p:spPr>
            <a:xfrm>
              <a:off x="3563342" y="-338612"/>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53"/>
            <p:cNvSpPr/>
            <p:nvPr/>
          </p:nvSpPr>
          <p:spPr>
            <a:xfrm>
              <a:off x="3563342" y="-276671"/>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53"/>
            <p:cNvSpPr/>
            <p:nvPr/>
          </p:nvSpPr>
          <p:spPr>
            <a:xfrm>
              <a:off x="3563342" y="-214692"/>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53"/>
            <p:cNvSpPr/>
            <p:nvPr/>
          </p:nvSpPr>
          <p:spPr>
            <a:xfrm>
              <a:off x="3563342" y="-152751"/>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2948;p48"/>
          <p:cNvSpPr txBox="1">
            <a:spLocks noGrp="1"/>
          </p:cNvSpPr>
          <p:nvPr>
            <p:ph type="title"/>
          </p:nvPr>
        </p:nvSpPr>
        <p:spPr>
          <a:xfrm>
            <a:off x="1624934" y="224240"/>
            <a:ext cx="6237257" cy="498300"/>
          </a:xfrm>
          <a:prstGeom prst="rect">
            <a:avLst/>
          </a:prstGeom>
        </p:spPr>
        <p:txBody>
          <a:bodyPr spcFirstLastPara="1" wrap="square" lIns="91425" tIns="91425" rIns="91425" bIns="91425" anchor="ctr" anchorCtr="0">
            <a:noAutofit/>
          </a:bodyPr>
          <a:lstStyle/>
          <a:p>
            <a:pPr lvl="0"/>
            <a:r>
              <a:rPr lang="ru-RU" sz="2400" dirty="0" smtClean="0">
                <a:solidFill>
                  <a:schemeClr val="accent6">
                    <a:lumMod val="75000"/>
                  </a:schemeClr>
                </a:solidFill>
              </a:rPr>
              <a:t>Заключение</a:t>
            </a:r>
            <a:endParaRPr sz="2400" dirty="0">
              <a:solidFill>
                <a:schemeClr val="accent6">
                  <a:lumMod val="75000"/>
                </a:schemeClr>
              </a:solidFill>
            </a:endParaRPr>
          </a:p>
        </p:txBody>
      </p:sp>
      <p:sp>
        <p:nvSpPr>
          <p:cNvPr id="2" name="Прямоугольник 1"/>
          <p:cNvSpPr/>
          <p:nvPr/>
        </p:nvSpPr>
        <p:spPr>
          <a:xfrm>
            <a:off x="2109354" y="1371600"/>
            <a:ext cx="5143500" cy="2308324"/>
          </a:xfrm>
          <a:prstGeom prst="rect">
            <a:avLst/>
          </a:prstGeom>
          <a:solidFill>
            <a:schemeClr val="accent6">
              <a:lumMod val="60000"/>
              <a:lumOff val="40000"/>
            </a:schemeClr>
          </a:solidFill>
          <a:effectLst>
            <a:softEdge rad="317500"/>
          </a:effectLst>
        </p:spPr>
        <p:txBody>
          <a:bodyPr wrap="square">
            <a:spAutoFit/>
          </a:bodyPr>
          <a:lstStyle/>
          <a:p>
            <a:pPr algn="ctr"/>
            <a:r>
              <a:rPr lang="ru-RU" sz="1600" b="1" dirty="0" smtClean="0">
                <a:solidFill>
                  <a:schemeClr val="accent5">
                    <a:lumMod val="20000"/>
                    <a:lumOff val="80000"/>
                  </a:schemeClr>
                </a:solidFill>
              </a:rPr>
              <a:t>Итак, метод </a:t>
            </a:r>
            <a:r>
              <a:rPr lang="ru-RU" sz="1600" b="1" dirty="0">
                <a:solidFill>
                  <a:schemeClr val="accent5">
                    <a:lumMod val="20000"/>
                    <a:lumOff val="80000"/>
                  </a:schemeClr>
                </a:solidFill>
              </a:rPr>
              <a:t>электрофореза, предложенный еще в начале ХХ века, сейчас широко используют в биологии и медицине для разделения белков в исследовательских и клинических целях. С помощью электрофореза можно разделить на отдельные компоненты белковую смесь, что позволяет установить молекулярную массу белка или его субъединиц, подтвердить чистоту выделенного белка. </a:t>
            </a:r>
          </a:p>
        </p:txBody>
      </p:sp>
    </p:spTree>
    <p:extLst>
      <p:ext uri="{BB962C8B-B14F-4D97-AF65-F5344CB8AC3E}">
        <p14:creationId xmlns:p14="http://schemas.microsoft.com/office/powerpoint/2010/main" val="1056185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90"/>
        <p:cNvGrpSpPr/>
        <p:nvPr/>
      </p:nvGrpSpPr>
      <p:grpSpPr>
        <a:xfrm>
          <a:off x="0" y="0"/>
          <a:ext cx="0" cy="0"/>
          <a:chOff x="0" y="0"/>
          <a:chExt cx="0" cy="0"/>
        </a:xfrm>
      </p:grpSpPr>
      <p:grpSp>
        <p:nvGrpSpPr>
          <p:cNvPr id="3092" name="Google Shape;3092;p53"/>
          <p:cNvGrpSpPr/>
          <p:nvPr/>
        </p:nvGrpSpPr>
        <p:grpSpPr>
          <a:xfrm rot="-5400000">
            <a:off x="6309457" y="3771948"/>
            <a:ext cx="479293" cy="479293"/>
            <a:chOff x="3560335" y="-646412"/>
            <a:chExt cx="557642" cy="557642"/>
          </a:xfrm>
        </p:grpSpPr>
        <p:sp>
          <p:nvSpPr>
            <p:cNvPr id="3093" name="Google Shape;3093;p53"/>
            <p:cNvSpPr/>
            <p:nvPr/>
          </p:nvSpPr>
          <p:spPr>
            <a:xfrm>
              <a:off x="3560335" y="-646412"/>
              <a:ext cx="557642" cy="557642"/>
            </a:xfrm>
            <a:custGeom>
              <a:avLst/>
              <a:gdLst/>
              <a:ahLst/>
              <a:cxnLst/>
              <a:rect l="l" t="t" r="r" b="b"/>
              <a:pathLst>
                <a:path w="15206" h="15206" fill="none" extrusionOk="0">
                  <a:moveTo>
                    <a:pt x="15205" y="14933"/>
                  </a:moveTo>
                  <a:lnTo>
                    <a:pt x="1" y="15205"/>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53"/>
            <p:cNvSpPr/>
            <p:nvPr/>
          </p:nvSpPr>
          <p:spPr>
            <a:xfrm>
              <a:off x="3652275" y="-433560"/>
              <a:ext cx="268846" cy="268846"/>
            </a:xfrm>
            <a:custGeom>
              <a:avLst/>
              <a:gdLst/>
              <a:ahLst/>
              <a:cxnLst/>
              <a:rect l="l" t="t" r="r" b="b"/>
              <a:pathLst>
                <a:path w="7331" h="7331" fill="none" extrusionOk="0">
                  <a:moveTo>
                    <a:pt x="7330" y="7194"/>
                  </a:moveTo>
                  <a:lnTo>
                    <a:pt x="1" y="7330"/>
                  </a:lnTo>
                  <a:lnTo>
                    <a:pt x="1" y="1"/>
                  </a:ln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53"/>
            <p:cNvSpPr/>
            <p:nvPr/>
          </p:nvSpPr>
          <p:spPr>
            <a:xfrm>
              <a:off x="3563342" y="-524473"/>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53"/>
            <p:cNvSpPr/>
            <p:nvPr/>
          </p:nvSpPr>
          <p:spPr>
            <a:xfrm>
              <a:off x="3563342" y="-462532"/>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53"/>
            <p:cNvSpPr/>
            <p:nvPr/>
          </p:nvSpPr>
          <p:spPr>
            <a:xfrm>
              <a:off x="3563342" y="-400590"/>
              <a:ext cx="44007" cy="1064"/>
            </a:xfrm>
            <a:custGeom>
              <a:avLst/>
              <a:gdLst/>
              <a:ahLst/>
              <a:cxnLst/>
              <a:rect l="l" t="t" r="r" b="b"/>
              <a:pathLst>
                <a:path w="1200" h="29"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53"/>
            <p:cNvSpPr/>
            <p:nvPr/>
          </p:nvSpPr>
          <p:spPr>
            <a:xfrm>
              <a:off x="3563342" y="-338612"/>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53"/>
            <p:cNvSpPr/>
            <p:nvPr/>
          </p:nvSpPr>
          <p:spPr>
            <a:xfrm>
              <a:off x="3563342" y="-276671"/>
              <a:ext cx="44007" cy="1027"/>
            </a:xfrm>
            <a:custGeom>
              <a:avLst/>
              <a:gdLst/>
              <a:ahLst/>
              <a:cxnLst/>
              <a:rect l="l" t="t" r="r" b="b"/>
              <a:pathLst>
                <a:path w="1200" h="28" fill="none" extrusionOk="0">
                  <a:moveTo>
                    <a:pt x="1" y="28"/>
                  </a:moveTo>
                  <a:lnTo>
                    <a:pt x="1199"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53"/>
            <p:cNvSpPr/>
            <p:nvPr/>
          </p:nvSpPr>
          <p:spPr>
            <a:xfrm>
              <a:off x="3563342" y="-214692"/>
              <a:ext cx="44007" cy="1027"/>
            </a:xfrm>
            <a:custGeom>
              <a:avLst/>
              <a:gdLst/>
              <a:ahLst/>
              <a:cxnLst/>
              <a:rect l="l" t="t" r="r" b="b"/>
              <a:pathLst>
                <a:path w="1200" h="28" fill="none" extrusionOk="0">
                  <a:moveTo>
                    <a:pt x="1" y="27"/>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53"/>
            <p:cNvSpPr/>
            <p:nvPr/>
          </p:nvSpPr>
          <p:spPr>
            <a:xfrm>
              <a:off x="3563342" y="-152751"/>
              <a:ext cx="44007" cy="1027"/>
            </a:xfrm>
            <a:custGeom>
              <a:avLst/>
              <a:gdLst/>
              <a:ahLst/>
              <a:cxnLst/>
              <a:rect l="l" t="t" r="r" b="b"/>
              <a:pathLst>
                <a:path w="1200" h="28" fill="none" extrusionOk="0">
                  <a:moveTo>
                    <a:pt x="1" y="28"/>
                  </a:moveTo>
                  <a:lnTo>
                    <a:pt x="1199" y="0"/>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2948;p48"/>
          <p:cNvSpPr txBox="1">
            <a:spLocks noGrp="1"/>
          </p:cNvSpPr>
          <p:nvPr>
            <p:ph type="title"/>
          </p:nvPr>
        </p:nvSpPr>
        <p:spPr>
          <a:xfrm>
            <a:off x="1290336" y="515186"/>
            <a:ext cx="6552936" cy="498300"/>
          </a:xfrm>
          <a:prstGeom prst="rect">
            <a:avLst/>
          </a:prstGeom>
        </p:spPr>
        <p:txBody>
          <a:bodyPr spcFirstLastPara="1" wrap="square" lIns="91425" tIns="91425" rIns="91425" bIns="91425" anchor="ctr" anchorCtr="0">
            <a:noAutofit/>
          </a:bodyPr>
          <a:lstStyle/>
          <a:p>
            <a:pPr lvl="0"/>
            <a:r>
              <a:rPr lang="ru-RU" sz="2400" dirty="0" smtClean="0">
                <a:solidFill>
                  <a:schemeClr val="accent6">
                    <a:lumMod val="75000"/>
                  </a:schemeClr>
                </a:solidFill>
              </a:rPr>
              <a:t>Список использованной литературы</a:t>
            </a:r>
            <a:endParaRPr sz="2400" dirty="0">
              <a:solidFill>
                <a:schemeClr val="accent6">
                  <a:lumMod val="75000"/>
                </a:schemeClr>
              </a:solidFill>
            </a:endParaRPr>
          </a:p>
        </p:txBody>
      </p:sp>
      <p:sp>
        <p:nvSpPr>
          <p:cNvPr id="2" name="Прямоугольник 1"/>
          <p:cNvSpPr/>
          <p:nvPr/>
        </p:nvSpPr>
        <p:spPr>
          <a:xfrm>
            <a:off x="1620982" y="1111627"/>
            <a:ext cx="6182591" cy="3785652"/>
          </a:xfrm>
          <a:prstGeom prst="rect">
            <a:avLst/>
          </a:prstGeom>
          <a:noFill/>
          <a:effectLst>
            <a:softEdge rad="317500"/>
          </a:effectLst>
        </p:spPr>
        <p:txBody>
          <a:bodyPr wrap="square">
            <a:spAutoFit/>
          </a:bodyPr>
          <a:lstStyle/>
          <a:p>
            <a:pPr marL="285750" indent="-285750">
              <a:buFont typeface="Arial" panose="020B0604020202020204" pitchFamily="34" charset="0"/>
              <a:buChar char="•"/>
            </a:pPr>
            <a:r>
              <a:rPr lang="ru-RU" sz="1600" dirty="0" err="1">
                <a:solidFill>
                  <a:schemeClr val="accent5">
                    <a:lumMod val="20000"/>
                    <a:lumOff val="80000"/>
                  </a:schemeClr>
                </a:solidFill>
              </a:rPr>
              <a:t>Глик</a:t>
            </a:r>
            <a:r>
              <a:rPr lang="ru-RU" sz="1600" dirty="0">
                <a:solidFill>
                  <a:schemeClr val="accent5">
                    <a:lumMod val="20000"/>
                    <a:lumOff val="80000"/>
                  </a:schemeClr>
                </a:solidFill>
              </a:rPr>
              <a:t> Б., Пастернак Дж. Г54 Молекулярная биотехнология. Принципы и применение. Пер. с англ. - М.: Мир, 2002. — 589 с., ил</a:t>
            </a:r>
            <a:r>
              <a:rPr lang="ru-RU" sz="1600" dirty="0" smtClean="0">
                <a:solidFill>
                  <a:schemeClr val="accent5">
                    <a:lumMod val="20000"/>
                    <a:lumOff val="80000"/>
                  </a:schemeClr>
                </a:solidFill>
              </a:rPr>
              <a:t>.</a:t>
            </a:r>
          </a:p>
          <a:p>
            <a:pPr marL="285750" indent="-285750">
              <a:buFont typeface="Arial" panose="020B0604020202020204" pitchFamily="34" charset="0"/>
              <a:buChar char="•"/>
            </a:pPr>
            <a:endParaRPr lang="ru-RU" sz="1600" dirty="0" smtClean="0">
              <a:solidFill>
                <a:schemeClr val="accent5">
                  <a:lumMod val="20000"/>
                  <a:lumOff val="80000"/>
                </a:schemeClr>
              </a:solidFill>
            </a:endParaRPr>
          </a:p>
          <a:p>
            <a:pPr marL="285750" indent="-285750">
              <a:buFont typeface="Arial" panose="020B0604020202020204" pitchFamily="34" charset="0"/>
              <a:buChar char="•"/>
            </a:pPr>
            <a:r>
              <a:rPr lang="ru-RU" sz="1600" dirty="0">
                <a:solidFill>
                  <a:schemeClr val="accent5">
                    <a:lumMod val="20000"/>
                    <a:lumOff val="80000"/>
                  </a:schemeClr>
                </a:solidFill>
              </a:rPr>
              <a:t>ТЕОРЕТИЧЕСКИЕ И ПРАКТИЧЕСКИЕ ОСНОВЫ ПРОВЕДЕНИЯ ЭЛЕКТРОФОРЕЗА БЕЛКОВ В ПОЛИАКРИЛАМИДНОМ ГЕЛЕ. </a:t>
            </a:r>
            <a:r>
              <a:rPr lang="ru-RU" sz="1600" dirty="0" err="1">
                <a:solidFill>
                  <a:schemeClr val="accent5">
                    <a:lumMod val="20000"/>
                    <a:lumOff val="80000"/>
                  </a:schemeClr>
                </a:solidFill>
              </a:rPr>
              <a:t>Стручкова</a:t>
            </a:r>
            <a:r>
              <a:rPr lang="ru-RU" sz="1600" dirty="0">
                <a:solidFill>
                  <a:schemeClr val="accent5">
                    <a:lumMod val="20000"/>
                    <a:lumOff val="80000"/>
                  </a:schemeClr>
                </a:solidFill>
              </a:rPr>
              <a:t> И.В., </a:t>
            </a:r>
            <a:r>
              <a:rPr lang="ru-RU" sz="1600" dirty="0" err="1">
                <a:solidFill>
                  <a:schemeClr val="accent5">
                    <a:lumMod val="20000"/>
                    <a:lumOff val="80000"/>
                  </a:schemeClr>
                </a:solidFill>
              </a:rPr>
              <a:t>Кальясова</a:t>
            </a:r>
            <a:r>
              <a:rPr lang="ru-RU" sz="1600" dirty="0">
                <a:solidFill>
                  <a:schemeClr val="accent5">
                    <a:lumMod val="20000"/>
                    <a:lumOff val="80000"/>
                  </a:schemeClr>
                </a:solidFill>
              </a:rPr>
              <a:t> Е.А: Электронное учебно-методическое пособие. – Нижний Новгород: Нижегородский госуниверситет, 2012. – 60 с. </a:t>
            </a:r>
            <a:endParaRPr lang="ru-RU" sz="1600" dirty="0" smtClean="0">
              <a:solidFill>
                <a:schemeClr val="accent5">
                  <a:lumMod val="20000"/>
                  <a:lumOff val="80000"/>
                </a:schemeClr>
              </a:solidFill>
            </a:endParaRPr>
          </a:p>
          <a:p>
            <a:pPr marL="285750" indent="-285750">
              <a:buFont typeface="Arial" panose="020B0604020202020204" pitchFamily="34" charset="0"/>
              <a:buChar char="•"/>
            </a:pPr>
            <a:endParaRPr lang="ru-RU" sz="1600" b="1" dirty="0">
              <a:solidFill>
                <a:schemeClr val="accent5">
                  <a:lumMod val="20000"/>
                  <a:lumOff val="80000"/>
                </a:schemeClr>
              </a:solidFill>
            </a:endParaRPr>
          </a:p>
          <a:p>
            <a:pPr marL="285750" indent="-285750">
              <a:buFont typeface="Arial" panose="020B0604020202020204" pitchFamily="34" charset="0"/>
              <a:buChar char="•"/>
            </a:pPr>
            <a:r>
              <a:rPr lang="en-US" sz="1600" b="1" dirty="0">
                <a:solidFill>
                  <a:schemeClr val="accent5">
                    <a:lumMod val="20000"/>
                    <a:lumOff val="80000"/>
                  </a:schemeClr>
                </a:solidFill>
                <a:hlinkClick r:id="rId3"/>
              </a:rPr>
              <a:t>https://</a:t>
            </a:r>
            <a:r>
              <a:rPr lang="en-US" sz="1600" b="1" dirty="0" smtClean="0">
                <a:solidFill>
                  <a:schemeClr val="accent5">
                    <a:lumMod val="20000"/>
                    <a:lumOff val="80000"/>
                  </a:schemeClr>
                </a:solidFill>
                <a:hlinkClick r:id="rId3"/>
              </a:rPr>
              <a:t>www.ibmc.msk.ru/content/Education/w-o_pass/MMoB/18c.pdf</a:t>
            </a:r>
            <a:r>
              <a:rPr lang="ru-RU" sz="1600" b="1" dirty="0" smtClean="0">
                <a:solidFill>
                  <a:schemeClr val="accent5">
                    <a:lumMod val="20000"/>
                    <a:lumOff val="80000"/>
                  </a:schemeClr>
                </a:solidFill>
              </a:rPr>
              <a:t> </a:t>
            </a:r>
          </a:p>
          <a:p>
            <a:pPr marL="285750" indent="-285750">
              <a:buFont typeface="Arial" panose="020B0604020202020204" pitchFamily="34" charset="0"/>
              <a:buChar char="•"/>
            </a:pPr>
            <a:endParaRPr lang="ru-RU" sz="1600" b="1" dirty="0">
              <a:solidFill>
                <a:schemeClr val="accent5">
                  <a:lumMod val="20000"/>
                  <a:lumOff val="80000"/>
                </a:schemeClr>
              </a:solidFill>
            </a:endParaRPr>
          </a:p>
          <a:p>
            <a:pPr marL="285750" indent="-285750">
              <a:buFont typeface="Arial" panose="020B0604020202020204" pitchFamily="34" charset="0"/>
              <a:buChar char="•"/>
            </a:pPr>
            <a:r>
              <a:rPr lang="en-US" sz="1600" b="1" dirty="0">
                <a:solidFill>
                  <a:schemeClr val="accent5">
                    <a:lumMod val="20000"/>
                    <a:lumOff val="80000"/>
                  </a:schemeClr>
                </a:solidFill>
              </a:rPr>
              <a:t>https://kpfu.ru/portal/docs/F1244681721/2..Proteomnyj.analiz.pdf</a:t>
            </a:r>
            <a:endParaRPr lang="ru-RU" sz="1600" b="1" dirty="0">
              <a:solidFill>
                <a:schemeClr val="accent5">
                  <a:lumMod val="20000"/>
                  <a:lumOff val="80000"/>
                </a:schemeClr>
              </a:solidFill>
            </a:endParaRPr>
          </a:p>
        </p:txBody>
      </p:sp>
    </p:spTree>
    <p:extLst>
      <p:ext uri="{BB962C8B-B14F-4D97-AF65-F5344CB8AC3E}">
        <p14:creationId xmlns:p14="http://schemas.microsoft.com/office/powerpoint/2010/main" val="3644187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80"/>
        <p:cNvGrpSpPr/>
        <p:nvPr/>
      </p:nvGrpSpPr>
      <p:grpSpPr>
        <a:xfrm>
          <a:off x="0" y="0"/>
          <a:ext cx="0" cy="0"/>
          <a:chOff x="0" y="0"/>
          <a:chExt cx="0" cy="0"/>
        </a:xfrm>
      </p:grpSpPr>
      <p:sp>
        <p:nvSpPr>
          <p:cNvPr id="2781" name="Google Shape;2781;p39"/>
          <p:cNvSpPr txBox="1">
            <a:spLocks noGrp="1"/>
          </p:cNvSpPr>
          <p:nvPr>
            <p:ph type="title"/>
          </p:nvPr>
        </p:nvSpPr>
        <p:spPr>
          <a:xfrm rot="122813">
            <a:off x="2939610" y="2011828"/>
            <a:ext cx="2746828" cy="1859693"/>
          </a:xfrm>
          <a:prstGeom prst="rect">
            <a:avLst/>
          </a:prstGeom>
        </p:spPr>
        <p:txBody>
          <a:bodyPr spcFirstLastPara="1" wrap="square" lIns="91425" tIns="91425" rIns="182875" bIns="91425" anchor="ctr" anchorCtr="0">
            <a:noAutofit/>
          </a:bodyPr>
          <a:lstStyle/>
          <a:p>
            <a:pPr marL="0" lvl="0" indent="0" algn="ctr" rtl="0">
              <a:spcBef>
                <a:spcPts val="0"/>
              </a:spcBef>
              <a:spcAft>
                <a:spcPts val="0"/>
              </a:spcAft>
              <a:buNone/>
            </a:pPr>
            <a:r>
              <a:rPr lang="ru-RU" sz="2800" dirty="0" smtClean="0"/>
              <a:t>Благодарю за внимание!</a:t>
            </a:r>
            <a:endParaRPr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12"/>
        <p:cNvGrpSpPr/>
        <p:nvPr/>
      </p:nvGrpSpPr>
      <p:grpSpPr>
        <a:xfrm>
          <a:off x="0" y="0"/>
          <a:ext cx="0" cy="0"/>
          <a:chOff x="0" y="0"/>
          <a:chExt cx="0" cy="0"/>
        </a:xfrm>
      </p:grpSpPr>
      <p:sp>
        <p:nvSpPr>
          <p:cNvPr id="2" name="TextBox 1"/>
          <p:cNvSpPr txBox="1"/>
          <p:nvPr/>
        </p:nvSpPr>
        <p:spPr>
          <a:xfrm>
            <a:off x="976746" y="218209"/>
            <a:ext cx="4322618" cy="369332"/>
          </a:xfrm>
          <a:prstGeom prst="rect">
            <a:avLst/>
          </a:prstGeom>
          <a:noFill/>
        </p:spPr>
        <p:txBody>
          <a:bodyPr wrap="square" rtlCol="0">
            <a:spAutoFit/>
          </a:bodyPr>
          <a:lstStyle/>
          <a:p>
            <a:r>
              <a:rPr lang="ru-RU" sz="1800" b="1" u="sng" dirty="0" smtClean="0">
                <a:solidFill>
                  <a:schemeClr val="accent3">
                    <a:lumMod val="75000"/>
                  </a:schemeClr>
                </a:solidFill>
                <a:effectLst>
                  <a:outerShdw blurRad="38100" dist="38100" dir="2700000" algn="tl">
                    <a:srgbClr val="000000">
                      <a:alpha val="43137"/>
                    </a:srgbClr>
                  </a:outerShdw>
                </a:effectLst>
              </a:rPr>
              <a:t>Немного истории…</a:t>
            </a:r>
            <a:endParaRPr lang="ru-RU" sz="1800" b="1" u="sng" dirty="0">
              <a:solidFill>
                <a:schemeClr val="accent3">
                  <a:lumMod val="75000"/>
                </a:schemeClr>
              </a:solidFill>
              <a:effectLst>
                <a:outerShdw blurRad="38100" dist="38100" dir="2700000" algn="tl">
                  <a:srgbClr val="000000">
                    <a:alpha val="43137"/>
                  </a:srgbClr>
                </a:outerShdw>
              </a:effectLst>
            </a:endParaRPr>
          </a:p>
        </p:txBody>
      </p:sp>
      <p:sp>
        <p:nvSpPr>
          <p:cNvPr id="5" name="Прямоугольник 4"/>
          <p:cNvSpPr/>
          <p:nvPr/>
        </p:nvSpPr>
        <p:spPr>
          <a:xfrm>
            <a:off x="4395355" y="2813625"/>
            <a:ext cx="4312227" cy="1815882"/>
          </a:xfrm>
          <a:prstGeom prst="rect">
            <a:avLst/>
          </a:prstGeom>
          <a:solidFill>
            <a:schemeClr val="bg2"/>
          </a:solidFill>
          <a:effectLst>
            <a:softEdge rad="317500"/>
          </a:effectLst>
        </p:spPr>
        <p:txBody>
          <a:bodyPr wrap="square">
            <a:spAutoFit/>
          </a:bodyPr>
          <a:lstStyle/>
          <a:p>
            <a:r>
              <a:rPr lang="ru-RU" b="1" dirty="0">
                <a:solidFill>
                  <a:schemeClr val="accent2"/>
                </a:solidFill>
              </a:rPr>
              <a:t>1937 г. – </a:t>
            </a:r>
            <a:r>
              <a:rPr lang="ru-RU" b="1" dirty="0" err="1">
                <a:solidFill>
                  <a:schemeClr val="accent2"/>
                </a:solidFill>
              </a:rPr>
              <a:t>Арне</a:t>
            </a:r>
            <a:r>
              <a:rPr lang="ru-RU" b="1" dirty="0">
                <a:solidFill>
                  <a:schemeClr val="accent2"/>
                </a:solidFill>
              </a:rPr>
              <a:t> </a:t>
            </a:r>
            <a:r>
              <a:rPr lang="ru-RU" b="1" dirty="0" err="1">
                <a:solidFill>
                  <a:schemeClr val="accent2"/>
                </a:solidFill>
              </a:rPr>
              <a:t>Тицелиус</a:t>
            </a:r>
            <a:r>
              <a:rPr lang="ru-RU" b="1" dirty="0">
                <a:solidFill>
                  <a:schemeClr val="accent2"/>
                </a:solidFill>
              </a:rPr>
              <a:t> разработал методику электрофореза с подвижной границей заряженных частиц (который лег в основу метода зонального электрофореза): </a:t>
            </a:r>
            <a:r>
              <a:rPr lang="en-US" b="1" dirty="0">
                <a:solidFill>
                  <a:schemeClr val="accent2"/>
                </a:solidFill>
              </a:rPr>
              <a:t>Tiselius, Arne (1937). "A new apparatus for electrophoretic analysis of colloidal mixtures". Transactions of the Faraday Society 33: 524–531.</a:t>
            </a:r>
            <a:endParaRPr lang="ru-RU" b="1" dirty="0">
              <a:solidFill>
                <a:schemeClr val="accent2"/>
              </a:solidFill>
            </a:endParaRPr>
          </a:p>
        </p:txBody>
      </p:sp>
      <p:sp>
        <p:nvSpPr>
          <p:cNvPr id="6" name="Прямоугольник 5"/>
          <p:cNvSpPr/>
          <p:nvPr/>
        </p:nvSpPr>
        <p:spPr>
          <a:xfrm>
            <a:off x="415636" y="909086"/>
            <a:ext cx="4572000" cy="1600438"/>
          </a:xfrm>
          <a:prstGeom prst="rect">
            <a:avLst/>
          </a:prstGeom>
          <a:solidFill>
            <a:schemeClr val="accent3">
              <a:lumMod val="60000"/>
              <a:lumOff val="40000"/>
            </a:schemeClr>
          </a:solidFill>
          <a:effectLst>
            <a:softEdge rad="317500"/>
          </a:effectLst>
        </p:spPr>
        <p:txBody>
          <a:bodyPr>
            <a:spAutoFit/>
          </a:bodyPr>
          <a:lstStyle/>
          <a:p>
            <a:r>
              <a:rPr lang="ru-RU" b="1" dirty="0">
                <a:solidFill>
                  <a:schemeClr val="accent2"/>
                </a:solidFill>
              </a:rPr>
              <a:t>1948 г. – лауреат Нобелевской премии по химии </a:t>
            </a:r>
            <a:r>
              <a:rPr lang="en-US" b="1" dirty="0">
                <a:solidFill>
                  <a:schemeClr val="accent2"/>
                </a:solidFill>
              </a:rPr>
              <a:t>The Nobel Prize in Chemistry 1948 was awarded to Arne Tiselius "for his research on electrophoresis and adsorption analysis, especially for his discoveries concerning the complex nature of the serum proteins". (</a:t>
            </a:r>
            <a:r>
              <a:rPr lang="ru-RU" b="1" dirty="0">
                <a:solidFill>
                  <a:schemeClr val="accent2"/>
                </a:solidFill>
              </a:rPr>
              <a:t>доказал комплексную природу сывороточных белков)</a:t>
            </a:r>
          </a:p>
        </p:txBody>
      </p:sp>
      <p:pic>
        <p:nvPicPr>
          <p:cNvPr id="7172" name="Picture 4" descr="https://www.whatisbiotechnology.org/assets/exhibitions/sanger/sanger-insulin-1007_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7347" y="218209"/>
            <a:ext cx="2756214" cy="269124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7174" name="Picture 6" descr="https://dms-cf-06.dimu.org/image/012s9YBxYawC?dimension=250x2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636" y="2547616"/>
            <a:ext cx="3667990" cy="240154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958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718"/>
        <p:cNvGrpSpPr/>
        <p:nvPr/>
      </p:nvGrpSpPr>
      <p:grpSpPr>
        <a:xfrm>
          <a:off x="0" y="0"/>
          <a:ext cx="0" cy="0"/>
          <a:chOff x="0" y="0"/>
          <a:chExt cx="0" cy="0"/>
        </a:xfrm>
      </p:grpSpPr>
      <p:sp>
        <p:nvSpPr>
          <p:cNvPr id="2719" name="Google Shape;2719;p34"/>
          <p:cNvSpPr txBox="1">
            <a:spLocks noGrp="1"/>
          </p:cNvSpPr>
          <p:nvPr>
            <p:ph type="title"/>
          </p:nvPr>
        </p:nvSpPr>
        <p:spPr>
          <a:xfrm>
            <a:off x="2355421" y="113472"/>
            <a:ext cx="5510495" cy="50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RU" sz="2400" dirty="0">
                <a:effectLst>
                  <a:outerShdw blurRad="38100" dist="38100" dir="2700000" algn="tl">
                    <a:srgbClr val="000000">
                      <a:alpha val="43137"/>
                    </a:srgbClr>
                  </a:outerShdw>
                </a:effectLst>
              </a:rPr>
              <a:t>О</a:t>
            </a:r>
            <a:r>
              <a:rPr lang="ru-RU" sz="2400" dirty="0" smtClean="0">
                <a:effectLst>
                  <a:outerShdw blurRad="38100" dist="38100" dir="2700000" algn="tl">
                    <a:srgbClr val="000000">
                      <a:alpha val="43137"/>
                    </a:srgbClr>
                  </a:outerShdw>
                </a:effectLst>
              </a:rPr>
              <a:t>сновные термины и понятия</a:t>
            </a:r>
            <a:endParaRPr sz="2400" dirty="0">
              <a:effectLst>
                <a:outerShdw blurRad="38100" dist="38100" dir="2700000" algn="tl">
                  <a:srgbClr val="000000">
                    <a:alpha val="43137"/>
                  </a:srgbClr>
                </a:outerShdw>
              </a:effectLst>
            </a:endParaRPr>
          </a:p>
        </p:txBody>
      </p:sp>
      <p:sp>
        <p:nvSpPr>
          <p:cNvPr id="2721" name="Google Shape;2721;p34"/>
          <p:cNvSpPr txBox="1">
            <a:spLocks noGrp="1"/>
          </p:cNvSpPr>
          <p:nvPr>
            <p:ph type="subTitle" idx="1"/>
          </p:nvPr>
        </p:nvSpPr>
        <p:spPr>
          <a:xfrm>
            <a:off x="1652155" y="397334"/>
            <a:ext cx="7034645" cy="752630"/>
          </a:xfrm>
          <a:prstGeom prst="rect">
            <a:avLst/>
          </a:prstGeom>
          <a:solidFill>
            <a:schemeClr val="bg2"/>
          </a:solidFill>
          <a:effectLst>
            <a:softEdge rad="317500"/>
          </a:effectLst>
        </p:spPr>
        <p:txBody>
          <a:bodyPr spcFirstLastPara="1" wrap="square" lIns="91425" tIns="91425" rIns="91425" bIns="0" anchor="ctr" anchorCtr="0">
            <a:noAutofit/>
          </a:bodyPr>
          <a:lstStyle/>
          <a:p>
            <a:pPr marL="0" lvl="0" indent="0" algn="ctr"/>
            <a:r>
              <a:rPr lang="ru-RU" dirty="0">
                <a:solidFill>
                  <a:schemeClr val="accent6">
                    <a:lumMod val="75000"/>
                  </a:schemeClr>
                </a:solidFill>
              </a:rPr>
              <a:t>Электрофорез</a:t>
            </a:r>
            <a:r>
              <a:rPr lang="ru-RU" dirty="0"/>
              <a:t> - это движение заряженных частиц в растворе под действием электрического поля.</a:t>
            </a:r>
            <a:endParaRPr dirty="0"/>
          </a:p>
        </p:txBody>
      </p:sp>
      <p:sp>
        <p:nvSpPr>
          <p:cNvPr id="2724" name="Google Shape;2724;p34"/>
          <p:cNvSpPr txBox="1">
            <a:spLocks noGrp="1"/>
          </p:cNvSpPr>
          <p:nvPr>
            <p:ph type="subTitle" idx="2"/>
          </p:nvPr>
        </p:nvSpPr>
        <p:spPr>
          <a:xfrm>
            <a:off x="322119" y="1296254"/>
            <a:ext cx="2909454" cy="2537991"/>
          </a:xfrm>
          <a:prstGeom prst="rect">
            <a:avLst/>
          </a:prstGeom>
          <a:solidFill>
            <a:schemeClr val="bg2">
              <a:lumMod val="60000"/>
              <a:lumOff val="40000"/>
            </a:schemeClr>
          </a:solidFill>
          <a:effectLst>
            <a:softEdge rad="317500"/>
          </a:effectLst>
        </p:spPr>
        <p:txBody>
          <a:bodyPr spcFirstLastPara="1" wrap="square" lIns="91425" tIns="91425" rIns="91425" bIns="0" anchor="ctr" anchorCtr="0">
            <a:noAutofit/>
          </a:bodyPr>
          <a:lstStyle/>
          <a:p>
            <a:pPr marL="0" lvl="0" indent="0"/>
            <a:r>
              <a:rPr lang="ru-RU" dirty="0" err="1">
                <a:solidFill>
                  <a:schemeClr val="accent6">
                    <a:lumMod val="75000"/>
                  </a:schemeClr>
                </a:solidFill>
              </a:rPr>
              <a:t>Электрофореграмма</a:t>
            </a:r>
            <a:r>
              <a:rPr lang="ru-RU" dirty="0">
                <a:solidFill>
                  <a:schemeClr val="accent6">
                    <a:lumMod val="75000"/>
                  </a:schemeClr>
                </a:solidFill>
              </a:rPr>
              <a:t> – </a:t>
            </a:r>
            <a:r>
              <a:rPr lang="ru-RU" dirty="0"/>
              <a:t>картина, полученная после разделения сложной смеси с помощью электрофореза и специфического проявления.</a:t>
            </a:r>
            <a:endParaRPr dirty="0"/>
          </a:p>
        </p:txBody>
      </p:sp>
      <p:pic>
        <p:nvPicPr>
          <p:cNvPr id="8194" name="Picture 2" descr="https://present5.com/presentation/69245126_457442635/image-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1965" y="1103139"/>
            <a:ext cx="5110306" cy="382951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06"/>
        <p:cNvGrpSpPr/>
        <p:nvPr/>
      </p:nvGrpSpPr>
      <p:grpSpPr>
        <a:xfrm>
          <a:off x="0" y="0"/>
          <a:ext cx="0" cy="0"/>
          <a:chOff x="0" y="0"/>
          <a:chExt cx="0" cy="0"/>
        </a:xfrm>
      </p:grpSpPr>
      <p:pic>
        <p:nvPicPr>
          <p:cNvPr id="9218" name="Picture 2" descr="https://cf.ppt-online.org/files/slide/h/HYLWu6lzVv47TDIJ0hxKmUGbraNcyX5fCBpijw/slide-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637" y="401783"/>
            <a:ext cx="6095710" cy="456582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627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06"/>
        <p:cNvGrpSpPr/>
        <p:nvPr/>
      </p:nvGrpSpPr>
      <p:grpSpPr>
        <a:xfrm>
          <a:off x="0" y="0"/>
          <a:ext cx="0" cy="0"/>
          <a:chOff x="0" y="0"/>
          <a:chExt cx="0" cy="0"/>
        </a:xfrm>
      </p:grpSpPr>
      <p:pic>
        <p:nvPicPr>
          <p:cNvPr id="10242" name="Picture 2" descr="https://present5.com/presentation/185049633_439162704/image-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483" y="274639"/>
            <a:ext cx="6951226" cy="474417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994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718"/>
        <p:cNvGrpSpPr/>
        <p:nvPr/>
      </p:nvGrpSpPr>
      <p:grpSpPr>
        <a:xfrm>
          <a:off x="0" y="0"/>
          <a:ext cx="0" cy="0"/>
          <a:chOff x="0" y="0"/>
          <a:chExt cx="0" cy="0"/>
        </a:xfrm>
      </p:grpSpPr>
      <p:sp>
        <p:nvSpPr>
          <p:cNvPr id="2719" name="Google Shape;2719;p34"/>
          <p:cNvSpPr txBox="1">
            <a:spLocks noGrp="1"/>
          </p:cNvSpPr>
          <p:nvPr>
            <p:ph type="title"/>
          </p:nvPr>
        </p:nvSpPr>
        <p:spPr>
          <a:xfrm>
            <a:off x="1929394" y="82299"/>
            <a:ext cx="5510495" cy="50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RU" sz="2400" dirty="0"/>
              <a:t>О</a:t>
            </a:r>
            <a:r>
              <a:rPr lang="ru-RU" sz="2400" dirty="0" smtClean="0"/>
              <a:t>сновные термины и понятия</a:t>
            </a:r>
            <a:endParaRPr sz="2400" dirty="0"/>
          </a:p>
        </p:txBody>
      </p:sp>
      <p:sp>
        <p:nvSpPr>
          <p:cNvPr id="2721" name="Google Shape;2721;p34"/>
          <p:cNvSpPr txBox="1">
            <a:spLocks noGrp="1"/>
          </p:cNvSpPr>
          <p:nvPr>
            <p:ph type="subTitle" idx="1"/>
          </p:nvPr>
        </p:nvSpPr>
        <p:spPr>
          <a:xfrm>
            <a:off x="1497461" y="3023755"/>
            <a:ext cx="6244937" cy="1714500"/>
          </a:xfrm>
          <a:prstGeom prst="rect">
            <a:avLst/>
          </a:prstGeom>
          <a:solidFill>
            <a:schemeClr val="bg2">
              <a:lumMod val="60000"/>
              <a:lumOff val="40000"/>
            </a:schemeClr>
          </a:solidFill>
          <a:effectLst>
            <a:softEdge rad="317500"/>
          </a:effectLst>
        </p:spPr>
        <p:txBody>
          <a:bodyPr spcFirstLastPara="1" wrap="square" lIns="91425" tIns="91425" rIns="91425" bIns="0" anchor="ctr" anchorCtr="0">
            <a:noAutofit/>
          </a:bodyPr>
          <a:lstStyle/>
          <a:p>
            <a:pPr marL="0" lvl="0" indent="0" algn="ctr"/>
            <a:r>
              <a:rPr lang="ru-RU" dirty="0">
                <a:solidFill>
                  <a:schemeClr val="accent6">
                    <a:lumMod val="75000"/>
                  </a:schemeClr>
                </a:solidFill>
              </a:rPr>
              <a:t>Изоэлектрическая точка </a:t>
            </a:r>
            <a:r>
              <a:rPr lang="ru-RU" dirty="0"/>
              <a:t>- такое значение рН среды (обозначаемое как </a:t>
            </a:r>
            <a:r>
              <a:rPr lang="ru-RU" dirty="0" err="1"/>
              <a:t>рI</a:t>
            </a:r>
            <a:r>
              <a:rPr lang="ru-RU" dirty="0"/>
              <a:t>), при котором положительные и отрицательные заряды ионизированных групп скомпенсированы, поэтому заряд всей белковой молекулы равен нулю</a:t>
            </a:r>
            <a:endParaRPr dirty="0"/>
          </a:p>
        </p:txBody>
      </p:sp>
      <p:pic>
        <p:nvPicPr>
          <p:cNvPr id="11266" name="Picture 2" descr="https://scask.ru/archive/arch.php?path=../htm/edu.sernam/book_act_chem2/files.book&amp;file=act_chem2_150.files/image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2710" y="648181"/>
            <a:ext cx="5374440" cy="2375574"/>
          </a:xfrm>
          <a:prstGeom prst="rect">
            <a:avLst/>
          </a:prstGeom>
          <a:noFill/>
          <a:effectLst>
            <a:glow rad="228600">
              <a:schemeClr val="accent2">
                <a:satMod val="175000"/>
                <a:alpha val="40000"/>
              </a:schemeClr>
            </a:glow>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725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718"/>
        <p:cNvGrpSpPr/>
        <p:nvPr/>
      </p:nvGrpSpPr>
      <p:grpSpPr>
        <a:xfrm>
          <a:off x="0" y="0"/>
          <a:ext cx="0" cy="0"/>
          <a:chOff x="0" y="0"/>
          <a:chExt cx="0" cy="0"/>
        </a:xfrm>
      </p:grpSpPr>
      <p:sp>
        <p:nvSpPr>
          <p:cNvPr id="2719" name="Google Shape;2719;p34"/>
          <p:cNvSpPr txBox="1">
            <a:spLocks noGrp="1"/>
          </p:cNvSpPr>
          <p:nvPr>
            <p:ph type="title"/>
          </p:nvPr>
        </p:nvSpPr>
        <p:spPr>
          <a:xfrm>
            <a:off x="1929394" y="82299"/>
            <a:ext cx="5510495" cy="50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RU" sz="2400" dirty="0"/>
              <a:t>О</a:t>
            </a:r>
            <a:r>
              <a:rPr lang="ru-RU" sz="2400" dirty="0" smtClean="0"/>
              <a:t>сновные термины и понятия</a:t>
            </a:r>
            <a:endParaRPr sz="2400" dirty="0"/>
          </a:p>
        </p:txBody>
      </p:sp>
      <p:sp>
        <p:nvSpPr>
          <p:cNvPr id="8" name="Подзаголовок 7"/>
          <p:cNvSpPr>
            <a:spLocks noGrp="1"/>
          </p:cNvSpPr>
          <p:nvPr>
            <p:ph type="subTitle" idx="5"/>
          </p:nvPr>
        </p:nvSpPr>
        <p:spPr>
          <a:xfrm>
            <a:off x="1943100" y="633846"/>
            <a:ext cx="6376089" cy="1623997"/>
          </a:xfrm>
          <a:solidFill>
            <a:schemeClr val="bg2">
              <a:lumMod val="60000"/>
              <a:lumOff val="40000"/>
            </a:schemeClr>
          </a:solidFill>
          <a:effectLst>
            <a:softEdge rad="317500"/>
          </a:effectLst>
        </p:spPr>
        <p:txBody>
          <a:bodyPr/>
          <a:lstStyle/>
          <a:p>
            <a:pPr algn="ctr"/>
            <a:r>
              <a:rPr lang="ru-RU" dirty="0" smtClean="0"/>
              <a:t>     </a:t>
            </a:r>
            <a:r>
              <a:rPr lang="ru-RU" dirty="0" smtClean="0">
                <a:solidFill>
                  <a:schemeClr val="accent6">
                    <a:lumMod val="75000"/>
                  </a:schemeClr>
                </a:solidFill>
              </a:rPr>
              <a:t>Полиакриламидный </a:t>
            </a:r>
            <a:r>
              <a:rPr lang="ru-RU" dirty="0">
                <a:solidFill>
                  <a:schemeClr val="accent6">
                    <a:lumMod val="75000"/>
                  </a:schemeClr>
                </a:solidFill>
              </a:rPr>
              <a:t>гель (ПААГ) </a:t>
            </a:r>
            <a:r>
              <a:rPr lang="ru-RU" dirty="0"/>
              <a:t>- продукт </a:t>
            </a:r>
            <a:r>
              <a:rPr lang="ru-RU" dirty="0" err="1"/>
              <a:t>сополимеризации</a:t>
            </a:r>
            <a:r>
              <a:rPr lang="ru-RU" dirty="0"/>
              <a:t> акриламида (создающего линейную “основу”) и N, N′-</a:t>
            </a:r>
            <a:r>
              <a:rPr lang="ru-RU" dirty="0" err="1"/>
              <a:t>метиленбисакриламида</a:t>
            </a:r>
            <a:r>
              <a:rPr lang="ru-RU" dirty="0"/>
              <a:t> (служащего для поперечных “сшивок” линейных цепей). </a:t>
            </a:r>
          </a:p>
        </p:txBody>
      </p:sp>
      <p:pic>
        <p:nvPicPr>
          <p:cNvPr id="12290" name="Picture 2" descr="https://i.ytimg.com/vi/pnBZeL8nFEo/maxres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25814"/>
            <a:ext cx="4141639" cy="251768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2292" name="Picture 4" descr="https://microbenotes.com/wp-content/uploads/2018/10/Polyacrylamide-Gel-Electrophoresis-P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0552" y="2625814"/>
            <a:ext cx="4263448" cy="251768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332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cxnSp>
        <p:nvCxnSpPr>
          <p:cNvPr id="3159" name="Google Shape;3159;p56"/>
          <p:cNvCxnSpPr/>
          <p:nvPr/>
        </p:nvCxnSpPr>
        <p:spPr>
          <a:xfrm rot="-5400000" flipH="1">
            <a:off x="4483885" y="-1063634"/>
            <a:ext cx="600" cy="5396400"/>
          </a:xfrm>
          <a:prstGeom prst="bentConnector3">
            <a:avLst>
              <a:gd name="adj1" fmla="val -39687500"/>
            </a:avLst>
          </a:prstGeom>
          <a:noFill/>
          <a:ln w="19050" cap="flat" cmpd="sng">
            <a:solidFill>
              <a:schemeClr val="accent4"/>
            </a:solidFill>
            <a:prstDash val="solid"/>
            <a:round/>
            <a:headEnd type="none" w="med" len="med"/>
            <a:tailEnd type="none" w="med" len="med"/>
          </a:ln>
        </p:spPr>
      </p:cxnSp>
      <p:cxnSp>
        <p:nvCxnSpPr>
          <p:cNvPr id="3160" name="Google Shape;3160;p56"/>
          <p:cNvCxnSpPr/>
          <p:nvPr/>
        </p:nvCxnSpPr>
        <p:spPr>
          <a:xfrm rot="-5400000" flipH="1">
            <a:off x="4111105" y="1121045"/>
            <a:ext cx="517800" cy="600"/>
          </a:xfrm>
          <a:prstGeom prst="bentConnector3">
            <a:avLst>
              <a:gd name="adj1" fmla="val 50000"/>
            </a:avLst>
          </a:prstGeom>
          <a:noFill/>
          <a:ln w="19050" cap="flat" cmpd="sng">
            <a:solidFill>
              <a:schemeClr val="accent4"/>
            </a:solidFill>
            <a:prstDash val="solid"/>
            <a:round/>
            <a:headEnd type="none" w="med" len="med"/>
            <a:tailEnd type="none" w="med" len="med"/>
          </a:ln>
        </p:spPr>
      </p:cxnSp>
      <p:sp>
        <p:nvSpPr>
          <p:cNvPr id="3161" name="Google Shape;3161;p56"/>
          <p:cNvSpPr txBox="1"/>
          <p:nvPr/>
        </p:nvSpPr>
        <p:spPr>
          <a:xfrm>
            <a:off x="888832" y="1478504"/>
            <a:ext cx="1848900" cy="834300"/>
          </a:xfrm>
          <a:prstGeom prst="rect">
            <a:avLst/>
          </a:prstGeom>
          <a:solidFill>
            <a:schemeClr val="bg2">
              <a:lumMod val="60000"/>
              <a:lumOff val="40000"/>
            </a:schemeClr>
          </a:solidFill>
          <a:ln>
            <a:noFill/>
          </a:ln>
          <a:effectLst>
            <a:softEdge rad="317500"/>
          </a:effectLst>
        </p:spPr>
        <p:txBody>
          <a:bodyPr spcFirstLastPara="1" wrap="square" lIns="91425" tIns="91425" rIns="91425" bIns="91425" anchor="ctr" anchorCtr="0">
            <a:noAutofit/>
          </a:bodyPr>
          <a:lstStyle/>
          <a:p>
            <a:pPr marL="0" lvl="0" indent="0" algn="ctr" rtl="0">
              <a:spcBef>
                <a:spcPts val="0"/>
              </a:spcBef>
              <a:spcAft>
                <a:spcPts val="0"/>
              </a:spcAft>
              <a:buNone/>
            </a:pPr>
            <a:r>
              <a:rPr lang="ru-RU" sz="1600" dirty="0" smtClean="0">
                <a:solidFill>
                  <a:schemeClr val="accent2"/>
                </a:solidFill>
                <a:latin typeface="Nunito"/>
                <a:ea typeface="Nunito"/>
                <a:cs typeface="Nunito"/>
                <a:sym typeface="Nunito"/>
              </a:rPr>
              <a:t>С подвижной границей</a:t>
            </a:r>
            <a:endParaRPr sz="1600" dirty="0">
              <a:solidFill>
                <a:schemeClr val="accent2"/>
              </a:solidFill>
              <a:latin typeface="Nunito"/>
              <a:ea typeface="Nunito"/>
              <a:cs typeface="Nunito"/>
              <a:sym typeface="Nunito"/>
            </a:endParaRPr>
          </a:p>
        </p:txBody>
      </p:sp>
      <p:sp>
        <p:nvSpPr>
          <p:cNvPr id="3162" name="Google Shape;3162;p56"/>
          <p:cNvSpPr txBox="1"/>
          <p:nvPr/>
        </p:nvSpPr>
        <p:spPr>
          <a:xfrm>
            <a:off x="6229276" y="1361259"/>
            <a:ext cx="1848900" cy="834300"/>
          </a:xfrm>
          <a:prstGeom prst="rect">
            <a:avLst/>
          </a:prstGeom>
          <a:solidFill>
            <a:schemeClr val="bg2">
              <a:lumMod val="60000"/>
              <a:lumOff val="40000"/>
            </a:schemeClr>
          </a:solidFill>
          <a:ln>
            <a:noFill/>
          </a:ln>
          <a:effectLst>
            <a:softEdge rad="317500"/>
          </a:effectLst>
        </p:spPr>
        <p:txBody>
          <a:bodyPr spcFirstLastPara="1" wrap="square" lIns="91425" tIns="91425" rIns="91425" bIns="91425" anchor="ctr" anchorCtr="0">
            <a:noAutofit/>
          </a:bodyPr>
          <a:lstStyle/>
          <a:p>
            <a:pPr marL="0" lvl="0" indent="0" algn="ctr" rtl="0">
              <a:spcBef>
                <a:spcPts val="0"/>
              </a:spcBef>
              <a:spcAft>
                <a:spcPts val="0"/>
              </a:spcAft>
              <a:buNone/>
            </a:pPr>
            <a:r>
              <a:rPr lang="ru-RU" sz="1600" dirty="0" smtClean="0">
                <a:solidFill>
                  <a:schemeClr val="accent2"/>
                </a:solidFill>
                <a:latin typeface="Nunito"/>
                <a:ea typeface="Nunito"/>
                <a:cs typeface="Nunito"/>
                <a:sym typeface="Nunito"/>
              </a:rPr>
              <a:t>Зональный</a:t>
            </a:r>
            <a:endParaRPr sz="1600" dirty="0">
              <a:solidFill>
                <a:schemeClr val="accent2"/>
              </a:solidFill>
              <a:latin typeface="Nunito"/>
              <a:ea typeface="Nunito"/>
              <a:cs typeface="Nunito"/>
              <a:sym typeface="Nunito"/>
            </a:endParaRPr>
          </a:p>
        </p:txBody>
      </p:sp>
      <p:sp>
        <p:nvSpPr>
          <p:cNvPr id="3163" name="Google Shape;3163;p56"/>
          <p:cNvSpPr txBox="1"/>
          <p:nvPr/>
        </p:nvSpPr>
        <p:spPr>
          <a:xfrm>
            <a:off x="2331368" y="2255096"/>
            <a:ext cx="1590886" cy="954879"/>
          </a:xfrm>
          <a:prstGeom prst="rect">
            <a:avLst/>
          </a:prstGeom>
          <a:solidFill>
            <a:schemeClr val="bg2">
              <a:lumMod val="60000"/>
              <a:lumOff val="40000"/>
            </a:schemeClr>
          </a:solidFill>
          <a:ln>
            <a:noFill/>
          </a:ln>
          <a:effectLst>
            <a:softEdge rad="317500"/>
          </a:effectLst>
        </p:spPr>
        <p:txBody>
          <a:bodyPr spcFirstLastPara="1" wrap="square" lIns="91425" tIns="91425" rIns="91425" bIns="91425" anchor="ctr" anchorCtr="0">
            <a:noAutofit/>
          </a:bodyPr>
          <a:lstStyle/>
          <a:p>
            <a:pPr marL="0" lvl="0" indent="0" algn="ctr" rtl="0">
              <a:spcBef>
                <a:spcPts val="0"/>
              </a:spcBef>
              <a:spcAft>
                <a:spcPts val="0"/>
              </a:spcAft>
              <a:buNone/>
            </a:pPr>
            <a:r>
              <a:rPr lang="ru-RU" sz="1600" dirty="0" smtClean="0">
                <a:solidFill>
                  <a:schemeClr val="accent2"/>
                </a:solidFill>
                <a:latin typeface="Nunito"/>
                <a:ea typeface="Nunito"/>
                <a:cs typeface="Nunito"/>
                <a:sym typeface="Nunito"/>
              </a:rPr>
              <a:t>Гель-ЭФ</a:t>
            </a:r>
            <a:endParaRPr sz="1600" dirty="0">
              <a:solidFill>
                <a:schemeClr val="accent2"/>
              </a:solidFill>
              <a:latin typeface="Nunito"/>
              <a:ea typeface="Nunito"/>
              <a:cs typeface="Nunito"/>
              <a:sym typeface="Nunito"/>
            </a:endParaRPr>
          </a:p>
        </p:txBody>
      </p:sp>
      <p:sp>
        <p:nvSpPr>
          <p:cNvPr id="3164" name="Google Shape;3164;p56"/>
          <p:cNvSpPr/>
          <p:nvPr/>
        </p:nvSpPr>
        <p:spPr>
          <a:xfrm>
            <a:off x="2626126" y="126695"/>
            <a:ext cx="3488358" cy="73575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u-RU" sz="1600" b="1" dirty="0" smtClean="0">
                <a:solidFill>
                  <a:schemeClr val="lt1"/>
                </a:solidFill>
                <a:latin typeface="Nunito"/>
                <a:ea typeface="Nunito"/>
                <a:cs typeface="Nunito"/>
                <a:sym typeface="Nunito"/>
              </a:rPr>
              <a:t>Виды электрофореза</a:t>
            </a:r>
            <a:endParaRPr sz="1600" b="1" dirty="0">
              <a:solidFill>
                <a:schemeClr val="lt1"/>
              </a:solidFill>
              <a:latin typeface="Nunito"/>
              <a:ea typeface="Nunito"/>
              <a:cs typeface="Nunito"/>
              <a:sym typeface="Nunito"/>
            </a:endParaRPr>
          </a:p>
        </p:txBody>
      </p:sp>
      <p:grpSp>
        <p:nvGrpSpPr>
          <p:cNvPr id="3166" name="Google Shape;3166;p56"/>
          <p:cNvGrpSpPr/>
          <p:nvPr/>
        </p:nvGrpSpPr>
        <p:grpSpPr>
          <a:xfrm>
            <a:off x="1657446" y="3110217"/>
            <a:ext cx="431902" cy="401115"/>
            <a:chOff x="1908575" y="3219600"/>
            <a:chExt cx="990600" cy="920200"/>
          </a:xfrm>
        </p:grpSpPr>
        <p:sp>
          <p:nvSpPr>
            <p:cNvPr id="3167" name="Google Shape;3167;p56"/>
            <p:cNvSpPr/>
            <p:nvPr/>
          </p:nvSpPr>
          <p:spPr>
            <a:xfrm>
              <a:off x="1908575" y="3219600"/>
              <a:ext cx="990600" cy="920200"/>
            </a:xfrm>
            <a:custGeom>
              <a:avLst/>
              <a:gdLst/>
              <a:ahLst/>
              <a:cxnLst/>
              <a:rect l="l" t="t" r="r" b="b"/>
              <a:pathLst>
                <a:path w="39624" h="36808" extrusionOk="0">
                  <a:moveTo>
                    <a:pt x="28936" y="1590"/>
                  </a:moveTo>
                  <a:cubicBezTo>
                    <a:pt x="29139" y="1590"/>
                    <a:pt x="29342" y="1667"/>
                    <a:pt x="29500" y="1820"/>
                  </a:cubicBezTo>
                  <a:lnTo>
                    <a:pt x="37565" y="9885"/>
                  </a:lnTo>
                  <a:cubicBezTo>
                    <a:pt x="37862" y="10192"/>
                    <a:pt x="37872" y="10670"/>
                    <a:pt x="37586" y="10988"/>
                  </a:cubicBezTo>
                  <a:lnTo>
                    <a:pt x="18411" y="32168"/>
                  </a:lnTo>
                  <a:lnTo>
                    <a:pt x="7217" y="20973"/>
                  </a:lnTo>
                  <a:lnTo>
                    <a:pt x="28397" y="1799"/>
                  </a:lnTo>
                  <a:cubicBezTo>
                    <a:pt x="28551" y="1660"/>
                    <a:pt x="28744" y="1590"/>
                    <a:pt x="28936" y="1590"/>
                  </a:cubicBezTo>
                  <a:close/>
                  <a:moveTo>
                    <a:pt x="7652" y="23658"/>
                  </a:moveTo>
                  <a:lnTo>
                    <a:pt x="15716" y="31722"/>
                  </a:lnTo>
                  <a:cubicBezTo>
                    <a:pt x="15560" y="31713"/>
                    <a:pt x="15405" y="31708"/>
                    <a:pt x="15250" y="31708"/>
                  </a:cubicBezTo>
                  <a:cubicBezTo>
                    <a:pt x="13556" y="31708"/>
                    <a:pt x="11913" y="32288"/>
                    <a:pt x="10591" y="33367"/>
                  </a:cubicBezTo>
                  <a:cubicBezTo>
                    <a:pt x="10580" y="33357"/>
                    <a:pt x="10570" y="33335"/>
                    <a:pt x="10559" y="33325"/>
                  </a:cubicBezTo>
                  <a:lnTo>
                    <a:pt x="6060" y="28815"/>
                  </a:lnTo>
                  <a:cubicBezTo>
                    <a:pt x="6049" y="28804"/>
                    <a:pt x="6028" y="28804"/>
                    <a:pt x="6018" y="28794"/>
                  </a:cubicBezTo>
                  <a:cubicBezTo>
                    <a:pt x="7195" y="27340"/>
                    <a:pt x="7779" y="25515"/>
                    <a:pt x="7652" y="23658"/>
                  </a:cubicBezTo>
                  <a:close/>
                  <a:moveTo>
                    <a:pt x="5487" y="30513"/>
                  </a:moveTo>
                  <a:lnTo>
                    <a:pt x="8872" y="33887"/>
                  </a:lnTo>
                  <a:lnTo>
                    <a:pt x="7662" y="35107"/>
                  </a:lnTo>
                  <a:lnTo>
                    <a:pt x="2484" y="33516"/>
                  </a:lnTo>
                  <a:lnTo>
                    <a:pt x="5487" y="30513"/>
                  </a:lnTo>
                  <a:close/>
                  <a:moveTo>
                    <a:pt x="28937" y="1"/>
                  </a:moveTo>
                  <a:cubicBezTo>
                    <a:pt x="28365" y="1"/>
                    <a:pt x="27792" y="206"/>
                    <a:pt x="27336" y="621"/>
                  </a:cubicBezTo>
                  <a:lnTo>
                    <a:pt x="5529" y="20358"/>
                  </a:lnTo>
                  <a:cubicBezTo>
                    <a:pt x="5137" y="20708"/>
                    <a:pt x="5264" y="21111"/>
                    <a:pt x="5466" y="21536"/>
                  </a:cubicBezTo>
                  <a:cubicBezTo>
                    <a:pt x="6591" y="23775"/>
                    <a:pt x="6145" y="26491"/>
                    <a:pt x="4373" y="28263"/>
                  </a:cubicBezTo>
                  <a:cubicBezTo>
                    <a:pt x="4065" y="28571"/>
                    <a:pt x="4065" y="29080"/>
                    <a:pt x="4373" y="29388"/>
                  </a:cubicBezTo>
                  <a:lnTo>
                    <a:pt x="436" y="33325"/>
                  </a:lnTo>
                  <a:cubicBezTo>
                    <a:pt x="1" y="33749"/>
                    <a:pt x="181" y="34481"/>
                    <a:pt x="765" y="34651"/>
                  </a:cubicBezTo>
                  <a:lnTo>
                    <a:pt x="7652" y="36773"/>
                  </a:lnTo>
                  <a:cubicBezTo>
                    <a:pt x="7727" y="36797"/>
                    <a:pt x="7805" y="36808"/>
                    <a:pt x="7883" y="36808"/>
                  </a:cubicBezTo>
                  <a:cubicBezTo>
                    <a:pt x="8089" y="36808"/>
                    <a:pt x="8293" y="36729"/>
                    <a:pt x="8448" y="36582"/>
                  </a:cubicBezTo>
                  <a:lnTo>
                    <a:pt x="9997" y="35022"/>
                  </a:lnTo>
                  <a:cubicBezTo>
                    <a:pt x="10151" y="35176"/>
                    <a:pt x="10355" y="35253"/>
                    <a:pt x="10559" y="35253"/>
                  </a:cubicBezTo>
                  <a:cubicBezTo>
                    <a:pt x="10763" y="35253"/>
                    <a:pt x="10968" y="35176"/>
                    <a:pt x="11122" y="35022"/>
                  </a:cubicBezTo>
                  <a:cubicBezTo>
                    <a:pt x="12240" y="33904"/>
                    <a:pt x="13735" y="33314"/>
                    <a:pt x="15249" y="33314"/>
                  </a:cubicBezTo>
                  <a:cubicBezTo>
                    <a:pt x="16133" y="33314"/>
                    <a:pt x="17024" y="33515"/>
                    <a:pt x="17849" y="33930"/>
                  </a:cubicBezTo>
                  <a:cubicBezTo>
                    <a:pt x="17993" y="33992"/>
                    <a:pt x="18232" y="34121"/>
                    <a:pt x="18489" y="34121"/>
                  </a:cubicBezTo>
                  <a:cubicBezTo>
                    <a:pt x="18669" y="34121"/>
                    <a:pt x="18857" y="34058"/>
                    <a:pt x="19027" y="33866"/>
                  </a:cubicBezTo>
                  <a:lnTo>
                    <a:pt x="38764" y="12060"/>
                  </a:lnTo>
                  <a:cubicBezTo>
                    <a:pt x="39623" y="11115"/>
                    <a:pt x="39591" y="9662"/>
                    <a:pt x="38690" y="8760"/>
                  </a:cubicBezTo>
                  <a:lnTo>
                    <a:pt x="30625" y="695"/>
                  </a:lnTo>
                  <a:cubicBezTo>
                    <a:pt x="30159" y="235"/>
                    <a:pt x="29549" y="1"/>
                    <a:pt x="289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56"/>
            <p:cNvSpPr/>
            <p:nvPr/>
          </p:nvSpPr>
          <p:spPr>
            <a:xfrm>
              <a:off x="2196950" y="3355125"/>
              <a:ext cx="562675" cy="558550"/>
            </a:xfrm>
            <a:custGeom>
              <a:avLst/>
              <a:gdLst/>
              <a:ahLst/>
              <a:cxnLst/>
              <a:rect l="l" t="t" r="r" b="b"/>
              <a:pathLst>
                <a:path w="22507" h="22342" extrusionOk="0">
                  <a:moveTo>
                    <a:pt x="16702" y="1906"/>
                  </a:moveTo>
                  <a:lnTo>
                    <a:pt x="20533" y="5737"/>
                  </a:lnTo>
                  <a:lnTo>
                    <a:pt x="7269" y="20391"/>
                  </a:lnTo>
                  <a:lnTo>
                    <a:pt x="2038" y="15170"/>
                  </a:lnTo>
                  <a:lnTo>
                    <a:pt x="16702" y="1906"/>
                  </a:lnTo>
                  <a:close/>
                  <a:moveTo>
                    <a:pt x="16731" y="0"/>
                  </a:moveTo>
                  <a:cubicBezTo>
                    <a:pt x="16540" y="0"/>
                    <a:pt x="16348" y="69"/>
                    <a:pt x="16193" y="208"/>
                  </a:cubicBezTo>
                  <a:lnTo>
                    <a:pt x="361" y="14544"/>
                  </a:lnTo>
                  <a:cubicBezTo>
                    <a:pt x="22" y="14852"/>
                    <a:pt x="0" y="15372"/>
                    <a:pt x="329" y="15701"/>
                  </a:cubicBezTo>
                  <a:lnTo>
                    <a:pt x="6728" y="22110"/>
                  </a:lnTo>
                  <a:cubicBezTo>
                    <a:pt x="6882" y="22264"/>
                    <a:pt x="7086" y="22341"/>
                    <a:pt x="7290" y="22341"/>
                  </a:cubicBezTo>
                  <a:cubicBezTo>
                    <a:pt x="7508" y="22341"/>
                    <a:pt x="7726" y="22253"/>
                    <a:pt x="7885" y="22078"/>
                  </a:cubicBezTo>
                  <a:lnTo>
                    <a:pt x="22220" y="6236"/>
                  </a:lnTo>
                  <a:cubicBezTo>
                    <a:pt x="22507" y="5928"/>
                    <a:pt x="22496" y="5440"/>
                    <a:pt x="22199" y="5143"/>
                  </a:cubicBezTo>
                  <a:lnTo>
                    <a:pt x="17286" y="230"/>
                  </a:lnTo>
                  <a:cubicBezTo>
                    <a:pt x="17133" y="77"/>
                    <a:pt x="16933" y="0"/>
                    <a:pt x="167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2" name="Google Shape;3172;p56"/>
          <p:cNvGrpSpPr/>
          <p:nvPr/>
        </p:nvGrpSpPr>
        <p:grpSpPr>
          <a:xfrm>
            <a:off x="7106762" y="3109164"/>
            <a:ext cx="327694" cy="403222"/>
            <a:chOff x="3040275" y="1342600"/>
            <a:chExt cx="775975" cy="955050"/>
          </a:xfrm>
        </p:grpSpPr>
        <p:sp>
          <p:nvSpPr>
            <p:cNvPr id="3173" name="Google Shape;3173;p56"/>
            <p:cNvSpPr/>
            <p:nvPr/>
          </p:nvSpPr>
          <p:spPr>
            <a:xfrm>
              <a:off x="3040275" y="1342600"/>
              <a:ext cx="775975" cy="955050"/>
            </a:xfrm>
            <a:custGeom>
              <a:avLst/>
              <a:gdLst/>
              <a:ahLst/>
              <a:cxnLst/>
              <a:rect l="l" t="t" r="r" b="b"/>
              <a:pathLst>
                <a:path w="31039" h="38202" extrusionOk="0">
                  <a:moveTo>
                    <a:pt x="28651" y="1593"/>
                  </a:moveTo>
                  <a:cubicBezTo>
                    <a:pt x="29086" y="1593"/>
                    <a:pt x="29447" y="1953"/>
                    <a:pt x="29447" y="2388"/>
                  </a:cubicBezTo>
                  <a:lnTo>
                    <a:pt x="29447" y="35814"/>
                  </a:lnTo>
                  <a:cubicBezTo>
                    <a:pt x="29447" y="36249"/>
                    <a:pt x="29086" y="36609"/>
                    <a:pt x="28651" y="36609"/>
                  </a:cubicBezTo>
                  <a:lnTo>
                    <a:pt x="2388" y="36609"/>
                  </a:lnTo>
                  <a:cubicBezTo>
                    <a:pt x="1942" y="36609"/>
                    <a:pt x="1592" y="36249"/>
                    <a:pt x="1592" y="35814"/>
                  </a:cubicBezTo>
                  <a:lnTo>
                    <a:pt x="1592" y="2388"/>
                  </a:lnTo>
                  <a:cubicBezTo>
                    <a:pt x="1592" y="1953"/>
                    <a:pt x="1942" y="1593"/>
                    <a:pt x="2388" y="1593"/>
                  </a:cubicBezTo>
                  <a:close/>
                  <a:moveTo>
                    <a:pt x="2388" y="1"/>
                  </a:moveTo>
                  <a:cubicBezTo>
                    <a:pt x="1062" y="1"/>
                    <a:pt x="0" y="1073"/>
                    <a:pt x="0" y="2388"/>
                  </a:cubicBezTo>
                  <a:lnTo>
                    <a:pt x="0" y="35814"/>
                  </a:lnTo>
                  <a:cubicBezTo>
                    <a:pt x="0" y="37129"/>
                    <a:pt x="1062" y="38201"/>
                    <a:pt x="2388" y="38201"/>
                  </a:cubicBezTo>
                  <a:lnTo>
                    <a:pt x="28651" y="38201"/>
                  </a:lnTo>
                  <a:cubicBezTo>
                    <a:pt x="29967" y="38201"/>
                    <a:pt x="31038" y="37129"/>
                    <a:pt x="31038" y="35814"/>
                  </a:cubicBezTo>
                  <a:lnTo>
                    <a:pt x="31038" y="2388"/>
                  </a:lnTo>
                  <a:cubicBezTo>
                    <a:pt x="31038" y="1073"/>
                    <a:pt x="29967" y="1"/>
                    <a:pt x="28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56"/>
            <p:cNvSpPr/>
            <p:nvPr/>
          </p:nvSpPr>
          <p:spPr>
            <a:xfrm>
              <a:off x="3139750" y="1481875"/>
              <a:ext cx="159200" cy="159200"/>
            </a:xfrm>
            <a:custGeom>
              <a:avLst/>
              <a:gdLst/>
              <a:ahLst/>
              <a:cxnLst/>
              <a:rect l="l" t="t" r="r" b="b"/>
              <a:pathLst>
                <a:path w="6368" h="6368" extrusionOk="0">
                  <a:moveTo>
                    <a:pt x="4776" y="1592"/>
                  </a:moveTo>
                  <a:lnTo>
                    <a:pt x="4776" y="4776"/>
                  </a:lnTo>
                  <a:lnTo>
                    <a:pt x="1592" y="4776"/>
                  </a:lnTo>
                  <a:lnTo>
                    <a:pt x="1592" y="1592"/>
                  </a:lnTo>
                  <a:close/>
                  <a:moveTo>
                    <a:pt x="797" y="1"/>
                  </a:moveTo>
                  <a:cubicBezTo>
                    <a:pt x="351" y="1"/>
                    <a:pt x="1" y="362"/>
                    <a:pt x="1" y="797"/>
                  </a:cubicBezTo>
                  <a:lnTo>
                    <a:pt x="1" y="5572"/>
                  </a:lnTo>
                  <a:cubicBezTo>
                    <a:pt x="1" y="6007"/>
                    <a:pt x="351" y="6367"/>
                    <a:pt x="797" y="6367"/>
                  </a:cubicBezTo>
                  <a:lnTo>
                    <a:pt x="5572" y="6367"/>
                  </a:lnTo>
                  <a:cubicBezTo>
                    <a:pt x="6007" y="6367"/>
                    <a:pt x="6367" y="6007"/>
                    <a:pt x="6367" y="5572"/>
                  </a:cubicBezTo>
                  <a:lnTo>
                    <a:pt x="6367" y="797"/>
                  </a:lnTo>
                  <a:cubicBezTo>
                    <a:pt x="6367" y="362"/>
                    <a:pt x="6007" y="1"/>
                    <a:pt x="55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56"/>
            <p:cNvSpPr/>
            <p:nvPr/>
          </p:nvSpPr>
          <p:spPr>
            <a:xfrm>
              <a:off x="3139750" y="1740525"/>
              <a:ext cx="159200" cy="159200"/>
            </a:xfrm>
            <a:custGeom>
              <a:avLst/>
              <a:gdLst/>
              <a:ahLst/>
              <a:cxnLst/>
              <a:rect l="l" t="t" r="r" b="b"/>
              <a:pathLst>
                <a:path w="6368" h="6368" extrusionOk="0">
                  <a:moveTo>
                    <a:pt x="4776" y="1592"/>
                  </a:moveTo>
                  <a:lnTo>
                    <a:pt x="4776" y="4776"/>
                  </a:lnTo>
                  <a:lnTo>
                    <a:pt x="1592" y="4776"/>
                  </a:lnTo>
                  <a:lnTo>
                    <a:pt x="1592" y="1592"/>
                  </a:lnTo>
                  <a:close/>
                  <a:moveTo>
                    <a:pt x="797" y="1"/>
                  </a:moveTo>
                  <a:cubicBezTo>
                    <a:pt x="351" y="1"/>
                    <a:pt x="1" y="361"/>
                    <a:pt x="1" y="796"/>
                  </a:cubicBezTo>
                  <a:lnTo>
                    <a:pt x="1" y="5572"/>
                  </a:lnTo>
                  <a:cubicBezTo>
                    <a:pt x="1" y="6007"/>
                    <a:pt x="351" y="6367"/>
                    <a:pt x="797" y="6367"/>
                  </a:cubicBezTo>
                  <a:lnTo>
                    <a:pt x="5572" y="6367"/>
                  </a:lnTo>
                  <a:cubicBezTo>
                    <a:pt x="6007" y="6367"/>
                    <a:pt x="6367" y="6007"/>
                    <a:pt x="6367" y="5572"/>
                  </a:cubicBezTo>
                  <a:lnTo>
                    <a:pt x="6367" y="796"/>
                  </a:lnTo>
                  <a:cubicBezTo>
                    <a:pt x="6367" y="361"/>
                    <a:pt x="6007" y="1"/>
                    <a:pt x="55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56"/>
            <p:cNvSpPr/>
            <p:nvPr/>
          </p:nvSpPr>
          <p:spPr>
            <a:xfrm>
              <a:off x="3139750" y="1999175"/>
              <a:ext cx="159200" cy="159200"/>
            </a:xfrm>
            <a:custGeom>
              <a:avLst/>
              <a:gdLst/>
              <a:ahLst/>
              <a:cxnLst/>
              <a:rect l="l" t="t" r="r" b="b"/>
              <a:pathLst>
                <a:path w="6368" h="6368" extrusionOk="0">
                  <a:moveTo>
                    <a:pt x="4776" y="1592"/>
                  </a:moveTo>
                  <a:lnTo>
                    <a:pt x="4776" y="4776"/>
                  </a:lnTo>
                  <a:lnTo>
                    <a:pt x="1592" y="4776"/>
                  </a:lnTo>
                  <a:lnTo>
                    <a:pt x="1592" y="1592"/>
                  </a:lnTo>
                  <a:close/>
                  <a:moveTo>
                    <a:pt x="797" y="1"/>
                  </a:moveTo>
                  <a:cubicBezTo>
                    <a:pt x="351" y="1"/>
                    <a:pt x="1" y="361"/>
                    <a:pt x="1" y="796"/>
                  </a:cubicBezTo>
                  <a:lnTo>
                    <a:pt x="1" y="5571"/>
                  </a:lnTo>
                  <a:cubicBezTo>
                    <a:pt x="1" y="6006"/>
                    <a:pt x="351" y="6367"/>
                    <a:pt x="797" y="6367"/>
                  </a:cubicBezTo>
                  <a:lnTo>
                    <a:pt x="5572" y="6367"/>
                  </a:lnTo>
                  <a:cubicBezTo>
                    <a:pt x="6007" y="6367"/>
                    <a:pt x="6367" y="6006"/>
                    <a:pt x="6367" y="5571"/>
                  </a:cubicBezTo>
                  <a:lnTo>
                    <a:pt x="6367" y="796"/>
                  </a:lnTo>
                  <a:cubicBezTo>
                    <a:pt x="6367" y="361"/>
                    <a:pt x="6007" y="1"/>
                    <a:pt x="55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56"/>
            <p:cNvSpPr/>
            <p:nvPr/>
          </p:nvSpPr>
          <p:spPr>
            <a:xfrm>
              <a:off x="3358600" y="1541575"/>
              <a:ext cx="357900" cy="39800"/>
            </a:xfrm>
            <a:custGeom>
              <a:avLst/>
              <a:gdLst/>
              <a:ahLst/>
              <a:cxnLst/>
              <a:rect l="l" t="t" r="r" b="b"/>
              <a:pathLst>
                <a:path w="14316" h="1592" extrusionOk="0">
                  <a:moveTo>
                    <a:pt x="797" y="0"/>
                  </a:moveTo>
                  <a:cubicBezTo>
                    <a:pt x="351" y="0"/>
                    <a:pt x="1" y="361"/>
                    <a:pt x="1" y="796"/>
                  </a:cubicBezTo>
                  <a:cubicBezTo>
                    <a:pt x="1" y="1231"/>
                    <a:pt x="351" y="1592"/>
                    <a:pt x="797" y="1592"/>
                  </a:cubicBezTo>
                  <a:lnTo>
                    <a:pt x="13530" y="1592"/>
                  </a:lnTo>
                  <a:cubicBezTo>
                    <a:pt x="13965" y="1592"/>
                    <a:pt x="14316" y="1231"/>
                    <a:pt x="14316" y="796"/>
                  </a:cubicBezTo>
                  <a:cubicBezTo>
                    <a:pt x="14316" y="361"/>
                    <a:pt x="13965" y="0"/>
                    <a:pt x="135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56"/>
            <p:cNvSpPr/>
            <p:nvPr/>
          </p:nvSpPr>
          <p:spPr>
            <a:xfrm>
              <a:off x="3358600" y="1800225"/>
              <a:ext cx="357900" cy="39800"/>
            </a:xfrm>
            <a:custGeom>
              <a:avLst/>
              <a:gdLst/>
              <a:ahLst/>
              <a:cxnLst/>
              <a:rect l="l" t="t" r="r" b="b"/>
              <a:pathLst>
                <a:path w="14316" h="1592" extrusionOk="0">
                  <a:moveTo>
                    <a:pt x="797" y="0"/>
                  </a:moveTo>
                  <a:cubicBezTo>
                    <a:pt x="351" y="0"/>
                    <a:pt x="1" y="361"/>
                    <a:pt x="1" y="796"/>
                  </a:cubicBezTo>
                  <a:cubicBezTo>
                    <a:pt x="1" y="1231"/>
                    <a:pt x="351" y="1592"/>
                    <a:pt x="797" y="1592"/>
                  </a:cubicBezTo>
                  <a:lnTo>
                    <a:pt x="13530" y="1592"/>
                  </a:lnTo>
                  <a:cubicBezTo>
                    <a:pt x="13965" y="1592"/>
                    <a:pt x="14316" y="1231"/>
                    <a:pt x="14316" y="796"/>
                  </a:cubicBezTo>
                  <a:cubicBezTo>
                    <a:pt x="14316" y="361"/>
                    <a:pt x="13965" y="0"/>
                    <a:pt x="135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56"/>
            <p:cNvSpPr/>
            <p:nvPr/>
          </p:nvSpPr>
          <p:spPr>
            <a:xfrm>
              <a:off x="3358600" y="2058875"/>
              <a:ext cx="357900" cy="39800"/>
            </a:xfrm>
            <a:custGeom>
              <a:avLst/>
              <a:gdLst/>
              <a:ahLst/>
              <a:cxnLst/>
              <a:rect l="l" t="t" r="r" b="b"/>
              <a:pathLst>
                <a:path w="14316" h="1592" extrusionOk="0">
                  <a:moveTo>
                    <a:pt x="797" y="0"/>
                  </a:moveTo>
                  <a:cubicBezTo>
                    <a:pt x="351" y="0"/>
                    <a:pt x="1" y="361"/>
                    <a:pt x="1" y="796"/>
                  </a:cubicBezTo>
                  <a:cubicBezTo>
                    <a:pt x="1" y="1231"/>
                    <a:pt x="351" y="1592"/>
                    <a:pt x="797" y="1592"/>
                  </a:cubicBezTo>
                  <a:lnTo>
                    <a:pt x="13530" y="1592"/>
                  </a:lnTo>
                  <a:cubicBezTo>
                    <a:pt x="13965" y="1592"/>
                    <a:pt x="14316" y="1231"/>
                    <a:pt x="14316" y="796"/>
                  </a:cubicBezTo>
                  <a:cubicBezTo>
                    <a:pt x="14316" y="361"/>
                    <a:pt x="13965" y="0"/>
                    <a:pt x="135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5" name="Google Shape;3160;p56"/>
          <p:cNvCxnSpPr/>
          <p:nvPr/>
        </p:nvCxnSpPr>
        <p:spPr>
          <a:xfrm rot="-5400000" flipH="1">
            <a:off x="6938532" y="2141008"/>
            <a:ext cx="517800" cy="600"/>
          </a:xfrm>
          <a:prstGeom prst="bentConnector3">
            <a:avLst>
              <a:gd name="adj1" fmla="val 11872"/>
            </a:avLst>
          </a:prstGeom>
          <a:noFill/>
          <a:ln w="19050" cap="flat" cmpd="sng">
            <a:solidFill>
              <a:schemeClr val="accent4"/>
            </a:solidFill>
            <a:prstDash val="solid"/>
            <a:round/>
            <a:headEnd type="none" w="med" len="med"/>
            <a:tailEnd type="none" w="med" len="med"/>
          </a:ln>
        </p:spPr>
      </p:cxnSp>
      <p:cxnSp>
        <p:nvCxnSpPr>
          <p:cNvPr id="26" name="Google Shape;3159;p56"/>
          <p:cNvCxnSpPr/>
          <p:nvPr/>
        </p:nvCxnSpPr>
        <p:spPr>
          <a:xfrm rot="-5400000" flipH="1">
            <a:off x="5824710" y="-62988"/>
            <a:ext cx="600" cy="5396400"/>
          </a:xfrm>
          <a:prstGeom prst="bentConnector3">
            <a:avLst>
              <a:gd name="adj1" fmla="val -39687500"/>
            </a:avLst>
          </a:prstGeom>
          <a:noFill/>
          <a:ln w="19050" cap="flat" cmpd="sng">
            <a:solidFill>
              <a:schemeClr val="accent4"/>
            </a:solidFill>
            <a:prstDash val="solid"/>
            <a:round/>
            <a:headEnd type="none" w="med" len="med"/>
            <a:tailEnd type="none" w="med" len="med"/>
          </a:ln>
        </p:spPr>
      </p:cxnSp>
      <p:sp>
        <p:nvSpPr>
          <p:cNvPr id="27" name="Google Shape;3163;p56"/>
          <p:cNvSpPr txBox="1"/>
          <p:nvPr/>
        </p:nvSpPr>
        <p:spPr>
          <a:xfrm>
            <a:off x="6494514" y="2712028"/>
            <a:ext cx="2649486" cy="672672"/>
          </a:xfrm>
          <a:prstGeom prst="rect">
            <a:avLst/>
          </a:prstGeom>
          <a:solidFill>
            <a:schemeClr val="bg2">
              <a:lumMod val="60000"/>
              <a:lumOff val="40000"/>
            </a:schemeClr>
          </a:solidFill>
          <a:ln>
            <a:noFill/>
          </a:ln>
          <a:effectLst>
            <a:softEdge rad="127000"/>
          </a:effectLst>
        </p:spPr>
        <p:txBody>
          <a:bodyPr spcFirstLastPara="1" wrap="square" lIns="91425" tIns="91425" rIns="91425" bIns="91425" anchor="ctr" anchorCtr="0">
            <a:noAutofit/>
          </a:bodyPr>
          <a:lstStyle/>
          <a:p>
            <a:pPr marL="0" lvl="0" indent="0" algn="ctr" rtl="0">
              <a:spcBef>
                <a:spcPts val="0"/>
              </a:spcBef>
              <a:spcAft>
                <a:spcPts val="0"/>
              </a:spcAft>
              <a:buNone/>
            </a:pPr>
            <a:r>
              <a:rPr lang="ru-RU" sz="1600" dirty="0" smtClean="0">
                <a:solidFill>
                  <a:schemeClr val="accent2"/>
                </a:solidFill>
                <a:latin typeface="Nunito"/>
                <a:ea typeface="Nunito"/>
                <a:cs typeface="Nunito"/>
                <a:sym typeface="Nunito"/>
              </a:rPr>
              <a:t>ЭФ на бумажном носителе ( для разделения белков и аминокислот малой ММ)</a:t>
            </a:r>
            <a:endParaRPr sz="1600" dirty="0">
              <a:solidFill>
                <a:schemeClr val="accent2"/>
              </a:solidFill>
              <a:latin typeface="Nunito"/>
              <a:ea typeface="Nunito"/>
              <a:cs typeface="Nunito"/>
              <a:sym typeface="Nunito"/>
            </a:endParaRPr>
          </a:p>
        </p:txBody>
      </p:sp>
      <p:cxnSp>
        <p:nvCxnSpPr>
          <p:cNvPr id="29" name="Google Shape;3160;p56"/>
          <p:cNvCxnSpPr/>
          <p:nvPr/>
        </p:nvCxnSpPr>
        <p:spPr>
          <a:xfrm rot="16200000" flipH="1">
            <a:off x="2976056" y="3168422"/>
            <a:ext cx="300909" cy="600"/>
          </a:xfrm>
          <a:prstGeom prst="bentConnector3">
            <a:avLst>
              <a:gd name="adj1" fmla="val 50000"/>
            </a:avLst>
          </a:prstGeom>
          <a:noFill/>
          <a:ln w="19050" cap="flat" cmpd="sng">
            <a:solidFill>
              <a:schemeClr val="accent4"/>
            </a:solidFill>
            <a:prstDash val="solid"/>
            <a:round/>
            <a:headEnd type="none" w="med" len="med"/>
            <a:tailEnd type="none" w="med" len="med"/>
          </a:ln>
        </p:spPr>
      </p:cxnSp>
      <p:cxnSp>
        <p:nvCxnSpPr>
          <p:cNvPr id="30" name="Google Shape;3159;p56"/>
          <p:cNvCxnSpPr/>
          <p:nvPr/>
        </p:nvCxnSpPr>
        <p:spPr>
          <a:xfrm rot="-5400000" flipH="1">
            <a:off x="3042403" y="815087"/>
            <a:ext cx="600" cy="5396400"/>
          </a:xfrm>
          <a:prstGeom prst="bentConnector3">
            <a:avLst>
              <a:gd name="adj1" fmla="val -39687500"/>
            </a:avLst>
          </a:prstGeom>
          <a:noFill/>
          <a:ln w="19050" cap="flat" cmpd="sng">
            <a:solidFill>
              <a:schemeClr val="accent4"/>
            </a:solidFill>
            <a:prstDash val="solid"/>
            <a:round/>
            <a:headEnd type="none" w="med" len="med"/>
            <a:tailEnd type="none" w="med" len="med"/>
          </a:ln>
        </p:spPr>
      </p:cxnSp>
      <p:sp>
        <p:nvSpPr>
          <p:cNvPr id="31" name="Google Shape;3161;p56"/>
          <p:cNvSpPr txBox="1"/>
          <p:nvPr/>
        </p:nvSpPr>
        <p:spPr>
          <a:xfrm>
            <a:off x="56630" y="3201573"/>
            <a:ext cx="2219628" cy="834300"/>
          </a:xfrm>
          <a:prstGeom prst="rect">
            <a:avLst/>
          </a:prstGeom>
          <a:solidFill>
            <a:schemeClr val="bg2">
              <a:lumMod val="60000"/>
              <a:lumOff val="40000"/>
            </a:schemeClr>
          </a:solidFill>
          <a:ln>
            <a:noFill/>
          </a:ln>
          <a:effectLst>
            <a:softEdge rad="317500"/>
          </a:effectLst>
        </p:spPr>
        <p:txBody>
          <a:bodyPr spcFirstLastPara="1" wrap="square" lIns="91425" tIns="91425" rIns="91425" bIns="91425" anchor="ctr" anchorCtr="0">
            <a:noAutofit/>
          </a:bodyPr>
          <a:lstStyle/>
          <a:p>
            <a:pPr marL="0" lvl="0" indent="0" algn="ctr" rtl="0">
              <a:spcBef>
                <a:spcPts val="0"/>
              </a:spcBef>
              <a:spcAft>
                <a:spcPts val="0"/>
              </a:spcAft>
              <a:buNone/>
            </a:pPr>
            <a:r>
              <a:rPr lang="ru-RU" sz="1600" dirty="0" smtClean="0">
                <a:solidFill>
                  <a:schemeClr val="accent2"/>
                </a:solidFill>
                <a:latin typeface="Nunito"/>
                <a:ea typeface="Nunito"/>
                <a:cs typeface="Nunito"/>
                <a:sym typeface="Nunito"/>
              </a:rPr>
              <a:t>Полиакриламидный</a:t>
            </a:r>
            <a:endParaRPr sz="1600" dirty="0">
              <a:solidFill>
                <a:schemeClr val="accent2"/>
              </a:solidFill>
              <a:latin typeface="Nunito"/>
              <a:ea typeface="Nunito"/>
              <a:cs typeface="Nunito"/>
              <a:sym typeface="Nunito"/>
            </a:endParaRPr>
          </a:p>
        </p:txBody>
      </p:sp>
      <p:sp>
        <p:nvSpPr>
          <p:cNvPr id="32" name="Google Shape;3161;p56"/>
          <p:cNvSpPr txBox="1"/>
          <p:nvPr/>
        </p:nvSpPr>
        <p:spPr>
          <a:xfrm>
            <a:off x="4816453" y="3209975"/>
            <a:ext cx="1848900" cy="834300"/>
          </a:xfrm>
          <a:prstGeom prst="rect">
            <a:avLst/>
          </a:prstGeom>
          <a:solidFill>
            <a:schemeClr val="bg2">
              <a:lumMod val="60000"/>
              <a:lumOff val="40000"/>
            </a:schemeClr>
          </a:solidFill>
          <a:ln>
            <a:noFill/>
          </a:ln>
          <a:effectLst>
            <a:softEdge rad="317500"/>
          </a:effectLst>
        </p:spPr>
        <p:txBody>
          <a:bodyPr spcFirstLastPara="1" wrap="square" lIns="91425" tIns="91425" rIns="91425" bIns="91425" anchor="ctr" anchorCtr="0">
            <a:noAutofit/>
          </a:bodyPr>
          <a:lstStyle/>
          <a:p>
            <a:pPr marL="0" lvl="0" indent="0" algn="ctr" rtl="0">
              <a:spcBef>
                <a:spcPts val="0"/>
              </a:spcBef>
              <a:spcAft>
                <a:spcPts val="0"/>
              </a:spcAft>
              <a:buNone/>
            </a:pPr>
            <a:r>
              <a:rPr lang="ru-RU" sz="1600" dirty="0" err="1" smtClean="0">
                <a:solidFill>
                  <a:schemeClr val="accent2"/>
                </a:solidFill>
                <a:latin typeface="Nunito"/>
                <a:ea typeface="Nunito"/>
                <a:cs typeface="Nunito"/>
                <a:sym typeface="Nunito"/>
              </a:rPr>
              <a:t>Агарозный</a:t>
            </a:r>
            <a:endParaRPr sz="1600" dirty="0">
              <a:solidFill>
                <a:schemeClr val="accent2"/>
              </a:solidFill>
              <a:latin typeface="Nunito"/>
              <a:ea typeface="Nunito"/>
              <a:cs typeface="Nunito"/>
              <a:sym typeface="Nunito"/>
            </a:endParaRPr>
          </a:p>
        </p:txBody>
      </p:sp>
      <p:cxnSp>
        <p:nvCxnSpPr>
          <p:cNvPr id="33" name="Google Shape;3160;p56"/>
          <p:cNvCxnSpPr/>
          <p:nvPr/>
        </p:nvCxnSpPr>
        <p:spPr>
          <a:xfrm rot="5400000">
            <a:off x="1353515" y="3889185"/>
            <a:ext cx="280676" cy="12700"/>
          </a:xfrm>
          <a:prstGeom prst="bentConnector3">
            <a:avLst>
              <a:gd name="adj1" fmla="val 50000"/>
            </a:avLst>
          </a:prstGeom>
          <a:noFill/>
          <a:ln w="19050" cap="flat" cmpd="sng">
            <a:solidFill>
              <a:schemeClr val="accent4"/>
            </a:solidFill>
            <a:prstDash val="solid"/>
            <a:round/>
            <a:headEnd type="none" w="med" len="med"/>
            <a:tailEnd type="none" w="med" len="med"/>
          </a:ln>
        </p:spPr>
      </p:cxnSp>
      <p:cxnSp>
        <p:nvCxnSpPr>
          <p:cNvPr id="34" name="Google Shape;3159;p56"/>
          <p:cNvCxnSpPr/>
          <p:nvPr/>
        </p:nvCxnSpPr>
        <p:spPr>
          <a:xfrm rot="-5400000" flipH="1">
            <a:off x="2939894" y="1531200"/>
            <a:ext cx="600" cy="5396400"/>
          </a:xfrm>
          <a:prstGeom prst="bentConnector3">
            <a:avLst>
              <a:gd name="adj1" fmla="val -39687500"/>
            </a:avLst>
          </a:prstGeom>
          <a:noFill/>
          <a:ln w="19050" cap="flat" cmpd="sng">
            <a:solidFill>
              <a:schemeClr val="accent4"/>
            </a:solidFill>
            <a:prstDash val="solid"/>
            <a:round/>
            <a:headEnd type="none" w="med" len="med"/>
            <a:tailEnd type="none" w="med" len="med"/>
          </a:ln>
        </p:spPr>
      </p:cxnSp>
      <p:sp>
        <p:nvSpPr>
          <p:cNvPr id="36" name="Google Shape;3161;p56"/>
          <p:cNvSpPr txBox="1"/>
          <p:nvPr/>
        </p:nvSpPr>
        <p:spPr>
          <a:xfrm>
            <a:off x="56630" y="4098152"/>
            <a:ext cx="1848900" cy="834300"/>
          </a:xfrm>
          <a:prstGeom prst="rect">
            <a:avLst/>
          </a:prstGeom>
          <a:solidFill>
            <a:schemeClr val="bg2">
              <a:lumMod val="60000"/>
              <a:lumOff val="40000"/>
            </a:schemeClr>
          </a:solidFill>
          <a:ln>
            <a:noFill/>
          </a:ln>
          <a:effectLst>
            <a:softEdge rad="317500"/>
          </a:effectLst>
        </p:spPr>
        <p:txBody>
          <a:bodyPr spcFirstLastPara="1" wrap="square" lIns="91425" tIns="91425" rIns="91425" bIns="91425" anchor="ctr" anchorCtr="0">
            <a:noAutofit/>
          </a:bodyPr>
          <a:lstStyle/>
          <a:p>
            <a:pPr marL="0" lvl="0" indent="0" algn="ctr" rtl="0">
              <a:spcBef>
                <a:spcPts val="0"/>
              </a:spcBef>
              <a:spcAft>
                <a:spcPts val="0"/>
              </a:spcAft>
              <a:buNone/>
            </a:pPr>
            <a:r>
              <a:rPr lang="ru-RU" sz="1600" dirty="0" smtClean="0">
                <a:solidFill>
                  <a:schemeClr val="accent2"/>
                </a:solidFill>
                <a:latin typeface="Nunito"/>
                <a:ea typeface="Nunito"/>
                <a:cs typeface="Nunito"/>
                <a:sym typeface="Nunito"/>
              </a:rPr>
              <a:t>В </a:t>
            </a:r>
            <a:r>
              <a:rPr lang="ru-RU" sz="1600" dirty="0" err="1" smtClean="0">
                <a:solidFill>
                  <a:schemeClr val="accent2"/>
                </a:solidFill>
                <a:latin typeface="Nunito"/>
                <a:ea typeface="Nunito"/>
                <a:cs typeface="Nunito"/>
                <a:sym typeface="Nunito"/>
              </a:rPr>
              <a:t>нативных</a:t>
            </a:r>
            <a:r>
              <a:rPr lang="ru-RU" sz="1600" dirty="0" smtClean="0">
                <a:solidFill>
                  <a:schemeClr val="accent2"/>
                </a:solidFill>
                <a:latin typeface="Nunito"/>
                <a:ea typeface="Nunito"/>
                <a:cs typeface="Nunito"/>
                <a:sym typeface="Nunito"/>
              </a:rPr>
              <a:t> условиях(</a:t>
            </a:r>
            <a:r>
              <a:rPr lang="ru-RU" sz="1600" dirty="0" err="1" smtClean="0">
                <a:solidFill>
                  <a:schemeClr val="accent2"/>
                </a:solidFill>
                <a:latin typeface="Nunito"/>
                <a:ea typeface="Nunito"/>
                <a:cs typeface="Nunito"/>
                <a:sym typeface="Nunito"/>
              </a:rPr>
              <a:t>нативный</a:t>
            </a:r>
            <a:r>
              <a:rPr lang="ru-RU" sz="1600" dirty="0" smtClean="0">
                <a:solidFill>
                  <a:schemeClr val="accent2"/>
                </a:solidFill>
                <a:latin typeface="Nunito"/>
                <a:ea typeface="Nunito"/>
                <a:cs typeface="Nunito"/>
                <a:sym typeface="Nunito"/>
              </a:rPr>
              <a:t> ПААГ)</a:t>
            </a:r>
            <a:endParaRPr sz="1600" dirty="0">
              <a:solidFill>
                <a:schemeClr val="accent2"/>
              </a:solidFill>
              <a:latin typeface="Nunito"/>
              <a:ea typeface="Nunito"/>
              <a:cs typeface="Nunito"/>
              <a:sym typeface="Nunito"/>
            </a:endParaRPr>
          </a:p>
        </p:txBody>
      </p:sp>
      <p:sp>
        <p:nvSpPr>
          <p:cNvPr id="37" name="Google Shape;3161;p56"/>
          <p:cNvSpPr txBox="1"/>
          <p:nvPr/>
        </p:nvSpPr>
        <p:spPr>
          <a:xfrm>
            <a:off x="4884046" y="4229100"/>
            <a:ext cx="1881928" cy="572404"/>
          </a:xfrm>
          <a:prstGeom prst="rect">
            <a:avLst/>
          </a:prstGeom>
          <a:solidFill>
            <a:schemeClr val="bg2">
              <a:lumMod val="60000"/>
              <a:lumOff val="40000"/>
            </a:schemeClr>
          </a:solidFill>
          <a:ln>
            <a:noFill/>
          </a:ln>
          <a:effectLst>
            <a:softEdge rad="127000"/>
          </a:effectLst>
        </p:spPr>
        <p:txBody>
          <a:bodyPr spcFirstLastPara="1" wrap="square" lIns="91425" tIns="91425" rIns="91425" bIns="91425" anchor="ctr" anchorCtr="0">
            <a:noAutofit/>
          </a:bodyPr>
          <a:lstStyle/>
          <a:p>
            <a:pPr marL="0" lvl="0" indent="0" algn="ctr" rtl="0">
              <a:spcBef>
                <a:spcPts val="0"/>
              </a:spcBef>
              <a:spcAft>
                <a:spcPts val="0"/>
              </a:spcAft>
              <a:buNone/>
            </a:pPr>
            <a:r>
              <a:rPr lang="ru-RU" sz="1600" dirty="0" smtClean="0">
                <a:solidFill>
                  <a:schemeClr val="accent2"/>
                </a:solidFill>
                <a:latin typeface="Nunito"/>
                <a:ea typeface="Nunito"/>
                <a:cs typeface="Nunito"/>
                <a:sym typeface="Nunito"/>
              </a:rPr>
              <a:t>В денатурирующих условиях(</a:t>
            </a:r>
            <a:r>
              <a:rPr lang="en-US" sz="1600" dirty="0" smtClean="0">
                <a:solidFill>
                  <a:schemeClr val="accent2"/>
                </a:solidFill>
                <a:latin typeface="Nunito"/>
                <a:ea typeface="Nunito"/>
                <a:cs typeface="Nunito"/>
                <a:sym typeface="Nunito"/>
              </a:rPr>
              <a:t>SDS-</a:t>
            </a:r>
            <a:r>
              <a:rPr lang="ru-RU" sz="1600" dirty="0" smtClean="0">
                <a:solidFill>
                  <a:schemeClr val="accent2"/>
                </a:solidFill>
                <a:latin typeface="Nunito"/>
                <a:ea typeface="Nunito"/>
                <a:cs typeface="Nunito"/>
                <a:sym typeface="Nunito"/>
              </a:rPr>
              <a:t>ПААГ)</a:t>
            </a:r>
            <a:endParaRPr sz="1600" dirty="0">
              <a:solidFill>
                <a:schemeClr val="accent2"/>
              </a:solidFill>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name="Research Methods Lesson by Slidesgo">
  <a:themeElements>
    <a:clrScheme name="Simple Light">
      <a:dk1>
        <a:srgbClr val="47666D"/>
      </a:dk1>
      <a:lt1>
        <a:srgbClr val="FEEADA"/>
      </a:lt1>
      <a:dk2>
        <a:srgbClr val="88B29A"/>
      </a:dk2>
      <a:lt2>
        <a:srgbClr val="E49D36"/>
      </a:lt2>
      <a:accent1>
        <a:srgbClr val="FEEADA"/>
      </a:accent1>
      <a:accent2>
        <a:srgbClr val="47666D"/>
      </a:accent2>
      <a:accent3>
        <a:srgbClr val="88B29A"/>
      </a:accent3>
      <a:accent4>
        <a:srgbClr val="E49D36"/>
      </a:accent4>
      <a:accent5>
        <a:srgbClr val="E6BA6D"/>
      </a:accent5>
      <a:accent6>
        <a:srgbClr val="E75F6B"/>
      </a:accent6>
      <a:hlink>
        <a:srgbClr val="47666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1725</TotalTime>
  <Words>945</Words>
  <Application>Microsoft Office PowerPoint</Application>
  <PresentationFormat>Экран (16:9)</PresentationFormat>
  <Paragraphs>75</Paragraphs>
  <Slides>24</Slides>
  <Notes>24</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24</vt:i4>
      </vt:variant>
    </vt:vector>
  </HeadingPairs>
  <TitlesOfParts>
    <vt:vector size="35" baseType="lpstr">
      <vt:lpstr>Nunito</vt:lpstr>
      <vt:lpstr>Livvic</vt:lpstr>
      <vt:lpstr>Roboto Condensed Light</vt:lpstr>
      <vt:lpstr>Arial</vt:lpstr>
      <vt:lpstr>Montserrat Black</vt:lpstr>
      <vt:lpstr>Nunito ExtraBold</vt:lpstr>
      <vt:lpstr>Montserrat ExtraBold</vt:lpstr>
      <vt:lpstr>Nunito Light</vt:lpstr>
      <vt:lpstr>Montserrat</vt:lpstr>
      <vt:lpstr>Nunito SemiBold</vt:lpstr>
      <vt:lpstr>Research Methods Lesson by Slidesgo</vt:lpstr>
      <vt:lpstr>Гель-электрофорез</vt:lpstr>
      <vt:lpstr>Презентация PowerPoint</vt:lpstr>
      <vt:lpstr>Презентация PowerPoint</vt:lpstr>
      <vt:lpstr>Основные термины и понятия</vt:lpstr>
      <vt:lpstr>Презентация PowerPoint</vt:lpstr>
      <vt:lpstr>Презентация PowerPoint</vt:lpstr>
      <vt:lpstr>Основные термины и понятия</vt:lpstr>
      <vt:lpstr>Основные термины и понятия</vt:lpstr>
      <vt:lpstr>Презентация PowerPoint</vt:lpstr>
      <vt:lpstr>Презентация PowerPoint</vt:lpstr>
      <vt:lpstr>Презентация PowerPoint</vt:lpstr>
      <vt:lpstr>Презентация PowerPoint</vt:lpstr>
      <vt:lpstr>Агарозный гель-ЭФ</vt:lpstr>
      <vt:lpstr>Презентация PowerPoint</vt:lpstr>
      <vt:lpstr>Презентация PowerPoint</vt:lpstr>
      <vt:lpstr>Полтакриламидный гель-ЭФ </vt:lpstr>
      <vt:lpstr>НАТИВНЫЙ ПААГ</vt:lpstr>
      <vt:lpstr>Определение молекулярной массы белка</vt:lpstr>
      <vt:lpstr>SDS-ПААГ (Денатурирующие условия)</vt:lpstr>
      <vt:lpstr>Презентация PowerPoint</vt:lpstr>
      <vt:lpstr>Презентация PowerPoint</vt:lpstr>
      <vt:lpstr>Заключение</vt:lpstr>
      <vt:lpstr>Список использованной литературы</vt:lpstr>
      <vt:lpstr>Благодарю за внимание!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Methods Lesson</dc:title>
  <dc:creator>Админ</dc:creator>
  <cp:lastModifiedBy>User</cp:lastModifiedBy>
  <cp:revision>41</cp:revision>
  <dcterms:modified xsi:type="dcterms:W3CDTF">2022-11-10T09:38:04Z</dcterms:modified>
</cp:coreProperties>
</file>