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  <p:sldMasterId id="2147483688" r:id="rId3"/>
  </p:sldMasterIdLst>
  <p:sldIdLst>
    <p:sldId id="256" r:id="rId4"/>
    <p:sldId id="263" r:id="rId5"/>
    <p:sldId id="261" r:id="rId6"/>
    <p:sldId id="262" r:id="rId7"/>
    <p:sldId id="267" r:id="rId8"/>
    <p:sldId id="266" r:id="rId9"/>
    <p:sldId id="258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6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017567" y="1199068"/>
            <a:ext cx="8157200" cy="37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9333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190200" y="5098919"/>
            <a:ext cx="5812000" cy="5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ru-RU"/>
              <a:t>Образец подзаголовка</a:t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11565608" y="3323066"/>
            <a:ext cx="862293" cy="2060791"/>
          </a:xfrm>
          <a:custGeom>
            <a:avLst/>
            <a:gdLst/>
            <a:ahLst/>
            <a:cxnLst/>
            <a:rect l="l" t="t" r="r" b="b"/>
            <a:pathLst>
              <a:path w="10036" h="23985" extrusionOk="0">
                <a:moveTo>
                  <a:pt x="9565" y="0"/>
                </a:moveTo>
                <a:cubicBezTo>
                  <a:pt x="9565" y="0"/>
                  <a:pt x="0" y="1766"/>
                  <a:pt x="288" y="11986"/>
                </a:cubicBezTo>
                <a:cubicBezTo>
                  <a:pt x="602" y="22231"/>
                  <a:pt x="9918" y="23984"/>
                  <a:pt x="9918" y="23984"/>
                </a:cubicBezTo>
                <a:cubicBezTo>
                  <a:pt x="10036" y="15976"/>
                  <a:pt x="9918" y="7982"/>
                  <a:pt x="956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" name="Google Shape;12;p2"/>
          <p:cNvSpPr/>
          <p:nvPr/>
        </p:nvSpPr>
        <p:spPr>
          <a:xfrm>
            <a:off x="1302959" y="5103391"/>
            <a:ext cx="1675183" cy="1190336"/>
          </a:xfrm>
          <a:custGeom>
            <a:avLst/>
            <a:gdLst/>
            <a:ahLst/>
            <a:cxnLst/>
            <a:rect l="l" t="t" r="r" b="b"/>
            <a:pathLst>
              <a:path w="19497" h="13854" extrusionOk="0">
                <a:moveTo>
                  <a:pt x="3506" y="1"/>
                </a:moveTo>
                <a:cubicBezTo>
                  <a:pt x="3175" y="1"/>
                  <a:pt x="2860" y="3"/>
                  <a:pt x="2565" y="8"/>
                </a:cubicBezTo>
                <a:cubicBezTo>
                  <a:pt x="1767" y="21"/>
                  <a:pt x="681" y="270"/>
                  <a:pt x="328" y="990"/>
                </a:cubicBezTo>
                <a:cubicBezTo>
                  <a:pt x="0" y="1631"/>
                  <a:pt x="393" y="2364"/>
                  <a:pt x="799" y="2952"/>
                </a:cubicBezTo>
                <a:cubicBezTo>
                  <a:pt x="3429" y="6773"/>
                  <a:pt x="6909" y="9953"/>
                  <a:pt x="10612" y="12753"/>
                </a:cubicBezTo>
                <a:cubicBezTo>
                  <a:pt x="11337" y="13299"/>
                  <a:pt x="12244" y="13853"/>
                  <a:pt x="13102" y="13853"/>
                </a:cubicBezTo>
                <a:cubicBezTo>
                  <a:pt x="13374" y="13853"/>
                  <a:pt x="13641" y="13798"/>
                  <a:pt x="13896" y="13669"/>
                </a:cubicBezTo>
                <a:cubicBezTo>
                  <a:pt x="14433" y="13394"/>
                  <a:pt x="14786" y="12831"/>
                  <a:pt x="15087" y="12295"/>
                </a:cubicBezTo>
                <a:cubicBezTo>
                  <a:pt x="16827" y="9246"/>
                  <a:pt x="18253" y="6040"/>
                  <a:pt x="19340" y="2704"/>
                </a:cubicBezTo>
                <a:cubicBezTo>
                  <a:pt x="19431" y="2481"/>
                  <a:pt x="19497" y="2246"/>
                  <a:pt x="19457" y="2023"/>
                </a:cubicBezTo>
                <a:cubicBezTo>
                  <a:pt x="19392" y="1578"/>
                  <a:pt x="18973" y="1317"/>
                  <a:pt x="18541" y="1186"/>
                </a:cubicBezTo>
                <a:cubicBezTo>
                  <a:pt x="16413" y="513"/>
                  <a:pt x="8250" y="1"/>
                  <a:pt x="350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3" name="Google Shape;13;p2"/>
          <p:cNvGrpSpPr/>
          <p:nvPr/>
        </p:nvGrpSpPr>
        <p:grpSpPr>
          <a:xfrm rot="-5251433">
            <a:off x="-1041836" y="3643030"/>
            <a:ext cx="4004293" cy="4774085"/>
            <a:chOff x="2274807" y="5319447"/>
            <a:chExt cx="3003420" cy="3580802"/>
          </a:xfrm>
        </p:grpSpPr>
        <p:sp>
          <p:nvSpPr>
            <p:cNvPr id="14" name="Google Shape;14;p2"/>
            <p:cNvSpPr/>
            <p:nvPr/>
          </p:nvSpPr>
          <p:spPr>
            <a:xfrm>
              <a:off x="2274807" y="5634301"/>
              <a:ext cx="3003420" cy="3207823"/>
            </a:xfrm>
            <a:custGeom>
              <a:avLst/>
              <a:gdLst/>
              <a:ahLst/>
              <a:cxnLst/>
              <a:rect l="l" t="t" r="r" b="b"/>
              <a:pathLst>
                <a:path w="46608" h="49780" extrusionOk="0">
                  <a:moveTo>
                    <a:pt x="44723" y="0"/>
                  </a:moveTo>
                  <a:cubicBezTo>
                    <a:pt x="42714" y="0"/>
                    <a:pt x="40675" y="88"/>
                    <a:pt x="38705" y="516"/>
                  </a:cubicBezTo>
                  <a:cubicBezTo>
                    <a:pt x="35813" y="1170"/>
                    <a:pt x="33497" y="2544"/>
                    <a:pt x="32162" y="4415"/>
                  </a:cubicBezTo>
                  <a:cubicBezTo>
                    <a:pt x="30252" y="7097"/>
                    <a:pt x="30461" y="10525"/>
                    <a:pt x="30658" y="13574"/>
                  </a:cubicBezTo>
                  <a:cubicBezTo>
                    <a:pt x="30919" y="17722"/>
                    <a:pt x="31103" y="22184"/>
                    <a:pt x="30723" y="26593"/>
                  </a:cubicBezTo>
                  <a:cubicBezTo>
                    <a:pt x="30566" y="28360"/>
                    <a:pt x="30317" y="30218"/>
                    <a:pt x="29454" y="31840"/>
                  </a:cubicBezTo>
                  <a:cubicBezTo>
                    <a:pt x="28342" y="33947"/>
                    <a:pt x="25620" y="36760"/>
                    <a:pt x="19065" y="38095"/>
                  </a:cubicBezTo>
                  <a:cubicBezTo>
                    <a:pt x="17495" y="38422"/>
                    <a:pt x="15898" y="38631"/>
                    <a:pt x="14328" y="38840"/>
                  </a:cubicBezTo>
                  <a:cubicBezTo>
                    <a:pt x="11672" y="39194"/>
                    <a:pt x="8937" y="39573"/>
                    <a:pt x="6386" y="40424"/>
                  </a:cubicBezTo>
                  <a:cubicBezTo>
                    <a:pt x="3703" y="41326"/>
                    <a:pt x="1898" y="42622"/>
                    <a:pt x="956" y="44270"/>
                  </a:cubicBezTo>
                  <a:cubicBezTo>
                    <a:pt x="0" y="45985"/>
                    <a:pt x="27" y="48000"/>
                    <a:pt x="79" y="49779"/>
                  </a:cubicBezTo>
                  <a:lnTo>
                    <a:pt x="249" y="49766"/>
                  </a:lnTo>
                  <a:cubicBezTo>
                    <a:pt x="210" y="48000"/>
                    <a:pt x="158" y="45998"/>
                    <a:pt x="1100" y="44336"/>
                  </a:cubicBezTo>
                  <a:cubicBezTo>
                    <a:pt x="2002" y="42713"/>
                    <a:pt x="3808" y="41457"/>
                    <a:pt x="6438" y="40567"/>
                  </a:cubicBezTo>
                  <a:cubicBezTo>
                    <a:pt x="8977" y="39730"/>
                    <a:pt x="11698" y="39364"/>
                    <a:pt x="14341" y="38997"/>
                  </a:cubicBezTo>
                  <a:cubicBezTo>
                    <a:pt x="15911" y="38788"/>
                    <a:pt x="17521" y="38566"/>
                    <a:pt x="19104" y="38252"/>
                  </a:cubicBezTo>
                  <a:cubicBezTo>
                    <a:pt x="25725" y="36904"/>
                    <a:pt x="28473" y="34064"/>
                    <a:pt x="29598" y="31919"/>
                  </a:cubicBezTo>
                  <a:cubicBezTo>
                    <a:pt x="30475" y="30270"/>
                    <a:pt x="30736" y="28386"/>
                    <a:pt x="30893" y="26606"/>
                  </a:cubicBezTo>
                  <a:cubicBezTo>
                    <a:pt x="31273" y="22184"/>
                    <a:pt x="31089" y="17722"/>
                    <a:pt x="30828" y="13561"/>
                  </a:cubicBezTo>
                  <a:cubicBezTo>
                    <a:pt x="30645" y="10551"/>
                    <a:pt x="30435" y="7149"/>
                    <a:pt x="32293" y="4506"/>
                  </a:cubicBezTo>
                  <a:cubicBezTo>
                    <a:pt x="33589" y="2674"/>
                    <a:pt x="35878" y="1327"/>
                    <a:pt x="38744" y="686"/>
                  </a:cubicBezTo>
                  <a:cubicBezTo>
                    <a:pt x="40729" y="240"/>
                    <a:pt x="42792" y="163"/>
                    <a:pt x="44831" y="163"/>
                  </a:cubicBezTo>
                  <a:cubicBezTo>
                    <a:pt x="45426" y="163"/>
                    <a:pt x="46019" y="169"/>
                    <a:pt x="46608" y="175"/>
                  </a:cubicBezTo>
                  <a:lnTo>
                    <a:pt x="46608" y="18"/>
                  </a:lnTo>
                  <a:cubicBezTo>
                    <a:pt x="45985" y="9"/>
                    <a:pt x="45355" y="0"/>
                    <a:pt x="44723" y="0"/>
                  </a:cubicBez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2284086" y="5679602"/>
              <a:ext cx="2973068" cy="3097566"/>
            </a:xfrm>
            <a:custGeom>
              <a:avLst/>
              <a:gdLst/>
              <a:ahLst/>
              <a:cxnLst/>
              <a:rect l="l" t="t" r="r" b="b"/>
              <a:pathLst>
                <a:path w="46137" h="48069" extrusionOk="0">
                  <a:moveTo>
                    <a:pt x="42693" y="1"/>
                  </a:moveTo>
                  <a:cubicBezTo>
                    <a:pt x="40819" y="1"/>
                    <a:pt x="39194" y="255"/>
                    <a:pt x="37776" y="781"/>
                  </a:cubicBezTo>
                  <a:cubicBezTo>
                    <a:pt x="34819" y="1880"/>
                    <a:pt x="32738" y="3659"/>
                    <a:pt x="31940" y="5818"/>
                  </a:cubicBezTo>
                  <a:cubicBezTo>
                    <a:pt x="31299" y="7532"/>
                    <a:pt x="31286" y="9835"/>
                    <a:pt x="31390" y="12086"/>
                  </a:cubicBezTo>
                  <a:cubicBezTo>
                    <a:pt x="31417" y="12766"/>
                    <a:pt x="31456" y="13473"/>
                    <a:pt x="31482" y="14153"/>
                  </a:cubicBezTo>
                  <a:cubicBezTo>
                    <a:pt x="31626" y="17215"/>
                    <a:pt x="31757" y="20094"/>
                    <a:pt x="31613" y="23142"/>
                  </a:cubicBezTo>
                  <a:cubicBezTo>
                    <a:pt x="31456" y="26309"/>
                    <a:pt x="31103" y="29920"/>
                    <a:pt x="29035" y="32694"/>
                  </a:cubicBezTo>
                  <a:cubicBezTo>
                    <a:pt x="27112" y="35246"/>
                    <a:pt x="23775" y="37051"/>
                    <a:pt x="19104" y="38072"/>
                  </a:cubicBezTo>
                  <a:cubicBezTo>
                    <a:pt x="17495" y="38425"/>
                    <a:pt x="15833" y="38674"/>
                    <a:pt x="14223" y="38922"/>
                  </a:cubicBezTo>
                  <a:cubicBezTo>
                    <a:pt x="11986" y="39263"/>
                    <a:pt x="9683" y="39603"/>
                    <a:pt x="7485" y="40231"/>
                  </a:cubicBezTo>
                  <a:cubicBezTo>
                    <a:pt x="5117" y="40898"/>
                    <a:pt x="3455" y="41749"/>
                    <a:pt x="2225" y="42913"/>
                  </a:cubicBezTo>
                  <a:cubicBezTo>
                    <a:pt x="655" y="44379"/>
                    <a:pt x="0" y="46368"/>
                    <a:pt x="485" y="48069"/>
                  </a:cubicBezTo>
                  <a:lnTo>
                    <a:pt x="642" y="47977"/>
                  </a:lnTo>
                  <a:cubicBezTo>
                    <a:pt x="157" y="46368"/>
                    <a:pt x="825" y="44405"/>
                    <a:pt x="2316" y="42992"/>
                  </a:cubicBezTo>
                  <a:cubicBezTo>
                    <a:pt x="3533" y="41866"/>
                    <a:pt x="5182" y="41029"/>
                    <a:pt x="7524" y="40362"/>
                  </a:cubicBezTo>
                  <a:cubicBezTo>
                    <a:pt x="9709" y="39747"/>
                    <a:pt x="12025" y="39393"/>
                    <a:pt x="14250" y="39053"/>
                  </a:cubicBezTo>
                  <a:cubicBezTo>
                    <a:pt x="15859" y="38805"/>
                    <a:pt x="17521" y="38569"/>
                    <a:pt x="19130" y="38203"/>
                  </a:cubicBezTo>
                  <a:cubicBezTo>
                    <a:pt x="23841" y="37169"/>
                    <a:pt x="27229" y="35337"/>
                    <a:pt x="29166" y="32773"/>
                  </a:cubicBezTo>
                  <a:cubicBezTo>
                    <a:pt x="31273" y="29973"/>
                    <a:pt x="31613" y="26322"/>
                    <a:pt x="31783" y="23142"/>
                  </a:cubicBezTo>
                  <a:cubicBezTo>
                    <a:pt x="31927" y="20094"/>
                    <a:pt x="31796" y="17202"/>
                    <a:pt x="31652" y="14140"/>
                  </a:cubicBezTo>
                  <a:cubicBezTo>
                    <a:pt x="31613" y="13460"/>
                    <a:pt x="31587" y="12766"/>
                    <a:pt x="31547" y="12060"/>
                  </a:cubicBezTo>
                  <a:cubicBezTo>
                    <a:pt x="31456" y="9835"/>
                    <a:pt x="31456" y="7546"/>
                    <a:pt x="32084" y="5871"/>
                  </a:cubicBezTo>
                  <a:cubicBezTo>
                    <a:pt x="32869" y="3738"/>
                    <a:pt x="34923" y="1985"/>
                    <a:pt x="37828" y="925"/>
                  </a:cubicBezTo>
                  <a:cubicBezTo>
                    <a:pt x="39243" y="414"/>
                    <a:pt x="40855" y="161"/>
                    <a:pt x="42721" y="161"/>
                  </a:cubicBezTo>
                  <a:cubicBezTo>
                    <a:pt x="43771" y="161"/>
                    <a:pt x="44903" y="241"/>
                    <a:pt x="46124" y="401"/>
                  </a:cubicBezTo>
                  <a:lnTo>
                    <a:pt x="46137" y="244"/>
                  </a:lnTo>
                  <a:cubicBezTo>
                    <a:pt x="44904" y="83"/>
                    <a:pt x="43758" y="1"/>
                    <a:pt x="42693" y="1"/>
                  </a:cubicBez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2333834" y="5724195"/>
              <a:ext cx="2860943" cy="2983830"/>
            </a:xfrm>
            <a:custGeom>
              <a:avLst/>
              <a:gdLst/>
              <a:ahLst/>
              <a:cxnLst/>
              <a:rect l="l" t="t" r="r" b="b"/>
              <a:pathLst>
                <a:path w="44397" h="46304" extrusionOk="0">
                  <a:moveTo>
                    <a:pt x="42012" y="1"/>
                  </a:moveTo>
                  <a:cubicBezTo>
                    <a:pt x="39038" y="1"/>
                    <a:pt x="36042" y="988"/>
                    <a:pt x="33785" y="2771"/>
                  </a:cubicBezTo>
                  <a:cubicBezTo>
                    <a:pt x="33000" y="3386"/>
                    <a:pt x="32450" y="4001"/>
                    <a:pt x="32097" y="4629"/>
                  </a:cubicBezTo>
                  <a:cubicBezTo>
                    <a:pt x="31403" y="5898"/>
                    <a:pt x="31417" y="7364"/>
                    <a:pt x="31417" y="8659"/>
                  </a:cubicBezTo>
                  <a:lnTo>
                    <a:pt x="31482" y="20187"/>
                  </a:lnTo>
                  <a:cubicBezTo>
                    <a:pt x="31508" y="24976"/>
                    <a:pt x="31312" y="29228"/>
                    <a:pt x="28656" y="32552"/>
                  </a:cubicBezTo>
                  <a:cubicBezTo>
                    <a:pt x="26588" y="35116"/>
                    <a:pt x="23199" y="36870"/>
                    <a:pt x="18280" y="37929"/>
                  </a:cubicBezTo>
                  <a:cubicBezTo>
                    <a:pt x="16788" y="38243"/>
                    <a:pt x="15270" y="38492"/>
                    <a:pt x="13778" y="38741"/>
                  </a:cubicBezTo>
                  <a:cubicBezTo>
                    <a:pt x="11319" y="39133"/>
                    <a:pt x="8741" y="39539"/>
                    <a:pt x="6346" y="40311"/>
                  </a:cubicBezTo>
                  <a:cubicBezTo>
                    <a:pt x="4488" y="40900"/>
                    <a:pt x="3154" y="41567"/>
                    <a:pt x="2120" y="42417"/>
                  </a:cubicBezTo>
                  <a:cubicBezTo>
                    <a:pt x="799" y="43490"/>
                    <a:pt x="27" y="44917"/>
                    <a:pt x="0" y="46304"/>
                  </a:cubicBezTo>
                  <a:lnTo>
                    <a:pt x="157" y="46304"/>
                  </a:lnTo>
                  <a:cubicBezTo>
                    <a:pt x="197" y="44969"/>
                    <a:pt x="943" y="43595"/>
                    <a:pt x="2238" y="42561"/>
                  </a:cubicBezTo>
                  <a:cubicBezTo>
                    <a:pt x="3258" y="41724"/>
                    <a:pt x="4593" y="41057"/>
                    <a:pt x="6399" y="40481"/>
                  </a:cubicBezTo>
                  <a:cubicBezTo>
                    <a:pt x="8793" y="39722"/>
                    <a:pt x="11345" y="39316"/>
                    <a:pt x="13818" y="38911"/>
                  </a:cubicBezTo>
                  <a:cubicBezTo>
                    <a:pt x="15296" y="38688"/>
                    <a:pt x="16840" y="38440"/>
                    <a:pt x="18332" y="38113"/>
                  </a:cubicBezTo>
                  <a:cubicBezTo>
                    <a:pt x="23278" y="37053"/>
                    <a:pt x="26706" y="35273"/>
                    <a:pt x="28773" y="32669"/>
                  </a:cubicBezTo>
                  <a:cubicBezTo>
                    <a:pt x="31456" y="29294"/>
                    <a:pt x="31678" y="25028"/>
                    <a:pt x="31639" y="20187"/>
                  </a:cubicBezTo>
                  <a:lnTo>
                    <a:pt x="31574" y="8659"/>
                  </a:lnTo>
                  <a:cubicBezTo>
                    <a:pt x="31560" y="7377"/>
                    <a:pt x="31560" y="5925"/>
                    <a:pt x="32228" y="4721"/>
                  </a:cubicBezTo>
                  <a:cubicBezTo>
                    <a:pt x="32568" y="4106"/>
                    <a:pt x="33118" y="3504"/>
                    <a:pt x="33876" y="2902"/>
                  </a:cubicBezTo>
                  <a:cubicBezTo>
                    <a:pt x="36095" y="1138"/>
                    <a:pt x="39069" y="163"/>
                    <a:pt x="42018" y="163"/>
                  </a:cubicBezTo>
                  <a:cubicBezTo>
                    <a:pt x="42809" y="163"/>
                    <a:pt x="43598" y="233"/>
                    <a:pt x="44370" y="377"/>
                  </a:cubicBezTo>
                  <a:lnTo>
                    <a:pt x="44396" y="220"/>
                  </a:lnTo>
                  <a:cubicBezTo>
                    <a:pt x="43613" y="72"/>
                    <a:pt x="42813" y="1"/>
                    <a:pt x="42012" y="1"/>
                  </a:cubicBez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424888" y="5762407"/>
              <a:ext cx="2668718" cy="2813257"/>
            </a:xfrm>
            <a:custGeom>
              <a:avLst/>
              <a:gdLst/>
              <a:ahLst/>
              <a:cxnLst/>
              <a:rect l="l" t="t" r="r" b="b"/>
              <a:pathLst>
                <a:path w="41414" h="43657" extrusionOk="0">
                  <a:moveTo>
                    <a:pt x="41016" y="0"/>
                  </a:moveTo>
                  <a:cubicBezTo>
                    <a:pt x="38553" y="0"/>
                    <a:pt x="36053" y="690"/>
                    <a:pt x="33942" y="1982"/>
                  </a:cubicBezTo>
                  <a:cubicBezTo>
                    <a:pt x="32817" y="2675"/>
                    <a:pt x="32032" y="3421"/>
                    <a:pt x="31561" y="4245"/>
                  </a:cubicBezTo>
                  <a:cubicBezTo>
                    <a:pt x="30880" y="5397"/>
                    <a:pt x="30789" y="6758"/>
                    <a:pt x="30723" y="8184"/>
                  </a:cubicBezTo>
                  <a:cubicBezTo>
                    <a:pt x="30592" y="11154"/>
                    <a:pt x="30579" y="14190"/>
                    <a:pt x="30671" y="17160"/>
                  </a:cubicBezTo>
                  <a:cubicBezTo>
                    <a:pt x="30684" y="17592"/>
                    <a:pt x="30697" y="17997"/>
                    <a:pt x="30723" y="18416"/>
                  </a:cubicBezTo>
                  <a:cubicBezTo>
                    <a:pt x="30815" y="20614"/>
                    <a:pt x="30906" y="22865"/>
                    <a:pt x="30658" y="25076"/>
                  </a:cubicBezTo>
                  <a:cubicBezTo>
                    <a:pt x="30331" y="28073"/>
                    <a:pt x="29428" y="30519"/>
                    <a:pt x="27975" y="32390"/>
                  </a:cubicBezTo>
                  <a:cubicBezTo>
                    <a:pt x="26340" y="34497"/>
                    <a:pt x="23801" y="36067"/>
                    <a:pt x="20452" y="37088"/>
                  </a:cubicBezTo>
                  <a:cubicBezTo>
                    <a:pt x="18384" y="37703"/>
                    <a:pt x="16225" y="38069"/>
                    <a:pt x="14132" y="38409"/>
                  </a:cubicBezTo>
                  <a:cubicBezTo>
                    <a:pt x="13281" y="38540"/>
                    <a:pt x="12418" y="38684"/>
                    <a:pt x="11567" y="38854"/>
                  </a:cubicBezTo>
                  <a:cubicBezTo>
                    <a:pt x="9278" y="39286"/>
                    <a:pt x="6988" y="39849"/>
                    <a:pt x="4750" y="40529"/>
                  </a:cubicBezTo>
                  <a:cubicBezTo>
                    <a:pt x="2814" y="41118"/>
                    <a:pt x="916" y="41890"/>
                    <a:pt x="1" y="43578"/>
                  </a:cubicBezTo>
                  <a:lnTo>
                    <a:pt x="158" y="43656"/>
                  </a:lnTo>
                  <a:cubicBezTo>
                    <a:pt x="1047" y="42034"/>
                    <a:pt x="2918" y="41275"/>
                    <a:pt x="4803" y="40660"/>
                  </a:cubicBezTo>
                  <a:cubicBezTo>
                    <a:pt x="7027" y="39993"/>
                    <a:pt x="9317" y="39417"/>
                    <a:pt x="11607" y="38998"/>
                  </a:cubicBezTo>
                  <a:cubicBezTo>
                    <a:pt x="12457" y="38828"/>
                    <a:pt x="13334" y="38697"/>
                    <a:pt x="14171" y="38553"/>
                  </a:cubicBezTo>
                  <a:cubicBezTo>
                    <a:pt x="16265" y="38213"/>
                    <a:pt x="18437" y="37847"/>
                    <a:pt x="20504" y="37232"/>
                  </a:cubicBezTo>
                  <a:cubicBezTo>
                    <a:pt x="23880" y="36198"/>
                    <a:pt x="26431" y="34602"/>
                    <a:pt x="28106" y="32469"/>
                  </a:cubicBezTo>
                  <a:cubicBezTo>
                    <a:pt x="29572" y="30585"/>
                    <a:pt x="30488" y="28099"/>
                    <a:pt x="30815" y="25076"/>
                  </a:cubicBezTo>
                  <a:cubicBezTo>
                    <a:pt x="31063" y="22852"/>
                    <a:pt x="30985" y="20575"/>
                    <a:pt x="30906" y="18390"/>
                  </a:cubicBezTo>
                  <a:cubicBezTo>
                    <a:pt x="30880" y="17958"/>
                    <a:pt x="30867" y="17553"/>
                    <a:pt x="30854" y="17134"/>
                  </a:cubicBezTo>
                  <a:cubicBezTo>
                    <a:pt x="30749" y="14151"/>
                    <a:pt x="30776" y="11141"/>
                    <a:pt x="30906" y="8171"/>
                  </a:cubicBezTo>
                  <a:cubicBezTo>
                    <a:pt x="30946" y="6771"/>
                    <a:pt x="31063" y="5423"/>
                    <a:pt x="31705" y="4311"/>
                  </a:cubicBezTo>
                  <a:cubicBezTo>
                    <a:pt x="32162" y="3500"/>
                    <a:pt x="32934" y="2780"/>
                    <a:pt x="34047" y="2113"/>
                  </a:cubicBezTo>
                  <a:cubicBezTo>
                    <a:pt x="36120" y="846"/>
                    <a:pt x="38583" y="157"/>
                    <a:pt x="41020" y="157"/>
                  </a:cubicBezTo>
                  <a:cubicBezTo>
                    <a:pt x="41151" y="157"/>
                    <a:pt x="41282" y="159"/>
                    <a:pt x="41413" y="163"/>
                  </a:cubicBezTo>
                  <a:lnTo>
                    <a:pt x="41413" y="6"/>
                  </a:lnTo>
                  <a:cubicBezTo>
                    <a:pt x="41281" y="2"/>
                    <a:pt x="41149" y="0"/>
                    <a:pt x="41016" y="0"/>
                  </a:cubicBez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2439193" y="5788055"/>
              <a:ext cx="2678835" cy="2861780"/>
            </a:xfrm>
            <a:custGeom>
              <a:avLst/>
              <a:gdLst/>
              <a:ahLst/>
              <a:cxnLst/>
              <a:rect l="l" t="t" r="r" b="b"/>
              <a:pathLst>
                <a:path w="41571" h="44410" extrusionOk="0">
                  <a:moveTo>
                    <a:pt x="41571" y="1"/>
                  </a:moveTo>
                  <a:cubicBezTo>
                    <a:pt x="39307" y="53"/>
                    <a:pt x="37057" y="616"/>
                    <a:pt x="35042" y="1662"/>
                  </a:cubicBezTo>
                  <a:cubicBezTo>
                    <a:pt x="33641" y="2408"/>
                    <a:pt x="32673" y="3233"/>
                    <a:pt x="32084" y="4201"/>
                  </a:cubicBezTo>
                  <a:cubicBezTo>
                    <a:pt x="31168" y="5745"/>
                    <a:pt x="31182" y="7681"/>
                    <a:pt x="31195" y="9251"/>
                  </a:cubicBezTo>
                  <a:lnTo>
                    <a:pt x="31312" y="20099"/>
                  </a:lnTo>
                  <a:cubicBezTo>
                    <a:pt x="31352" y="22624"/>
                    <a:pt x="31378" y="25215"/>
                    <a:pt x="30697" y="27688"/>
                  </a:cubicBezTo>
                  <a:cubicBezTo>
                    <a:pt x="29664" y="31430"/>
                    <a:pt x="26981" y="34636"/>
                    <a:pt x="23514" y="36245"/>
                  </a:cubicBezTo>
                  <a:cubicBezTo>
                    <a:pt x="21525" y="37174"/>
                    <a:pt x="19314" y="37580"/>
                    <a:pt x="17168" y="37972"/>
                  </a:cubicBezTo>
                  <a:lnTo>
                    <a:pt x="16736" y="38064"/>
                  </a:lnTo>
                  <a:cubicBezTo>
                    <a:pt x="13033" y="38757"/>
                    <a:pt x="9265" y="39582"/>
                    <a:pt x="5588" y="40497"/>
                  </a:cubicBezTo>
                  <a:cubicBezTo>
                    <a:pt x="3311" y="41073"/>
                    <a:pt x="629" y="42015"/>
                    <a:pt x="1" y="44357"/>
                  </a:cubicBezTo>
                  <a:lnTo>
                    <a:pt x="158" y="44410"/>
                  </a:lnTo>
                  <a:cubicBezTo>
                    <a:pt x="760" y="42159"/>
                    <a:pt x="3403" y="41230"/>
                    <a:pt x="5601" y="40641"/>
                  </a:cubicBezTo>
                  <a:cubicBezTo>
                    <a:pt x="9278" y="39712"/>
                    <a:pt x="13033" y="38888"/>
                    <a:pt x="16762" y="38208"/>
                  </a:cubicBezTo>
                  <a:lnTo>
                    <a:pt x="17181" y="38129"/>
                  </a:lnTo>
                  <a:cubicBezTo>
                    <a:pt x="19340" y="37710"/>
                    <a:pt x="21564" y="37305"/>
                    <a:pt x="23579" y="36376"/>
                  </a:cubicBezTo>
                  <a:cubicBezTo>
                    <a:pt x="27073" y="34740"/>
                    <a:pt x="29795" y="31521"/>
                    <a:pt x="30841" y="27727"/>
                  </a:cubicBezTo>
                  <a:cubicBezTo>
                    <a:pt x="31509" y="25215"/>
                    <a:pt x="31496" y="22624"/>
                    <a:pt x="31456" y="20085"/>
                  </a:cubicBezTo>
                  <a:lnTo>
                    <a:pt x="31352" y="9238"/>
                  </a:lnTo>
                  <a:cubicBezTo>
                    <a:pt x="31326" y="7707"/>
                    <a:pt x="31312" y="5771"/>
                    <a:pt x="32215" y="4279"/>
                  </a:cubicBezTo>
                  <a:cubicBezTo>
                    <a:pt x="32765" y="3337"/>
                    <a:pt x="33720" y="2539"/>
                    <a:pt x="35107" y="1819"/>
                  </a:cubicBezTo>
                  <a:cubicBezTo>
                    <a:pt x="37083" y="786"/>
                    <a:pt x="39333" y="210"/>
                    <a:pt x="41571" y="158"/>
                  </a:cubicBezTo>
                  <a:lnTo>
                    <a:pt x="41571" y="1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2432492" y="5831036"/>
              <a:ext cx="2640042" cy="2929249"/>
            </a:xfrm>
            <a:custGeom>
              <a:avLst/>
              <a:gdLst/>
              <a:ahLst/>
              <a:cxnLst/>
              <a:rect l="l" t="t" r="r" b="b"/>
              <a:pathLst>
                <a:path w="40969" h="45457" extrusionOk="0">
                  <a:moveTo>
                    <a:pt x="40942" y="1"/>
                  </a:moveTo>
                  <a:cubicBezTo>
                    <a:pt x="38351" y="511"/>
                    <a:pt x="34805" y="1218"/>
                    <a:pt x="33104" y="3481"/>
                  </a:cubicBezTo>
                  <a:cubicBezTo>
                    <a:pt x="32175" y="4724"/>
                    <a:pt x="32097" y="6321"/>
                    <a:pt x="32005" y="7839"/>
                  </a:cubicBezTo>
                  <a:cubicBezTo>
                    <a:pt x="31992" y="8100"/>
                    <a:pt x="31979" y="8375"/>
                    <a:pt x="31966" y="8650"/>
                  </a:cubicBezTo>
                  <a:cubicBezTo>
                    <a:pt x="31796" y="11057"/>
                    <a:pt x="31927" y="13517"/>
                    <a:pt x="32058" y="15886"/>
                  </a:cubicBezTo>
                  <a:cubicBezTo>
                    <a:pt x="32188" y="18136"/>
                    <a:pt x="32319" y="20465"/>
                    <a:pt x="32188" y="22755"/>
                  </a:cubicBezTo>
                  <a:cubicBezTo>
                    <a:pt x="31861" y="28303"/>
                    <a:pt x="29755" y="32752"/>
                    <a:pt x="26379" y="34950"/>
                  </a:cubicBezTo>
                  <a:cubicBezTo>
                    <a:pt x="24482" y="36193"/>
                    <a:pt x="22192" y="36756"/>
                    <a:pt x="20164" y="37266"/>
                  </a:cubicBezTo>
                  <a:cubicBezTo>
                    <a:pt x="16605" y="38143"/>
                    <a:pt x="13124" y="38980"/>
                    <a:pt x="9617" y="39582"/>
                  </a:cubicBezTo>
                  <a:cubicBezTo>
                    <a:pt x="9408" y="39621"/>
                    <a:pt x="9212" y="39647"/>
                    <a:pt x="9003" y="39687"/>
                  </a:cubicBezTo>
                  <a:cubicBezTo>
                    <a:pt x="7262" y="39974"/>
                    <a:pt x="5444" y="40288"/>
                    <a:pt x="3834" y="41034"/>
                  </a:cubicBezTo>
                  <a:cubicBezTo>
                    <a:pt x="1767" y="41989"/>
                    <a:pt x="341" y="43638"/>
                    <a:pt x="0" y="45418"/>
                  </a:cubicBezTo>
                  <a:lnTo>
                    <a:pt x="170" y="45457"/>
                  </a:lnTo>
                  <a:cubicBezTo>
                    <a:pt x="511" y="43717"/>
                    <a:pt x="1898" y="42133"/>
                    <a:pt x="3913" y="41204"/>
                  </a:cubicBezTo>
                  <a:cubicBezTo>
                    <a:pt x="5509" y="40445"/>
                    <a:pt x="7315" y="40158"/>
                    <a:pt x="9042" y="39857"/>
                  </a:cubicBezTo>
                  <a:cubicBezTo>
                    <a:pt x="9264" y="39830"/>
                    <a:pt x="9460" y="39791"/>
                    <a:pt x="9670" y="39765"/>
                  </a:cubicBezTo>
                  <a:cubicBezTo>
                    <a:pt x="13163" y="39163"/>
                    <a:pt x="16657" y="38326"/>
                    <a:pt x="20216" y="37436"/>
                  </a:cubicBezTo>
                  <a:cubicBezTo>
                    <a:pt x="22257" y="36952"/>
                    <a:pt x="24573" y="36376"/>
                    <a:pt x="26484" y="35120"/>
                  </a:cubicBezTo>
                  <a:cubicBezTo>
                    <a:pt x="29899" y="32896"/>
                    <a:pt x="32044" y="28395"/>
                    <a:pt x="32359" y="22781"/>
                  </a:cubicBezTo>
                  <a:cubicBezTo>
                    <a:pt x="32489" y="20491"/>
                    <a:pt x="32359" y="18162"/>
                    <a:pt x="32228" y="15899"/>
                  </a:cubicBezTo>
                  <a:cubicBezTo>
                    <a:pt x="32097" y="13530"/>
                    <a:pt x="31966" y="11097"/>
                    <a:pt x="32123" y="8689"/>
                  </a:cubicBezTo>
                  <a:lnTo>
                    <a:pt x="32175" y="7852"/>
                  </a:lnTo>
                  <a:cubicBezTo>
                    <a:pt x="32254" y="6347"/>
                    <a:pt x="32332" y="4790"/>
                    <a:pt x="33235" y="3586"/>
                  </a:cubicBezTo>
                  <a:cubicBezTo>
                    <a:pt x="34910" y="1362"/>
                    <a:pt x="38404" y="668"/>
                    <a:pt x="40968" y="171"/>
                  </a:cubicBezTo>
                  <a:lnTo>
                    <a:pt x="40942" y="1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2428239" y="5868153"/>
              <a:ext cx="2684764" cy="3032095"/>
            </a:xfrm>
            <a:custGeom>
              <a:avLst/>
              <a:gdLst/>
              <a:ahLst/>
              <a:cxnLst/>
              <a:rect l="l" t="t" r="r" b="b"/>
              <a:pathLst>
                <a:path w="41663" h="47053" extrusionOk="0">
                  <a:moveTo>
                    <a:pt x="41636" y="1"/>
                  </a:moveTo>
                  <a:cubicBezTo>
                    <a:pt x="39922" y="223"/>
                    <a:pt x="38142" y="472"/>
                    <a:pt x="36520" y="1204"/>
                  </a:cubicBezTo>
                  <a:cubicBezTo>
                    <a:pt x="35068" y="1859"/>
                    <a:pt x="33589" y="2670"/>
                    <a:pt x="33183" y="4502"/>
                  </a:cubicBezTo>
                  <a:cubicBezTo>
                    <a:pt x="32346" y="8139"/>
                    <a:pt x="32516" y="12483"/>
                    <a:pt x="32699" y="15401"/>
                  </a:cubicBezTo>
                  <a:lnTo>
                    <a:pt x="32712" y="15663"/>
                  </a:lnTo>
                  <a:cubicBezTo>
                    <a:pt x="32922" y="19039"/>
                    <a:pt x="33131" y="22519"/>
                    <a:pt x="32503" y="25856"/>
                  </a:cubicBezTo>
                  <a:cubicBezTo>
                    <a:pt x="31757" y="29716"/>
                    <a:pt x="29912" y="32804"/>
                    <a:pt x="27295" y="34570"/>
                  </a:cubicBezTo>
                  <a:cubicBezTo>
                    <a:pt x="25791" y="35591"/>
                    <a:pt x="24050" y="36167"/>
                    <a:pt x="22376" y="36664"/>
                  </a:cubicBezTo>
                  <a:cubicBezTo>
                    <a:pt x="18463" y="37841"/>
                    <a:pt x="14512" y="38797"/>
                    <a:pt x="10599" y="39464"/>
                  </a:cubicBezTo>
                  <a:cubicBezTo>
                    <a:pt x="10403" y="39490"/>
                    <a:pt x="10207" y="39529"/>
                    <a:pt x="9998" y="39569"/>
                  </a:cubicBezTo>
                  <a:cubicBezTo>
                    <a:pt x="7891" y="39922"/>
                    <a:pt x="5693" y="40275"/>
                    <a:pt x="3782" y="41335"/>
                  </a:cubicBezTo>
                  <a:cubicBezTo>
                    <a:pt x="904" y="42892"/>
                    <a:pt x="1" y="45404"/>
                    <a:pt x="106" y="47053"/>
                  </a:cubicBezTo>
                  <a:lnTo>
                    <a:pt x="263" y="47040"/>
                  </a:lnTo>
                  <a:cubicBezTo>
                    <a:pt x="171" y="45430"/>
                    <a:pt x="1048" y="43010"/>
                    <a:pt x="3861" y="41479"/>
                  </a:cubicBezTo>
                  <a:cubicBezTo>
                    <a:pt x="5745" y="40445"/>
                    <a:pt x="7917" y="40092"/>
                    <a:pt x="10024" y="39726"/>
                  </a:cubicBezTo>
                  <a:cubicBezTo>
                    <a:pt x="10220" y="39699"/>
                    <a:pt x="10442" y="39660"/>
                    <a:pt x="10639" y="39634"/>
                  </a:cubicBezTo>
                  <a:cubicBezTo>
                    <a:pt x="14538" y="38940"/>
                    <a:pt x="18516" y="38011"/>
                    <a:pt x="22428" y="36821"/>
                  </a:cubicBezTo>
                  <a:cubicBezTo>
                    <a:pt x="24090" y="36310"/>
                    <a:pt x="25856" y="35722"/>
                    <a:pt x="27374" y="34701"/>
                  </a:cubicBezTo>
                  <a:cubicBezTo>
                    <a:pt x="30043" y="32908"/>
                    <a:pt x="31914" y="29781"/>
                    <a:pt x="32660" y="25869"/>
                  </a:cubicBezTo>
                  <a:cubicBezTo>
                    <a:pt x="33314" y="22519"/>
                    <a:pt x="33092" y="19026"/>
                    <a:pt x="32869" y="15650"/>
                  </a:cubicBezTo>
                  <a:lnTo>
                    <a:pt x="32856" y="15388"/>
                  </a:lnTo>
                  <a:cubicBezTo>
                    <a:pt x="32660" y="12457"/>
                    <a:pt x="32516" y="8165"/>
                    <a:pt x="33327" y="4528"/>
                  </a:cubicBezTo>
                  <a:cubicBezTo>
                    <a:pt x="33694" y="2945"/>
                    <a:pt x="34858" y="2147"/>
                    <a:pt x="36585" y="1361"/>
                  </a:cubicBezTo>
                  <a:cubicBezTo>
                    <a:pt x="38195" y="642"/>
                    <a:pt x="39961" y="393"/>
                    <a:pt x="41662" y="158"/>
                  </a:cubicBezTo>
                  <a:lnTo>
                    <a:pt x="41636" y="1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2392861" y="5600019"/>
              <a:ext cx="2694816" cy="2755583"/>
            </a:xfrm>
            <a:custGeom>
              <a:avLst/>
              <a:gdLst/>
              <a:ahLst/>
              <a:cxnLst/>
              <a:rect l="l" t="t" r="r" b="b"/>
              <a:pathLst>
                <a:path w="41819" h="42762" extrusionOk="0">
                  <a:moveTo>
                    <a:pt x="41806" y="1"/>
                  </a:moveTo>
                  <a:cubicBezTo>
                    <a:pt x="39333" y="119"/>
                    <a:pt x="37095" y="276"/>
                    <a:pt x="34936" y="982"/>
                  </a:cubicBezTo>
                  <a:cubicBezTo>
                    <a:pt x="32450" y="1780"/>
                    <a:pt x="30501" y="3246"/>
                    <a:pt x="29454" y="5091"/>
                  </a:cubicBezTo>
                  <a:cubicBezTo>
                    <a:pt x="28276" y="7132"/>
                    <a:pt x="28198" y="9592"/>
                    <a:pt x="28198" y="11751"/>
                  </a:cubicBezTo>
                  <a:cubicBezTo>
                    <a:pt x="28198" y="13504"/>
                    <a:pt x="28263" y="15284"/>
                    <a:pt x="28328" y="16998"/>
                  </a:cubicBezTo>
                  <a:cubicBezTo>
                    <a:pt x="28433" y="19994"/>
                    <a:pt x="28551" y="23082"/>
                    <a:pt x="28355" y="26118"/>
                  </a:cubicBezTo>
                  <a:cubicBezTo>
                    <a:pt x="28263" y="27649"/>
                    <a:pt x="28067" y="29415"/>
                    <a:pt x="27373" y="30998"/>
                  </a:cubicBezTo>
                  <a:cubicBezTo>
                    <a:pt x="26536" y="32948"/>
                    <a:pt x="24115" y="36428"/>
                    <a:pt x="17311" y="37985"/>
                  </a:cubicBezTo>
                  <a:cubicBezTo>
                    <a:pt x="15571" y="38391"/>
                    <a:pt x="13752" y="38640"/>
                    <a:pt x="11986" y="38862"/>
                  </a:cubicBezTo>
                  <a:cubicBezTo>
                    <a:pt x="9578" y="39189"/>
                    <a:pt x="7092" y="39516"/>
                    <a:pt x="4737" y="40262"/>
                  </a:cubicBezTo>
                  <a:cubicBezTo>
                    <a:pt x="2827" y="40838"/>
                    <a:pt x="1270" y="41636"/>
                    <a:pt x="0" y="42630"/>
                  </a:cubicBezTo>
                  <a:lnTo>
                    <a:pt x="92" y="42761"/>
                  </a:lnTo>
                  <a:cubicBezTo>
                    <a:pt x="1348" y="41767"/>
                    <a:pt x="2879" y="41008"/>
                    <a:pt x="4776" y="40419"/>
                  </a:cubicBezTo>
                  <a:cubicBezTo>
                    <a:pt x="7131" y="39686"/>
                    <a:pt x="9591" y="39359"/>
                    <a:pt x="11999" y="39032"/>
                  </a:cubicBezTo>
                  <a:cubicBezTo>
                    <a:pt x="13765" y="38784"/>
                    <a:pt x="15584" y="38548"/>
                    <a:pt x="17351" y="38142"/>
                  </a:cubicBezTo>
                  <a:cubicBezTo>
                    <a:pt x="24220" y="36572"/>
                    <a:pt x="26667" y="33039"/>
                    <a:pt x="27517" y="31064"/>
                  </a:cubicBezTo>
                  <a:cubicBezTo>
                    <a:pt x="28224" y="29467"/>
                    <a:pt x="28420" y="27675"/>
                    <a:pt x="28525" y="26144"/>
                  </a:cubicBezTo>
                  <a:cubicBezTo>
                    <a:pt x="28721" y="23095"/>
                    <a:pt x="28603" y="19994"/>
                    <a:pt x="28485" y="16998"/>
                  </a:cubicBezTo>
                  <a:cubicBezTo>
                    <a:pt x="28420" y="15284"/>
                    <a:pt x="28355" y="13504"/>
                    <a:pt x="28355" y="11751"/>
                  </a:cubicBezTo>
                  <a:cubicBezTo>
                    <a:pt x="28342" y="9618"/>
                    <a:pt x="28433" y="7184"/>
                    <a:pt x="29585" y="5169"/>
                  </a:cubicBezTo>
                  <a:cubicBezTo>
                    <a:pt x="30631" y="3377"/>
                    <a:pt x="32542" y="1937"/>
                    <a:pt x="34975" y="1152"/>
                  </a:cubicBezTo>
                  <a:cubicBezTo>
                    <a:pt x="37121" y="446"/>
                    <a:pt x="39346" y="302"/>
                    <a:pt x="41819" y="171"/>
                  </a:cubicBezTo>
                  <a:lnTo>
                    <a:pt x="41806" y="1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2409744" y="5556199"/>
              <a:ext cx="2702420" cy="2725168"/>
            </a:xfrm>
            <a:custGeom>
              <a:avLst/>
              <a:gdLst/>
              <a:ahLst/>
              <a:cxnLst/>
              <a:rect l="l" t="t" r="r" b="b"/>
              <a:pathLst>
                <a:path w="41937" h="42290" extrusionOk="0">
                  <a:moveTo>
                    <a:pt x="41910" y="0"/>
                  </a:moveTo>
                  <a:cubicBezTo>
                    <a:pt x="39463" y="131"/>
                    <a:pt x="36912" y="262"/>
                    <a:pt x="34504" y="1034"/>
                  </a:cubicBezTo>
                  <a:cubicBezTo>
                    <a:pt x="31809" y="1898"/>
                    <a:pt x="29728" y="3468"/>
                    <a:pt x="28629" y="5483"/>
                  </a:cubicBezTo>
                  <a:cubicBezTo>
                    <a:pt x="27648" y="7275"/>
                    <a:pt x="27190" y="9761"/>
                    <a:pt x="27255" y="12889"/>
                  </a:cubicBezTo>
                  <a:cubicBezTo>
                    <a:pt x="27294" y="14472"/>
                    <a:pt x="27386" y="16042"/>
                    <a:pt x="27478" y="17560"/>
                  </a:cubicBezTo>
                  <a:cubicBezTo>
                    <a:pt x="27609" y="20033"/>
                    <a:pt x="27752" y="22584"/>
                    <a:pt x="27648" y="25188"/>
                  </a:cubicBezTo>
                  <a:cubicBezTo>
                    <a:pt x="27569" y="27308"/>
                    <a:pt x="27373" y="29558"/>
                    <a:pt x="26431" y="31482"/>
                  </a:cubicBezTo>
                  <a:cubicBezTo>
                    <a:pt x="25149" y="34099"/>
                    <a:pt x="22506" y="36192"/>
                    <a:pt x="18973" y="37383"/>
                  </a:cubicBezTo>
                  <a:cubicBezTo>
                    <a:pt x="16500" y="38220"/>
                    <a:pt x="13870" y="38561"/>
                    <a:pt x="11318" y="38901"/>
                  </a:cubicBezTo>
                  <a:cubicBezTo>
                    <a:pt x="10664" y="39006"/>
                    <a:pt x="9984" y="39084"/>
                    <a:pt x="9329" y="39189"/>
                  </a:cubicBezTo>
                  <a:cubicBezTo>
                    <a:pt x="6307" y="39634"/>
                    <a:pt x="2839" y="40327"/>
                    <a:pt x="0" y="42159"/>
                  </a:cubicBezTo>
                  <a:lnTo>
                    <a:pt x="79" y="42290"/>
                  </a:lnTo>
                  <a:cubicBezTo>
                    <a:pt x="2892" y="40484"/>
                    <a:pt x="6346" y="39791"/>
                    <a:pt x="9356" y="39346"/>
                  </a:cubicBezTo>
                  <a:cubicBezTo>
                    <a:pt x="10010" y="39254"/>
                    <a:pt x="10677" y="39149"/>
                    <a:pt x="11331" y="39071"/>
                  </a:cubicBezTo>
                  <a:cubicBezTo>
                    <a:pt x="13883" y="38744"/>
                    <a:pt x="16526" y="38377"/>
                    <a:pt x="19012" y="37553"/>
                  </a:cubicBezTo>
                  <a:cubicBezTo>
                    <a:pt x="22597" y="36362"/>
                    <a:pt x="25279" y="34217"/>
                    <a:pt x="26575" y="31560"/>
                  </a:cubicBezTo>
                  <a:cubicBezTo>
                    <a:pt x="27517" y="29598"/>
                    <a:pt x="27739" y="27347"/>
                    <a:pt x="27818" y="25201"/>
                  </a:cubicBezTo>
                  <a:cubicBezTo>
                    <a:pt x="27909" y="22597"/>
                    <a:pt x="27766" y="20033"/>
                    <a:pt x="27635" y="17560"/>
                  </a:cubicBezTo>
                  <a:cubicBezTo>
                    <a:pt x="27543" y="16042"/>
                    <a:pt x="27452" y="14472"/>
                    <a:pt x="27425" y="12889"/>
                  </a:cubicBezTo>
                  <a:cubicBezTo>
                    <a:pt x="27360" y="9801"/>
                    <a:pt x="27818" y="7328"/>
                    <a:pt x="28786" y="5561"/>
                  </a:cubicBezTo>
                  <a:cubicBezTo>
                    <a:pt x="29846" y="3599"/>
                    <a:pt x="31900" y="2042"/>
                    <a:pt x="34556" y="1191"/>
                  </a:cubicBezTo>
                  <a:cubicBezTo>
                    <a:pt x="36938" y="445"/>
                    <a:pt x="39476" y="288"/>
                    <a:pt x="41936" y="157"/>
                  </a:cubicBezTo>
                  <a:lnTo>
                    <a:pt x="41910" y="0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2398725" y="5519082"/>
              <a:ext cx="2752232" cy="2727745"/>
            </a:xfrm>
            <a:custGeom>
              <a:avLst/>
              <a:gdLst/>
              <a:ahLst/>
              <a:cxnLst/>
              <a:rect l="l" t="t" r="r" b="b"/>
              <a:pathLst>
                <a:path w="42710" h="42330" extrusionOk="0">
                  <a:moveTo>
                    <a:pt x="42709" y="1"/>
                  </a:moveTo>
                  <a:cubicBezTo>
                    <a:pt x="39883" y="79"/>
                    <a:pt x="36886" y="236"/>
                    <a:pt x="34139" y="1217"/>
                  </a:cubicBezTo>
                  <a:cubicBezTo>
                    <a:pt x="31077" y="2304"/>
                    <a:pt x="28761" y="4345"/>
                    <a:pt x="27780" y="6818"/>
                  </a:cubicBezTo>
                  <a:cubicBezTo>
                    <a:pt x="26994" y="8767"/>
                    <a:pt x="27021" y="10966"/>
                    <a:pt x="27060" y="12902"/>
                  </a:cubicBezTo>
                  <a:lnTo>
                    <a:pt x="27204" y="22781"/>
                  </a:lnTo>
                  <a:cubicBezTo>
                    <a:pt x="27269" y="26889"/>
                    <a:pt x="27151" y="30540"/>
                    <a:pt x="25097" y="33406"/>
                  </a:cubicBezTo>
                  <a:cubicBezTo>
                    <a:pt x="23462" y="35669"/>
                    <a:pt x="20596" y="37279"/>
                    <a:pt x="16605" y="38142"/>
                  </a:cubicBezTo>
                  <a:cubicBezTo>
                    <a:pt x="14904" y="38522"/>
                    <a:pt x="13125" y="38770"/>
                    <a:pt x="11385" y="38993"/>
                  </a:cubicBezTo>
                  <a:cubicBezTo>
                    <a:pt x="7459" y="39529"/>
                    <a:pt x="3390" y="40079"/>
                    <a:pt x="1" y="42198"/>
                  </a:cubicBezTo>
                  <a:lnTo>
                    <a:pt x="79" y="42329"/>
                  </a:lnTo>
                  <a:cubicBezTo>
                    <a:pt x="3455" y="40223"/>
                    <a:pt x="7498" y="39673"/>
                    <a:pt x="11398" y="39137"/>
                  </a:cubicBezTo>
                  <a:cubicBezTo>
                    <a:pt x="13138" y="38914"/>
                    <a:pt x="14917" y="38666"/>
                    <a:pt x="16631" y="38286"/>
                  </a:cubicBezTo>
                  <a:cubicBezTo>
                    <a:pt x="20675" y="37423"/>
                    <a:pt x="23553" y="35800"/>
                    <a:pt x="25215" y="33484"/>
                  </a:cubicBezTo>
                  <a:cubicBezTo>
                    <a:pt x="27322" y="30566"/>
                    <a:pt x="27426" y="26903"/>
                    <a:pt x="27361" y="22768"/>
                  </a:cubicBezTo>
                  <a:lnTo>
                    <a:pt x="27217" y="12889"/>
                  </a:lnTo>
                  <a:cubicBezTo>
                    <a:pt x="27178" y="10966"/>
                    <a:pt x="27151" y="8780"/>
                    <a:pt x="27923" y="6870"/>
                  </a:cubicBezTo>
                  <a:cubicBezTo>
                    <a:pt x="28879" y="4436"/>
                    <a:pt x="31168" y="2434"/>
                    <a:pt x="34178" y="1361"/>
                  </a:cubicBezTo>
                  <a:cubicBezTo>
                    <a:pt x="36899" y="393"/>
                    <a:pt x="39883" y="249"/>
                    <a:pt x="42709" y="171"/>
                  </a:cubicBezTo>
                  <a:lnTo>
                    <a:pt x="42709" y="1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2382744" y="5490406"/>
              <a:ext cx="2701583" cy="2731934"/>
            </a:xfrm>
            <a:custGeom>
              <a:avLst/>
              <a:gdLst/>
              <a:ahLst/>
              <a:cxnLst/>
              <a:rect l="l" t="t" r="r" b="b"/>
              <a:pathLst>
                <a:path w="41924" h="42395" extrusionOk="0">
                  <a:moveTo>
                    <a:pt x="41923" y="1"/>
                  </a:moveTo>
                  <a:cubicBezTo>
                    <a:pt x="39516" y="66"/>
                    <a:pt x="36402" y="289"/>
                    <a:pt x="33588" y="1466"/>
                  </a:cubicBezTo>
                  <a:cubicBezTo>
                    <a:pt x="31351" y="2395"/>
                    <a:pt x="28472" y="4122"/>
                    <a:pt x="27426" y="7066"/>
                  </a:cubicBezTo>
                  <a:cubicBezTo>
                    <a:pt x="26968" y="8349"/>
                    <a:pt x="26863" y="9683"/>
                    <a:pt x="26758" y="11175"/>
                  </a:cubicBezTo>
                  <a:cubicBezTo>
                    <a:pt x="26510" y="14826"/>
                    <a:pt x="26562" y="18633"/>
                    <a:pt x="26614" y="22310"/>
                  </a:cubicBezTo>
                  <a:cubicBezTo>
                    <a:pt x="26614" y="22820"/>
                    <a:pt x="26627" y="23331"/>
                    <a:pt x="26627" y="23841"/>
                  </a:cubicBezTo>
                  <a:lnTo>
                    <a:pt x="26627" y="24116"/>
                  </a:lnTo>
                  <a:cubicBezTo>
                    <a:pt x="26667" y="26706"/>
                    <a:pt x="26693" y="29402"/>
                    <a:pt x="25581" y="31731"/>
                  </a:cubicBezTo>
                  <a:cubicBezTo>
                    <a:pt x="23945" y="35172"/>
                    <a:pt x="20347" y="36795"/>
                    <a:pt x="18345" y="37449"/>
                  </a:cubicBezTo>
                  <a:cubicBezTo>
                    <a:pt x="16055" y="38195"/>
                    <a:pt x="13608" y="38522"/>
                    <a:pt x="11253" y="38836"/>
                  </a:cubicBezTo>
                  <a:cubicBezTo>
                    <a:pt x="10507" y="38927"/>
                    <a:pt x="9735" y="39032"/>
                    <a:pt x="8963" y="39150"/>
                  </a:cubicBezTo>
                  <a:cubicBezTo>
                    <a:pt x="6058" y="39582"/>
                    <a:pt x="2722" y="40288"/>
                    <a:pt x="0" y="42264"/>
                  </a:cubicBezTo>
                  <a:lnTo>
                    <a:pt x="105" y="42395"/>
                  </a:lnTo>
                  <a:cubicBezTo>
                    <a:pt x="2787" y="40445"/>
                    <a:pt x="6111" y="39752"/>
                    <a:pt x="8963" y="39307"/>
                  </a:cubicBezTo>
                  <a:cubicBezTo>
                    <a:pt x="9735" y="39189"/>
                    <a:pt x="10507" y="39098"/>
                    <a:pt x="11253" y="38993"/>
                  </a:cubicBezTo>
                  <a:cubicBezTo>
                    <a:pt x="13634" y="38692"/>
                    <a:pt x="16068" y="38365"/>
                    <a:pt x="18371" y="37606"/>
                  </a:cubicBezTo>
                  <a:cubicBezTo>
                    <a:pt x="20399" y="36952"/>
                    <a:pt x="24063" y="35316"/>
                    <a:pt x="25712" y="31823"/>
                  </a:cubicBezTo>
                  <a:cubicBezTo>
                    <a:pt x="26837" y="29441"/>
                    <a:pt x="26811" y="26733"/>
                    <a:pt x="26771" y="24116"/>
                  </a:cubicBezTo>
                  <a:lnTo>
                    <a:pt x="26771" y="23841"/>
                  </a:lnTo>
                  <a:cubicBezTo>
                    <a:pt x="26771" y="23331"/>
                    <a:pt x="26758" y="22820"/>
                    <a:pt x="26758" y="22310"/>
                  </a:cubicBezTo>
                  <a:cubicBezTo>
                    <a:pt x="26706" y="18633"/>
                    <a:pt x="26667" y="14826"/>
                    <a:pt x="26902" y="11188"/>
                  </a:cubicBezTo>
                  <a:cubicBezTo>
                    <a:pt x="27007" y="9710"/>
                    <a:pt x="27138" y="8375"/>
                    <a:pt x="27583" y="7119"/>
                  </a:cubicBezTo>
                  <a:cubicBezTo>
                    <a:pt x="28590" y="4240"/>
                    <a:pt x="31416" y="2539"/>
                    <a:pt x="33628" y="1610"/>
                  </a:cubicBezTo>
                  <a:cubicBezTo>
                    <a:pt x="36415" y="446"/>
                    <a:pt x="39516" y="236"/>
                    <a:pt x="41923" y="171"/>
                  </a:cubicBezTo>
                  <a:lnTo>
                    <a:pt x="41923" y="1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2397887" y="5443236"/>
              <a:ext cx="2656926" cy="2722654"/>
            </a:xfrm>
            <a:custGeom>
              <a:avLst/>
              <a:gdLst/>
              <a:ahLst/>
              <a:cxnLst/>
              <a:rect l="l" t="t" r="r" b="b"/>
              <a:pathLst>
                <a:path w="41231" h="42251" extrusionOk="0">
                  <a:moveTo>
                    <a:pt x="41217" y="0"/>
                  </a:moveTo>
                  <a:cubicBezTo>
                    <a:pt x="38875" y="236"/>
                    <a:pt x="36232" y="471"/>
                    <a:pt x="33772" y="1295"/>
                  </a:cubicBezTo>
                  <a:cubicBezTo>
                    <a:pt x="31888" y="1910"/>
                    <a:pt x="29310" y="3193"/>
                    <a:pt x="27727" y="5639"/>
                  </a:cubicBezTo>
                  <a:cubicBezTo>
                    <a:pt x="25974" y="8348"/>
                    <a:pt x="25895" y="11855"/>
                    <a:pt x="25843" y="14694"/>
                  </a:cubicBezTo>
                  <a:lnTo>
                    <a:pt x="25647" y="24730"/>
                  </a:lnTo>
                  <a:cubicBezTo>
                    <a:pt x="25594" y="27543"/>
                    <a:pt x="25516" y="31390"/>
                    <a:pt x="23422" y="34020"/>
                  </a:cubicBezTo>
                  <a:cubicBezTo>
                    <a:pt x="21473" y="36493"/>
                    <a:pt x="18136" y="37422"/>
                    <a:pt x="15794" y="37906"/>
                  </a:cubicBezTo>
                  <a:cubicBezTo>
                    <a:pt x="14394" y="38194"/>
                    <a:pt x="12955" y="38416"/>
                    <a:pt x="11541" y="38652"/>
                  </a:cubicBezTo>
                  <a:cubicBezTo>
                    <a:pt x="7551" y="39267"/>
                    <a:pt x="3429" y="39921"/>
                    <a:pt x="1" y="42119"/>
                  </a:cubicBezTo>
                  <a:lnTo>
                    <a:pt x="79" y="42250"/>
                  </a:lnTo>
                  <a:cubicBezTo>
                    <a:pt x="3468" y="40078"/>
                    <a:pt x="7590" y="39424"/>
                    <a:pt x="11581" y="38796"/>
                  </a:cubicBezTo>
                  <a:cubicBezTo>
                    <a:pt x="12981" y="38587"/>
                    <a:pt x="14420" y="38351"/>
                    <a:pt x="15833" y="38063"/>
                  </a:cubicBezTo>
                  <a:cubicBezTo>
                    <a:pt x="18188" y="37566"/>
                    <a:pt x="21551" y="36624"/>
                    <a:pt x="23553" y="34125"/>
                  </a:cubicBezTo>
                  <a:cubicBezTo>
                    <a:pt x="25673" y="31442"/>
                    <a:pt x="25764" y="27556"/>
                    <a:pt x="25804" y="24730"/>
                  </a:cubicBezTo>
                  <a:lnTo>
                    <a:pt x="26000" y="14694"/>
                  </a:lnTo>
                  <a:cubicBezTo>
                    <a:pt x="26052" y="11894"/>
                    <a:pt x="26131" y="8387"/>
                    <a:pt x="27858" y="5731"/>
                  </a:cubicBezTo>
                  <a:cubicBezTo>
                    <a:pt x="29402" y="3323"/>
                    <a:pt x="31953" y="2067"/>
                    <a:pt x="33825" y="1439"/>
                  </a:cubicBezTo>
                  <a:cubicBezTo>
                    <a:pt x="36258" y="628"/>
                    <a:pt x="38888" y="379"/>
                    <a:pt x="41230" y="170"/>
                  </a:cubicBezTo>
                  <a:lnTo>
                    <a:pt x="41217" y="0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2406329" y="5401028"/>
              <a:ext cx="2694881" cy="2715953"/>
            </a:xfrm>
            <a:custGeom>
              <a:avLst/>
              <a:gdLst/>
              <a:ahLst/>
              <a:cxnLst/>
              <a:rect l="l" t="t" r="r" b="b"/>
              <a:pathLst>
                <a:path w="41820" h="42147" extrusionOk="0">
                  <a:moveTo>
                    <a:pt x="41806" y="1"/>
                  </a:moveTo>
                  <a:cubicBezTo>
                    <a:pt x="39372" y="171"/>
                    <a:pt x="36860" y="341"/>
                    <a:pt x="34466" y="982"/>
                  </a:cubicBezTo>
                  <a:cubicBezTo>
                    <a:pt x="31822" y="1702"/>
                    <a:pt x="29127" y="3272"/>
                    <a:pt x="27609" y="5012"/>
                  </a:cubicBezTo>
                  <a:cubicBezTo>
                    <a:pt x="25058" y="7904"/>
                    <a:pt x="25097" y="11895"/>
                    <a:pt x="25136" y="15755"/>
                  </a:cubicBezTo>
                  <a:lnTo>
                    <a:pt x="25136" y="17796"/>
                  </a:lnTo>
                  <a:cubicBezTo>
                    <a:pt x="25123" y="19248"/>
                    <a:pt x="25018" y="20661"/>
                    <a:pt x="24940" y="22022"/>
                  </a:cubicBezTo>
                  <a:cubicBezTo>
                    <a:pt x="24861" y="23396"/>
                    <a:pt x="24757" y="24796"/>
                    <a:pt x="24744" y="26248"/>
                  </a:cubicBezTo>
                  <a:cubicBezTo>
                    <a:pt x="24717" y="29140"/>
                    <a:pt x="24560" y="31692"/>
                    <a:pt x="23134" y="33707"/>
                  </a:cubicBezTo>
                  <a:cubicBezTo>
                    <a:pt x="21145" y="36520"/>
                    <a:pt x="17220" y="37253"/>
                    <a:pt x="14067" y="37841"/>
                  </a:cubicBezTo>
                  <a:cubicBezTo>
                    <a:pt x="11280" y="38365"/>
                    <a:pt x="8532" y="38954"/>
                    <a:pt x="5902" y="39595"/>
                  </a:cubicBezTo>
                  <a:cubicBezTo>
                    <a:pt x="5679" y="39647"/>
                    <a:pt x="5444" y="39713"/>
                    <a:pt x="5221" y="39765"/>
                  </a:cubicBezTo>
                  <a:cubicBezTo>
                    <a:pt x="3337" y="40197"/>
                    <a:pt x="1388" y="40655"/>
                    <a:pt x="1" y="42042"/>
                  </a:cubicBezTo>
                  <a:lnTo>
                    <a:pt x="118" y="42146"/>
                  </a:lnTo>
                  <a:cubicBezTo>
                    <a:pt x="1466" y="40812"/>
                    <a:pt x="3403" y="40367"/>
                    <a:pt x="5235" y="39922"/>
                  </a:cubicBezTo>
                  <a:cubicBezTo>
                    <a:pt x="5457" y="39883"/>
                    <a:pt x="5692" y="39817"/>
                    <a:pt x="5915" y="39765"/>
                  </a:cubicBezTo>
                  <a:cubicBezTo>
                    <a:pt x="8545" y="39124"/>
                    <a:pt x="11293" y="38535"/>
                    <a:pt x="14080" y="38012"/>
                  </a:cubicBezTo>
                  <a:cubicBezTo>
                    <a:pt x="17272" y="37410"/>
                    <a:pt x="21224" y="36677"/>
                    <a:pt x="23265" y="33811"/>
                  </a:cubicBezTo>
                  <a:cubicBezTo>
                    <a:pt x="24731" y="31744"/>
                    <a:pt x="24875" y="29166"/>
                    <a:pt x="24901" y="26248"/>
                  </a:cubicBezTo>
                  <a:cubicBezTo>
                    <a:pt x="24927" y="24796"/>
                    <a:pt x="25018" y="23396"/>
                    <a:pt x="25097" y="22035"/>
                  </a:cubicBezTo>
                  <a:cubicBezTo>
                    <a:pt x="25189" y="20661"/>
                    <a:pt x="25280" y="19248"/>
                    <a:pt x="25306" y="17796"/>
                  </a:cubicBezTo>
                  <a:cubicBezTo>
                    <a:pt x="25319" y="17129"/>
                    <a:pt x="25306" y="16422"/>
                    <a:pt x="25306" y="15755"/>
                  </a:cubicBezTo>
                  <a:cubicBezTo>
                    <a:pt x="25267" y="11921"/>
                    <a:pt x="25215" y="7969"/>
                    <a:pt x="27740" y="5117"/>
                  </a:cubicBezTo>
                  <a:cubicBezTo>
                    <a:pt x="29245" y="3403"/>
                    <a:pt x="31914" y="1846"/>
                    <a:pt x="34505" y="1152"/>
                  </a:cubicBezTo>
                  <a:cubicBezTo>
                    <a:pt x="36899" y="498"/>
                    <a:pt x="39398" y="328"/>
                    <a:pt x="41819" y="171"/>
                  </a:cubicBezTo>
                  <a:lnTo>
                    <a:pt x="41806" y="1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2393699" y="5372352"/>
              <a:ext cx="2699907" cy="2709186"/>
            </a:xfrm>
            <a:custGeom>
              <a:avLst/>
              <a:gdLst/>
              <a:ahLst/>
              <a:cxnLst/>
              <a:rect l="l" t="t" r="r" b="b"/>
              <a:pathLst>
                <a:path w="41898" h="42042" extrusionOk="0">
                  <a:moveTo>
                    <a:pt x="41884" y="1"/>
                  </a:moveTo>
                  <a:cubicBezTo>
                    <a:pt x="38940" y="145"/>
                    <a:pt x="35918" y="302"/>
                    <a:pt x="33052" y="1231"/>
                  </a:cubicBezTo>
                  <a:cubicBezTo>
                    <a:pt x="29846" y="2265"/>
                    <a:pt x="27400" y="4175"/>
                    <a:pt x="26157" y="6609"/>
                  </a:cubicBezTo>
                  <a:cubicBezTo>
                    <a:pt x="25005" y="8859"/>
                    <a:pt x="24913" y="11502"/>
                    <a:pt x="24809" y="13818"/>
                  </a:cubicBezTo>
                  <a:lnTo>
                    <a:pt x="24233" y="28434"/>
                  </a:lnTo>
                  <a:cubicBezTo>
                    <a:pt x="24194" y="29781"/>
                    <a:pt x="24128" y="31312"/>
                    <a:pt x="23513" y="32621"/>
                  </a:cubicBezTo>
                  <a:cubicBezTo>
                    <a:pt x="22728" y="34348"/>
                    <a:pt x="21158" y="35382"/>
                    <a:pt x="19981" y="35957"/>
                  </a:cubicBezTo>
                  <a:cubicBezTo>
                    <a:pt x="18476" y="36677"/>
                    <a:pt x="16827" y="37043"/>
                    <a:pt x="15231" y="37410"/>
                  </a:cubicBezTo>
                  <a:lnTo>
                    <a:pt x="3808" y="39974"/>
                  </a:lnTo>
                  <a:cubicBezTo>
                    <a:pt x="2303" y="40315"/>
                    <a:pt x="786" y="40746"/>
                    <a:pt x="0" y="41950"/>
                  </a:cubicBezTo>
                  <a:lnTo>
                    <a:pt x="131" y="42042"/>
                  </a:lnTo>
                  <a:cubicBezTo>
                    <a:pt x="903" y="40877"/>
                    <a:pt x="2382" y="40459"/>
                    <a:pt x="3860" y="40158"/>
                  </a:cubicBezTo>
                  <a:lnTo>
                    <a:pt x="15270" y="37593"/>
                  </a:lnTo>
                  <a:cubicBezTo>
                    <a:pt x="16880" y="37227"/>
                    <a:pt x="18541" y="36860"/>
                    <a:pt x="20059" y="36114"/>
                  </a:cubicBezTo>
                  <a:cubicBezTo>
                    <a:pt x="21263" y="35526"/>
                    <a:pt x="22859" y="34466"/>
                    <a:pt x="23684" y="32699"/>
                  </a:cubicBezTo>
                  <a:cubicBezTo>
                    <a:pt x="24299" y="31365"/>
                    <a:pt x="24364" y="29808"/>
                    <a:pt x="24416" y="28447"/>
                  </a:cubicBezTo>
                  <a:lnTo>
                    <a:pt x="24992" y="13844"/>
                  </a:lnTo>
                  <a:cubicBezTo>
                    <a:pt x="25084" y="11515"/>
                    <a:pt x="25188" y="8898"/>
                    <a:pt x="26314" y="6687"/>
                  </a:cubicBezTo>
                  <a:cubicBezTo>
                    <a:pt x="27530" y="4306"/>
                    <a:pt x="29951" y="2422"/>
                    <a:pt x="33118" y="1388"/>
                  </a:cubicBezTo>
                  <a:cubicBezTo>
                    <a:pt x="35944" y="459"/>
                    <a:pt x="38979" y="315"/>
                    <a:pt x="41897" y="171"/>
                  </a:cubicBezTo>
                  <a:lnTo>
                    <a:pt x="41884" y="1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2377653" y="5342839"/>
              <a:ext cx="2713440" cy="2677160"/>
            </a:xfrm>
            <a:custGeom>
              <a:avLst/>
              <a:gdLst/>
              <a:ahLst/>
              <a:cxnLst/>
              <a:rect l="l" t="t" r="r" b="b"/>
              <a:pathLst>
                <a:path w="42108" h="41545" extrusionOk="0">
                  <a:moveTo>
                    <a:pt x="42107" y="1"/>
                  </a:moveTo>
                  <a:cubicBezTo>
                    <a:pt x="39425" y="53"/>
                    <a:pt x="36651" y="106"/>
                    <a:pt x="34008" y="734"/>
                  </a:cubicBezTo>
                  <a:cubicBezTo>
                    <a:pt x="31927" y="1244"/>
                    <a:pt x="29036" y="2356"/>
                    <a:pt x="27099" y="4829"/>
                  </a:cubicBezTo>
                  <a:cubicBezTo>
                    <a:pt x="24835" y="7721"/>
                    <a:pt x="24508" y="11489"/>
                    <a:pt x="24325" y="15755"/>
                  </a:cubicBezTo>
                  <a:lnTo>
                    <a:pt x="23789" y="29062"/>
                  </a:lnTo>
                  <a:cubicBezTo>
                    <a:pt x="23749" y="30135"/>
                    <a:pt x="23697" y="31339"/>
                    <a:pt x="23239" y="32385"/>
                  </a:cubicBezTo>
                  <a:cubicBezTo>
                    <a:pt x="22611" y="33838"/>
                    <a:pt x="21211" y="35002"/>
                    <a:pt x="18973" y="35971"/>
                  </a:cubicBezTo>
                  <a:cubicBezTo>
                    <a:pt x="16147" y="37174"/>
                    <a:pt x="13072" y="37802"/>
                    <a:pt x="10076" y="38404"/>
                  </a:cubicBezTo>
                  <a:cubicBezTo>
                    <a:pt x="6674" y="39098"/>
                    <a:pt x="3141" y="39817"/>
                    <a:pt x="1" y="41401"/>
                  </a:cubicBezTo>
                  <a:lnTo>
                    <a:pt x="79" y="41545"/>
                  </a:lnTo>
                  <a:cubicBezTo>
                    <a:pt x="3207" y="39961"/>
                    <a:pt x="6726" y="39255"/>
                    <a:pt x="10115" y="38574"/>
                  </a:cubicBezTo>
                  <a:cubicBezTo>
                    <a:pt x="13098" y="37959"/>
                    <a:pt x="16200" y="37344"/>
                    <a:pt x="19039" y="36114"/>
                  </a:cubicBezTo>
                  <a:cubicBezTo>
                    <a:pt x="21316" y="35133"/>
                    <a:pt x="22742" y="33942"/>
                    <a:pt x="23396" y="32451"/>
                  </a:cubicBezTo>
                  <a:cubicBezTo>
                    <a:pt x="23854" y="31391"/>
                    <a:pt x="23893" y="30161"/>
                    <a:pt x="23946" y="29088"/>
                  </a:cubicBezTo>
                  <a:lnTo>
                    <a:pt x="24482" y="15768"/>
                  </a:lnTo>
                  <a:cubicBezTo>
                    <a:pt x="24665" y="11528"/>
                    <a:pt x="24992" y="7799"/>
                    <a:pt x="27230" y="4947"/>
                  </a:cubicBezTo>
                  <a:cubicBezTo>
                    <a:pt x="29140" y="2500"/>
                    <a:pt x="31993" y="1414"/>
                    <a:pt x="34047" y="904"/>
                  </a:cubicBezTo>
                  <a:cubicBezTo>
                    <a:pt x="36690" y="250"/>
                    <a:pt x="39438" y="210"/>
                    <a:pt x="42107" y="171"/>
                  </a:cubicBezTo>
                  <a:lnTo>
                    <a:pt x="42107" y="1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2393699" y="5319447"/>
              <a:ext cx="2735285" cy="2643200"/>
            </a:xfrm>
            <a:custGeom>
              <a:avLst/>
              <a:gdLst/>
              <a:ahLst/>
              <a:cxnLst/>
              <a:rect l="l" t="t" r="r" b="b"/>
              <a:pathLst>
                <a:path w="42447" h="41018" extrusionOk="0">
                  <a:moveTo>
                    <a:pt x="39273" y="0"/>
                  </a:moveTo>
                  <a:cubicBezTo>
                    <a:pt x="35234" y="0"/>
                    <a:pt x="31482" y="497"/>
                    <a:pt x="28590" y="2837"/>
                  </a:cubicBezTo>
                  <a:cubicBezTo>
                    <a:pt x="26222" y="4747"/>
                    <a:pt x="24743" y="6998"/>
                    <a:pt x="24076" y="9680"/>
                  </a:cubicBezTo>
                  <a:cubicBezTo>
                    <a:pt x="23513" y="11931"/>
                    <a:pt x="23487" y="14665"/>
                    <a:pt x="23448" y="17086"/>
                  </a:cubicBezTo>
                  <a:cubicBezTo>
                    <a:pt x="23435" y="17688"/>
                    <a:pt x="23435" y="18238"/>
                    <a:pt x="23422" y="18800"/>
                  </a:cubicBezTo>
                  <a:cubicBezTo>
                    <a:pt x="23383" y="20292"/>
                    <a:pt x="23291" y="21888"/>
                    <a:pt x="23186" y="23445"/>
                  </a:cubicBezTo>
                  <a:cubicBezTo>
                    <a:pt x="23095" y="25002"/>
                    <a:pt x="22977" y="26625"/>
                    <a:pt x="22951" y="28103"/>
                  </a:cubicBezTo>
                  <a:cubicBezTo>
                    <a:pt x="22898" y="29673"/>
                    <a:pt x="22846" y="31623"/>
                    <a:pt x="21904" y="33115"/>
                  </a:cubicBezTo>
                  <a:cubicBezTo>
                    <a:pt x="20988" y="34567"/>
                    <a:pt x="19366" y="35378"/>
                    <a:pt x="17887" y="36006"/>
                  </a:cubicBezTo>
                  <a:cubicBezTo>
                    <a:pt x="14721" y="37341"/>
                    <a:pt x="11384" y="38061"/>
                    <a:pt x="8139" y="38754"/>
                  </a:cubicBezTo>
                  <a:cubicBezTo>
                    <a:pt x="5457" y="39330"/>
                    <a:pt x="2683" y="39919"/>
                    <a:pt x="0" y="40861"/>
                  </a:cubicBezTo>
                  <a:lnTo>
                    <a:pt x="53" y="41018"/>
                  </a:lnTo>
                  <a:cubicBezTo>
                    <a:pt x="2735" y="40063"/>
                    <a:pt x="5496" y="39474"/>
                    <a:pt x="8178" y="38898"/>
                  </a:cubicBezTo>
                  <a:cubicBezTo>
                    <a:pt x="11410" y="38192"/>
                    <a:pt x="14773" y="37485"/>
                    <a:pt x="17952" y="36137"/>
                  </a:cubicBezTo>
                  <a:cubicBezTo>
                    <a:pt x="19444" y="35522"/>
                    <a:pt x="21093" y="34672"/>
                    <a:pt x="22048" y="33180"/>
                  </a:cubicBezTo>
                  <a:cubicBezTo>
                    <a:pt x="23016" y="31662"/>
                    <a:pt x="23082" y="29673"/>
                    <a:pt x="23108" y="28090"/>
                  </a:cubicBezTo>
                  <a:cubicBezTo>
                    <a:pt x="23147" y="26625"/>
                    <a:pt x="23239" y="25002"/>
                    <a:pt x="23343" y="23445"/>
                  </a:cubicBezTo>
                  <a:cubicBezTo>
                    <a:pt x="23435" y="21875"/>
                    <a:pt x="23553" y="20279"/>
                    <a:pt x="23579" y="18787"/>
                  </a:cubicBezTo>
                  <a:cubicBezTo>
                    <a:pt x="23605" y="18224"/>
                    <a:pt x="23618" y="17675"/>
                    <a:pt x="23618" y="17073"/>
                  </a:cubicBezTo>
                  <a:cubicBezTo>
                    <a:pt x="23644" y="14665"/>
                    <a:pt x="23684" y="11931"/>
                    <a:pt x="24233" y="9693"/>
                  </a:cubicBezTo>
                  <a:cubicBezTo>
                    <a:pt x="24887" y="7063"/>
                    <a:pt x="26366" y="4852"/>
                    <a:pt x="28708" y="2955"/>
                  </a:cubicBezTo>
                  <a:cubicBezTo>
                    <a:pt x="31547" y="652"/>
                    <a:pt x="35226" y="150"/>
                    <a:pt x="39204" y="150"/>
                  </a:cubicBezTo>
                  <a:cubicBezTo>
                    <a:pt x="40267" y="150"/>
                    <a:pt x="41351" y="186"/>
                    <a:pt x="42447" y="233"/>
                  </a:cubicBezTo>
                  <a:lnTo>
                    <a:pt x="42447" y="76"/>
                  </a:lnTo>
                  <a:cubicBezTo>
                    <a:pt x="41376" y="33"/>
                    <a:pt x="40315" y="0"/>
                    <a:pt x="39273" y="0"/>
                  </a:cubicBez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0" name="Google Shape;30;p2"/>
          <p:cNvSpPr/>
          <p:nvPr/>
        </p:nvSpPr>
        <p:spPr>
          <a:xfrm>
            <a:off x="9498920" y="5187297"/>
            <a:ext cx="779208" cy="721985"/>
          </a:xfrm>
          <a:custGeom>
            <a:avLst/>
            <a:gdLst/>
            <a:ahLst/>
            <a:cxnLst/>
            <a:rect l="l" t="t" r="r" b="b"/>
            <a:pathLst>
              <a:path w="9069" h="8403" extrusionOk="0">
                <a:moveTo>
                  <a:pt x="4629" y="0"/>
                </a:moveTo>
                <a:cubicBezTo>
                  <a:pt x="4215" y="0"/>
                  <a:pt x="3800" y="55"/>
                  <a:pt x="3403" y="158"/>
                </a:cubicBezTo>
                <a:cubicBezTo>
                  <a:pt x="2212" y="459"/>
                  <a:pt x="1296" y="1257"/>
                  <a:pt x="655" y="2330"/>
                </a:cubicBezTo>
                <a:cubicBezTo>
                  <a:pt x="1" y="3468"/>
                  <a:pt x="40" y="4921"/>
                  <a:pt x="616" y="6085"/>
                </a:cubicBezTo>
                <a:cubicBezTo>
                  <a:pt x="1270" y="7407"/>
                  <a:pt x="2578" y="8375"/>
                  <a:pt x="4083" y="8401"/>
                </a:cubicBezTo>
                <a:cubicBezTo>
                  <a:pt x="4129" y="8402"/>
                  <a:pt x="4175" y="8403"/>
                  <a:pt x="4221" y="8403"/>
                </a:cubicBezTo>
                <a:cubicBezTo>
                  <a:pt x="4829" y="8403"/>
                  <a:pt x="5435" y="8320"/>
                  <a:pt x="6007" y="8113"/>
                </a:cubicBezTo>
                <a:cubicBezTo>
                  <a:pt x="8440" y="7211"/>
                  <a:pt x="9068" y="3874"/>
                  <a:pt x="7891" y="1754"/>
                </a:cubicBezTo>
                <a:cubicBezTo>
                  <a:pt x="7564" y="1165"/>
                  <a:pt x="7093" y="694"/>
                  <a:pt x="6464" y="407"/>
                </a:cubicBezTo>
                <a:cubicBezTo>
                  <a:pt x="5902" y="129"/>
                  <a:pt x="5266" y="0"/>
                  <a:pt x="4629" y="0"/>
                </a:cubicBezTo>
                <a:close/>
              </a:path>
            </a:pathLst>
          </a:custGeom>
          <a:solidFill>
            <a:srgbClr val="73704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" name="Google Shape;31;p2"/>
          <p:cNvSpPr/>
          <p:nvPr/>
        </p:nvSpPr>
        <p:spPr>
          <a:xfrm rot="7282619">
            <a:off x="-595532" y="-849580"/>
            <a:ext cx="1995621" cy="2687723"/>
          </a:xfrm>
          <a:custGeom>
            <a:avLst/>
            <a:gdLst/>
            <a:ahLst/>
            <a:cxnLst/>
            <a:rect l="l" t="t" r="r" b="b"/>
            <a:pathLst>
              <a:path w="23226" h="31281" extrusionOk="0">
                <a:moveTo>
                  <a:pt x="20647" y="0"/>
                </a:moveTo>
                <a:cubicBezTo>
                  <a:pt x="19835" y="0"/>
                  <a:pt x="18989" y="479"/>
                  <a:pt x="18280" y="965"/>
                </a:cubicBezTo>
                <a:cubicBezTo>
                  <a:pt x="12091" y="5256"/>
                  <a:pt x="6922" y="10896"/>
                  <a:pt x="2369" y="16915"/>
                </a:cubicBezTo>
                <a:cubicBezTo>
                  <a:pt x="1191" y="18472"/>
                  <a:pt x="1" y="20513"/>
                  <a:pt x="903" y="22240"/>
                </a:cubicBezTo>
                <a:cubicBezTo>
                  <a:pt x="1361" y="23130"/>
                  <a:pt x="2251" y="23680"/>
                  <a:pt x="3128" y="24177"/>
                </a:cubicBezTo>
                <a:cubicBezTo>
                  <a:pt x="8061" y="26990"/>
                  <a:pt x="13281" y="29293"/>
                  <a:pt x="18672" y="31072"/>
                </a:cubicBezTo>
                <a:cubicBezTo>
                  <a:pt x="18981" y="31172"/>
                  <a:pt x="19300" y="31281"/>
                  <a:pt x="19620" y="31281"/>
                </a:cubicBezTo>
                <a:cubicBezTo>
                  <a:pt x="19679" y="31281"/>
                  <a:pt x="19738" y="31277"/>
                  <a:pt x="19798" y="31269"/>
                </a:cubicBezTo>
                <a:cubicBezTo>
                  <a:pt x="20504" y="31177"/>
                  <a:pt x="20949" y="30470"/>
                  <a:pt x="21158" y="29790"/>
                </a:cubicBezTo>
                <a:cubicBezTo>
                  <a:pt x="22336" y="26087"/>
                  <a:pt x="23226" y="11158"/>
                  <a:pt x="23056" y="3843"/>
                </a:cubicBezTo>
                <a:cubicBezTo>
                  <a:pt x="23029" y="2548"/>
                  <a:pt x="22637" y="782"/>
                  <a:pt x="21472" y="193"/>
                </a:cubicBezTo>
                <a:cubicBezTo>
                  <a:pt x="21206" y="58"/>
                  <a:pt x="20929" y="0"/>
                  <a:pt x="2064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" name="Google Shape;32;p2"/>
          <p:cNvSpPr/>
          <p:nvPr/>
        </p:nvSpPr>
        <p:spPr>
          <a:xfrm rot="7282619">
            <a:off x="-512353" y="-737236"/>
            <a:ext cx="1829277" cy="2463037"/>
          </a:xfrm>
          <a:custGeom>
            <a:avLst/>
            <a:gdLst/>
            <a:ahLst/>
            <a:cxnLst/>
            <a:rect l="l" t="t" r="r" b="b"/>
            <a:pathLst>
              <a:path w="21290" h="28666" extrusionOk="0">
                <a:moveTo>
                  <a:pt x="18968" y="1"/>
                </a:moveTo>
                <a:cubicBezTo>
                  <a:pt x="18225" y="1"/>
                  <a:pt x="17438" y="440"/>
                  <a:pt x="16775" y="879"/>
                </a:cubicBezTo>
                <a:cubicBezTo>
                  <a:pt x="11084" y="4804"/>
                  <a:pt x="6360" y="9985"/>
                  <a:pt x="2173" y="15494"/>
                </a:cubicBezTo>
                <a:cubicBezTo>
                  <a:pt x="1100" y="16920"/>
                  <a:pt x="1" y="18804"/>
                  <a:pt x="812" y="20388"/>
                </a:cubicBezTo>
                <a:cubicBezTo>
                  <a:pt x="1244" y="21199"/>
                  <a:pt x="2055" y="21709"/>
                  <a:pt x="2866" y="22154"/>
                </a:cubicBezTo>
                <a:cubicBezTo>
                  <a:pt x="7394" y="24719"/>
                  <a:pt x="12170" y="26852"/>
                  <a:pt x="17129" y="28487"/>
                </a:cubicBezTo>
                <a:cubicBezTo>
                  <a:pt x="17408" y="28576"/>
                  <a:pt x="17706" y="28666"/>
                  <a:pt x="17998" y="28666"/>
                </a:cubicBezTo>
                <a:cubicBezTo>
                  <a:pt x="18049" y="28666"/>
                  <a:pt x="18099" y="28663"/>
                  <a:pt x="18149" y="28657"/>
                </a:cubicBezTo>
                <a:cubicBezTo>
                  <a:pt x="18803" y="28579"/>
                  <a:pt x="19196" y="27924"/>
                  <a:pt x="19418" y="27309"/>
                </a:cubicBezTo>
                <a:cubicBezTo>
                  <a:pt x="20491" y="23921"/>
                  <a:pt x="21289" y="10234"/>
                  <a:pt x="21159" y="3509"/>
                </a:cubicBezTo>
                <a:cubicBezTo>
                  <a:pt x="21132" y="2318"/>
                  <a:pt x="20766" y="708"/>
                  <a:pt x="19706" y="172"/>
                </a:cubicBezTo>
                <a:cubicBezTo>
                  <a:pt x="19470" y="52"/>
                  <a:pt x="19221" y="1"/>
                  <a:pt x="1896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" name="Google Shape;33;p2"/>
          <p:cNvSpPr/>
          <p:nvPr/>
        </p:nvSpPr>
        <p:spPr>
          <a:xfrm rot="-1065397">
            <a:off x="7536963" y="4344752"/>
            <a:ext cx="6428436" cy="2707592"/>
          </a:xfrm>
          <a:custGeom>
            <a:avLst/>
            <a:gdLst/>
            <a:ahLst/>
            <a:cxnLst/>
            <a:rect l="l" t="t" r="r" b="b"/>
            <a:pathLst>
              <a:path w="74819" h="31513" extrusionOk="0">
                <a:moveTo>
                  <a:pt x="33693" y="11768"/>
                </a:moveTo>
                <a:lnTo>
                  <a:pt x="33693" y="11768"/>
                </a:lnTo>
                <a:cubicBezTo>
                  <a:pt x="34164" y="11911"/>
                  <a:pt x="34596" y="12108"/>
                  <a:pt x="34871" y="12396"/>
                </a:cubicBezTo>
                <a:cubicBezTo>
                  <a:pt x="35067" y="12592"/>
                  <a:pt x="35002" y="12854"/>
                  <a:pt x="34858" y="12997"/>
                </a:cubicBezTo>
                <a:cubicBezTo>
                  <a:pt x="34772" y="13091"/>
                  <a:pt x="34644" y="13161"/>
                  <a:pt x="34508" y="13161"/>
                </a:cubicBezTo>
                <a:cubicBezTo>
                  <a:pt x="34416" y="13161"/>
                  <a:pt x="34320" y="13129"/>
                  <a:pt x="34230" y="13050"/>
                </a:cubicBezTo>
                <a:cubicBezTo>
                  <a:pt x="34034" y="12867"/>
                  <a:pt x="33877" y="12631"/>
                  <a:pt x="33811" y="12409"/>
                </a:cubicBezTo>
                <a:cubicBezTo>
                  <a:pt x="33746" y="12212"/>
                  <a:pt x="33706" y="11977"/>
                  <a:pt x="33693" y="11768"/>
                </a:cubicBezTo>
                <a:close/>
                <a:moveTo>
                  <a:pt x="58345" y="8418"/>
                </a:moveTo>
                <a:cubicBezTo>
                  <a:pt x="59117" y="8418"/>
                  <a:pt x="59732" y="9059"/>
                  <a:pt x="60059" y="9661"/>
                </a:cubicBezTo>
                <a:cubicBezTo>
                  <a:pt x="60595" y="10629"/>
                  <a:pt x="60648" y="11833"/>
                  <a:pt x="60229" y="12997"/>
                </a:cubicBezTo>
                <a:cubicBezTo>
                  <a:pt x="59745" y="14267"/>
                  <a:pt x="58790" y="15300"/>
                  <a:pt x="57625" y="15745"/>
                </a:cubicBezTo>
                <a:cubicBezTo>
                  <a:pt x="57115" y="15942"/>
                  <a:pt x="56578" y="16033"/>
                  <a:pt x="56016" y="16059"/>
                </a:cubicBezTo>
                <a:cubicBezTo>
                  <a:pt x="55558" y="14044"/>
                  <a:pt x="55257" y="11375"/>
                  <a:pt x="56670" y="9452"/>
                </a:cubicBezTo>
                <a:cubicBezTo>
                  <a:pt x="56971" y="9059"/>
                  <a:pt x="57560" y="8418"/>
                  <a:pt x="58345" y="8418"/>
                </a:cubicBezTo>
                <a:close/>
                <a:moveTo>
                  <a:pt x="6163" y="5269"/>
                </a:moveTo>
                <a:cubicBezTo>
                  <a:pt x="7026" y="5269"/>
                  <a:pt x="7945" y="5534"/>
                  <a:pt x="8715" y="5932"/>
                </a:cubicBezTo>
                <a:cubicBezTo>
                  <a:pt x="12078" y="7685"/>
                  <a:pt x="14367" y="11427"/>
                  <a:pt x="14537" y="15470"/>
                </a:cubicBezTo>
                <a:cubicBezTo>
                  <a:pt x="14564" y="15667"/>
                  <a:pt x="14564" y="15837"/>
                  <a:pt x="14564" y="16020"/>
                </a:cubicBezTo>
                <a:cubicBezTo>
                  <a:pt x="14058" y="16107"/>
                  <a:pt x="13548" y="16160"/>
                  <a:pt x="13024" y="16160"/>
                </a:cubicBezTo>
                <a:cubicBezTo>
                  <a:pt x="12681" y="16160"/>
                  <a:pt x="12331" y="16137"/>
                  <a:pt x="11973" y="16085"/>
                </a:cubicBezTo>
                <a:cubicBezTo>
                  <a:pt x="10350" y="15863"/>
                  <a:pt x="8715" y="15052"/>
                  <a:pt x="6962" y="13639"/>
                </a:cubicBezTo>
                <a:cubicBezTo>
                  <a:pt x="5457" y="12409"/>
                  <a:pt x="4436" y="11179"/>
                  <a:pt x="3847" y="9883"/>
                </a:cubicBezTo>
                <a:cubicBezTo>
                  <a:pt x="3350" y="8797"/>
                  <a:pt x="3102" y="7253"/>
                  <a:pt x="3939" y="6207"/>
                </a:cubicBezTo>
                <a:cubicBezTo>
                  <a:pt x="4484" y="5537"/>
                  <a:pt x="5295" y="5269"/>
                  <a:pt x="6163" y="5269"/>
                </a:cubicBezTo>
                <a:close/>
                <a:moveTo>
                  <a:pt x="62040" y="1"/>
                </a:moveTo>
                <a:cubicBezTo>
                  <a:pt x="60084" y="1"/>
                  <a:pt x="58129" y="396"/>
                  <a:pt x="56330" y="1182"/>
                </a:cubicBezTo>
                <a:cubicBezTo>
                  <a:pt x="53817" y="2281"/>
                  <a:pt x="51855" y="4061"/>
                  <a:pt x="50808" y="6167"/>
                </a:cubicBezTo>
                <a:cubicBezTo>
                  <a:pt x="49630" y="8562"/>
                  <a:pt x="49709" y="11440"/>
                  <a:pt x="51017" y="13469"/>
                </a:cubicBezTo>
                <a:cubicBezTo>
                  <a:pt x="52090" y="15130"/>
                  <a:pt x="54027" y="16151"/>
                  <a:pt x="55885" y="16164"/>
                </a:cubicBezTo>
                <a:cubicBezTo>
                  <a:pt x="55924" y="16295"/>
                  <a:pt x="55950" y="16439"/>
                  <a:pt x="55989" y="16570"/>
                </a:cubicBezTo>
                <a:cubicBezTo>
                  <a:pt x="56055" y="16857"/>
                  <a:pt x="56133" y="17132"/>
                  <a:pt x="56199" y="17407"/>
                </a:cubicBezTo>
                <a:cubicBezTo>
                  <a:pt x="56761" y="19566"/>
                  <a:pt x="57350" y="21777"/>
                  <a:pt x="56735" y="23884"/>
                </a:cubicBezTo>
                <a:cubicBezTo>
                  <a:pt x="55830" y="27064"/>
                  <a:pt x="52447" y="28771"/>
                  <a:pt x="49266" y="28771"/>
                </a:cubicBezTo>
                <a:cubicBezTo>
                  <a:pt x="48677" y="28771"/>
                  <a:pt x="48095" y="28713"/>
                  <a:pt x="47537" y="28594"/>
                </a:cubicBezTo>
                <a:cubicBezTo>
                  <a:pt x="44475" y="27953"/>
                  <a:pt x="41387" y="25310"/>
                  <a:pt x="41492" y="22026"/>
                </a:cubicBezTo>
                <a:cubicBezTo>
                  <a:pt x="41531" y="20796"/>
                  <a:pt x="42002" y="19631"/>
                  <a:pt x="42460" y="18506"/>
                </a:cubicBezTo>
                <a:cubicBezTo>
                  <a:pt x="42866" y="17486"/>
                  <a:pt x="43297" y="16426"/>
                  <a:pt x="43415" y="15327"/>
                </a:cubicBezTo>
                <a:cubicBezTo>
                  <a:pt x="43611" y="13534"/>
                  <a:pt x="42983" y="11558"/>
                  <a:pt x="41675" y="9870"/>
                </a:cubicBezTo>
                <a:cubicBezTo>
                  <a:pt x="40968" y="8967"/>
                  <a:pt x="39516" y="7463"/>
                  <a:pt x="37540" y="7397"/>
                </a:cubicBezTo>
                <a:cubicBezTo>
                  <a:pt x="37494" y="7395"/>
                  <a:pt x="37448" y="7394"/>
                  <a:pt x="37402" y="7394"/>
                </a:cubicBezTo>
                <a:cubicBezTo>
                  <a:pt x="36283" y="7394"/>
                  <a:pt x="35167" y="8000"/>
                  <a:pt x="34400" y="8981"/>
                </a:cubicBezTo>
                <a:cubicBezTo>
                  <a:pt x="33798" y="9753"/>
                  <a:pt x="33497" y="10655"/>
                  <a:pt x="33497" y="11519"/>
                </a:cubicBezTo>
                <a:cubicBezTo>
                  <a:pt x="32856" y="11362"/>
                  <a:pt x="32162" y="11270"/>
                  <a:pt x="31574" y="11205"/>
                </a:cubicBezTo>
                <a:lnTo>
                  <a:pt x="31377" y="11192"/>
                </a:lnTo>
                <a:cubicBezTo>
                  <a:pt x="30757" y="11121"/>
                  <a:pt x="30132" y="11086"/>
                  <a:pt x="29506" y="11086"/>
                </a:cubicBezTo>
                <a:cubicBezTo>
                  <a:pt x="27573" y="11086"/>
                  <a:pt x="25637" y="11422"/>
                  <a:pt x="23828" y="12095"/>
                </a:cubicBezTo>
                <a:cubicBezTo>
                  <a:pt x="22611" y="12540"/>
                  <a:pt x="21381" y="13154"/>
                  <a:pt x="20203" y="13756"/>
                </a:cubicBezTo>
                <a:cubicBezTo>
                  <a:pt x="18424" y="14672"/>
                  <a:pt x="16592" y="15588"/>
                  <a:pt x="14708" y="15968"/>
                </a:cubicBezTo>
                <a:cubicBezTo>
                  <a:pt x="14708" y="15785"/>
                  <a:pt x="14695" y="15627"/>
                  <a:pt x="14695" y="15444"/>
                </a:cubicBezTo>
                <a:cubicBezTo>
                  <a:pt x="14511" y="11336"/>
                  <a:pt x="12182" y="7541"/>
                  <a:pt x="8780" y="5762"/>
                </a:cubicBezTo>
                <a:cubicBezTo>
                  <a:pt x="7991" y="5348"/>
                  <a:pt x="7046" y="5075"/>
                  <a:pt x="6154" y="5075"/>
                </a:cubicBezTo>
                <a:cubicBezTo>
                  <a:pt x="5241" y="5075"/>
                  <a:pt x="4384" y="5361"/>
                  <a:pt x="3808" y="6076"/>
                </a:cubicBezTo>
                <a:cubicBezTo>
                  <a:pt x="2931" y="7175"/>
                  <a:pt x="3180" y="8771"/>
                  <a:pt x="3703" y="9923"/>
                </a:cubicBezTo>
                <a:cubicBezTo>
                  <a:pt x="4305" y="11231"/>
                  <a:pt x="5339" y="12474"/>
                  <a:pt x="6870" y="13717"/>
                </a:cubicBezTo>
                <a:cubicBezTo>
                  <a:pt x="8636" y="15156"/>
                  <a:pt x="10311" y="15968"/>
                  <a:pt x="11960" y="16203"/>
                </a:cubicBezTo>
                <a:cubicBezTo>
                  <a:pt x="12312" y="16246"/>
                  <a:pt x="12665" y="16267"/>
                  <a:pt x="13017" y="16267"/>
                </a:cubicBezTo>
                <a:cubicBezTo>
                  <a:pt x="13526" y="16267"/>
                  <a:pt x="14034" y="16223"/>
                  <a:pt x="14537" y="16138"/>
                </a:cubicBezTo>
                <a:lnTo>
                  <a:pt x="14537" y="16138"/>
                </a:lnTo>
                <a:cubicBezTo>
                  <a:pt x="14472" y="19631"/>
                  <a:pt x="12902" y="23269"/>
                  <a:pt x="10259" y="25977"/>
                </a:cubicBezTo>
                <a:cubicBezTo>
                  <a:pt x="7655" y="28634"/>
                  <a:pt x="4122" y="30479"/>
                  <a:pt x="1" y="31342"/>
                </a:cubicBezTo>
                <a:lnTo>
                  <a:pt x="27" y="31512"/>
                </a:lnTo>
                <a:cubicBezTo>
                  <a:pt x="4188" y="30649"/>
                  <a:pt x="7747" y="28764"/>
                  <a:pt x="10364" y="26095"/>
                </a:cubicBezTo>
                <a:cubicBezTo>
                  <a:pt x="13072" y="23334"/>
                  <a:pt x="14655" y="19644"/>
                  <a:pt x="14708" y="16099"/>
                </a:cubicBezTo>
                <a:cubicBezTo>
                  <a:pt x="16631" y="15732"/>
                  <a:pt x="18476" y="14790"/>
                  <a:pt x="20282" y="13874"/>
                </a:cubicBezTo>
                <a:cubicBezTo>
                  <a:pt x="21459" y="13272"/>
                  <a:pt x="22663" y="12670"/>
                  <a:pt x="23893" y="12212"/>
                </a:cubicBezTo>
                <a:cubicBezTo>
                  <a:pt x="25673" y="11544"/>
                  <a:pt x="27578" y="11215"/>
                  <a:pt x="29475" y="11215"/>
                </a:cubicBezTo>
                <a:cubicBezTo>
                  <a:pt x="30103" y="11215"/>
                  <a:pt x="30730" y="11251"/>
                  <a:pt x="31351" y="11323"/>
                </a:cubicBezTo>
                <a:lnTo>
                  <a:pt x="31547" y="11336"/>
                </a:lnTo>
                <a:cubicBezTo>
                  <a:pt x="32162" y="11427"/>
                  <a:pt x="32882" y="11506"/>
                  <a:pt x="33510" y="11663"/>
                </a:cubicBezTo>
                <a:cubicBezTo>
                  <a:pt x="33536" y="11911"/>
                  <a:pt x="33576" y="12160"/>
                  <a:pt x="33641" y="12409"/>
                </a:cubicBezTo>
                <a:cubicBezTo>
                  <a:pt x="33733" y="12670"/>
                  <a:pt x="33903" y="12932"/>
                  <a:pt x="34138" y="13128"/>
                </a:cubicBezTo>
                <a:cubicBezTo>
                  <a:pt x="34270" y="13238"/>
                  <a:pt x="34407" y="13284"/>
                  <a:pt x="34535" y="13284"/>
                </a:cubicBezTo>
                <a:cubicBezTo>
                  <a:pt x="34713" y="13284"/>
                  <a:pt x="34875" y="13197"/>
                  <a:pt x="34989" y="13076"/>
                </a:cubicBezTo>
                <a:cubicBezTo>
                  <a:pt x="35185" y="12880"/>
                  <a:pt x="35263" y="12513"/>
                  <a:pt x="35002" y="12239"/>
                </a:cubicBezTo>
                <a:cubicBezTo>
                  <a:pt x="34688" y="11911"/>
                  <a:pt x="34230" y="11702"/>
                  <a:pt x="33693" y="11558"/>
                </a:cubicBezTo>
                <a:cubicBezTo>
                  <a:pt x="33680" y="10721"/>
                  <a:pt x="33994" y="9831"/>
                  <a:pt x="34557" y="9085"/>
                </a:cubicBezTo>
                <a:cubicBezTo>
                  <a:pt x="35304" y="8135"/>
                  <a:pt x="36382" y="7565"/>
                  <a:pt x="37459" y="7565"/>
                </a:cubicBezTo>
                <a:cubicBezTo>
                  <a:pt x="37495" y="7565"/>
                  <a:pt x="37531" y="7566"/>
                  <a:pt x="37566" y="7567"/>
                </a:cubicBezTo>
                <a:cubicBezTo>
                  <a:pt x="39490" y="7633"/>
                  <a:pt x="40903" y="9098"/>
                  <a:pt x="41583" y="9975"/>
                </a:cubicBezTo>
                <a:cubicBezTo>
                  <a:pt x="42853" y="11624"/>
                  <a:pt x="43481" y="13573"/>
                  <a:pt x="43284" y="15313"/>
                </a:cubicBezTo>
                <a:cubicBezTo>
                  <a:pt x="43167" y="16399"/>
                  <a:pt x="42735" y="17433"/>
                  <a:pt x="42329" y="18441"/>
                </a:cubicBezTo>
                <a:cubicBezTo>
                  <a:pt x="41871" y="19566"/>
                  <a:pt x="41400" y="20770"/>
                  <a:pt x="41348" y="22013"/>
                </a:cubicBezTo>
                <a:cubicBezTo>
                  <a:pt x="41230" y="25389"/>
                  <a:pt x="44397" y="28097"/>
                  <a:pt x="47511" y="28751"/>
                </a:cubicBezTo>
                <a:cubicBezTo>
                  <a:pt x="48072" y="28868"/>
                  <a:pt x="48656" y="28926"/>
                  <a:pt x="49248" y="28926"/>
                </a:cubicBezTo>
                <a:cubicBezTo>
                  <a:pt x="52505" y="28926"/>
                  <a:pt x="55975" y="27179"/>
                  <a:pt x="56905" y="23923"/>
                </a:cubicBezTo>
                <a:cubicBezTo>
                  <a:pt x="57507" y="21777"/>
                  <a:pt x="56932" y="19540"/>
                  <a:pt x="56369" y="17368"/>
                </a:cubicBezTo>
                <a:cubicBezTo>
                  <a:pt x="56304" y="17106"/>
                  <a:pt x="56212" y="16818"/>
                  <a:pt x="56146" y="16543"/>
                </a:cubicBezTo>
                <a:cubicBezTo>
                  <a:pt x="56120" y="16413"/>
                  <a:pt x="56081" y="16295"/>
                  <a:pt x="56055" y="16164"/>
                </a:cubicBezTo>
                <a:cubicBezTo>
                  <a:pt x="56604" y="16164"/>
                  <a:pt x="57167" y="16059"/>
                  <a:pt x="57690" y="15863"/>
                </a:cubicBezTo>
                <a:cubicBezTo>
                  <a:pt x="58881" y="15405"/>
                  <a:pt x="59902" y="14332"/>
                  <a:pt x="60373" y="13024"/>
                </a:cubicBezTo>
                <a:cubicBezTo>
                  <a:pt x="60818" y="11833"/>
                  <a:pt x="60752" y="10551"/>
                  <a:pt x="60203" y="9556"/>
                </a:cubicBezTo>
                <a:cubicBezTo>
                  <a:pt x="59863" y="8928"/>
                  <a:pt x="59195" y="8235"/>
                  <a:pt x="58345" y="8235"/>
                </a:cubicBezTo>
                <a:cubicBezTo>
                  <a:pt x="57481" y="8235"/>
                  <a:pt x="56840" y="8928"/>
                  <a:pt x="56539" y="9334"/>
                </a:cubicBezTo>
                <a:cubicBezTo>
                  <a:pt x="55087" y="11310"/>
                  <a:pt x="55388" y="13992"/>
                  <a:pt x="55846" y="16033"/>
                </a:cubicBezTo>
                <a:cubicBezTo>
                  <a:pt x="54040" y="16007"/>
                  <a:pt x="52195" y="15039"/>
                  <a:pt x="51148" y="13416"/>
                </a:cubicBezTo>
                <a:cubicBezTo>
                  <a:pt x="49866" y="11440"/>
                  <a:pt x="49787" y="8627"/>
                  <a:pt x="50952" y="6285"/>
                </a:cubicBezTo>
                <a:cubicBezTo>
                  <a:pt x="51986" y="4218"/>
                  <a:pt x="53909" y="2464"/>
                  <a:pt x="56395" y="1378"/>
                </a:cubicBezTo>
                <a:cubicBezTo>
                  <a:pt x="58171" y="600"/>
                  <a:pt x="60103" y="212"/>
                  <a:pt x="62035" y="212"/>
                </a:cubicBezTo>
                <a:cubicBezTo>
                  <a:pt x="63677" y="212"/>
                  <a:pt x="65318" y="492"/>
                  <a:pt x="66863" y="1051"/>
                </a:cubicBezTo>
                <a:cubicBezTo>
                  <a:pt x="70239" y="2281"/>
                  <a:pt x="73078" y="4833"/>
                  <a:pt x="74661" y="8025"/>
                </a:cubicBezTo>
                <a:lnTo>
                  <a:pt x="74818" y="7960"/>
                </a:lnTo>
                <a:cubicBezTo>
                  <a:pt x="73209" y="4715"/>
                  <a:pt x="70330" y="2137"/>
                  <a:pt x="66915" y="855"/>
                </a:cubicBezTo>
                <a:cubicBezTo>
                  <a:pt x="65354" y="285"/>
                  <a:pt x="63697" y="1"/>
                  <a:pt x="6204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" name="Google Shape;34;p2"/>
          <p:cNvSpPr/>
          <p:nvPr/>
        </p:nvSpPr>
        <p:spPr>
          <a:xfrm rot="-5400000" flipH="1">
            <a:off x="9250944" y="-2139411"/>
            <a:ext cx="801633" cy="5080449"/>
          </a:xfrm>
          <a:custGeom>
            <a:avLst/>
            <a:gdLst/>
            <a:ahLst/>
            <a:cxnLst/>
            <a:rect l="l" t="t" r="r" b="b"/>
            <a:pathLst>
              <a:path w="9330" h="59130" extrusionOk="0">
                <a:moveTo>
                  <a:pt x="1" y="0"/>
                </a:moveTo>
                <a:lnTo>
                  <a:pt x="1" y="59130"/>
                </a:lnTo>
                <a:lnTo>
                  <a:pt x="9330" y="59130"/>
                </a:lnTo>
                <a:cubicBezTo>
                  <a:pt x="5300" y="39581"/>
                  <a:pt x="2173" y="19837"/>
                  <a:pt x="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980464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24"/>
          <p:cNvSpPr txBox="1">
            <a:spLocks noGrp="1"/>
          </p:cNvSpPr>
          <p:nvPr>
            <p:ph type="title"/>
          </p:nvPr>
        </p:nvSpPr>
        <p:spPr>
          <a:xfrm>
            <a:off x="960003" y="1837400"/>
            <a:ext cx="36128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553" name="Google Shape;553;p24"/>
          <p:cNvSpPr txBox="1">
            <a:spLocks noGrp="1"/>
          </p:cNvSpPr>
          <p:nvPr>
            <p:ph type="subTitle" idx="1"/>
          </p:nvPr>
        </p:nvSpPr>
        <p:spPr>
          <a:xfrm>
            <a:off x="1498803" y="2553552"/>
            <a:ext cx="30740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r>
              <a:rPr lang="ru-RU"/>
              <a:t>Образец подзаголовка</a:t>
            </a:r>
            <a:endParaRPr/>
          </a:p>
        </p:txBody>
      </p:sp>
      <p:sp>
        <p:nvSpPr>
          <p:cNvPr id="554" name="Google Shape;554;p24"/>
          <p:cNvSpPr txBox="1">
            <a:spLocks noGrp="1"/>
          </p:cNvSpPr>
          <p:nvPr>
            <p:ph type="title" idx="2"/>
          </p:nvPr>
        </p:nvSpPr>
        <p:spPr>
          <a:xfrm>
            <a:off x="960003" y="4790867"/>
            <a:ext cx="36128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555" name="Google Shape;555;p24"/>
          <p:cNvSpPr txBox="1">
            <a:spLocks noGrp="1"/>
          </p:cNvSpPr>
          <p:nvPr>
            <p:ph type="subTitle" idx="3"/>
          </p:nvPr>
        </p:nvSpPr>
        <p:spPr>
          <a:xfrm>
            <a:off x="1498803" y="5507019"/>
            <a:ext cx="30740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r>
              <a:rPr lang="ru-RU"/>
              <a:t>Образец подзаголовка</a:t>
            </a:r>
            <a:endParaRPr/>
          </a:p>
        </p:txBody>
      </p:sp>
      <p:sp>
        <p:nvSpPr>
          <p:cNvPr id="556" name="Google Shape;556;p24"/>
          <p:cNvSpPr txBox="1">
            <a:spLocks noGrp="1"/>
          </p:cNvSpPr>
          <p:nvPr>
            <p:ph type="title" idx="4"/>
          </p:nvPr>
        </p:nvSpPr>
        <p:spPr>
          <a:xfrm>
            <a:off x="965069" y="3314133"/>
            <a:ext cx="36128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557" name="Google Shape;557;p24"/>
          <p:cNvSpPr txBox="1">
            <a:spLocks noGrp="1"/>
          </p:cNvSpPr>
          <p:nvPr>
            <p:ph type="subTitle" idx="5"/>
          </p:nvPr>
        </p:nvSpPr>
        <p:spPr>
          <a:xfrm>
            <a:off x="1503869" y="4030285"/>
            <a:ext cx="30740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r>
              <a:rPr lang="ru-RU"/>
              <a:t>Образец подзаголовка</a:t>
            </a:r>
            <a:endParaRPr/>
          </a:p>
        </p:txBody>
      </p:sp>
      <p:sp>
        <p:nvSpPr>
          <p:cNvPr id="558" name="Google Shape;558;p24"/>
          <p:cNvSpPr txBox="1">
            <a:spLocks noGrp="1"/>
          </p:cNvSpPr>
          <p:nvPr>
            <p:ph type="title" idx="6"/>
          </p:nvPr>
        </p:nvSpPr>
        <p:spPr>
          <a:xfrm>
            <a:off x="7609071" y="4790867"/>
            <a:ext cx="36128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559" name="Google Shape;559;p24"/>
          <p:cNvSpPr txBox="1">
            <a:spLocks noGrp="1"/>
          </p:cNvSpPr>
          <p:nvPr>
            <p:ph type="subTitle" idx="7"/>
          </p:nvPr>
        </p:nvSpPr>
        <p:spPr>
          <a:xfrm>
            <a:off x="7609071" y="5507019"/>
            <a:ext cx="30740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r>
              <a:rPr lang="ru-RU"/>
              <a:t>Образец подзаголовка</a:t>
            </a:r>
            <a:endParaRPr/>
          </a:p>
        </p:txBody>
      </p:sp>
      <p:sp>
        <p:nvSpPr>
          <p:cNvPr id="560" name="Google Shape;560;p24"/>
          <p:cNvSpPr txBox="1">
            <a:spLocks noGrp="1"/>
          </p:cNvSpPr>
          <p:nvPr>
            <p:ph type="title" idx="8"/>
          </p:nvPr>
        </p:nvSpPr>
        <p:spPr>
          <a:xfrm>
            <a:off x="7609071" y="1837400"/>
            <a:ext cx="36128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561" name="Google Shape;561;p24"/>
          <p:cNvSpPr txBox="1">
            <a:spLocks noGrp="1"/>
          </p:cNvSpPr>
          <p:nvPr>
            <p:ph type="subTitle" idx="9"/>
          </p:nvPr>
        </p:nvSpPr>
        <p:spPr>
          <a:xfrm>
            <a:off x="7609071" y="2553552"/>
            <a:ext cx="30740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r>
              <a:rPr lang="ru-RU"/>
              <a:t>Образец подзаголовка</a:t>
            </a:r>
            <a:endParaRPr/>
          </a:p>
        </p:txBody>
      </p:sp>
      <p:sp>
        <p:nvSpPr>
          <p:cNvPr id="562" name="Google Shape;562;p24"/>
          <p:cNvSpPr txBox="1">
            <a:spLocks noGrp="1"/>
          </p:cNvSpPr>
          <p:nvPr>
            <p:ph type="title" idx="13"/>
          </p:nvPr>
        </p:nvSpPr>
        <p:spPr>
          <a:xfrm>
            <a:off x="7614137" y="3314133"/>
            <a:ext cx="36128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563" name="Google Shape;563;p24"/>
          <p:cNvSpPr txBox="1">
            <a:spLocks noGrp="1"/>
          </p:cNvSpPr>
          <p:nvPr>
            <p:ph type="subTitle" idx="14"/>
          </p:nvPr>
        </p:nvSpPr>
        <p:spPr>
          <a:xfrm>
            <a:off x="7614137" y="4030285"/>
            <a:ext cx="30740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r>
              <a:rPr lang="ru-RU"/>
              <a:t>Образец подзаголовка</a:t>
            </a:r>
            <a:endParaRPr/>
          </a:p>
        </p:txBody>
      </p:sp>
      <p:sp>
        <p:nvSpPr>
          <p:cNvPr id="564" name="Google Shape;564;p24"/>
          <p:cNvSpPr txBox="1">
            <a:spLocks noGrp="1"/>
          </p:cNvSpPr>
          <p:nvPr>
            <p:ph type="title" idx="15"/>
          </p:nvPr>
        </p:nvSpPr>
        <p:spPr>
          <a:xfrm>
            <a:off x="960000" y="668733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b="1">
                <a:latin typeface="Antonio"/>
                <a:ea typeface="Antonio"/>
                <a:cs typeface="Antonio"/>
                <a:sym typeface="Antoni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grpSp>
        <p:nvGrpSpPr>
          <p:cNvPr id="565" name="Google Shape;565;p24"/>
          <p:cNvGrpSpPr/>
          <p:nvPr/>
        </p:nvGrpSpPr>
        <p:grpSpPr>
          <a:xfrm rot="-1264102">
            <a:off x="10318853" y="-1971007"/>
            <a:ext cx="3521353" cy="3908100"/>
            <a:chOff x="-724360" y="4737489"/>
            <a:chExt cx="2640880" cy="2930925"/>
          </a:xfrm>
        </p:grpSpPr>
        <p:sp>
          <p:nvSpPr>
            <p:cNvPr id="566" name="Google Shape;566;p24"/>
            <p:cNvSpPr/>
            <p:nvPr/>
          </p:nvSpPr>
          <p:spPr>
            <a:xfrm>
              <a:off x="-724360" y="4737489"/>
              <a:ext cx="2601249" cy="2930925"/>
            </a:xfrm>
            <a:custGeom>
              <a:avLst/>
              <a:gdLst/>
              <a:ahLst/>
              <a:cxnLst/>
              <a:rect l="l" t="t" r="r" b="b"/>
              <a:pathLst>
                <a:path w="40367" h="45483" extrusionOk="0">
                  <a:moveTo>
                    <a:pt x="145" y="0"/>
                  </a:moveTo>
                  <a:lnTo>
                    <a:pt x="131" y="1309"/>
                  </a:lnTo>
                  <a:cubicBezTo>
                    <a:pt x="66" y="5718"/>
                    <a:pt x="1" y="10285"/>
                    <a:pt x="419" y="14629"/>
                  </a:cubicBezTo>
                  <a:cubicBezTo>
                    <a:pt x="851" y="19313"/>
                    <a:pt x="1924" y="23395"/>
                    <a:pt x="3651" y="27164"/>
                  </a:cubicBezTo>
                  <a:cubicBezTo>
                    <a:pt x="6399" y="33065"/>
                    <a:pt x="11737" y="38089"/>
                    <a:pt x="18712" y="41321"/>
                  </a:cubicBezTo>
                  <a:cubicBezTo>
                    <a:pt x="24600" y="44056"/>
                    <a:pt x="31639" y="45482"/>
                    <a:pt x="39110" y="45482"/>
                  </a:cubicBezTo>
                  <a:cubicBezTo>
                    <a:pt x="39398" y="45482"/>
                    <a:pt x="39680" y="45476"/>
                    <a:pt x="39957" y="45476"/>
                  </a:cubicBezTo>
                  <a:cubicBezTo>
                    <a:pt x="40095" y="45476"/>
                    <a:pt x="40231" y="45478"/>
                    <a:pt x="40367" y="45482"/>
                  </a:cubicBezTo>
                  <a:lnTo>
                    <a:pt x="40367" y="45312"/>
                  </a:lnTo>
                  <a:cubicBezTo>
                    <a:pt x="39914" y="45323"/>
                    <a:pt x="39463" y="45328"/>
                    <a:pt x="39014" y="45328"/>
                  </a:cubicBezTo>
                  <a:cubicBezTo>
                    <a:pt x="31590" y="45328"/>
                    <a:pt x="24625" y="43905"/>
                    <a:pt x="18777" y="41191"/>
                  </a:cubicBezTo>
                  <a:cubicBezTo>
                    <a:pt x="11829" y="37972"/>
                    <a:pt x="6517" y="32960"/>
                    <a:pt x="3795" y="27098"/>
                  </a:cubicBezTo>
                  <a:cubicBezTo>
                    <a:pt x="2068" y="23343"/>
                    <a:pt x="1021" y="19274"/>
                    <a:pt x="576" y="14616"/>
                  </a:cubicBezTo>
                  <a:cubicBezTo>
                    <a:pt x="171" y="10285"/>
                    <a:pt x="236" y="5718"/>
                    <a:pt x="302" y="1309"/>
                  </a:cubicBezTo>
                  <a:lnTo>
                    <a:pt x="3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7" name="Google Shape;567;p24"/>
            <p:cNvSpPr/>
            <p:nvPr/>
          </p:nvSpPr>
          <p:spPr>
            <a:xfrm>
              <a:off x="-683891" y="4780471"/>
              <a:ext cx="2534619" cy="2854176"/>
            </a:xfrm>
            <a:custGeom>
              <a:avLst/>
              <a:gdLst/>
              <a:ahLst/>
              <a:cxnLst/>
              <a:rect l="l" t="t" r="r" b="b"/>
              <a:pathLst>
                <a:path w="39333" h="44292" extrusionOk="0">
                  <a:moveTo>
                    <a:pt x="262" y="1"/>
                  </a:moveTo>
                  <a:cubicBezTo>
                    <a:pt x="132" y="5234"/>
                    <a:pt x="1" y="10625"/>
                    <a:pt x="760" y="15911"/>
                  </a:cubicBezTo>
                  <a:cubicBezTo>
                    <a:pt x="1636" y="21839"/>
                    <a:pt x="3573" y="26876"/>
                    <a:pt x="6556" y="30880"/>
                  </a:cubicBezTo>
                  <a:cubicBezTo>
                    <a:pt x="9880" y="35342"/>
                    <a:pt x="14983" y="39084"/>
                    <a:pt x="20897" y="41374"/>
                  </a:cubicBezTo>
                  <a:cubicBezTo>
                    <a:pt x="25817" y="43297"/>
                    <a:pt x="31443" y="44292"/>
                    <a:pt x="37252" y="44292"/>
                  </a:cubicBezTo>
                  <a:cubicBezTo>
                    <a:pt x="37946" y="44292"/>
                    <a:pt x="38626" y="44266"/>
                    <a:pt x="39333" y="44253"/>
                  </a:cubicBezTo>
                  <a:lnTo>
                    <a:pt x="39333" y="44096"/>
                  </a:lnTo>
                  <a:cubicBezTo>
                    <a:pt x="38651" y="44123"/>
                    <a:pt x="37971" y="44137"/>
                    <a:pt x="37293" y="44137"/>
                  </a:cubicBezTo>
                  <a:cubicBezTo>
                    <a:pt x="31498" y="44137"/>
                    <a:pt x="25896" y="43140"/>
                    <a:pt x="20975" y="41230"/>
                  </a:cubicBezTo>
                  <a:cubicBezTo>
                    <a:pt x="15087" y="38940"/>
                    <a:pt x="10023" y="35224"/>
                    <a:pt x="6700" y="30776"/>
                  </a:cubicBezTo>
                  <a:cubicBezTo>
                    <a:pt x="3730" y="26785"/>
                    <a:pt x="1793" y="21786"/>
                    <a:pt x="930" y="15885"/>
                  </a:cubicBezTo>
                  <a:cubicBezTo>
                    <a:pt x="145" y="10612"/>
                    <a:pt x="289" y="5221"/>
                    <a:pt x="4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8" name="Google Shape;568;p24"/>
            <p:cNvSpPr/>
            <p:nvPr/>
          </p:nvSpPr>
          <p:spPr>
            <a:xfrm>
              <a:off x="-645936" y="4786399"/>
              <a:ext cx="2521988" cy="2812033"/>
            </a:xfrm>
            <a:custGeom>
              <a:avLst/>
              <a:gdLst/>
              <a:ahLst/>
              <a:cxnLst/>
              <a:rect l="l" t="t" r="r" b="b"/>
              <a:pathLst>
                <a:path w="39137" h="43638" extrusionOk="0">
                  <a:moveTo>
                    <a:pt x="223" y="0"/>
                  </a:moveTo>
                  <a:cubicBezTo>
                    <a:pt x="0" y="6660"/>
                    <a:pt x="40" y="13752"/>
                    <a:pt x="2055" y="20543"/>
                  </a:cubicBezTo>
                  <a:cubicBezTo>
                    <a:pt x="4227" y="27910"/>
                    <a:pt x="8610" y="33968"/>
                    <a:pt x="14407" y="37631"/>
                  </a:cubicBezTo>
                  <a:cubicBezTo>
                    <a:pt x="16566" y="38992"/>
                    <a:pt x="19039" y="40144"/>
                    <a:pt x="21983" y="41125"/>
                  </a:cubicBezTo>
                  <a:cubicBezTo>
                    <a:pt x="26929" y="42774"/>
                    <a:pt x="32332" y="43637"/>
                    <a:pt x="37645" y="43637"/>
                  </a:cubicBezTo>
                  <a:cubicBezTo>
                    <a:pt x="38142" y="43637"/>
                    <a:pt x="38652" y="43624"/>
                    <a:pt x="39136" y="43598"/>
                  </a:cubicBezTo>
                  <a:lnTo>
                    <a:pt x="39136" y="43428"/>
                  </a:lnTo>
                  <a:cubicBezTo>
                    <a:pt x="38629" y="43444"/>
                    <a:pt x="38121" y="43452"/>
                    <a:pt x="37612" y="43452"/>
                  </a:cubicBezTo>
                  <a:cubicBezTo>
                    <a:pt x="32328" y="43452"/>
                    <a:pt x="26963" y="42589"/>
                    <a:pt x="22022" y="40942"/>
                  </a:cubicBezTo>
                  <a:cubicBezTo>
                    <a:pt x="19104" y="39960"/>
                    <a:pt x="16631" y="38835"/>
                    <a:pt x="14485" y="37474"/>
                  </a:cubicBezTo>
                  <a:cubicBezTo>
                    <a:pt x="8728" y="33824"/>
                    <a:pt x="4384" y="27792"/>
                    <a:pt x="2199" y="20478"/>
                  </a:cubicBezTo>
                  <a:cubicBezTo>
                    <a:pt x="210" y="13726"/>
                    <a:pt x="144" y="6647"/>
                    <a:pt x="39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9" name="Google Shape;569;p24"/>
            <p:cNvSpPr/>
            <p:nvPr/>
          </p:nvSpPr>
          <p:spPr>
            <a:xfrm>
              <a:off x="-600377" y="4792263"/>
              <a:ext cx="2484033" cy="2768214"/>
            </a:xfrm>
            <a:custGeom>
              <a:avLst/>
              <a:gdLst/>
              <a:ahLst/>
              <a:cxnLst/>
              <a:rect l="l" t="t" r="r" b="b"/>
              <a:pathLst>
                <a:path w="38548" h="42958" extrusionOk="0">
                  <a:moveTo>
                    <a:pt x="0" y="1"/>
                  </a:moveTo>
                  <a:cubicBezTo>
                    <a:pt x="92" y="5575"/>
                    <a:pt x="209" y="11345"/>
                    <a:pt x="1387" y="16945"/>
                  </a:cubicBezTo>
                  <a:cubicBezTo>
                    <a:pt x="2722" y="23239"/>
                    <a:pt x="5273" y="28434"/>
                    <a:pt x="8989" y="32398"/>
                  </a:cubicBezTo>
                  <a:cubicBezTo>
                    <a:pt x="12378" y="36010"/>
                    <a:pt x="17010" y="38875"/>
                    <a:pt x="22375" y="40668"/>
                  </a:cubicBezTo>
                  <a:cubicBezTo>
                    <a:pt x="26915" y="42199"/>
                    <a:pt x="31926" y="42957"/>
                    <a:pt x="37265" y="42957"/>
                  </a:cubicBezTo>
                  <a:cubicBezTo>
                    <a:pt x="37697" y="42957"/>
                    <a:pt x="38115" y="42957"/>
                    <a:pt x="38547" y="42944"/>
                  </a:cubicBezTo>
                  <a:lnTo>
                    <a:pt x="38547" y="42787"/>
                  </a:lnTo>
                  <a:cubicBezTo>
                    <a:pt x="38125" y="42797"/>
                    <a:pt x="37704" y="42802"/>
                    <a:pt x="37286" y="42802"/>
                  </a:cubicBezTo>
                  <a:cubicBezTo>
                    <a:pt x="31939" y="42802"/>
                    <a:pt x="26940" y="42028"/>
                    <a:pt x="22414" y="40511"/>
                  </a:cubicBezTo>
                  <a:cubicBezTo>
                    <a:pt x="17062" y="38705"/>
                    <a:pt x="12470" y="35866"/>
                    <a:pt x="9107" y="32280"/>
                  </a:cubicBezTo>
                  <a:cubicBezTo>
                    <a:pt x="5430" y="28342"/>
                    <a:pt x="2879" y="23174"/>
                    <a:pt x="1544" y="16906"/>
                  </a:cubicBezTo>
                  <a:cubicBezTo>
                    <a:pt x="366" y="11332"/>
                    <a:pt x="262" y="5575"/>
                    <a:pt x="1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0" name="Google Shape;570;p24"/>
            <p:cNvSpPr/>
            <p:nvPr/>
          </p:nvSpPr>
          <p:spPr>
            <a:xfrm>
              <a:off x="-573441" y="4797354"/>
              <a:ext cx="2437701" cy="2736122"/>
            </a:xfrm>
            <a:custGeom>
              <a:avLst/>
              <a:gdLst/>
              <a:ahLst/>
              <a:cxnLst/>
              <a:rect l="l" t="t" r="r" b="b"/>
              <a:pathLst>
                <a:path w="37829" h="42460" extrusionOk="0">
                  <a:moveTo>
                    <a:pt x="1" y="0"/>
                  </a:moveTo>
                  <a:cubicBezTo>
                    <a:pt x="171" y="5561"/>
                    <a:pt x="629" y="12823"/>
                    <a:pt x="2618" y="19784"/>
                  </a:cubicBezTo>
                  <a:cubicBezTo>
                    <a:pt x="3285" y="22126"/>
                    <a:pt x="4005" y="24010"/>
                    <a:pt x="4881" y="25685"/>
                  </a:cubicBezTo>
                  <a:cubicBezTo>
                    <a:pt x="7760" y="31246"/>
                    <a:pt x="12300" y="35669"/>
                    <a:pt x="18044" y="38443"/>
                  </a:cubicBezTo>
                  <a:cubicBezTo>
                    <a:pt x="23396" y="41034"/>
                    <a:pt x="30265" y="42460"/>
                    <a:pt x="37410" y="42460"/>
                  </a:cubicBezTo>
                  <a:lnTo>
                    <a:pt x="37828" y="42460"/>
                  </a:lnTo>
                  <a:lnTo>
                    <a:pt x="37828" y="42290"/>
                  </a:lnTo>
                  <a:cubicBezTo>
                    <a:pt x="37698" y="42291"/>
                    <a:pt x="37568" y="42291"/>
                    <a:pt x="37438" y="42291"/>
                  </a:cubicBezTo>
                  <a:cubicBezTo>
                    <a:pt x="30303" y="42291"/>
                    <a:pt x="23456" y="40882"/>
                    <a:pt x="18110" y="38299"/>
                  </a:cubicBezTo>
                  <a:cubicBezTo>
                    <a:pt x="12405" y="35538"/>
                    <a:pt x="7865" y="31155"/>
                    <a:pt x="5025" y="25607"/>
                  </a:cubicBezTo>
                  <a:cubicBezTo>
                    <a:pt x="4162" y="23932"/>
                    <a:pt x="3455" y="22061"/>
                    <a:pt x="2788" y="19745"/>
                  </a:cubicBezTo>
                  <a:cubicBezTo>
                    <a:pt x="786" y="12784"/>
                    <a:pt x="328" y="5535"/>
                    <a:pt x="1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1" name="Google Shape;571;p24"/>
            <p:cNvSpPr/>
            <p:nvPr/>
          </p:nvSpPr>
          <p:spPr>
            <a:xfrm>
              <a:off x="-532135" y="4784659"/>
              <a:ext cx="2437701" cy="2720141"/>
            </a:xfrm>
            <a:custGeom>
              <a:avLst/>
              <a:gdLst/>
              <a:ahLst/>
              <a:cxnLst/>
              <a:rect l="l" t="t" r="r" b="b"/>
              <a:pathLst>
                <a:path w="37829" h="42212" extrusionOk="0">
                  <a:moveTo>
                    <a:pt x="158" y="1"/>
                  </a:moveTo>
                  <a:lnTo>
                    <a:pt x="1" y="14"/>
                  </a:lnTo>
                  <a:cubicBezTo>
                    <a:pt x="420" y="7197"/>
                    <a:pt x="851" y="14643"/>
                    <a:pt x="3403" y="21617"/>
                  </a:cubicBezTo>
                  <a:cubicBezTo>
                    <a:pt x="6268" y="29454"/>
                    <a:pt x="11515" y="35447"/>
                    <a:pt x="18202" y="38483"/>
                  </a:cubicBezTo>
                  <a:cubicBezTo>
                    <a:pt x="20622" y="39595"/>
                    <a:pt x="23422" y="40419"/>
                    <a:pt x="27230" y="41139"/>
                  </a:cubicBezTo>
                  <a:cubicBezTo>
                    <a:pt x="30148" y="41688"/>
                    <a:pt x="33236" y="42212"/>
                    <a:pt x="36507" y="42212"/>
                  </a:cubicBezTo>
                  <a:cubicBezTo>
                    <a:pt x="36965" y="42212"/>
                    <a:pt x="37410" y="42212"/>
                    <a:pt x="37828" y="42160"/>
                  </a:cubicBezTo>
                  <a:lnTo>
                    <a:pt x="37828" y="42003"/>
                  </a:lnTo>
                  <a:cubicBezTo>
                    <a:pt x="37369" y="42025"/>
                    <a:pt x="36914" y="42035"/>
                    <a:pt x="36461" y="42035"/>
                  </a:cubicBezTo>
                  <a:cubicBezTo>
                    <a:pt x="33213" y="42035"/>
                    <a:pt x="30137" y="41496"/>
                    <a:pt x="27243" y="40956"/>
                  </a:cubicBezTo>
                  <a:cubicBezTo>
                    <a:pt x="23435" y="40236"/>
                    <a:pt x="20675" y="39412"/>
                    <a:pt x="18254" y="38326"/>
                  </a:cubicBezTo>
                  <a:cubicBezTo>
                    <a:pt x="11607" y="35316"/>
                    <a:pt x="6399" y="29363"/>
                    <a:pt x="3547" y="21551"/>
                  </a:cubicBezTo>
                  <a:cubicBezTo>
                    <a:pt x="1008" y="14590"/>
                    <a:pt x="577" y="7184"/>
                    <a:pt x="1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2" name="Google Shape;572;p24"/>
            <p:cNvSpPr/>
            <p:nvPr/>
          </p:nvSpPr>
          <p:spPr>
            <a:xfrm>
              <a:off x="-484063" y="4777958"/>
              <a:ext cx="2360115" cy="2691465"/>
            </a:xfrm>
            <a:custGeom>
              <a:avLst/>
              <a:gdLst/>
              <a:ahLst/>
              <a:cxnLst/>
              <a:rect l="l" t="t" r="r" b="b"/>
              <a:pathLst>
                <a:path w="36625" h="41767" extrusionOk="0">
                  <a:moveTo>
                    <a:pt x="1" y="0"/>
                  </a:moveTo>
                  <a:cubicBezTo>
                    <a:pt x="328" y="7380"/>
                    <a:pt x="694" y="15008"/>
                    <a:pt x="3534" y="22100"/>
                  </a:cubicBezTo>
                  <a:cubicBezTo>
                    <a:pt x="4999" y="25685"/>
                    <a:pt x="7040" y="29048"/>
                    <a:pt x="9644" y="32097"/>
                  </a:cubicBezTo>
                  <a:cubicBezTo>
                    <a:pt x="11110" y="33811"/>
                    <a:pt x="12470" y="35093"/>
                    <a:pt x="13910" y="36088"/>
                  </a:cubicBezTo>
                  <a:cubicBezTo>
                    <a:pt x="15925" y="37475"/>
                    <a:pt x="18358" y="38574"/>
                    <a:pt x="21826" y="39607"/>
                  </a:cubicBezTo>
                  <a:cubicBezTo>
                    <a:pt x="26576" y="41020"/>
                    <a:pt x="31378" y="41766"/>
                    <a:pt x="35761" y="41766"/>
                  </a:cubicBezTo>
                  <a:lnTo>
                    <a:pt x="36624" y="41753"/>
                  </a:lnTo>
                  <a:lnTo>
                    <a:pt x="36624" y="41596"/>
                  </a:lnTo>
                  <a:cubicBezTo>
                    <a:pt x="36314" y="41604"/>
                    <a:pt x="36002" y="41608"/>
                    <a:pt x="35688" y="41608"/>
                  </a:cubicBezTo>
                  <a:cubicBezTo>
                    <a:pt x="31343" y="41608"/>
                    <a:pt x="26588" y="40853"/>
                    <a:pt x="21878" y="39450"/>
                  </a:cubicBezTo>
                  <a:cubicBezTo>
                    <a:pt x="18437" y="38417"/>
                    <a:pt x="16003" y="37344"/>
                    <a:pt x="14001" y="35957"/>
                  </a:cubicBezTo>
                  <a:cubicBezTo>
                    <a:pt x="12562" y="34949"/>
                    <a:pt x="11227" y="33693"/>
                    <a:pt x="9762" y="31992"/>
                  </a:cubicBezTo>
                  <a:cubicBezTo>
                    <a:pt x="7184" y="28970"/>
                    <a:pt x="5143" y="25620"/>
                    <a:pt x="3704" y="22035"/>
                  </a:cubicBezTo>
                  <a:cubicBezTo>
                    <a:pt x="851" y="14969"/>
                    <a:pt x="511" y="7367"/>
                    <a:pt x="1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3" name="Google Shape;573;p24"/>
            <p:cNvSpPr/>
            <p:nvPr/>
          </p:nvSpPr>
          <p:spPr>
            <a:xfrm>
              <a:off x="-434315" y="4791426"/>
              <a:ext cx="2325511" cy="2630763"/>
            </a:xfrm>
            <a:custGeom>
              <a:avLst/>
              <a:gdLst/>
              <a:ahLst/>
              <a:cxnLst/>
              <a:rect l="l" t="t" r="r" b="b"/>
              <a:pathLst>
                <a:path w="36088" h="40825" extrusionOk="0">
                  <a:moveTo>
                    <a:pt x="1" y="1"/>
                  </a:moveTo>
                  <a:cubicBezTo>
                    <a:pt x="105" y="7223"/>
                    <a:pt x="773" y="12627"/>
                    <a:pt x="2160" y="17534"/>
                  </a:cubicBezTo>
                  <a:cubicBezTo>
                    <a:pt x="3939" y="23841"/>
                    <a:pt x="6949" y="29101"/>
                    <a:pt x="11070" y="33196"/>
                  </a:cubicBezTo>
                  <a:cubicBezTo>
                    <a:pt x="12169" y="34282"/>
                    <a:pt x="13151" y="35107"/>
                    <a:pt x="14184" y="35761"/>
                  </a:cubicBezTo>
                  <a:cubicBezTo>
                    <a:pt x="15676" y="36703"/>
                    <a:pt x="17377" y="37396"/>
                    <a:pt x="18686" y="37881"/>
                  </a:cubicBezTo>
                  <a:cubicBezTo>
                    <a:pt x="23932" y="39843"/>
                    <a:pt x="29022" y="40825"/>
                    <a:pt x="33864" y="40825"/>
                  </a:cubicBezTo>
                  <a:cubicBezTo>
                    <a:pt x="34596" y="40825"/>
                    <a:pt x="35329" y="40798"/>
                    <a:pt x="36088" y="40759"/>
                  </a:cubicBezTo>
                  <a:lnTo>
                    <a:pt x="36062" y="40602"/>
                  </a:lnTo>
                  <a:cubicBezTo>
                    <a:pt x="35325" y="40650"/>
                    <a:pt x="34582" y="40674"/>
                    <a:pt x="33832" y="40674"/>
                  </a:cubicBezTo>
                  <a:cubicBezTo>
                    <a:pt x="29030" y="40674"/>
                    <a:pt x="23970" y="39695"/>
                    <a:pt x="18764" y="37737"/>
                  </a:cubicBezTo>
                  <a:cubicBezTo>
                    <a:pt x="17469" y="37252"/>
                    <a:pt x="15781" y="36559"/>
                    <a:pt x="14302" y="35617"/>
                  </a:cubicBezTo>
                  <a:cubicBezTo>
                    <a:pt x="13282" y="34963"/>
                    <a:pt x="12300" y="34151"/>
                    <a:pt x="11201" y="33078"/>
                  </a:cubicBezTo>
                  <a:cubicBezTo>
                    <a:pt x="7093" y="29022"/>
                    <a:pt x="4109" y="23775"/>
                    <a:pt x="2330" y="17508"/>
                  </a:cubicBezTo>
                  <a:cubicBezTo>
                    <a:pt x="930" y="12601"/>
                    <a:pt x="262" y="7223"/>
                    <a:pt x="1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4" name="Google Shape;574;p24"/>
            <p:cNvSpPr/>
            <p:nvPr/>
          </p:nvSpPr>
          <p:spPr>
            <a:xfrm>
              <a:off x="-404802" y="4788075"/>
              <a:ext cx="2237872" cy="2590295"/>
            </a:xfrm>
            <a:custGeom>
              <a:avLst/>
              <a:gdLst/>
              <a:ahLst/>
              <a:cxnLst/>
              <a:rect l="l" t="t" r="r" b="b"/>
              <a:pathLst>
                <a:path w="34728" h="40197" extrusionOk="0">
                  <a:moveTo>
                    <a:pt x="145" y="0"/>
                  </a:moveTo>
                  <a:cubicBezTo>
                    <a:pt x="1" y="12719"/>
                    <a:pt x="3154" y="23186"/>
                    <a:pt x="9539" y="31076"/>
                  </a:cubicBezTo>
                  <a:cubicBezTo>
                    <a:pt x="10809" y="32659"/>
                    <a:pt x="11921" y="33732"/>
                    <a:pt x="13138" y="34609"/>
                  </a:cubicBezTo>
                  <a:cubicBezTo>
                    <a:pt x="15087" y="35996"/>
                    <a:pt x="17456" y="36860"/>
                    <a:pt x="19536" y="37566"/>
                  </a:cubicBezTo>
                  <a:cubicBezTo>
                    <a:pt x="23435" y="38888"/>
                    <a:pt x="27949" y="40196"/>
                    <a:pt x="32581" y="40196"/>
                  </a:cubicBezTo>
                  <a:cubicBezTo>
                    <a:pt x="33301" y="40196"/>
                    <a:pt x="34021" y="40170"/>
                    <a:pt x="34727" y="40078"/>
                  </a:cubicBezTo>
                  <a:lnTo>
                    <a:pt x="34714" y="39921"/>
                  </a:lnTo>
                  <a:cubicBezTo>
                    <a:pt x="33990" y="39991"/>
                    <a:pt x="33266" y="40023"/>
                    <a:pt x="32544" y="40023"/>
                  </a:cubicBezTo>
                  <a:cubicBezTo>
                    <a:pt x="27949" y="40023"/>
                    <a:pt x="23454" y="38719"/>
                    <a:pt x="19575" y="37396"/>
                  </a:cubicBezTo>
                  <a:cubicBezTo>
                    <a:pt x="17521" y="36703"/>
                    <a:pt x="15166" y="35826"/>
                    <a:pt x="13229" y="34452"/>
                  </a:cubicBezTo>
                  <a:cubicBezTo>
                    <a:pt x="12038" y="33602"/>
                    <a:pt x="10939" y="32529"/>
                    <a:pt x="9670" y="30958"/>
                  </a:cubicBezTo>
                  <a:cubicBezTo>
                    <a:pt x="3311" y="23108"/>
                    <a:pt x="171" y="12692"/>
                    <a:pt x="31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5" name="Google Shape;575;p24"/>
            <p:cNvSpPr/>
            <p:nvPr/>
          </p:nvSpPr>
          <p:spPr>
            <a:xfrm>
              <a:off x="-365171" y="4815011"/>
              <a:ext cx="2236132" cy="2522053"/>
            </a:xfrm>
            <a:custGeom>
              <a:avLst/>
              <a:gdLst/>
              <a:ahLst/>
              <a:cxnLst/>
              <a:rect l="l" t="t" r="r" b="b"/>
              <a:pathLst>
                <a:path w="34701" h="39138" extrusionOk="0">
                  <a:moveTo>
                    <a:pt x="1" y="1"/>
                  </a:moveTo>
                  <a:cubicBezTo>
                    <a:pt x="118" y="8571"/>
                    <a:pt x="1623" y="16003"/>
                    <a:pt x="4620" y="22716"/>
                  </a:cubicBezTo>
                  <a:cubicBezTo>
                    <a:pt x="6334" y="26602"/>
                    <a:pt x="9422" y="30658"/>
                    <a:pt x="12667" y="33314"/>
                  </a:cubicBezTo>
                  <a:cubicBezTo>
                    <a:pt x="15218" y="35408"/>
                    <a:pt x="18555" y="36429"/>
                    <a:pt x="22336" y="37462"/>
                  </a:cubicBezTo>
                  <a:cubicBezTo>
                    <a:pt x="26549" y="38601"/>
                    <a:pt x="29938" y="39137"/>
                    <a:pt x="33039" y="39137"/>
                  </a:cubicBezTo>
                  <a:cubicBezTo>
                    <a:pt x="33615" y="39137"/>
                    <a:pt x="34178" y="39124"/>
                    <a:pt x="34701" y="39072"/>
                  </a:cubicBezTo>
                  <a:lnTo>
                    <a:pt x="34675" y="38915"/>
                  </a:lnTo>
                  <a:cubicBezTo>
                    <a:pt x="34132" y="38949"/>
                    <a:pt x="33584" y="38966"/>
                    <a:pt x="33028" y="38966"/>
                  </a:cubicBezTo>
                  <a:cubicBezTo>
                    <a:pt x="29932" y="38966"/>
                    <a:pt x="26565" y="38434"/>
                    <a:pt x="22362" y="37292"/>
                  </a:cubicBezTo>
                  <a:cubicBezTo>
                    <a:pt x="18607" y="36285"/>
                    <a:pt x="15283" y="35264"/>
                    <a:pt x="12758" y="33184"/>
                  </a:cubicBezTo>
                  <a:cubicBezTo>
                    <a:pt x="9539" y="30540"/>
                    <a:pt x="6478" y="26497"/>
                    <a:pt x="4763" y="22650"/>
                  </a:cubicBezTo>
                  <a:cubicBezTo>
                    <a:pt x="1793" y="15964"/>
                    <a:pt x="289" y="8558"/>
                    <a:pt x="1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6" name="Google Shape;576;p24"/>
            <p:cNvSpPr/>
            <p:nvPr/>
          </p:nvSpPr>
          <p:spPr>
            <a:xfrm>
              <a:off x="-328891" y="4801543"/>
              <a:ext cx="2245412" cy="2494150"/>
            </a:xfrm>
            <a:custGeom>
              <a:avLst/>
              <a:gdLst/>
              <a:ahLst/>
              <a:cxnLst/>
              <a:rect l="l" t="t" r="r" b="b"/>
              <a:pathLst>
                <a:path w="34845" h="38705" extrusionOk="0">
                  <a:moveTo>
                    <a:pt x="144" y="1"/>
                  </a:moveTo>
                  <a:cubicBezTo>
                    <a:pt x="0" y="8990"/>
                    <a:pt x="2028" y="17691"/>
                    <a:pt x="6032" y="25162"/>
                  </a:cubicBezTo>
                  <a:cubicBezTo>
                    <a:pt x="7144" y="27243"/>
                    <a:pt x="8688" y="29258"/>
                    <a:pt x="10612" y="31168"/>
                  </a:cubicBezTo>
                  <a:cubicBezTo>
                    <a:pt x="14119" y="34662"/>
                    <a:pt x="19614" y="37004"/>
                    <a:pt x="26928" y="38182"/>
                  </a:cubicBezTo>
                  <a:cubicBezTo>
                    <a:pt x="28525" y="38456"/>
                    <a:pt x="30474" y="38705"/>
                    <a:pt x="32555" y="38705"/>
                  </a:cubicBezTo>
                  <a:cubicBezTo>
                    <a:pt x="33301" y="38705"/>
                    <a:pt x="34073" y="38666"/>
                    <a:pt x="34845" y="38587"/>
                  </a:cubicBezTo>
                  <a:lnTo>
                    <a:pt x="34818" y="38417"/>
                  </a:lnTo>
                  <a:cubicBezTo>
                    <a:pt x="34054" y="38501"/>
                    <a:pt x="33289" y="38537"/>
                    <a:pt x="32538" y="38537"/>
                  </a:cubicBezTo>
                  <a:cubicBezTo>
                    <a:pt x="30486" y="38537"/>
                    <a:pt x="28535" y="38273"/>
                    <a:pt x="26955" y="38024"/>
                  </a:cubicBezTo>
                  <a:cubicBezTo>
                    <a:pt x="19680" y="36860"/>
                    <a:pt x="14210" y="34505"/>
                    <a:pt x="10730" y="31050"/>
                  </a:cubicBezTo>
                  <a:cubicBezTo>
                    <a:pt x="8819" y="29140"/>
                    <a:pt x="7275" y="27151"/>
                    <a:pt x="6189" y="25084"/>
                  </a:cubicBezTo>
                  <a:cubicBezTo>
                    <a:pt x="2198" y="17639"/>
                    <a:pt x="170" y="8964"/>
                    <a:pt x="3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7" name="Google Shape;577;p24"/>
            <p:cNvSpPr/>
            <p:nvPr/>
          </p:nvSpPr>
          <p:spPr>
            <a:xfrm>
              <a:off x="-296027" y="4788912"/>
              <a:ext cx="2151007" cy="2464637"/>
            </a:xfrm>
            <a:custGeom>
              <a:avLst/>
              <a:gdLst/>
              <a:ahLst/>
              <a:cxnLst/>
              <a:rect l="l" t="t" r="r" b="b"/>
              <a:pathLst>
                <a:path w="33380" h="38247" extrusionOk="0">
                  <a:moveTo>
                    <a:pt x="354" y="0"/>
                  </a:moveTo>
                  <a:cubicBezTo>
                    <a:pt x="1" y="7877"/>
                    <a:pt x="1636" y="15885"/>
                    <a:pt x="5090" y="23147"/>
                  </a:cubicBezTo>
                  <a:cubicBezTo>
                    <a:pt x="7001" y="27164"/>
                    <a:pt x="9081" y="30016"/>
                    <a:pt x="11633" y="32058"/>
                  </a:cubicBezTo>
                  <a:cubicBezTo>
                    <a:pt x="14459" y="34321"/>
                    <a:pt x="18254" y="35983"/>
                    <a:pt x="23579" y="37226"/>
                  </a:cubicBezTo>
                  <a:cubicBezTo>
                    <a:pt x="25738" y="37710"/>
                    <a:pt x="28446" y="38247"/>
                    <a:pt x="31260" y="38247"/>
                  </a:cubicBezTo>
                  <a:cubicBezTo>
                    <a:pt x="31953" y="38247"/>
                    <a:pt x="32673" y="38220"/>
                    <a:pt x="33379" y="38142"/>
                  </a:cubicBezTo>
                  <a:lnTo>
                    <a:pt x="33366" y="37972"/>
                  </a:lnTo>
                  <a:cubicBezTo>
                    <a:pt x="32666" y="38044"/>
                    <a:pt x="31967" y="38076"/>
                    <a:pt x="31275" y="38076"/>
                  </a:cubicBezTo>
                  <a:cubicBezTo>
                    <a:pt x="28463" y="38076"/>
                    <a:pt x="25771" y="37547"/>
                    <a:pt x="23618" y="37043"/>
                  </a:cubicBezTo>
                  <a:cubicBezTo>
                    <a:pt x="18319" y="35800"/>
                    <a:pt x="14538" y="34164"/>
                    <a:pt x="11724" y="31914"/>
                  </a:cubicBezTo>
                  <a:cubicBezTo>
                    <a:pt x="9212" y="29886"/>
                    <a:pt x="7132" y="27072"/>
                    <a:pt x="5234" y="23055"/>
                  </a:cubicBezTo>
                  <a:cubicBezTo>
                    <a:pt x="1793" y="15833"/>
                    <a:pt x="158" y="7851"/>
                    <a:pt x="52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8" name="Google Shape;578;p24"/>
            <p:cNvSpPr/>
            <p:nvPr/>
          </p:nvSpPr>
          <p:spPr>
            <a:xfrm>
              <a:off x="-242091" y="4788075"/>
              <a:ext cx="2088629" cy="2423331"/>
            </a:xfrm>
            <a:custGeom>
              <a:avLst/>
              <a:gdLst/>
              <a:ahLst/>
              <a:cxnLst/>
              <a:rect l="l" t="t" r="r" b="b"/>
              <a:pathLst>
                <a:path w="32412" h="37606" extrusionOk="0">
                  <a:moveTo>
                    <a:pt x="263" y="0"/>
                  </a:moveTo>
                  <a:cubicBezTo>
                    <a:pt x="1" y="9709"/>
                    <a:pt x="2238" y="18816"/>
                    <a:pt x="6726" y="26313"/>
                  </a:cubicBezTo>
                  <a:cubicBezTo>
                    <a:pt x="7655" y="27831"/>
                    <a:pt x="8454" y="28930"/>
                    <a:pt x="9317" y="29872"/>
                  </a:cubicBezTo>
                  <a:cubicBezTo>
                    <a:pt x="11843" y="32594"/>
                    <a:pt x="15545" y="34622"/>
                    <a:pt x="20688" y="36088"/>
                  </a:cubicBezTo>
                  <a:cubicBezTo>
                    <a:pt x="24207" y="37108"/>
                    <a:pt x="27557" y="37605"/>
                    <a:pt x="30658" y="37605"/>
                  </a:cubicBezTo>
                  <a:cubicBezTo>
                    <a:pt x="31247" y="37605"/>
                    <a:pt x="31823" y="37592"/>
                    <a:pt x="32412" y="37553"/>
                  </a:cubicBezTo>
                  <a:lnTo>
                    <a:pt x="32398" y="37383"/>
                  </a:lnTo>
                  <a:cubicBezTo>
                    <a:pt x="31834" y="37418"/>
                    <a:pt x="31261" y="37436"/>
                    <a:pt x="30681" y="37436"/>
                  </a:cubicBezTo>
                  <a:cubicBezTo>
                    <a:pt x="27571" y="37436"/>
                    <a:pt x="24231" y="36934"/>
                    <a:pt x="20714" y="35931"/>
                  </a:cubicBezTo>
                  <a:cubicBezTo>
                    <a:pt x="15611" y="34478"/>
                    <a:pt x="11921" y="32463"/>
                    <a:pt x="9435" y="29768"/>
                  </a:cubicBezTo>
                  <a:cubicBezTo>
                    <a:pt x="8584" y="28826"/>
                    <a:pt x="7786" y="27740"/>
                    <a:pt x="6883" y="26235"/>
                  </a:cubicBezTo>
                  <a:cubicBezTo>
                    <a:pt x="2382" y="18751"/>
                    <a:pt x="158" y="9683"/>
                    <a:pt x="42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9" name="Google Shape;579;p24"/>
            <p:cNvSpPr/>
            <p:nvPr/>
          </p:nvSpPr>
          <p:spPr>
            <a:xfrm>
              <a:off x="-208324" y="4797354"/>
              <a:ext cx="2065818" cy="2377772"/>
            </a:xfrm>
            <a:custGeom>
              <a:avLst/>
              <a:gdLst/>
              <a:ahLst/>
              <a:cxnLst/>
              <a:rect l="l" t="t" r="r" b="b"/>
              <a:pathLst>
                <a:path w="32058" h="36899" extrusionOk="0">
                  <a:moveTo>
                    <a:pt x="341" y="0"/>
                  </a:moveTo>
                  <a:cubicBezTo>
                    <a:pt x="0" y="8518"/>
                    <a:pt x="2055" y="17076"/>
                    <a:pt x="6320" y="24704"/>
                  </a:cubicBezTo>
                  <a:cubicBezTo>
                    <a:pt x="7406" y="26640"/>
                    <a:pt x="8911" y="29074"/>
                    <a:pt x="11188" y="30958"/>
                  </a:cubicBezTo>
                  <a:cubicBezTo>
                    <a:pt x="14001" y="33287"/>
                    <a:pt x="17691" y="34544"/>
                    <a:pt x="20609" y="35381"/>
                  </a:cubicBezTo>
                  <a:cubicBezTo>
                    <a:pt x="23160" y="36114"/>
                    <a:pt x="26392" y="36899"/>
                    <a:pt x="29781" y="36899"/>
                  </a:cubicBezTo>
                  <a:cubicBezTo>
                    <a:pt x="30527" y="36899"/>
                    <a:pt x="31299" y="36860"/>
                    <a:pt x="32058" y="36768"/>
                  </a:cubicBezTo>
                  <a:lnTo>
                    <a:pt x="32031" y="36598"/>
                  </a:lnTo>
                  <a:cubicBezTo>
                    <a:pt x="31266" y="36687"/>
                    <a:pt x="30502" y="36727"/>
                    <a:pt x="29745" y="36727"/>
                  </a:cubicBezTo>
                  <a:cubicBezTo>
                    <a:pt x="26398" y="36727"/>
                    <a:pt x="23188" y="35947"/>
                    <a:pt x="20648" y="35211"/>
                  </a:cubicBezTo>
                  <a:cubicBezTo>
                    <a:pt x="17756" y="34400"/>
                    <a:pt x="14079" y="33130"/>
                    <a:pt x="11292" y="30828"/>
                  </a:cubicBezTo>
                  <a:cubicBezTo>
                    <a:pt x="9042" y="28956"/>
                    <a:pt x="7537" y="26549"/>
                    <a:pt x="6477" y="24625"/>
                  </a:cubicBezTo>
                  <a:cubicBezTo>
                    <a:pt x="2225" y="17010"/>
                    <a:pt x="157" y="8479"/>
                    <a:pt x="49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0" name="Google Shape;580;p24"/>
            <p:cNvSpPr/>
            <p:nvPr/>
          </p:nvSpPr>
          <p:spPr>
            <a:xfrm>
              <a:off x="-166180" y="4792263"/>
              <a:ext cx="2016070" cy="2344907"/>
            </a:xfrm>
            <a:custGeom>
              <a:avLst/>
              <a:gdLst/>
              <a:ahLst/>
              <a:cxnLst/>
              <a:rect l="l" t="t" r="r" b="b"/>
              <a:pathLst>
                <a:path w="31286" h="36389" extrusionOk="0">
                  <a:moveTo>
                    <a:pt x="210" y="1"/>
                  </a:moveTo>
                  <a:cubicBezTo>
                    <a:pt x="1" y="9369"/>
                    <a:pt x="2591" y="18672"/>
                    <a:pt x="7694" y="26903"/>
                  </a:cubicBezTo>
                  <a:cubicBezTo>
                    <a:pt x="8414" y="28067"/>
                    <a:pt x="9238" y="29258"/>
                    <a:pt x="10311" y="30226"/>
                  </a:cubicBezTo>
                  <a:cubicBezTo>
                    <a:pt x="11476" y="31273"/>
                    <a:pt x="12928" y="32006"/>
                    <a:pt x="14341" y="32660"/>
                  </a:cubicBezTo>
                  <a:cubicBezTo>
                    <a:pt x="19667" y="35133"/>
                    <a:pt x="24691" y="36389"/>
                    <a:pt x="29284" y="36389"/>
                  </a:cubicBezTo>
                  <a:cubicBezTo>
                    <a:pt x="29951" y="36389"/>
                    <a:pt x="30632" y="36350"/>
                    <a:pt x="31286" y="36337"/>
                  </a:cubicBezTo>
                  <a:lnTo>
                    <a:pt x="31260" y="36180"/>
                  </a:lnTo>
                  <a:cubicBezTo>
                    <a:pt x="30628" y="36230"/>
                    <a:pt x="29986" y="36255"/>
                    <a:pt x="29337" y="36255"/>
                  </a:cubicBezTo>
                  <a:cubicBezTo>
                    <a:pt x="24753" y="36255"/>
                    <a:pt x="19735" y="35004"/>
                    <a:pt x="14407" y="32529"/>
                  </a:cubicBezTo>
                  <a:cubicBezTo>
                    <a:pt x="13020" y="31875"/>
                    <a:pt x="11580" y="31142"/>
                    <a:pt x="10416" y="30108"/>
                  </a:cubicBezTo>
                  <a:cubicBezTo>
                    <a:pt x="9356" y="29153"/>
                    <a:pt x="8532" y="27962"/>
                    <a:pt x="7825" y="26824"/>
                  </a:cubicBezTo>
                  <a:cubicBezTo>
                    <a:pt x="2748" y="18620"/>
                    <a:pt x="158" y="9356"/>
                    <a:pt x="36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1" name="Google Shape;581;p24"/>
            <p:cNvSpPr/>
            <p:nvPr/>
          </p:nvSpPr>
          <p:spPr>
            <a:xfrm>
              <a:off x="-124874" y="4801543"/>
              <a:ext cx="1984043" cy="2286782"/>
            </a:xfrm>
            <a:custGeom>
              <a:avLst/>
              <a:gdLst/>
              <a:ahLst/>
              <a:cxnLst/>
              <a:rect l="l" t="t" r="r" b="b"/>
              <a:pathLst>
                <a:path w="30789" h="35487" extrusionOk="0">
                  <a:moveTo>
                    <a:pt x="223" y="1"/>
                  </a:moveTo>
                  <a:cubicBezTo>
                    <a:pt x="1" y="9356"/>
                    <a:pt x="2670" y="18581"/>
                    <a:pt x="7943" y="26693"/>
                  </a:cubicBezTo>
                  <a:cubicBezTo>
                    <a:pt x="8506" y="27557"/>
                    <a:pt x="9147" y="28486"/>
                    <a:pt x="9945" y="29271"/>
                  </a:cubicBezTo>
                  <a:cubicBezTo>
                    <a:pt x="11698" y="31011"/>
                    <a:pt x="14198" y="32058"/>
                    <a:pt x="16409" y="32908"/>
                  </a:cubicBezTo>
                  <a:cubicBezTo>
                    <a:pt x="19863" y="34230"/>
                    <a:pt x="23789" y="35486"/>
                    <a:pt x="27766" y="35486"/>
                  </a:cubicBezTo>
                  <a:cubicBezTo>
                    <a:pt x="28761" y="35486"/>
                    <a:pt x="29755" y="35408"/>
                    <a:pt x="30789" y="35251"/>
                  </a:cubicBezTo>
                  <a:lnTo>
                    <a:pt x="30750" y="35080"/>
                  </a:lnTo>
                  <a:cubicBezTo>
                    <a:pt x="29759" y="35260"/>
                    <a:pt x="28763" y="35340"/>
                    <a:pt x="27769" y="35340"/>
                  </a:cubicBezTo>
                  <a:cubicBezTo>
                    <a:pt x="23827" y="35340"/>
                    <a:pt x="19915" y="34081"/>
                    <a:pt x="16487" y="32764"/>
                  </a:cubicBezTo>
                  <a:cubicBezTo>
                    <a:pt x="14302" y="31914"/>
                    <a:pt x="11816" y="30880"/>
                    <a:pt x="10076" y="29166"/>
                  </a:cubicBezTo>
                  <a:cubicBezTo>
                    <a:pt x="9278" y="28381"/>
                    <a:pt x="8663" y="27465"/>
                    <a:pt x="8087" y="26589"/>
                  </a:cubicBezTo>
                  <a:cubicBezTo>
                    <a:pt x="2840" y="18515"/>
                    <a:pt x="171" y="9317"/>
                    <a:pt x="3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2" name="Google Shape;582;p24"/>
            <p:cNvSpPr/>
            <p:nvPr/>
          </p:nvSpPr>
          <p:spPr>
            <a:xfrm>
              <a:off x="-85244" y="4788075"/>
              <a:ext cx="1957945" cy="2249600"/>
            </a:xfrm>
            <a:custGeom>
              <a:avLst/>
              <a:gdLst/>
              <a:ahLst/>
              <a:cxnLst/>
              <a:rect l="l" t="t" r="r" b="b"/>
              <a:pathLst>
                <a:path w="30384" h="34910" extrusionOk="0">
                  <a:moveTo>
                    <a:pt x="406" y="0"/>
                  </a:moveTo>
                  <a:cubicBezTo>
                    <a:pt x="1" y="9395"/>
                    <a:pt x="2801" y="19038"/>
                    <a:pt x="8296" y="27098"/>
                  </a:cubicBezTo>
                  <a:cubicBezTo>
                    <a:pt x="8964" y="28080"/>
                    <a:pt x="9762" y="29205"/>
                    <a:pt x="10913" y="30056"/>
                  </a:cubicBezTo>
                  <a:cubicBezTo>
                    <a:pt x="11829" y="30723"/>
                    <a:pt x="12889" y="31207"/>
                    <a:pt x="14001" y="31665"/>
                  </a:cubicBezTo>
                  <a:cubicBezTo>
                    <a:pt x="17783" y="33235"/>
                    <a:pt x="22559" y="34910"/>
                    <a:pt x="27439" y="34910"/>
                  </a:cubicBezTo>
                  <a:cubicBezTo>
                    <a:pt x="28407" y="34910"/>
                    <a:pt x="29389" y="34831"/>
                    <a:pt x="30383" y="34701"/>
                  </a:cubicBezTo>
                  <a:lnTo>
                    <a:pt x="30357" y="34544"/>
                  </a:lnTo>
                  <a:cubicBezTo>
                    <a:pt x="29513" y="34670"/>
                    <a:pt x="28551" y="34767"/>
                    <a:pt x="27420" y="34767"/>
                  </a:cubicBezTo>
                  <a:cubicBezTo>
                    <a:pt x="24450" y="34767"/>
                    <a:pt x="20312" y="34095"/>
                    <a:pt x="14067" y="31508"/>
                  </a:cubicBezTo>
                  <a:cubicBezTo>
                    <a:pt x="12968" y="31050"/>
                    <a:pt x="11908" y="30592"/>
                    <a:pt x="11005" y="29925"/>
                  </a:cubicBezTo>
                  <a:cubicBezTo>
                    <a:pt x="9893" y="29087"/>
                    <a:pt x="9095" y="27975"/>
                    <a:pt x="8427" y="26994"/>
                  </a:cubicBezTo>
                  <a:cubicBezTo>
                    <a:pt x="2945" y="18947"/>
                    <a:pt x="158" y="9369"/>
                    <a:pt x="57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3" name="Google Shape;583;p24"/>
            <p:cNvSpPr/>
            <p:nvPr/>
          </p:nvSpPr>
          <p:spPr>
            <a:xfrm>
              <a:off x="-22866" y="4777120"/>
              <a:ext cx="1864378" cy="2213385"/>
            </a:xfrm>
            <a:custGeom>
              <a:avLst/>
              <a:gdLst/>
              <a:ahLst/>
              <a:cxnLst/>
              <a:rect l="l" t="t" r="r" b="b"/>
              <a:pathLst>
                <a:path w="28932" h="34348" extrusionOk="0">
                  <a:moveTo>
                    <a:pt x="1" y="0"/>
                  </a:moveTo>
                  <a:cubicBezTo>
                    <a:pt x="132" y="9709"/>
                    <a:pt x="2238" y="18018"/>
                    <a:pt x="6282" y="24717"/>
                  </a:cubicBezTo>
                  <a:cubicBezTo>
                    <a:pt x="7198" y="26248"/>
                    <a:pt x="8506" y="28197"/>
                    <a:pt x="10442" y="29637"/>
                  </a:cubicBezTo>
                  <a:cubicBezTo>
                    <a:pt x="11908" y="30710"/>
                    <a:pt x="13622" y="31456"/>
                    <a:pt x="14944" y="31953"/>
                  </a:cubicBezTo>
                  <a:cubicBezTo>
                    <a:pt x="19039" y="33549"/>
                    <a:pt x="22964" y="34347"/>
                    <a:pt x="26628" y="34347"/>
                  </a:cubicBezTo>
                  <a:cubicBezTo>
                    <a:pt x="27400" y="34347"/>
                    <a:pt x="28172" y="34295"/>
                    <a:pt x="28931" y="34229"/>
                  </a:cubicBezTo>
                  <a:lnTo>
                    <a:pt x="28918" y="34072"/>
                  </a:lnTo>
                  <a:cubicBezTo>
                    <a:pt x="28170" y="34143"/>
                    <a:pt x="27409" y="34179"/>
                    <a:pt x="26637" y="34179"/>
                  </a:cubicBezTo>
                  <a:cubicBezTo>
                    <a:pt x="22981" y="34179"/>
                    <a:pt x="19069" y="33386"/>
                    <a:pt x="14996" y="31809"/>
                  </a:cubicBezTo>
                  <a:cubicBezTo>
                    <a:pt x="13674" y="31285"/>
                    <a:pt x="11986" y="30566"/>
                    <a:pt x="10547" y="29506"/>
                  </a:cubicBezTo>
                  <a:cubicBezTo>
                    <a:pt x="8611" y="28080"/>
                    <a:pt x="7328" y="26156"/>
                    <a:pt x="6412" y="24625"/>
                  </a:cubicBezTo>
                  <a:cubicBezTo>
                    <a:pt x="2395" y="17978"/>
                    <a:pt x="289" y="9683"/>
                    <a:pt x="1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4" name="Google Shape;584;p24"/>
            <p:cNvSpPr/>
            <p:nvPr/>
          </p:nvSpPr>
          <p:spPr>
            <a:xfrm>
              <a:off x="12576" y="4793939"/>
              <a:ext cx="1851683" cy="2143403"/>
            </a:xfrm>
            <a:custGeom>
              <a:avLst/>
              <a:gdLst/>
              <a:ahLst/>
              <a:cxnLst/>
              <a:rect l="l" t="t" r="r" b="b"/>
              <a:pathLst>
                <a:path w="28735" h="33262" extrusionOk="0">
                  <a:moveTo>
                    <a:pt x="1" y="1"/>
                  </a:moveTo>
                  <a:cubicBezTo>
                    <a:pt x="210" y="6203"/>
                    <a:pt x="1414" y="12327"/>
                    <a:pt x="3546" y="18241"/>
                  </a:cubicBezTo>
                  <a:cubicBezTo>
                    <a:pt x="4855" y="21865"/>
                    <a:pt x="7171" y="27007"/>
                    <a:pt x="11960" y="29768"/>
                  </a:cubicBezTo>
                  <a:cubicBezTo>
                    <a:pt x="13033" y="30383"/>
                    <a:pt x="14302" y="30933"/>
                    <a:pt x="15938" y="31469"/>
                  </a:cubicBezTo>
                  <a:cubicBezTo>
                    <a:pt x="19549" y="32660"/>
                    <a:pt x="23095" y="33262"/>
                    <a:pt x="26484" y="33262"/>
                  </a:cubicBezTo>
                  <a:cubicBezTo>
                    <a:pt x="27256" y="33262"/>
                    <a:pt x="28002" y="33236"/>
                    <a:pt x="28734" y="33183"/>
                  </a:cubicBezTo>
                  <a:lnTo>
                    <a:pt x="28721" y="33026"/>
                  </a:lnTo>
                  <a:cubicBezTo>
                    <a:pt x="27987" y="33086"/>
                    <a:pt x="27245" y="33115"/>
                    <a:pt x="26495" y="33115"/>
                  </a:cubicBezTo>
                  <a:cubicBezTo>
                    <a:pt x="23119" y="33115"/>
                    <a:pt x="19596" y="32514"/>
                    <a:pt x="15977" y="31325"/>
                  </a:cubicBezTo>
                  <a:cubicBezTo>
                    <a:pt x="14367" y="30789"/>
                    <a:pt x="13098" y="30266"/>
                    <a:pt x="12038" y="29637"/>
                  </a:cubicBezTo>
                  <a:cubicBezTo>
                    <a:pt x="9762" y="28329"/>
                    <a:pt x="6425" y="25712"/>
                    <a:pt x="3703" y="18188"/>
                  </a:cubicBezTo>
                  <a:cubicBezTo>
                    <a:pt x="1571" y="12300"/>
                    <a:pt x="380" y="6177"/>
                    <a:pt x="1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5" name="Google Shape;585;p24"/>
            <p:cNvSpPr/>
            <p:nvPr/>
          </p:nvSpPr>
          <p:spPr>
            <a:xfrm>
              <a:off x="58135" y="4788075"/>
              <a:ext cx="1807800" cy="2110539"/>
            </a:xfrm>
            <a:custGeom>
              <a:avLst/>
              <a:gdLst/>
              <a:ahLst/>
              <a:cxnLst/>
              <a:rect l="l" t="t" r="r" b="b"/>
              <a:pathLst>
                <a:path w="28054" h="32752" extrusionOk="0">
                  <a:moveTo>
                    <a:pt x="0" y="0"/>
                  </a:moveTo>
                  <a:cubicBezTo>
                    <a:pt x="105" y="7144"/>
                    <a:pt x="1688" y="14145"/>
                    <a:pt x="4658" y="20805"/>
                  </a:cubicBezTo>
                  <a:cubicBezTo>
                    <a:pt x="5430" y="22545"/>
                    <a:pt x="6425" y="24547"/>
                    <a:pt x="7929" y="26274"/>
                  </a:cubicBezTo>
                  <a:cubicBezTo>
                    <a:pt x="10075" y="28734"/>
                    <a:pt x="13229" y="30618"/>
                    <a:pt x="17036" y="31678"/>
                  </a:cubicBezTo>
                  <a:cubicBezTo>
                    <a:pt x="19627" y="32398"/>
                    <a:pt x="22440" y="32751"/>
                    <a:pt x="25607" y="32751"/>
                  </a:cubicBezTo>
                  <a:cubicBezTo>
                    <a:pt x="26392" y="32751"/>
                    <a:pt x="27216" y="32738"/>
                    <a:pt x="28053" y="32686"/>
                  </a:cubicBezTo>
                  <a:lnTo>
                    <a:pt x="28027" y="32529"/>
                  </a:lnTo>
                  <a:cubicBezTo>
                    <a:pt x="27219" y="32569"/>
                    <a:pt x="26433" y="32590"/>
                    <a:pt x="25669" y="32590"/>
                  </a:cubicBezTo>
                  <a:cubicBezTo>
                    <a:pt x="22487" y="32590"/>
                    <a:pt x="19673" y="32236"/>
                    <a:pt x="17089" y="31508"/>
                  </a:cubicBezTo>
                  <a:cubicBezTo>
                    <a:pt x="13307" y="30448"/>
                    <a:pt x="10193" y="28603"/>
                    <a:pt x="8060" y="26169"/>
                  </a:cubicBezTo>
                  <a:cubicBezTo>
                    <a:pt x="6569" y="24442"/>
                    <a:pt x="5574" y="22453"/>
                    <a:pt x="4802" y="20739"/>
                  </a:cubicBezTo>
                  <a:cubicBezTo>
                    <a:pt x="1845" y="14105"/>
                    <a:pt x="288" y="7131"/>
                    <a:pt x="1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93513" y="4793939"/>
              <a:ext cx="1747999" cy="2058278"/>
            </a:xfrm>
            <a:custGeom>
              <a:avLst/>
              <a:gdLst/>
              <a:ahLst/>
              <a:cxnLst/>
              <a:rect l="l" t="t" r="r" b="b"/>
              <a:pathLst>
                <a:path w="27126" h="31941" extrusionOk="0">
                  <a:moveTo>
                    <a:pt x="1" y="1"/>
                  </a:moveTo>
                  <a:cubicBezTo>
                    <a:pt x="171" y="5758"/>
                    <a:pt x="1453" y="11842"/>
                    <a:pt x="3848" y="18110"/>
                  </a:cubicBezTo>
                  <a:cubicBezTo>
                    <a:pt x="4842" y="20714"/>
                    <a:pt x="6150" y="23671"/>
                    <a:pt x="8362" y="26052"/>
                  </a:cubicBezTo>
                  <a:cubicBezTo>
                    <a:pt x="10481" y="28342"/>
                    <a:pt x="13517" y="30135"/>
                    <a:pt x="16880" y="31077"/>
                  </a:cubicBezTo>
                  <a:cubicBezTo>
                    <a:pt x="18908" y="31653"/>
                    <a:pt x="21080" y="31940"/>
                    <a:pt x="23304" y="31940"/>
                  </a:cubicBezTo>
                  <a:cubicBezTo>
                    <a:pt x="24587" y="31940"/>
                    <a:pt x="25869" y="31849"/>
                    <a:pt x="27125" y="31653"/>
                  </a:cubicBezTo>
                  <a:lnTo>
                    <a:pt x="27112" y="31482"/>
                  </a:lnTo>
                  <a:cubicBezTo>
                    <a:pt x="25838" y="31672"/>
                    <a:pt x="24565" y="31765"/>
                    <a:pt x="23309" y="31765"/>
                  </a:cubicBezTo>
                  <a:cubicBezTo>
                    <a:pt x="21093" y="31765"/>
                    <a:pt x="18931" y="31475"/>
                    <a:pt x="16919" y="30907"/>
                  </a:cubicBezTo>
                  <a:cubicBezTo>
                    <a:pt x="13582" y="29978"/>
                    <a:pt x="10586" y="28211"/>
                    <a:pt x="8479" y="25935"/>
                  </a:cubicBezTo>
                  <a:cubicBezTo>
                    <a:pt x="6281" y="23566"/>
                    <a:pt x="4973" y="20622"/>
                    <a:pt x="3991" y="18045"/>
                  </a:cubicBezTo>
                  <a:cubicBezTo>
                    <a:pt x="1610" y="11790"/>
                    <a:pt x="328" y="5732"/>
                    <a:pt x="1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87" name="Google Shape;587;p24"/>
          <p:cNvGrpSpPr/>
          <p:nvPr/>
        </p:nvGrpSpPr>
        <p:grpSpPr>
          <a:xfrm rot="2940132">
            <a:off x="-581048" y="-1381331"/>
            <a:ext cx="1995487" cy="2687540"/>
            <a:chOff x="-710255" y="-731837"/>
            <a:chExt cx="1496683" cy="2015748"/>
          </a:xfrm>
        </p:grpSpPr>
        <p:sp>
          <p:nvSpPr>
            <p:cNvPr id="588" name="Google Shape;588;p24"/>
            <p:cNvSpPr/>
            <p:nvPr/>
          </p:nvSpPr>
          <p:spPr>
            <a:xfrm>
              <a:off x="-710255" y="-731837"/>
              <a:ext cx="1496683" cy="2015748"/>
            </a:xfrm>
            <a:custGeom>
              <a:avLst/>
              <a:gdLst/>
              <a:ahLst/>
              <a:cxnLst/>
              <a:rect l="l" t="t" r="r" b="b"/>
              <a:pathLst>
                <a:path w="23226" h="31281" extrusionOk="0">
                  <a:moveTo>
                    <a:pt x="20647" y="0"/>
                  </a:moveTo>
                  <a:cubicBezTo>
                    <a:pt x="19835" y="0"/>
                    <a:pt x="18989" y="479"/>
                    <a:pt x="18280" y="965"/>
                  </a:cubicBezTo>
                  <a:cubicBezTo>
                    <a:pt x="12091" y="5256"/>
                    <a:pt x="6922" y="10896"/>
                    <a:pt x="2369" y="16915"/>
                  </a:cubicBezTo>
                  <a:cubicBezTo>
                    <a:pt x="1191" y="18472"/>
                    <a:pt x="1" y="20513"/>
                    <a:pt x="903" y="22240"/>
                  </a:cubicBezTo>
                  <a:cubicBezTo>
                    <a:pt x="1361" y="23130"/>
                    <a:pt x="2251" y="23680"/>
                    <a:pt x="3128" y="24177"/>
                  </a:cubicBezTo>
                  <a:cubicBezTo>
                    <a:pt x="8061" y="26990"/>
                    <a:pt x="13281" y="29293"/>
                    <a:pt x="18672" y="31072"/>
                  </a:cubicBezTo>
                  <a:cubicBezTo>
                    <a:pt x="18981" y="31172"/>
                    <a:pt x="19300" y="31281"/>
                    <a:pt x="19620" y="31281"/>
                  </a:cubicBezTo>
                  <a:cubicBezTo>
                    <a:pt x="19679" y="31281"/>
                    <a:pt x="19738" y="31277"/>
                    <a:pt x="19798" y="31269"/>
                  </a:cubicBezTo>
                  <a:cubicBezTo>
                    <a:pt x="20504" y="31177"/>
                    <a:pt x="20949" y="30470"/>
                    <a:pt x="21158" y="29790"/>
                  </a:cubicBezTo>
                  <a:cubicBezTo>
                    <a:pt x="22336" y="26087"/>
                    <a:pt x="23226" y="11158"/>
                    <a:pt x="23056" y="3843"/>
                  </a:cubicBezTo>
                  <a:cubicBezTo>
                    <a:pt x="23029" y="2548"/>
                    <a:pt x="22637" y="782"/>
                    <a:pt x="21472" y="193"/>
                  </a:cubicBezTo>
                  <a:cubicBezTo>
                    <a:pt x="21206" y="58"/>
                    <a:pt x="20929" y="0"/>
                    <a:pt x="2064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9" name="Google Shape;589;p24"/>
            <p:cNvSpPr/>
            <p:nvPr/>
          </p:nvSpPr>
          <p:spPr>
            <a:xfrm>
              <a:off x="-647877" y="-647584"/>
              <a:ext cx="1371928" cy="1847237"/>
            </a:xfrm>
            <a:custGeom>
              <a:avLst/>
              <a:gdLst/>
              <a:ahLst/>
              <a:cxnLst/>
              <a:rect l="l" t="t" r="r" b="b"/>
              <a:pathLst>
                <a:path w="21290" h="28666" extrusionOk="0">
                  <a:moveTo>
                    <a:pt x="18968" y="1"/>
                  </a:moveTo>
                  <a:cubicBezTo>
                    <a:pt x="18225" y="1"/>
                    <a:pt x="17438" y="440"/>
                    <a:pt x="16775" y="879"/>
                  </a:cubicBezTo>
                  <a:cubicBezTo>
                    <a:pt x="11084" y="4804"/>
                    <a:pt x="6360" y="9985"/>
                    <a:pt x="2173" y="15494"/>
                  </a:cubicBezTo>
                  <a:cubicBezTo>
                    <a:pt x="1100" y="16920"/>
                    <a:pt x="1" y="18804"/>
                    <a:pt x="812" y="20388"/>
                  </a:cubicBezTo>
                  <a:cubicBezTo>
                    <a:pt x="1244" y="21199"/>
                    <a:pt x="2055" y="21709"/>
                    <a:pt x="2866" y="22154"/>
                  </a:cubicBezTo>
                  <a:cubicBezTo>
                    <a:pt x="7394" y="24719"/>
                    <a:pt x="12170" y="26852"/>
                    <a:pt x="17129" y="28487"/>
                  </a:cubicBezTo>
                  <a:cubicBezTo>
                    <a:pt x="17408" y="28576"/>
                    <a:pt x="17706" y="28666"/>
                    <a:pt x="17998" y="28666"/>
                  </a:cubicBezTo>
                  <a:cubicBezTo>
                    <a:pt x="18049" y="28666"/>
                    <a:pt x="18099" y="28663"/>
                    <a:pt x="18149" y="28657"/>
                  </a:cubicBezTo>
                  <a:cubicBezTo>
                    <a:pt x="18803" y="28579"/>
                    <a:pt x="19196" y="27924"/>
                    <a:pt x="19418" y="27309"/>
                  </a:cubicBezTo>
                  <a:cubicBezTo>
                    <a:pt x="20491" y="23921"/>
                    <a:pt x="21289" y="10234"/>
                    <a:pt x="21159" y="3509"/>
                  </a:cubicBezTo>
                  <a:cubicBezTo>
                    <a:pt x="21132" y="2318"/>
                    <a:pt x="20766" y="708"/>
                    <a:pt x="19706" y="172"/>
                  </a:cubicBezTo>
                  <a:cubicBezTo>
                    <a:pt x="19470" y="52"/>
                    <a:pt x="19221" y="1"/>
                    <a:pt x="1896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90" name="Google Shape;590;p24"/>
          <p:cNvSpPr/>
          <p:nvPr/>
        </p:nvSpPr>
        <p:spPr>
          <a:xfrm>
            <a:off x="11745608" y="719987"/>
            <a:ext cx="667856" cy="6166479"/>
          </a:xfrm>
          <a:custGeom>
            <a:avLst/>
            <a:gdLst/>
            <a:ahLst/>
            <a:cxnLst/>
            <a:rect l="l" t="t" r="r" b="b"/>
            <a:pathLst>
              <a:path w="7773" h="71770" extrusionOk="0">
                <a:moveTo>
                  <a:pt x="7773" y="0"/>
                </a:moveTo>
                <a:lnTo>
                  <a:pt x="5038" y="118"/>
                </a:lnTo>
                <a:cubicBezTo>
                  <a:pt x="3062" y="24050"/>
                  <a:pt x="2722" y="47929"/>
                  <a:pt x="1" y="71769"/>
                </a:cubicBezTo>
                <a:lnTo>
                  <a:pt x="7773" y="71769"/>
                </a:lnTo>
                <a:lnTo>
                  <a:pt x="7773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91" name="Google Shape;591;p24"/>
          <p:cNvSpPr/>
          <p:nvPr/>
        </p:nvSpPr>
        <p:spPr>
          <a:xfrm rot="7505640">
            <a:off x="-307300" y="5719772"/>
            <a:ext cx="1675168" cy="1190325"/>
          </a:xfrm>
          <a:custGeom>
            <a:avLst/>
            <a:gdLst/>
            <a:ahLst/>
            <a:cxnLst/>
            <a:rect l="l" t="t" r="r" b="b"/>
            <a:pathLst>
              <a:path w="19497" h="13854" extrusionOk="0">
                <a:moveTo>
                  <a:pt x="3506" y="1"/>
                </a:moveTo>
                <a:cubicBezTo>
                  <a:pt x="3175" y="1"/>
                  <a:pt x="2860" y="3"/>
                  <a:pt x="2565" y="8"/>
                </a:cubicBezTo>
                <a:cubicBezTo>
                  <a:pt x="1767" y="21"/>
                  <a:pt x="681" y="270"/>
                  <a:pt x="328" y="990"/>
                </a:cubicBezTo>
                <a:cubicBezTo>
                  <a:pt x="0" y="1631"/>
                  <a:pt x="393" y="2364"/>
                  <a:pt x="799" y="2952"/>
                </a:cubicBezTo>
                <a:cubicBezTo>
                  <a:pt x="3429" y="6773"/>
                  <a:pt x="6909" y="9953"/>
                  <a:pt x="10612" y="12753"/>
                </a:cubicBezTo>
                <a:cubicBezTo>
                  <a:pt x="11337" y="13299"/>
                  <a:pt x="12244" y="13853"/>
                  <a:pt x="13102" y="13853"/>
                </a:cubicBezTo>
                <a:cubicBezTo>
                  <a:pt x="13374" y="13853"/>
                  <a:pt x="13641" y="13798"/>
                  <a:pt x="13896" y="13669"/>
                </a:cubicBezTo>
                <a:cubicBezTo>
                  <a:pt x="14433" y="13394"/>
                  <a:pt x="14786" y="12831"/>
                  <a:pt x="15087" y="12295"/>
                </a:cubicBezTo>
                <a:cubicBezTo>
                  <a:pt x="16827" y="9246"/>
                  <a:pt x="18253" y="6040"/>
                  <a:pt x="19340" y="2704"/>
                </a:cubicBezTo>
                <a:cubicBezTo>
                  <a:pt x="19431" y="2481"/>
                  <a:pt x="19497" y="2246"/>
                  <a:pt x="19457" y="2023"/>
                </a:cubicBezTo>
                <a:cubicBezTo>
                  <a:pt x="19392" y="1578"/>
                  <a:pt x="18973" y="1317"/>
                  <a:pt x="18541" y="1186"/>
                </a:cubicBezTo>
                <a:cubicBezTo>
                  <a:pt x="16413" y="513"/>
                  <a:pt x="8250" y="1"/>
                  <a:pt x="350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514365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7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" name="Google Shape;773;p31"/>
          <p:cNvSpPr/>
          <p:nvPr/>
        </p:nvSpPr>
        <p:spPr>
          <a:xfrm>
            <a:off x="10984731" y="6342928"/>
            <a:ext cx="1326691" cy="535883"/>
          </a:xfrm>
          <a:custGeom>
            <a:avLst/>
            <a:gdLst/>
            <a:ahLst/>
            <a:cxnLst/>
            <a:rect l="l" t="t" r="r" b="b"/>
            <a:pathLst>
              <a:path w="15441" h="6237" extrusionOk="0">
                <a:moveTo>
                  <a:pt x="8007" y="1"/>
                </a:moveTo>
                <a:cubicBezTo>
                  <a:pt x="7913" y="1"/>
                  <a:pt x="7817" y="2"/>
                  <a:pt x="7721" y="5"/>
                </a:cubicBezTo>
                <a:cubicBezTo>
                  <a:pt x="1139" y="201"/>
                  <a:pt x="1" y="6207"/>
                  <a:pt x="1" y="6207"/>
                </a:cubicBezTo>
                <a:cubicBezTo>
                  <a:pt x="1290" y="6226"/>
                  <a:pt x="2578" y="6236"/>
                  <a:pt x="3867" y="6236"/>
                </a:cubicBezTo>
                <a:cubicBezTo>
                  <a:pt x="7732" y="6236"/>
                  <a:pt x="11594" y="6148"/>
                  <a:pt x="15441" y="5971"/>
                </a:cubicBezTo>
                <a:cubicBezTo>
                  <a:pt x="15441" y="5971"/>
                  <a:pt x="14348" y="1"/>
                  <a:pt x="800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4" name="Google Shape;774;p31"/>
          <p:cNvSpPr/>
          <p:nvPr/>
        </p:nvSpPr>
        <p:spPr>
          <a:xfrm>
            <a:off x="-119844" y="-381796"/>
            <a:ext cx="1567267" cy="1814115"/>
          </a:xfrm>
          <a:custGeom>
            <a:avLst/>
            <a:gdLst/>
            <a:ahLst/>
            <a:cxnLst/>
            <a:rect l="l" t="t" r="r" b="b"/>
            <a:pathLst>
              <a:path w="18241" h="21114" extrusionOk="0">
                <a:moveTo>
                  <a:pt x="18241" y="584"/>
                </a:moveTo>
                <a:lnTo>
                  <a:pt x="18241" y="584"/>
                </a:lnTo>
                <a:cubicBezTo>
                  <a:pt x="18241" y="584"/>
                  <a:pt x="18241" y="584"/>
                  <a:pt x="18241" y="584"/>
                </a:cubicBezTo>
                <a:cubicBezTo>
                  <a:pt x="18241" y="584"/>
                  <a:pt x="18241" y="584"/>
                  <a:pt x="18241" y="584"/>
                </a:cubicBezTo>
                <a:close/>
                <a:moveTo>
                  <a:pt x="14496" y="1"/>
                </a:moveTo>
                <a:cubicBezTo>
                  <a:pt x="13061" y="1"/>
                  <a:pt x="11619" y="233"/>
                  <a:pt x="10246" y="649"/>
                </a:cubicBezTo>
                <a:cubicBezTo>
                  <a:pt x="8100" y="1303"/>
                  <a:pt x="6072" y="2402"/>
                  <a:pt x="4463" y="3959"/>
                </a:cubicBezTo>
                <a:cubicBezTo>
                  <a:pt x="1898" y="6446"/>
                  <a:pt x="537" y="9808"/>
                  <a:pt x="236" y="13276"/>
                </a:cubicBezTo>
                <a:cubicBezTo>
                  <a:pt x="1" y="15866"/>
                  <a:pt x="864" y="19386"/>
                  <a:pt x="2487" y="20956"/>
                </a:cubicBezTo>
                <a:cubicBezTo>
                  <a:pt x="2500" y="20969"/>
                  <a:pt x="2670" y="21113"/>
                  <a:pt x="2670" y="21113"/>
                </a:cubicBezTo>
                <a:cubicBezTo>
                  <a:pt x="2670" y="21113"/>
                  <a:pt x="4855" y="18496"/>
                  <a:pt x="5640" y="17371"/>
                </a:cubicBezTo>
                <a:cubicBezTo>
                  <a:pt x="8218" y="13681"/>
                  <a:pt x="10861" y="10057"/>
                  <a:pt x="13596" y="6485"/>
                </a:cubicBezTo>
                <a:cubicBezTo>
                  <a:pt x="14368" y="5477"/>
                  <a:pt x="15153" y="4483"/>
                  <a:pt x="15938" y="3462"/>
                </a:cubicBezTo>
                <a:cubicBezTo>
                  <a:pt x="16158" y="3191"/>
                  <a:pt x="17999" y="582"/>
                  <a:pt x="18233" y="582"/>
                </a:cubicBezTo>
                <a:cubicBezTo>
                  <a:pt x="18236" y="582"/>
                  <a:pt x="18238" y="583"/>
                  <a:pt x="18241" y="584"/>
                </a:cubicBezTo>
                <a:lnTo>
                  <a:pt x="18241" y="584"/>
                </a:lnTo>
                <a:cubicBezTo>
                  <a:pt x="17035" y="184"/>
                  <a:pt x="15768" y="1"/>
                  <a:pt x="1449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5" name="Google Shape;775;p31"/>
          <p:cNvSpPr/>
          <p:nvPr/>
        </p:nvSpPr>
        <p:spPr>
          <a:xfrm>
            <a:off x="10893210" y="-131012"/>
            <a:ext cx="1334509" cy="4751119"/>
          </a:xfrm>
          <a:custGeom>
            <a:avLst/>
            <a:gdLst/>
            <a:ahLst/>
            <a:cxnLst/>
            <a:rect l="l" t="t" r="r" b="b"/>
            <a:pathLst>
              <a:path w="15532" h="55297" extrusionOk="0">
                <a:moveTo>
                  <a:pt x="0" y="1"/>
                </a:moveTo>
                <a:cubicBezTo>
                  <a:pt x="1269" y="3965"/>
                  <a:pt x="2408" y="7982"/>
                  <a:pt x="3428" y="12052"/>
                </a:cubicBezTo>
                <a:cubicBezTo>
                  <a:pt x="5234" y="19248"/>
                  <a:pt x="6673" y="26549"/>
                  <a:pt x="8112" y="33824"/>
                </a:cubicBezTo>
                <a:cubicBezTo>
                  <a:pt x="8832" y="37475"/>
                  <a:pt x="9552" y="41126"/>
                  <a:pt x="10324" y="44750"/>
                </a:cubicBezTo>
                <a:cubicBezTo>
                  <a:pt x="10690" y="46569"/>
                  <a:pt x="11083" y="48388"/>
                  <a:pt x="11501" y="50193"/>
                </a:cubicBezTo>
                <a:cubicBezTo>
                  <a:pt x="11685" y="51096"/>
                  <a:pt x="11907" y="52012"/>
                  <a:pt x="12116" y="52915"/>
                </a:cubicBezTo>
                <a:cubicBezTo>
                  <a:pt x="12286" y="53582"/>
                  <a:pt x="12326" y="54825"/>
                  <a:pt x="12836" y="55296"/>
                </a:cubicBezTo>
                <a:cubicBezTo>
                  <a:pt x="13595" y="53844"/>
                  <a:pt x="13556" y="51685"/>
                  <a:pt x="13687" y="50062"/>
                </a:cubicBezTo>
                <a:cubicBezTo>
                  <a:pt x="14773" y="37200"/>
                  <a:pt x="15113" y="24273"/>
                  <a:pt x="15388" y="11358"/>
                </a:cubicBezTo>
                <a:cubicBezTo>
                  <a:pt x="15466" y="7956"/>
                  <a:pt x="15531" y="4528"/>
                  <a:pt x="15191" y="1152"/>
                </a:cubicBezTo>
                <a:cubicBezTo>
                  <a:pt x="15178" y="891"/>
                  <a:pt x="15126" y="603"/>
                  <a:pt x="14930" y="446"/>
                </a:cubicBezTo>
                <a:cubicBezTo>
                  <a:pt x="14746" y="302"/>
                  <a:pt x="14498" y="276"/>
                  <a:pt x="14275" y="276"/>
                </a:cubicBezTo>
                <a:cubicBezTo>
                  <a:pt x="9513" y="184"/>
                  <a:pt x="4763" y="105"/>
                  <a:pt x="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6" name="Google Shape;776;p31"/>
          <p:cNvSpPr/>
          <p:nvPr/>
        </p:nvSpPr>
        <p:spPr>
          <a:xfrm>
            <a:off x="-1165065" y="4674016"/>
            <a:ext cx="2914063" cy="2599853"/>
          </a:xfrm>
          <a:custGeom>
            <a:avLst/>
            <a:gdLst/>
            <a:ahLst/>
            <a:cxnLst/>
            <a:rect l="l" t="t" r="r" b="b"/>
            <a:pathLst>
              <a:path w="33916" h="30259" extrusionOk="0">
                <a:moveTo>
                  <a:pt x="18054" y="1"/>
                </a:moveTo>
                <a:cubicBezTo>
                  <a:pt x="18042" y="1"/>
                  <a:pt x="18030" y="1"/>
                  <a:pt x="18018" y="2"/>
                </a:cubicBezTo>
                <a:cubicBezTo>
                  <a:pt x="17743" y="15"/>
                  <a:pt x="17468" y="159"/>
                  <a:pt x="17246" y="329"/>
                </a:cubicBezTo>
                <a:cubicBezTo>
                  <a:pt x="15819" y="1323"/>
                  <a:pt x="14694" y="2671"/>
                  <a:pt x="13582" y="4006"/>
                </a:cubicBezTo>
                <a:cubicBezTo>
                  <a:pt x="10952" y="7185"/>
                  <a:pt x="8322" y="10365"/>
                  <a:pt x="5653" y="13518"/>
                </a:cubicBezTo>
                <a:cubicBezTo>
                  <a:pt x="4527" y="14879"/>
                  <a:pt x="3284" y="16214"/>
                  <a:pt x="2329" y="17692"/>
                </a:cubicBezTo>
                <a:cubicBezTo>
                  <a:pt x="1911" y="18346"/>
                  <a:pt x="0" y="20819"/>
                  <a:pt x="838" y="21159"/>
                </a:cubicBezTo>
                <a:cubicBezTo>
                  <a:pt x="6660" y="23515"/>
                  <a:pt x="12718" y="25216"/>
                  <a:pt x="18672" y="27165"/>
                </a:cubicBezTo>
                <a:cubicBezTo>
                  <a:pt x="23029" y="28592"/>
                  <a:pt x="27439" y="30175"/>
                  <a:pt x="32031" y="30253"/>
                </a:cubicBezTo>
                <a:cubicBezTo>
                  <a:pt x="32104" y="30257"/>
                  <a:pt x="32178" y="30259"/>
                  <a:pt x="32253" y="30259"/>
                </a:cubicBezTo>
                <a:cubicBezTo>
                  <a:pt x="32744" y="30259"/>
                  <a:pt x="33265" y="30168"/>
                  <a:pt x="33549" y="29782"/>
                </a:cubicBezTo>
                <a:cubicBezTo>
                  <a:pt x="33915" y="29311"/>
                  <a:pt x="33745" y="28657"/>
                  <a:pt x="33562" y="28094"/>
                </a:cubicBezTo>
                <a:cubicBezTo>
                  <a:pt x="32816" y="25870"/>
                  <a:pt x="31809" y="23737"/>
                  <a:pt x="30788" y="21604"/>
                </a:cubicBezTo>
                <a:cubicBezTo>
                  <a:pt x="27779" y="15258"/>
                  <a:pt x="24756" y="8886"/>
                  <a:pt x="21040" y="2906"/>
                </a:cubicBezTo>
                <a:cubicBezTo>
                  <a:pt x="20412" y="1925"/>
                  <a:pt x="19758" y="931"/>
                  <a:pt x="18816" y="290"/>
                </a:cubicBezTo>
                <a:cubicBezTo>
                  <a:pt x="18603" y="139"/>
                  <a:pt x="18330" y="1"/>
                  <a:pt x="1805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777" name="Google Shape;777;p31"/>
          <p:cNvGrpSpPr/>
          <p:nvPr/>
        </p:nvGrpSpPr>
        <p:grpSpPr>
          <a:xfrm rot="-5575040">
            <a:off x="9167015" y="-1251156"/>
            <a:ext cx="4004944" cy="4774861"/>
            <a:chOff x="2274807" y="5319447"/>
            <a:chExt cx="3003420" cy="3580802"/>
          </a:xfrm>
        </p:grpSpPr>
        <p:sp>
          <p:nvSpPr>
            <p:cNvPr id="778" name="Google Shape;778;p31"/>
            <p:cNvSpPr/>
            <p:nvPr/>
          </p:nvSpPr>
          <p:spPr>
            <a:xfrm>
              <a:off x="2274807" y="5634301"/>
              <a:ext cx="3003420" cy="3207823"/>
            </a:xfrm>
            <a:custGeom>
              <a:avLst/>
              <a:gdLst/>
              <a:ahLst/>
              <a:cxnLst/>
              <a:rect l="l" t="t" r="r" b="b"/>
              <a:pathLst>
                <a:path w="46608" h="49780" extrusionOk="0">
                  <a:moveTo>
                    <a:pt x="44723" y="0"/>
                  </a:moveTo>
                  <a:cubicBezTo>
                    <a:pt x="42714" y="0"/>
                    <a:pt x="40675" y="88"/>
                    <a:pt x="38705" y="516"/>
                  </a:cubicBezTo>
                  <a:cubicBezTo>
                    <a:pt x="35813" y="1170"/>
                    <a:pt x="33497" y="2544"/>
                    <a:pt x="32162" y="4415"/>
                  </a:cubicBezTo>
                  <a:cubicBezTo>
                    <a:pt x="30252" y="7097"/>
                    <a:pt x="30461" y="10525"/>
                    <a:pt x="30658" y="13574"/>
                  </a:cubicBezTo>
                  <a:cubicBezTo>
                    <a:pt x="30919" y="17722"/>
                    <a:pt x="31103" y="22184"/>
                    <a:pt x="30723" y="26593"/>
                  </a:cubicBezTo>
                  <a:cubicBezTo>
                    <a:pt x="30566" y="28360"/>
                    <a:pt x="30317" y="30218"/>
                    <a:pt x="29454" y="31840"/>
                  </a:cubicBezTo>
                  <a:cubicBezTo>
                    <a:pt x="28342" y="33947"/>
                    <a:pt x="25620" y="36760"/>
                    <a:pt x="19065" y="38095"/>
                  </a:cubicBezTo>
                  <a:cubicBezTo>
                    <a:pt x="17495" y="38422"/>
                    <a:pt x="15898" y="38631"/>
                    <a:pt x="14328" y="38840"/>
                  </a:cubicBezTo>
                  <a:cubicBezTo>
                    <a:pt x="11672" y="39194"/>
                    <a:pt x="8937" y="39573"/>
                    <a:pt x="6386" y="40424"/>
                  </a:cubicBezTo>
                  <a:cubicBezTo>
                    <a:pt x="3703" y="41326"/>
                    <a:pt x="1898" y="42622"/>
                    <a:pt x="956" y="44270"/>
                  </a:cubicBezTo>
                  <a:cubicBezTo>
                    <a:pt x="0" y="45985"/>
                    <a:pt x="27" y="48000"/>
                    <a:pt x="79" y="49779"/>
                  </a:cubicBezTo>
                  <a:lnTo>
                    <a:pt x="249" y="49766"/>
                  </a:lnTo>
                  <a:cubicBezTo>
                    <a:pt x="210" y="48000"/>
                    <a:pt x="158" y="45998"/>
                    <a:pt x="1100" y="44336"/>
                  </a:cubicBezTo>
                  <a:cubicBezTo>
                    <a:pt x="2002" y="42713"/>
                    <a:pt x="3808" y="41457"/>
                    <a:pt x="6438" y="40567"/>
                  </a:cubicBezTo>
                  <a:cubicBezTo>
                    <a:pt x="8977" y="39730"/>
                    <a:pt x="11698" y="39364"/>
                    <a:pt x="14341" y="38997"/>
                  </a:cubicBezTo>
                  <a:cubicBezTo>
                    <a:pt x="15911" y="38788"/>
                    <a:pt x="17521" y="38566"/>
                    <a:pt x="19104" y="38252"/>
                  </a:cubicBezTo>
                  <a:cubicBezTo>
                    <a:pt x="25725" y="36904"/>
                    <a:pt x="28473" y="34064"/>
                    <a:pt x="29598" y="31919"/>
                  </a:cubicBezTo>
                  <a:cubicBezTo>
                    <a:pt x="30475" y="30270"/>
                    <a:pt x="30736" y="28386"/>
                    <a:pt x="30893" y="26606"/>
                  </a:cubicBezTo>
                  <a:cubicBezTo>
                    <a:pt x="31273" y="22184"/>
                    <a:pt x="31089" y="17722"/>
                    <a:pt x="30828" y="13561"/>
                  </a:cubicBezTo>
                  <a:cubicBezTo>
                    <a:pt x="30645" y="10551"/>
                    <a:pt x="30435" y="7149"/>
                    <a:pt x="32293" y="4506"/>
                  </a:cubicBezTo>
                  <a:cubicBezTo>
                    <a:pt x="33589" y="2674"/>
                    <a:pt x="35878" y="1327"/>
                    <a:pt x="38744" y="686"/>
                  </a:cubicBezTo>
                  <a:cubicBezTo>
                    <a:pt x="40729" y="240"/>
                    <a:pt x="42792" y="163"/>
                    <a:pt x="44831" y="163"/>
                  </a:cubicBezTo>
                  <a:cubicBezTo>
                    <a:pt x="45426" y="163"/>
                    <a:pt x="46019" y="169"/>
                    <a:pt x="46608" y="175"/>
                  </a:cubicBezTo>
                  <a:lnTo>
                    <a:pt x="46608" y="18"/>
                  </a:lnTo>
                  <a:cubicBezTo>
                    <a:pt x="45985" y="9"/>
                    <a:pt x="45355" y="0"/>
                    <a:pt x="44723" y="0"/>
                  </a:cubicBez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9" name="Google Shape;779;p31"/>
            <p:cNvSpPr/>
            <p:nvPr/>
          </p:nvSpPr>
          <p:spPr>
            <a:xfrm>
              <a:off x="2284086" y="5679602"/>
              <a:ext cx="2973068" cy="3097566"/>
            </a:xfrm>
            <a:custGeom>
              <a:avLst/>
              <a:gdLst/>
              <a:ahLst/>
              <a:cxnLst/>
              <a:rect l="l" t="t" r="r" b="b"/>
              <a:pathLst>
                <a:path w="46137" h="48069" extrusionOk="0">
                  <a:moveTo>
                    <a:pt x="42693" y="1"/>
                  </a:moveTo>
                  <a:cubicBezTo>
                    <a:pt x="40819" y="1"/>
                    <a:pt x="39194" y="255"/>
                    <a:pt x="37776" y="781"/>
                  </a:cubicBezTo>
                  <a:cubicBezTo>
                    <a:pt x="34819" y="1880"/>
                    <a:pt x="32738" y="3659"/>
                    <a:pt x="31940" y="5818"/>
                  </a:cubicBezTo>
                  <a:cubicBezTo>
                    <a:pt x="31299" y="7532"/>
                    <a:pt x="31286" y="9835"/>
                    <a:pt x="31390" y="12086"/>
                  </a:cubicBezTo>
                  <a:cubicBezTo>
                    <a:pt x="31417" y="12766"/>
                    <a:pt x="31456" y="13473"/>
                    <a:pt x="31482" y="14153"/>
                  </a:cubicBezTo>
                  <a:cubicBezTo>
                    <a:pt x="31626" y="17215"/>
                    <a:pt x="31757" y="20094"/>
                    <a:pt x="31613" y="23142"/>
                  </a:cubicBezTo>
                  <a:cubicBezTo>
                    <a:pt x="31456" y="26309"/>
                    <a:pt x="31103" y="29920"/>
                    <a:pt x="29035" y="32694"/>
                  </a:cubicBezTo>
                  <a:cubicBezTo>
                    <a:pt x="27112" y="35246"/>
                    <a:pt x="23775" y="37051"/>
                    <a:pt x="19104" y="38072"/>
                  </a:cubicBezTo>
                  <a:cubicBezTo>
                    <a:pt x="17495" y="38425"/>
                    <a:pt x="15833" y="38674"/>
                    <a:pt x="14223" y="38922"/>
                  </a:cubicBezTo>
                  <a:cubicBezTo>
                    <a:pt x="11986" y="39263"/>
                    <a:pt x="9683" y="39603"/>
                    <a:pt x="7485" y="40231"/>
                  </a:cubicBezTo>
                  <a:cubicBezTo>
                    <a:pt x="5117" y="40898"/>
                    <a:pt x="3455" y="41749"/>
                    <a:pt x="2225" y="42913"/>
                  </a:cubicBezTo>
                  <a:cubicBezTo>
                    <a:pt x="655" y="44379"/>
                    <a:pt x="0" y="46368"/>
                    <a:pt x="485" y="48069"/>
                  </a:cubicBezTo>
                  <a:lnTo>
                    <a:pt x="642" y="47977"/>
                  </a:lnTo>
                  <a:cubicBezTo>
                    <a:pt x="157" y="46368"/>
                    <a:pt x="825" y="44405"/>
                    <a:pt x="2316" y="42992"/>
                  </a:cubicBezTo>
                  <a:cubicBezTo>
                    <a:pt x="3533" y="41866"/>
                    <a:pt x="5182" y="41029"/>
                    <a:pt x="7524" y="40362"/>
                  </a:cubicBezTo>
                  <a:cubicBezTo>
                    <a:pt x="9709" y="39747"/>
                    <a:pt x="12025" y="39393"/>
                    <a:pt x="14250" y="39053"/>
                  </a:cubicBezTo>
                  <a:cubicBezTo>
                    <a:pt x="15859" y="38805"/>
                    <a:pt x="17521" y="38569"/>
                    <a:pt x="19130" y="38203"/>
                  </a:cubicBezTo>
                  <a:cubicBezTo>
                    <a:pt x="23841" y="37169"/>
                    <a:pt x="27229" y="35337"/>
                    <a:pt x="29166" y="32773"/>
                  </a:cubicBezTo>
                  <a:cubicBezTo>
                    <a:pt x="31273" y="29973"/>
                    <a:pt x="31613" y="26322"/>
                    <a:pt x="31783" y="23142"/>
                  </a:cubicBezTo>
                  <a:cubicBezTo>
                    <a:pt x="31927" y="20094"/>
                    <a:pt x="31796" y="17202"/>
                    <a:pt x="31652" y="14140"/>
                  </a:cubicBezTo>
                  <a:cubicBezTo>
                    <a:pt x="31613" y="13460"/>
                    <a:pt x="31587" y="12766"/>
                    <a:pt x="31547" y="12060"/>
                  </a:cubicBezTo>
                  <a:cubicBezTo>
                    <a:pt x="31456" y="9835"/>
                    <a:pt x="31456" y="7546"/>
                    <a:pt x="32084" y="5871"/>
                  </a:cubicBezTo>
                  <a:cubicBezTo>
                    <a:pt x="32869" y="3738"/>
                    <a:pt x="34923" y="1985"/>
                    <a:pt x="37828" y="925"/>
                  </a:cubicBezTo>
                  <a:cubicBezTo>
                    <a:pt x="39243" y="414"/>
                    <a:pt x="40855" y="161"/>
                    <a:pt x="42721" y="161"/>
                  </a:cubicBezTo>
                  <a:cubicBezTo>
                    <a:pt x="43771" y="161"/>
                    <a:pt x="44903" y="241"/>
                    <a:pt x="46124" y="401"/>
                  </a:cubicBezTo>
                  <a:lnTo>
                    <a:pt x="46137" y="244"/>
                  </a:lnTo>
                  <a:cubicBezTo>
                    <a:pt x="44904" y="83"/>
                    <a:pt x="43758" y="1"/>
                    <a:pt x="42693" y="1"/>
                  </a:cubicBez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0" name="Google Shape;780;p31"/>
            <p:cNvSpPr/>
            <p:nvPr/>
          </p:nvSpPr>
          <p:spPr>
            <a:xfrm>
              <a:off x="2333834" y="5724195"/>
              <a:ext cx="2860943" cy="2983830"/>
            </a:xfrm>
            <a:custGeom>
              <a:avLst/>
              <a:gdLst/>
              <a:ahLst/>
              <a:cxnLst/>
              <a:rect l="l" t="t" r="r" b="b"/>
              <a:pathLst>
                <a:path w="44397" h="46304" extrusionOk="0">
                  <a:moveTo>
                    <a:pt x="42012" y="1"/>
                  </a:moveTo>
                  <a:cubicBezTo>
                    <a:pt x="39038" y="1"/>
                    <a:pt x="36042" y="988"/>
                    <a:pt x="33785" y="2771"/>
                  </a:cubicBezTo>
                  <a:cubicBezTo>
                    <a:pt x="33000" y="3386"/>
                    <a:pt x="32450" y="4001"/>
                    <a:pt x="32097" y="4629"/>
                  </a:cubicBezTo>
                  <a:cubicBezTo>
                    <a:pt x="31403" y="5898"/>
                    <a:pt x="31417" y="7364"/>
                    <a:pt x="31417" y="8659"/>
                  </a:cubicBezTo>
                  <a:lnTo>
                    <a:pt x="31482" y="20187"/>
                  </a:lnTo>
                  <a:cubicBezTo>
                    <a:pt x="31508" y="24976"/>
                    <a:pt x="31312" y="29228"/>
                    <a:pt x="28656" y="32552"/>
                  </a:cubicBezTo>
                  <a:cubicBezTo>
                    <a:pt x="26588" y="35116"/>
                    <a:pt x="23199" y="36870"/>
                    <a:pt x="18280" y="37929"/>
                  </a:cubicBezTo>
                  <a:cubicBezTo>
                    <a:pt x="16788" y="38243"/>
                    <a:pt x="15270" y="38492"/>
                    <a:pt x="13778" y="38741"/>
                  </a:cubicBezTo>
                  <a:cubicBezTo>
                    <a:pt x="11319" y="39133"/>
                    <a:pt x="8741" y="39539"/>
                    <a:pt x="6346" y="40311"/>
                  </a:cubicBezTo>
                  <a:cubicBezTo>
                    <a:pt x="4488" y="40900"/>
                    <a:pt x="3154" y="41567"/>
                    <a:pt x="2120" y="42417"/>
                  </a:cubicBezTo>
                  <a:cubicBezTo>
                    <a:pt x="799" y="43490"/>
                    <a:pt x="27" y="44917"/>
                    <a:pt x="0" y="46304"/>
                  </a:cubicBezTo>
                  <a:lnTo>
                    <a:pt x="157" y="46304"/>
                  </a:lnTo>
                  <a:cubicBezTo>
                    <a:pt x="197" y="44969"/>
                    <a:pt x="943" y="43595"/>
                    <a:pt x="2238" y="42561"/>
                  </a:cubicBezTo>
                  <a:cubicBezTo>
                    <a:pt x="3258" y="41724"/>
                    <a:pt x="4593" y="41057"/>
                    <a:pt x="6399" y="40481"/>
                  </a:cubicBezTo>
                  <a:cubicBezTo>
                    <a:pt x="8793" y="39722"/>
                    <a:pt x="11345" y="39316"/>
                    <a:pt x="13818" y="38911"/>
                  </a:cubicBezTo>
                  <a:cubicBezTo>
                    <a:pt x="15296" y="38688"/>
                    <a:pt x="16840" y="38440"/>
                    <a:pt x="18332" y="38113"/>
                  </a:cubicBezTo>
                  <a:cubicBezTo>
                    <a:pt x="23278" y="37053"/>
                    <a:pt x="26706" y="35273"/>
                    <a:pt x="28773" y="32669"/>
                  </a:cubicBezTo>
                  <a:cubicBezTo>
                    <a:pt x="31456" y="29294"/>
                    <a:pt x="31678" y="25028"/>
                    <a:pt x="31639" y="20187"/>
                  </a:cubicBezTo>
                  <a:lnTo>
                    <a:pt x="31574" y="8659"/>
                  </a:lnTo>
                  <a:cubicBezTo>
                    <a:pt x="31560" y="7377"/>
                    <a:pt x="31560" y="5925"/>
                    <a:pt x="32228" y="4721"/>
                  </a:cubicBezTo>
                  <a:cubicBezTo>
                    <a:pt x="32568" y="4106"/>
                    <a:pt x="33118" y="3504"/>
                    <a:pt x="33876" y="2902"/>
                  </a:cubicBezTo>
                  <a:cubicBezTo>
                    <a:pt x="36095" y="1138"/>
                    <a:pt x="39069" y="163"/>
                    <a:pt x="42018" y="163"/>
                  </a:cubicBezTo>
                  <a:cubicBezTo>
                    <a:pt x="42809" y="163"/>
                    <a:pt x="43598" y="233"/>
                    <a:pt x="44370" y="377"/>
                  </a:cubicBezTo>
                  <a:lnTo>
                    <a:pt x="44396" y="220"/>
                  </a:lnTo>
                  <a:cubicBezTo>
                    <a:pt x="43613" y="72"/>
                    <a:pt x="42813" y="1"/>
                    <a:pt x="42012" y="1"/>
                  </a:cubicBez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1" name="Google Shape;781;p31"/>
            <p:cNvSpPr/>
            <p:nvPr/>
          </p:nvSpPr>
          <p:spPr>
            <a:xfrm>
              <a:off x="2424888" y="5762407"/>
              <a:ext cx="2668718" cy="2813257"/>
            </a:xfrm>
            <a:custGeom>
              <a:avLst/>
              <a:gdLst/>
              <a:ahLst/>
              <a:cxnLst/>
              <a:rect l="l" t="t" r="r" b="b"/>
              <a:pathLst>
                <a:path w="41414" h="43657" extrusionOk="0">
                  <a:moveTo>
                    <a:pt x="41016" y="0"/>
                  </a:moveTo>
                  <a:cubicBezTo>
                    <a:pt x="38553" y="0"/>
                    <a:pt x="36053" y="690"/>
                    <a:pt x="33942" y="1982"/>
                  </a:cubicBezTo>
                  <a:cubicBezTo>
                    <a:pt x="32817" y="2675"/>
                    <a:pt x="32032" y="3421"/>
                    <a:pt x="31561" y="4245"/>
                  </a:cubicBezTo>
                  <a:cubicBezTo>
                    <a:pt x="30880" y="5397"/>
                    <a:pt x="30789" y="6758"/>
                    <a:pt x="30723" y="8184"/>
                  </a:cubicBezTo>
                  <a:cubicBezTo>
                    <a:pt x="30592" y="11154"/>
                    <a:pt x="30579" y="14190"/>
                    <a:pt x="30671" y="17160"/>
                  </a:cubicBezTo>
                  <a:cubicBezTo>
                    <a:pt x="30684" y="17592"/>
                    <a:pt x="30697" y="17997"/>
                    <a:pt x="30723" y="18416"/>
                  </a:cubicBezTo>
                  <a:cubicBezTo>
                    <a:pt x="30815" y="20614"/>
                    <a:pt x="30906" y="22865"/>
                    <a:pt x="30658" y="25076"/>
                  </a:cubicBezTo>
                  <a:cubicBezTo>
                    <a:pt x="30331" y="28073"/>
                    <a:pt x="29428" y="30519"/>
                    <a:pt x="27975" y="32390"/>
                  </a:cubicBezTo>
                  <a:cubicBezTo>
                    <a:pt x="26340" y="34497"/>
                    <a:pt x="23801" y="36067"/>
                    <a:pt x="20452" y="37088"/>
                  </a:cubicBezTo>
                  <a:cubicBezTo>
                    <a:pt x="18384" y="37703"/>
                    <a:pt x="16225" y="38069"/>
                    <a:pt x="14132" y="38409"/>
                  </a:cubicBezTo>
                  <a:cubicBezTo>
                    <a:pt x="13281" y="38540"/>
                    <a:pt x="12418" y="38684"/>
                    <a:pt x="11567" y="38854"/>
                  </a:cubicBezTo>
                  <a:cubicBezTo>
                    <a:pt x="9278" y="39286"/>
                    <a:pt x="6988" y="39849"/>
                    <a:pt x="4750" y="40529"/>
                  </a:cubicBezTo>
                  <a:cubicBezTo>
                    <a:pt x="2814" y="41118"/>
                    <a:pt x="916" y="41890"/>
                    <a:pt x="1" y="43578"/>
                  </a:cubicBezTo>
                  <a:lnTo>
                    <a:pt x="158" y="43656"/>
                  </a:lnTo>
                  <a:cubicBezTo>
                    <a:pt x="1047" y="42034"/>
                    <a:pt x="2918" y="41275"/>
                    <a:pt x="4803" y="40660"/>
                  </a:cubicBezTo>
                  <a:cubicBezTo>
                    <a:pt x="7027" y="39993"/>
                    <a:pt x="9317" y="39417"/>
                    <a:pt x="11607" y="38998"/>
                  </a:cubicBezTo>
                  <a:cubicBezTo>
                    <a:pt x="12457" y="38828"/>
                    <a:pt x="13334" y="38697"/>
                    <a:pt x="14171" y="38553"/>
                  </a:cubicBezTo>
                  <a:cubicBezTo>
                    <a:pt x="16265" y="38213"/>
                    <a:pt x="18437" y="37847"/>
                    <a:pt x="20504" y="37232"/>
                  </a:cubicBezTo>
                  <a:cubicBezTo>
                    <a:pt x="23880" y="36198"/>
                    <a:pt x="26431" y="34602"/>
                    <a:pt x="28106" y="32469"/>
                  </a:cubicBezTo>
                  <a:cubicBezTo>
                    <a:pt x="29572" y="30585"/>
                    <a:pt x="30488" y="28099"/>
                    <a:pt x="30815" y="25076"/>
                  </a:cubicBezTo>
                  <a:cubicBezTo>
                    <a:pt x="31063" y="22852"/>
                    <a:pt x="30985" y="20575"/>
                    <a:pt x="30906" y="18390"/>
                  </a:cubicBezTo>
                  <a:cubicBezTo>
                    <a:pt x="30880" y="17958"/>
                    <a:pt x="30867" y="17553"/>
                    <a:pt x="30854" y="17134"/>
                  </a:cubicBezTo>
                  <a:cubicBezTo>
                    <a:pt x="30749" y="14151"/>
                    <a:pt x="30776" y="11141"/>
                    <a:pt x="30906" y="8171"/>
                  </a:cubicBezTo>
                  <a:cubicBezTo>
                    <a:pt x="30946" y="6771"/>
                    <a:pt x="31063" y="5423"/>
                    <a:pt x="31705" y="4311"/>
                  </a:cubicBezTo>
                  <a:cubicBezTo>
                    <a:pt x="32162" y="3500"/>
                    <a:pt x="32934" y="2780"/>
                    <a:pt x="34047" y="2113"/>
                  </a:cubicBezTo>
                  <a:cubicBezTo>
                    <a:pt x="36120" y="846"/>
                    <a:pt x="38583" y="157"/>
                    <a:pt x="41020" y="157"/>
                  </a:cubicBezTo>
                  <a:cubicBezTo>
                    <a:pt x="41151" y="157"/>
                    <a:pt x="41282" y="159"/>
                    <a:pt x="41413" y="163"/>
                  </a:cubicBezTo>
                  <a:lnTo>
                    <a:pt x="41413" y="6"/>
                  </a:lnTo>
                  <a:cubicBezTo>
                    <a:pt x="41281" y="2"/>
                    <a:pt x="41149" y="0"/>
                    <a:pt x="41016" y="0"/>
                  </a:cubicBez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2" name="Google Shape;782;p31"/>
            <p:cNvSpPr/>
            <p:nvPr/>
          </p:nvSpPr>
          <p:spPr>
            <a:xfrm>
              <a:off x="2439193" y="5788055"/>
              <a:ext cx="2678835" cy="2861780"/>
            </a:xfrm>
            <a:custGeom>
              <a:avLst/>
              <a:gdLst/>
              <a:ahLst/>
              <a:cxnLst/>
              <a:rect l="l" t="t" r="r" b="b"/>
              <a:pathLst>
                <a:path w="41571" h="44410" extrusionOk="0">
                  <a:moveTo>
                    <a:pt x="41571" y="1"/>
                  </a:moveTo>
                  <a:cubicBezTo>
                    <a:pt x="39307" y="53"/>
                    <a:pt x="37057" y="616"/>
                    <a:pt x="35042" y="1662"/>
                  </a:cubicBezTo>
                  <a:cubicBezTo>
                    <a:pt x="33641" y="2408"/>
                    <a:pt x="32673" y="3233"/>
                    <a:pt x="32084" y="4201"/>
                  </a:cubicBezTo>
                  <a:cubicBezTo>
                    <a:pt x="31168" y="5745"/>
                    <a:pt x="31182" y="7681"/>
                    <a:pt x="31195" y="9251"/>
                  </a:cubicBezTo>
                  <a:lnTo>
                    <a:pt x="31312" y="20099"/>
                  </a:lnTo>
                  <a:cubicBezTo>
                    <a:pt x="31352" y="22624"/>
                    <a:pt x="31378" y="25215"/>
                    <a:pt x="30697" y="27688"/>
                  </a:cubicBezTo>
                  <a:cubicBezTo>
                    <a:pt x="29664" y="31430"/>
                    <a:pt x="26981" y="34636"/>
                    <a:pt x="23514" y="36245"/>
                  </a:cubicBezTo>
                  <a:cubicBezTo>
                    <a:pt x="21525" y="37174"/>
                    <a:pt x="19314" y="37580"/>
                    <a:pt x="17168" y="37972"/>
                  </a:cubicBezTo>
                  <a:lnTo>
                    <a:pt x="16736" y="38064"/>
                  </a:lnTo>
                  <a:cubicBezTo>
                    <a:pt x="13033" y="38757"/>
                    <a:pt x="9265" y="39582"/>
                    <a:pt x="5588" y="40497"/>
                  </a:cubicBezTo>
                  <a:cubicBezTo>
                    <a:pt x="3311" y="41073"/>
                    <a:pt x="629" y="42015"/>
                    <a:pt x="1" y="44357"/>
                  </a:cubicBezTo>
                  <a:lnTo>
                    <a:pt x="158" y="44410"/>
                  </a:lnTo>
                  <a:cubicBezTo>
                    <a:pt x="760" y="42159"/>
                    <a:pt x="3403" y="41230"/>
                    <a:pt x="5601" y="40641"/>
                  </a:cubicBezTo>
                  <a:cubicBezTo>
                    <a:pt x="9278" y="39712"/>
                    <a:pt x="13033" y="38888"/>
                    <a:pt x="16762" y="38208"/>
                  </a:cubicBezTo>
                  <a:lnTo>
                    <a:pt x="17181" y="38129"/>
                  </a:lnTo>
                  <a:cubicBezTo>
                    <a:pt x="19340" y="37710"/>
                    <a:pt x="21564" y="37305"/>
                    <a:pt x="23579" y="36376"/>
                  </a:cubicBezTo>
                  <a:cubicBezTo>
                    <a:pt x="27073" y="34740"/>
                    <a:pt x="29795" y="31521"/>
                    <a:pt x="30841" y="27727"/>
                  </a:cubicBezTo>
                  <a:cubicBezTo>
                    <a:pt x="31509" y="25215"/>
                    <a:pt x="31496" y="22624"/>
                    <a:pt x="31456" y="20085"/>
                  </a:cubicBezTo>
                  <a:lnTo>
                    <a:pt x="31352" y="9238"/>
                  </a:lnTo>
                  <a:cubicBezTo>
                    <a:pt x="31326" y="7707"/>
                    <a:pt x="31312" y="5771"/>
                    <a:pt x="32215" y="4279"/>
                  </a:cubicBezTo>
                  <a:cubicBezTo>
                    <a:pt x="32765" y="3337"/>
                    <a:pt x="33720" y="2539"/>
                    <a:pt x="35107" y="1819"/>
                  </a:cubicBezTo>
                  <a:cubicBezTo>
                    <a:pt x="37083" y="786"/>
                    <a:pt x="39333" y="210"/>
                    <a:pt x="41571" y="158"/>
                  </a:cubicBezTo>
                  <a:lnTo>
                    <a:pt x="41571" y="1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3" name="Google Shape;783;p31"/>
            <p:cNvSpPr/>
            <p:nvPr/>
          </p:nvSpPr>
          <p:spPr>
            <a:xfrm>
              <a:off x="2432492" y="5831036"/>
              <a:ext cx="2640042" cy="2929249"/>
            </a:xfrm>
            <a:custGeom>
              <a:avLst/>
              <a:gdLst/>
              <a:ahLst/>
              <a:cxnLst/>
              <a:rect l="l" t="t" r="r" b="b"/>
              <a:pathLst>
                <a:path w="40969" h="45457" extrusionOk="0">
                  <a:moveTo>
                    <a:pt x="40942" y="1"/>
                  </a:moveTo>
                  <a:cubicBezTo>
                    <a:pt x="38351" y="511"/>
                    <a:pt x="34805" y="1218"/>
                    <a:pt x="33104" y="3481"/>
                  </a:cubicBezTo>
                  <a:cubicBezTo>
                    <a:pt x="32175" y="4724"/>
                    <a:pt x="32097" y="6321"/>
                    <a:pt x="32005" y="7839"/>
                  </a:cubicBezTo>
                  <a:cubicBezTo>
                    <a:pt x="31992" y="8100"/>
                    <a:pt x="31979" y="8375"/>
                    <a:pt x="31966" y="8650"/>
                  </a:cubicBezTo>
                  <a:cubicBezTo>
                    <a:pt x="31796" y="11057"/>
                    <a:pt x="31927" y="13517"/>
                    <a:pt x="32058" y="15886"/>
                  </a:cubicBezTo>
                  <a:cubicBezTo>
                    <a:pt x="32188" y="18136"/>
                    <a:pt x="32319" y="20465"/>
                    <a:pt x="32188" y="22755"/>
                  </a:cubicBezTo>
                  <a:cubicBezTo>
                    <a:pt x="31861" y="28303"/>
                    <a:pt x="29755" y="32752"/>
                    <a:pt x="26379" y="34950"/>
                  </a:cubicBezTo>
                  <a:cubicBezTo>
                    <a:pt x="24482" y="36193"/>
                    <a:pt x="22192" y="36756"/>
                    <a:pt x="20164" y="37266"/>
                  </a:cubicBezTo>
                  <a:cubicBezTo>
                    <a:pt x="16605" y="38143"/>
                    <a:pt x="13124" y="38980"/>
                    <a:pt x="9617" y="39582"/>
                  </a:cubicBezTo>
                  <a:cubicBezTo>
                    <a:pt x="9408" y="39621"/>
                    <a:pt x="9212" y="39647"/>
                    <a:pt x="9003" y="39687"/>
                  </a:cubicBezTo>
                  <a:cubicBezTo>
                    <a:pt x="7262" y="39974"/>
                    <a:pt x="5444" y="40288"/>
                    <a:pt x="3834" y="41034"/>
                  </a:cubicBezTo>
                  <a:cubicBezTo>
                    <a:pt x="1767" y="41989"/>
                    <a:pt x="341" y="43638"/>
                    <a:pt x="0" y="45418"/>
                  </a:cubicBezTo>
                  <a:lnTo>
                    <a:pt x="170" y="45457"/>
                  </a:lnTo>
                  <a:cubicBezTo>
                    <a:pt x="511" y="43717"/>
                    <a:pt x="1898" y="42133"/>
                    <a:pt x="3913" y="41204"/>
                  </a:cubicBezTo>
                  <a:cubicBezTo>
                    <a:pt x="5509" y="40445"/>
                    <a:pt x="7315" y="40158"/>
                    <a:pt x="9042" y="39857"/>
                  </a:cubicBezTo>
                  <a:cubicBezTo>
                    <a:pt x="9264" y="39830"/>
                    <a:pt x="9460" y="39791"/>
                    <a:pt x="9670" y="39765"/>
                  </a:cubicBezTo>
                  <a:cubicBezTo>
                    <a:pt x="13163" y="39163"/>
                    <a:pt x="16657" y="38326"/>
                    <a:pt x="20216" y="37436"/>
                  </a:cubicBezTo>
                  <a:cubicBezTo>
                    <a:pt x="22257" y="36952"/>
                    <a:pt x="24573" y="36376"/>
                    <a:pt x="26484" y="35120"/>
                  </a:cubicBezTo>
                  <a:cubicBezTo>
                    <a:pt x="29899" y="32896"/>
                    <a:pt x="32044" y="28395"/>
                    <a:pt x="32359" y="22781"/>
                  </a:cubicBezTo>
                  <a:cubicBezTo>
                    <a:pt x="32489" y="20491"/>
                    <a:pt x="32359" y="18162"/>
                    <a:pt x="32228" y="15899"/>
                  </a:cubicBezTo>
                  <a:cubicBezTo>
                    <a:pt x="32097" y="13530"/>
                    <a:pt x="31966" y="11097"/>
                    <a:pt x="32123" y="8689"/>
                  </a:cubicBezTo>
                  <a:lnTo>
                    <a:pt x="32175" y="7852"/>
                  </a:lnTo>
                  <a:cubicBezTo>
                    <a:pt x="32254" y="6347"/>
                    <a:pt x="32332" y="4790"/>
                    <a:pt x="33235" y="3586"/>
                  </a:cubicBezTo>
                  <a:cubicBezTo>
                    <a:pt x="34910" y="1362"/>
                    <a:pt x="38404" y="668"/>
                    <a:pt x="40968" y="171"/>
                  </a:cubicBezTo>
                  <a:lnTo>
                    <a:pt x="40942" y="1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4" name="Google Shape;784;p31"/>
            <p:cNvSpPr/>
            <p:nvPr/>
          </p:nvSpPr>
          <p:spPr>
            <a:xfrm>
              <a:off x="2428239" y="5868153"/>
              <a:ext cx="2684764" cy="3032095"/>
            </a:xfrm>
            <a:custGeom>
              <a:avLst/>
              <a:gdLst/>
              <a:ahLst/>
              <a:cxnLst/>
              <a:rect l="l" t="t" r="r" b="b"/>
              <a:pathLst>
                <a:path w="41663" h="47053" extrusionOk="0">
                  <a:moveTo>
                    <a:pt x="41636" y="1"/>
                  </a:moveTo>
                  <a:cubicBezTo>
                    <a:pt x="39922" y="223"/>
                    <a:pt x="38142" y="472"/>
                    <a:pt x="36520" y="1204"/>
                  </a:cubicBezTo>
                  <a:cubicBezTo>
                    <a:pt x="35068" y="1859"/>
                    <a:pt x="33589" y="2670"/>
                    <a:pt x="33183" y="4502"/>
                  </a:cubicBezTo>
                  <a:cubicBezTo>
                    <a:pt x="32346" y="8139"/>
                    <a:pt x="32516" y="12483"/>
                    <a:pt x="32699" y="15401"/>
                  </a:cubicBezTo>
                  <a:lnTo>
                    <a:pt x="32712" y="15663"/>
                  </a:lnTo>
                  <a:cubicBezTo>
                    <a:pt x="32922" y="19039"/>
                    <a:pt x="33131" y="22519"/>
                    <a:pt x="32503" y="25856"/>
                  </a:cubicBezTo>
                  <a:cubicBezTo>
                    <a:pt x="31757" y="29716"/>
                    <a:pt x="29912" y="32804"/>
                    <a:pt x="27295" y="34570"/>
                  </a:cubicBezTo>
                  <a:cubicBezTo>
                    <a:pt x="25791" y="35591"/>
                    <a:pt x="24050" y="36167"/>
                    <a:pt x="22376" y="36664"/>
                  </a:cubicBezTo>
                  <a:cubicBezTo>
                    <a:pt x="18463" y="37841"/>
                    <a:pt x="14512" y="38797"/>
                    <a:pt x="10599" y="39464"/>
                  </a:cubicBezTo>
                  <a:cubicBezTo>
                    <a:pt x="10403" y="39490"/>
                    <a:pt x="10207" y="39529"/>
                    <a:pt x="9998" y="39569"/>
                  </a:cubicBezTo>
                  <a:cubicBezTo>
                    <a:pt x="7891" y="39922"/>
                    <a:pt x="5693" y="40275"/>
                    <a:pt x="3782" y="41335"/>
                  </a:cubicBezTo>
                  <a:cubicBezTo>
                    <a:pt x="904" y="42892"/>
                    <a:pt x="1" y="45404"/>
                    <a:pt x="106" y="47053"/>
                  </a:cubicBezTo>
                  <a:lnTo>
                    <a:pt x="263" y="47040"/>
                  </a:lnTo>
                  <a:cubicBezTo>
                    <a:pt x="171" y="45430"/>
                    <a:pt x="1048" y="43010"/>
                    <a:pt x="3861" y="41479"/>
                  </a:cubicBezTo>
                  <a:cubicBezTo>
                    <a:pt x="5745" y="40445"/>
                    <a:pt x="7917" y="40092"/>
                    <a:pt x="10024" y="39726"/>
                  </a:cubicBezTo>
                  <a:cubicBezTo>
                    <a:pt x="10220" y="39699"/>
                    <a:pt x="10442" y="39660"/>
                    <a:pt x="10639" y="39634"/>
                  </a:cubicBezTo>
                  <a:cubicBezTo>
                    <a:pt x="14538" y="38940"/>
                    <a:pt x="18516" y="38011"/>
                    <a:pt x="22428" y="36821"/>
                  </a:cubicBezTo>
                  <a:cubicBezTo>
                    <a:pt x="24090" y="36310"/>
                    <a:pt x="25856" y="35722"/>
                    <a:pt x="27374" y="34701"/>
                  </a:cubicBezTo>
                  <a:cubicBezTo>
                    <a:pt x="30043" y="32908"/>
                    <a:pt x="31914" y="29781"/>
                    <a:pt x="32660" y="25869"/>
                  </a:cubicBezTo>
                  <a:cubicBezTo>
                    <a:pt x="33314" y="22519"/>
                    <a:pt x="33092" y="19026"/>
                    <a:pt x="32869" y="15650"/>
                  </a:cubicBezTo>
                  <a:lnTo>
                    <a:pt x="32856" y="15388"/>
                  </a:lnTo>
                  <a:cubicBezTo>
                    <a:pt x="32660" y="12457"/>
                    <a:pt x="32516" y="8165"/>
                    <a:pt x="33327" y="4528"/>
                  </a:cubicBezTo>
                  <a:cubicBezTo>
                    <a:pt x="33694" y="2945"/>
                    <a:pt x="34858" y="2147"/>
                    <a:pt x="36585" y="1361"/>
                  </a:cubicBezTo>
                  <a:cubicBezTo>
                    <a:pt x="38195" y="642"/>
                    <a:pt x="39961" y="393"/>
                    <a:pt x="41662" y="158"/>
                  </a:cubicBezTo>
                  <a:lnTo>
                    <a:pt x="41636" y="1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5" name="Google Shape;785;p31"/>
            <p:cNvSpPr/>
            <p:nvPr/>
          </p:nvSpPr>
          <p:spPr>
            <a:xfrm>
              <a:off x="2392861" y="5600019"/>
              <a:ext cx="2694816" cy="2755583"/>
            </a:xfrm>
            <a:custGeom>
              <a:avLst/>
              <a:gdLst/>
              <a:ahLst/>
              <a:cxnLst/>
              <a:rect l="l" t="t" r="r" b="b"/>
              <a:pathLst>
                <a:path w="41819" h="42762" extrusionOk="0">
                  <a:moveTo>
                    <a:pt x="41806" y="1"/>
                  </a:moveTo>
                  <a:cubicBezTo>
                    <a:pt x="39333" y="119"/>
                    <a:pt x="37095" y="276"/>
                    <a:pt x="34936" y="982"/>
                  </a:cubicBezTo>
                  <a:cubicBezTo>
                    <a:pt x="32450" y="1780"/>
                    <a:pt x="30501" y="3246"/>
                    <a:pt x="29454" y="5091"/>
                  </a:cubicBezTo>
                  <a:cubicBezTo>
                    <a:pt x="28276" y="7132"/>
                    <a:pt x="28198" y="9592"/>
                    <a:pt x="28198" y="11751"/>
                  </a:cubicBezTo>
                  <a:cubicBezTo>
                    <a:pt x="28198" y="13504"/>
                    <a:pt x="28263" y="15284"/>
                    <a:pt x="28328" y="16998"/>
                  </a:cubicBezTo>
                  <a:cubicBezTo>
                    <a:pt x="28433" y="19994"/>
                    <a:pt x="28551" y="23082"/>
                    <a:pt x="28355" y="26118"/>
                  </a:cubicBezTo>
                  <a:cubicBezTo>
                    <a:pt x="28263" y="27649"/>
                    <a:pt x="28067" y="29415"/>
                    <a:pt x="27373" y="30998"/>
                  </a:cubicBezTo>
                  <a:cubicBezTo>
                    <a:pt x="26536" y="32948"/>
                    <a:pt x="24115" y="36428"/>
                    <a:pt x="17311" y="37985"/>
                  </a:cubicBezTo>
                  <a:cubicBezTo>
                    <a:pt x="15571" y="38391"/>
                    <a:pt x="13752" y="38640"/>
                    <a:pt x="11986" y="38862"/>
                  </a:cubicBezTo>
                  <a:cubicBezTo>
                    <a:pt x="9578" y="39189"/>
                    <a:pt x="7092" y="39516"/>
                    <a:pt x="4737" y="40262"/>
                  </a:cubicBezTo>
                  <a:cubicBezTo>
                    <a:pt x="2827" y="40838"/>
                    <a:pt x="1270" y="41636"/>
                    <a:pt x="0" y="42630"/>
                  </a:cubicBezTo>
                  <a:lnTo>
                    <a:pt x="92" y="42761"/>
                  </a:lnTo>
                  <a:cubicBezTo>
                    <a:pt x="1348" y="41767"/>
                    <a:pt x="2879" y="41008"/>
                    <a:pt x="4776" y="40419"/>
                  </a:cubicBezTo>
                  <a:cubicBezTo>
                    <a:pt x="7131" y="39686"/>
                    <a:pt x="9591" y="39359"/>
                    <a:pt x="11999" y="39032"/>
                  </a:cubicBezTo>
                  <a:cubicBezTo>
                    <a:pt x="13765" y="38784"/>
                    <a:pt x="15584" y="38548"/>
                    <a:pt x="17351" y="38142"/>
                  </a:cubicBezTo>
                  <a:cubicBezTo>
                    <a:pt x="24220" y="36572"/>
                    <a:pt x="26667" y="33039"/>
                    <a:pt x="27517" y="31064"/>
                  </a:cubicBezTo>
                  <a:cubicBezTo>
                    <a:pt x="28224" y="29467"/>
                    <a:pt x="28420" y="27675"/>
                    <a:pt x="28525" y="26144"/>
                  </a:cubicBezTo>
                  <a:cubicBezTo>
                    <a:pt x="28721" y="23095"/>
                    <a:pt x="28603" y="19994"/>
                    <a:pt x="28485" y="16998"/>
                  </a:cubicBezTo>
                  <a:cubicBezTo>
                    <a:pt x="28420" y="15284"/>
                    <a:pt x="28355" y="13504"/>
                    <a:pt x="28355" y="11751"/>
                  </a:cubicBezTo>
                  <a:cubicBezTo>
                    <a:pt x="28342" y="9618"/>
                    <a:pt x="28433" y="7184"/>
                    <a:pt x="29585" y="5169"/>
                  </a:cubicBezTo>
                  <a:cubicBezTo>
                    <a:pt x="30631" y="3377"/>
                    <a:pt x="32542" y="1937"/>
                    <a:pt x="34975" y="1152"/>
                  </a:cubicBezTo>
                  <a:cubicBezTo>
                    <a:pt x="37121" y="446"/>
                    <a:pt x="39346" y="302"/>
                    <a:pt x="41819" y="171"/>
                  </a:cubicBezTo>
                  <a:lnTo>
                    <a:pt x="41806" y="1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6" name="Google Shape;786;p31"/>
            <p:cNvSpPr/>
            <p:nvPr/>
          </p:nvSpPr>
          <p:spPr>
            <a:xfrm>
              <a:off x="2409744" y="5556199"/>
              <a:ext cx="2702420" cy="2725168"/>
            </a:xfrm>
            <a:custGeom>
              <a:avLst/>
              <a:gdLst/>
              <a:ahLst/>
              <a:cxnLst/>
              <a:rect l="l" t="t" r="r" b="b"/>
              <a:pathLst>
                <a:path w="41937" h="42290" extrusionOk="0">
                  <a:moveTo>
                    <a:pt x="41910" y="0"/>
                  </a:moveTo>
                  <a:cubicBezTo>
                    <a:pt x="39463" y="131"/>
                    <a:pt x="36912" y="262"/>
                    <a:pt x="34504" y="1034"/>
                  </a:cubicBezTo>
                  <a:cubicBezTo>
                    <a:pt x="31809" y="1898"/>
                    <a:pt x="29728" y="3468"/>
                    <a:pt x="28629" y="5483"/>
                  </a:cubicBezTo>
                  <a:cubicBezTo>
                    <a:pt x="27648" y="7275"/>
                    <a:pt x="27190" y="9761"/>
                    <a:pt x="27255" y="12889"/>
                  </a:cubicBezTo>
                  <a:cubicBezTo>
                    <a:pt x="27294" y="14472"/>
                    <a:pt x="27386" y="16042"/>
                    <a:pt x="27478" y="17560"/>
                  </a:cubicBezTo>
                  <a:cubicBezTo>
                    <a:pt x="27609" y="20033"/>
                    <a:pt x="27752" y="22584"/>
                    <a:pt x="27648" y="25188"/>
                  </a:cubicBezTo>
                  <a:cubicBezTo>
                    <a:pt x="27569" y="27308"/>
                    <a:pt x="27373" y="29558"/>
                    <a:pt x="26431" y="31482"/>
                  </a:cubicBezTo>
                  <a:cubicBezTo>
                    <a:pt x="25149" y="34099"/>
                    <a:pt x="22506" y="36192"/>
                    <a:pt x="18973" y="37383"/>
                  </a:cubicBezTo>
                  <a:cubicBezTo>
                    <a:pt x="16500" y="38220"/>
                    <a:pt x="13870" y="38561"/>
                    <a:pt x="11318" y="38901"/>
                  </a:cubicBezTo>
                  <a:cubicBezTo>
                    <a:pt x="10664" y="39006"/>
                    <a:pt x="9984" y="39084"/>
                    <a:pt x="9329" y="39189"/>
                  </a:cubicBezTo>
                  <a:cubicBezTo>
                    <a:pt x="6307" y="39634"/>
                    <a:pt x="2839" y="40327"/>
                    <a:pt x="0" y="42159"/>
                  </a:cubicBezTo>
                  <a:lnTo>
                    <a:pt x="79" y="42290"/>
                  </a:lnTo>
                  <a:cubicBezTo>
                    <a:pt x="2892" y="40484"/>
                    <a:pt x="6346" y="39791"/>
                    <a:pt x="9356" y="39346"/>
                  </a:cubicBezTo>
                  <a:cubicBezTo>
                    <a:pt x="10010" y="39254"/>
                    <a:pt x="10677" y="39149"/>
                    <a:pt x="11331" y="39071"/>
                  </a:cubicBezTo>
                  <a:cubicBezTo>
                    <a:pt x="13883" y="38744"/>
                    <a:pt x="16526" y="38377"/>
                    <a:pt x="19012" y="37553"/>
                  </a:cubicBezTo>
                  <a:cubicBezTo>
                    <a:pt x="22597" y="36362"/>
                    <a:pt x="25279" y="34217"/>
                    <a:pt x="26575" y="31560"/>
                  </a:cubicBezTo>
                  <a:cubicBezTo>
                    <a:pt x="27517" y="29598"/>
                    <a:pt x="27739" y="27347"/>
                    <a:pt x="27818" y="25201"/>
                  </a:cubicBezTo>
                  <a:cubicBezTo>
                    <a:pt x="27909" y="22597"/>
                    <a:pt x="27766" y="20033"/>
                    <a:pt x="27635" y="17560"/>
                  </a:cubicBezTo>
                  <a:cubicBezTo>
                    <a:pt x="27543" y="16042"/>
                    <a:pt x="27452" y="14472"/>
                    <a:pt x="27425" y="12889"/>
                  </a:cubicBezTo>
                  <a:cubicBezTo>
                    <a:pt x="27360" y="9801"/>
                    <a:pt x="27818" y="7328"/>
                    <a:pt x="28786" y="5561"/>
                  </a:cubicBezTo>
                  <a:cubicBezTo>
                    <a:pt x="29846" y="3599"/>
                    <a:pt x="31900" y="2042"/>
                    <a:pt x="34556" y="1191"/>
                  </a:cubicBezTo>
                  <a:cubicBezTo>
                    <a:pt x="36938" y="445"/>
                    <a:pt x="39476" y="288"/>
                    <a:pt x="41936" y="157"/>
                  </a:cubicBezTo>
                  <a:lnTo>
                    <a:pt x="41910" y="0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7" name="Google Shape;787;p31"/>
            <p:cNvSpPr/>
            <p:nvPr/>
          </p:nvSpPr>
          <p:spPr>
            <a:xfrm>
              <a:off x="2398725" y="5519082"/>
              <a:ext cx="2752232" cy="2727745"/>
            </a:xfrm>
            <a:custGeom>
              <a:avLst/>
              <a:gdLst/>
              <a:ahLst/>
              <a:cxnLst/>
              <a:rect l="l" t="t" r="r" b="b"/>
              <a:pathLst>
                <a:path w="42710" h="42330" extrusionOk="0">
                  <a:moveTo>
                    <a:pt x="42709" y="1"/>
                  </a:moveTo>
                  <a:cubicBezTo>
                    <a:pt x="39883" y="79"/>
                    <a:pt x="36886" y="236"/>
                    <a:pt x="34139" y="1217"/>
                  </a:cubicBezTo>
                  <a:cubicBezTo>
                    <a:pt x="31077" y="2304"/>
                    <a:pt x="28761" y="4345"/>
                    <a:pt x="27780" y="6818"/>
                  </a:cubicBezTo>
                  <a:cubicBezTo>
                    <a:pt x="26994" y="8767"/>
                    <a:pt x="27021" y="10966"/>
                    <a:pt x="27060" y="12902"/>
                  </a:cubicBezTo>
                  <a:lnTo>
                    <a:pt x="27204" y="22781"/>
                  </a:lnTo>
                  <a:cubicBezTo>
                    <a:pt x="27269" y="26889"/>
                    <a:pt x="27151" y="30540"/>
                    <a:pt x="25097" y="33406"/>
                  </a:cubicBezTo>
                  <a:cubicBezTo>
                    <a:pt x="23462" y="35669"/>
                    <a:pt x="20596" y="37279"/>
                    <a:pt x="16605" y="38142"/>
                  </a:cubicBezTo>
                  <a:cubicBezTo>
                    <a:pt x="14904" y="38522"/>
                    <a:pt x="13125" y="38770"/>
                    <a:pt x="11385" y="38993"/>
                  </a:cubicBezTo>
                  <a:cubicBezTo>
                    <a:pt x="7459" y="39529"/>
                    <a:pt x="3390" y="40079"/>
                    <a:pt x="1" y="42198"/>
                  </a:cubicBezTo>
                  <a:lnTo>
                    <a:pt x="79" y="42329"/>
                  </a:lnTo>
                  <a:cubicBezTo>
                    <a:pt x="3455" y="40223"/>
                    <a:pt x="7498" y="39673"/>
                    <a:pt x="11398" y="39137"/>
                  </a:cubicBezTo>
                  <a:cubicBezTo>
                    <a:pt x="13138" y="38914"/>
                    <a:pt x="14917" y="38666"/>
                    <a:pt x="16631" y="38286"/>
                  </a:cubicBezTo>
                  <a:cubicBezTo>
                    <a:pt x="20675" y="37423"/>
                    <a:pt x="23553" y="35800"/>
                    <a:pt x="25215" y="33484"/>
                  </a:cubicBezTo>
                  <a:cubicBezTo>
                    <a:pt x="27322" y="30566"/>
                    <a:pt x="27426" y="26903"/>
                    <a:pt x="27361" y="22768"/>
                  </a:cubicBezTo>
                  <a:lnTo>
                    <a:pt x="27217" y="12889"/>
                  </a:lnTo>
                  <a:cubicBezTo>
                    <a:pt x="27178" y="10966"/>
                    <a:pt x="27151" y="8780"/>
                    <a:pt x="27923" y="6870"/>
                  </a:cubicBezTo>
                  <a:cubicBezTo>
                    <a:pt x="28879" y="4436"/>
                    <a:pt x="31168" y="2434"/>
                    <a:pt x="34178" y="1361"/>
                  </a:cubicBezTo>
                  <a:cubicBezTo>
                    <a:pt x="36899" y="393"/>
                    <a:pt x="39883" y="249"/>
                    <a:pt x="42709" y="171"/>
                  </a:cubicBezTo>
                  <a:lnTo>
                    <a:pt x="42709" y="1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8" name="Google Shape;788;p31"/>
            <p:cNvSpPr/>
            <p:nvPr/>
          </p:nvSpPr>
          <p:spPr>
            <a:xfrm>
              <a:off x="2382744" y="5490406"/>
              <a:ext cx="2701583" cy="2731934"/>
            </a:xfrm>
            <a:custGeom>
              <a:avLst/>
              <a:gdLst/>
              <a:ahLst/>
              <a:cxnLst/>
              <a:rect l="l" t="t" r="r" b="b"/>
              <a:pathLst>
                <a:path w="41924" h="42395" extrusionOk="0">
                  <a:moveTo>
                    <a:pt x="41923" y="1"/>
                  </a:moveTo>
                  <a:cubicBezTo>
                    <a:pt x="39516" y="66"/>
                    <a:pt x="36402" y="289"/>
                    <a:pt x="33588" y="1466"/>
                  </a:cubicBezTo>
                  <a:cubicBezTo>
                    <a:pt x="31351" y="2395"/>
                    <a:pt x="28472" y="4122"/>
                    <a:pt x="27426" y="7066"/>
                  </a:cubicBezTo>
                  <a:cubicBezTo>
                    <a:pt x="26968" y="8349"/>
                    <a:pt x="26863" y="9683"/>
                    <a:pt x="26758" y="11175"/>
                  </a:cubicBezTo>
                  <a:cubicBezTo>
                    <a:pt x="26510" y="14826"/>
                    <a:pt x="26562" y="18633"/>
                    <a:pt x="26614" y="22310"/>
                  </a:cubicBezTo>
                  <a:cubicBezTo>
                    <a:pt x="26614" y="22820"/>
                    <a:pt x="26627" y="23331"/>
                    <a:pt x="26627" y="23841"/>
                  </a:cubicBezTo>
                  <a:lnTo>
                    <a:pt x="26627" y="24116"/>
                  </a:lnTo>
                  <a:cubicBezTo>
                    <a:pt x="26667" y="26706"/>
                    <a:pt x="26693" y="29402"/>
                    <a:pt x="25581" y="31731"/>
                  </a:cubicBezTo>
                  <a:cubicBezTo>
                    <a:pt x="23945" y="35172"/>
                    <a:pt x="20347" y="36795"/>
                    <a:pt x="18345" y="37449"/>
                  </a:cubicBezTo>
                  <a:cubicBezTo>
                    <a:pt x="16055" y="38195"/>
                    <a:pt x="13608" y="38522"/>
                    <a:pt x="11253" y="38836"/>
                  </a:cubicBezTo>
                  <a:cubicBezTo>
                    <a:pt x="10507" y="38927"/>
                    <a:pt x="9735" y="39032"/>
                    <a:pt x="8963" y="39150"/>
                  </a:cubicBezTo>
                  <a:cubicBezTo>
                    <a:pt x="6058" y="39582"/>
                    <a:pt x="2722" y="40288"/>
                    <a:pt x="0" y="42264"/>
                  </a:cubicBezTo>
                  <a:lnTo>
                    <a:pt x="105" y="42395"/>
                  </a:lnTo>
                  <a:cubicBezTo>
                    <a:pt x="2787" y="40445"/>
                    <a:pt x="6111" y="39752"/>
                    <a:pt x="8963" y="39307"/>
                  </a:cubicBezTo>
                  <a:cubicBezTo>
                    <a:pt x="9735" y="39189"/>
                    <a:pt x="10507" y="39098"/>
                    <a:pt x="11253" y="38993"/>
                  </a:cubicBezTo>
                  <a:cubicBezTo>
                    <a:pt x="13634" y="38692"/>
                    <a:pt x="16068" y="38365"/>
                    <a:pt x="18371" y="37606"/>
                  </a:cubicBezTo>
                  <a:cubicBezTo>
                    <a:pt x="20399" y="36952"/>
                    <a:pt x="24063" y="35316"/>
                    <a:pt x="25712" y="31823"/>
                  </a:cubicBezTo>
                  <a:cubicBezTo>
                    <a:pt x="26837" y="29441"/>
                    <a:pt x="26811" y="26733"/>
                    <a:pt x="26771" y="24116"/>
                  </a:cubicBezTo>
                  <a:lnTo>
                    <a:pt x="26771" y="23841"/>
                  </a:lnTo>
                  <a:cubicBezTo>
                    <a:pt x="26771" y="23331"/>
                    <a:pt x="26758" y="22820"/>
                    <a:pt x="26758" y="22310"/>
                  </a:cubicBezTo>
                  <a:cubicBezTo>
                    <a:pt x="26706" y="18633"/>
                    <a:pt x="26667" y="14826"/>
                    <a:pt x="26902" y="11188"/>
                  </a:cubicBezTo>
                  <a:cubicBezTo>
                    <a:pt x="27007" y="9710"/>
                    <a:pt x="27138" y="8375"/>
                    <a:pt x="27583" y="7119"/>
                  </a:cubicBezTo>
                  <a:cubicBezTo>
                    <a:pt x="28590" y="4240"/>
                    <a:pt x="31416" y="2539"/>
                    <a:pt x="33628" y="1610"/>
                  </a:cubicBezTo>
                  <a:cubicBezTo>
                    <a:pt x="36415" y="446"/>
                    <a:pt x="39516" y="236"/>
                    <a:pt x="41923" y="171"/>
                  </a:cubicBezTo>
                  <a:lnTo>
                    <a:pt x="41923" y="1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9" name="Google Shape;789;p31"/>
            <p:cNvSpPr/>
            <p:nvPr/>
          </p:nvSpPr>
          <p:spPr>
            <a:xfrm>
              <a:off x="2397887" y="5443236"/>
              <a:ext cx="2656926" cy="2722654"/>
            </a:xfrm>
            <a:custGeom>
              <a:avLst/>
              <a:gdLst/>
              <a:ahLst/>
              <a:cxnLst/>
              <a:rect l="l" t="t" r="r" b="b"/>
              <a:pathLst>
                <a:path w="41231" h="42251" extrusionOk="0">
                  <a:moveTo>
                    <a:pt x="41217" y="0"/>
                  </a:moveTo>
                  <a:cubicBezTo>
                    <a:pt x="38875" y="236"/>
                    <a:pt x="36232" y="471"/>
                    <a:pt x="33772" y="1295"/>
                  </a:cubicBezTo>
                  <a:cubicBezTo>
                    <a:pt x="31888" y="1910"/>
                    <a:pt x="29310" y="3193"/>
                    <a:pt x="27727" y="5639"/>
                  </a:cubicBezTo>
                  <a:cubicBezTo>
                    <a:pt x="25974" y="8348"/>
                    <a:pt x="25895" y="11855"/>
                    <a:pt x="25843" y="14694"/>
                  </a:cubicBezTo>
                  <a:lnTo>
                    <a:pt x="25647" y="24730"/>
                  </a:lnTo>
                  <a:cubicBezTo>
                    <a:pt x="25594" y="27543"/>
                    <a:pt x="25516" y="31390"/>
                    <a:pt x="23422" y="34020"/>
                  </a:cubicBezTo>
                  <a:cubicBezTo>
                    <a:pt x="21473" y="36493"/>
                    <a:pt x="18136" y="37422"/>
                    <a:pt x="15794" y="37906"/>
                  </a:cubicBezTo>
                  <a:cubicBezTo>
                    <a:pt x="14394" y="38194"/>
                    <a:pt x="12955" y="38416"/>
                    <a:pt x="11541" y="38652"/>
                  </a:cubicBezTo>
                  <a:cubicBezTo>
                    <a:pt x="7551" y="39267"/>
                    <a:pt x="3429" y="39921"/>
                    <a:pt x="1" y="42119"/>
                  </a:cubicBezTo>
                  <a:lnTo>
                    <a:pt x="79" y="42250"/>
                  </a:lnTo>
                  <a:cubicBezTo>
                    <a:pt x="3468" y="40078"/>
                    <a:pt x="7590" y="39424"/>
                    <a:pt x="11581" y="38796"/>
                  </a:cubicBezTo>
                  <a:cubicBezTo>
                    <a:pt x="12981" y="38587"/>
                    <a:pt x="14420" y="38351"/>
                    <a:pt x="15833" y="38063"/>
                  </a:cubicBezTo>
                  <a:cubicBezTo>
                    <a:pt x="18188" y="37566"/>
                    <a:pt x="21551" y="36624"/>
                    <a:pt x="23553" y="34125"/>
                  </a:cubicBezTo>
                  <a:cubicBezTo>
                    <a:pt x="25673" y="31442"/>
                    <a:pt x="25764" y="27556"/>
                    <a:pt x="25804" y="24730"/>
                  </a:cubicBezTo>
                  <a:lnTo>
                    <a:pt x="26000" y="14694"/>
                  </a:lnTo>
                  <a:cubicBezTo>
                    <a:pt x="26052" y="11894"/>
                    <a:pt x="26131" y="8387"/>
                    <a:pt x="27858" y="5731"/>
                  </a:cubicBezTo>
                  <a:cubicBezTo>
                    <a:pt x="29402" y="3323"/>
                    <a:pt x="31953" y="2067"/>
                    <a:pt x="33825" y="1439"/>
                  </a:cubicBezTo>
                  <a:cubicBezTo>
                    <a:pt x="36258" y="628"/>
                    <a:pt x="38888" y="379"/>
                    <a:pt x="41230" y="170"/>
                  </a:cubicBezTo>
                  <a:lnTo>
                    <a:pt x="41217" y="0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0" name="Google Shape;790;p31"/>
            <p:cNvSpPr/>
            <p:nvPr/>
          </p:nvSpPr>
          <p:spPr>
            <a:xfrm>
              <a:off x="2406329" y="5401028"/>
              <a:ext cx="2694881" cy="2715953"/>
            </a:xfrm>
            <a:custGeom>
              <a:avLst/>
              <a:gdLst/>
              <a:ahLst/>
              <a:cxnLst/>
              <a:rect l="l" t="t" r="r" b="b"/>
              <a:pathLst>
                <a:path w="41820" h="42147" extrusionOk="0">
                  <a:moveTo>
                    <a:pt x="41806" y="1"/>
                  </a:moveTo>
                  <a:cubicBezTo>
                    <a:pt x="39372" y="171"/>
                    <a:pt x="36860" y="341"/>
                    <a:pt x="34466" y="982"/>
                  </a:cubicBezTo>
                  <a:cubicBezTo>
                    <a:pt x="31822" y="1702"/>
                    <a:pt x="29127" y="3272"/>
                    <a:pt x="27609" y="5012"/>
                  </a:cubicBezTo>
                  <a:cubicBezTo>
                    <a:pt x="25058" y="7904"/>
                    <a:pt x="25097" y="11895"/>
                    <a:pt x="25136" y="15755"/>
                  </a:cubicBezTo>
                  <a:lnTo>
                    <a:pt x="25136" y="17796"/>
                  </a:lnTo>
                  <a:cubicBezTo>
                    <a:pt x="25123" y="19248"/>
                    <a:pt x="25018" y="20661"/>
                    <a:pt x="24940" y="22022"/>
                  </a:cubicBezTo>
                  <a:cubicBezTo>
                    <a:pt x="24861" y="23396"/>
                    <a:pt x="24757" y="24796"/>
                    <a:pt x="24744" y="26248"/>
                  </a:cubicBezTo>
                  <a:cubicBezTo>
                    <a:pt x="24717" y="29140"/>
                    <a:pt x="24560" y="31692"/>
                    <a:pt x="23134" y="33707"/>
                  </a:cubicBezTo>
                  <a:cubicBezTo>
                    <a:pt x="21145" y="36520"/>
                    <a:pt x="17220" y="37253"/>
                    <a:pt x="14067" y="37841"/>
                  </a:cubicBezTo>
                  <a:cubicBezTo>
                    <a:pt x="11280" y="38365"/>
                    <a:pt x="8532" y="38954"/>
                    <a:pt x="5902" y="39595"/>
                  </a:cubicBezTo>
                  <a:cubicBezTo>
                    <a:pt x="5679" y="39647"/>
                    <a:pt x="5444" y="39713"/>
                    <a:pt x="5221" y="39765"/>
                  </a:cubicBezTo>
                  <a:cubicBezTo>
                    <a:pt x="3337" y="40197"/>
                    <a:pt x="1388" y="40655"/>
                    <a:pt x="1" y="42042"/>
                  </a:cubicBezTo>
                  <a:lnTo>
                    <a:pt x="118" y="42146"/>
                  </a:lnTo>
                  <a:cubicBezTo>
                    <a:pt x="1466" y="40812"/>
                    <a:pt x="3403" y="40367"/>
                    <a:pt x="5235" y="39922"/>
                  </a:cubicBezTo>
                  <a:cubicBezTo>
                    <a:pt x="5457" y="39883"/>
                    <a:pt x="5692" y="39817"/>
                    <a:pt x="5915" y="39765"/>
                  </a:cubicBezTo>
                  <a:cubicBezTo>
                    <a:pt x="8545" y="39124"/>
                    <a:pt x="11293" y="38535"/>
                    <a:pt x="14080" y="38012"/>
                  </a:cubicBezTo>
                  <a:cubicBezTo>
                    <a:pt x="17272" y="37410"/>
                    <a:pt x="21224" y="36677"/>
                    <a:pt x="23265" y="33811"/>
                  </a:cubicBezTo>
                  <a:cubicBezTo>
                    <a:pt x="24731" y="31744"/>
                    <a:pt x="24875" y="29166"/>
                    <a:pt x="24901" y="26248"/>
                  </a:cubicBezTo>
                  <a:cubicBezTo>
                    <a:pt x="24927" y="24796"/>
                    <a:pt x="25018" y="23396"/>
                    <a:pt x="25097" y="22035"/>
                  </a:cubicBezTo>
                  <a:cubicBezTo>
                    <a:pt x="25189" y="20661"/>
                    <a:pt x="25280" y="19248"/>
                    <a:pt x="25306" y="17796"/>
                  </a:cubicBezTo>
                  <a:cubicBezTo>
                    <a:pt x="25319" y="17129"/>
                    <a:pt x="25306" y="16422"/>
                    <a:pt x="25306" y="15755"/>
                  </a:cubicBezTo>
                  <a:cubicBezTo>
                    <a:pt x="25267" y="11921"/>
                    <a:pt x="25215" y="7969"/>
                    <a:pt x="27740" y="5117"/>
                  </a:cubicBezTo>
                  <a:cubicBezTo>
                    <a:pt x="29245" y="3403"/>
                    <a:pt x="31914" y="1846"/>
                    <a:pt x="34505" y="1152"/>
                  </a:cubicBezTo>
                  <a:cubicBezTo>
                    <a:pt x="36899" y="498"/>
                    <a:pt x="39398" y="328"/>
                    <a:pt x="41819" y="171"/>
                  </a:cubicBezTo>
                  <a:lnTo>
                    <a:pt x="41806" y="1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1" name="Google Shape;791;p31"/>
            <p:cNvSpPr/>
            <p:nvPr/>
          </p:nvSpPr>
          <p:spPr>
            <a:xfrm>
              <a:off x="2393699" y="5372352"/>
              <a:ext cx="2699907" cy="2709186"/>
            </a:xfrm>
            <a:custGeom>
              <a:avLst/>
              <a:gdLst/>
              <a:ahLst/>
              <a:cxnLst/>
              <a:rect l="l" t="t" r="r" b="b"/>
              <a:pathLst>
                <a:path w="41898" h="42042" extrusionOk="0">
                  <a:moveTo>
                    <a:pt x="41884" y="1"/>
                  </a:moveTo>
                  <a:cubicBezTo>
                    <a:pt x="38940" y="145"/>
                    <a:pt x="35918" y="302"/>
                    <a:pt x="33052" y="1231"/>
                  </a:cubicBezTo>
                  <a:cubicBezTo>
                    <a:pt x="29846" y="2265"/>
                    <a:pt x="27400" y="4175"/>
                    <a:pt x="26157" y="6609"/>
                  </a:cubicBezTo>
                  <a:cubicBezTo>
                    <a:pt x="25005" y="8859"/>
                    <a:pt x="24913" y="11502"/>
                    <a:pt x="24809" y="13818"/>
                  </a:cubicBezTo>
                  <a:lnTo>
                    <a:pt x="24233" y="28434"/>
                  </a:lnTo>
                  <a:cubicBezTo>
                    <a:pt x="24194" y="29781"/>
                    <a:pt x="24128" y="31312"/>
                    <a:pt x="23513" y="32621"/>
                  </a:cubicBezTo>
                  <a:cubicBezTo>
                    <a:pt x="22728" y="34348"/>
                    <a:pt x="21158" y="35382"/>
                    <a:pt x="19981" y="35957"/>
                  </a:cubicBezTo>
                  <a:cubicBezTo>
                    <a:pt x="18476" y="36677"/>
                    <a:pt x="16827" y="37043"/>
                    <a:pt x="15231" y="37410"/>
                  </a:cubicBezTo>
                  <a:lnTo>
                    <a:pt x="3808" y="39974"/>
                  </a:lnTo>
                  <a:cubicBezTo>
                    <a:pt x="2303" y="40315"/>
                    <a:pt x="786" y="40746"/>
                    <a:pt x="0" y="41950"/>
                  </a:cubicBezTo>
                  <a:lnTo>
                    <a:pt x="131" y="42042"/>
                  </a:lnTo>
                  <a:cubicBezTo>
                    <a:pt x="903" y="40877"/>
                    <a:pt x="2382" y="40459"/>
                    <a:pt x="3860" y="40158"/>
                  </a:cubicBezTo>
                  <a:lnTo>
                    <a:pt x="15270" y="37593"/>
                  </a:lnTo>
                  <a:cubicBezTo>
                    <a:pt x="16880" y="37227"/>
                    <a:pt x="18541" y="36860"/>
                    <a:pt x="20059" y="36114"/>
                  </a:cubicBezTo>
                  <a:cubicBezTo>
                    <a:pt x="21263" y="35526"/>
                    <a:pt x="22859" y="34466"/>
                    <a:pt x="23684" y="32699"/>
                  </a:cubicBezTo>
                  <a:cubicBezTo>
                    <a:pt x="24299" y="31365"/>
                    <a:pt x="24364" y="29808"/>
                    <a:pt x="24416" y="28447"/>
                  </a:cubicBezTo>
                  <a:lnTo>
                    <a:pt x="24992" y="13844"/>
                  </a:lnTo>
                  <a:cubicBezTo>
                    <a:pt x="25084" y="11515"/>
                    <a:pt x="25188" y="8898"/>
                    <a:pt x="26314" y="6687"/>
                  </a:cubicBezTo>
                  <a:cubicBezTo>
                    <a:pt x="27530" y="4306"/>
                    <a:pt x="29951" y="2422"/>
                    <a:pt x="33118" y="1388"/>
                  </a:cubicBezTo>
                  <a:cubicBezTo>
                    <a:pt x="35944" y="459"/>
                    <a:pt x="38979" y="315"/>
                    <a:pt x="41897" y="171"/>
                  </a:cubicBezTo>
                  <a:lnTo>
                    <a:pt x="41884" y="1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2" name="Google Shape;792;p31"/>
            <p:cNvSpPr/>
            <p:nvPr/>
          </p:nvSpPr>
          <p:spPr>
            <a:xfrm>
              <a:off x="2377653" y="5342839"/>
              <a:ext cx="2713440" cy="2677160"/>
            </a:xfrm>
            <a:custGeom>
              <a:avLst/>
              <a:gdLst/>
              <a:ahLst/>
              <a:cxnLst/>
              <a:rect l="l" t="t" r="r" b="b"/>
              <a:pathLst>
                <a:path w="42108" h="41545" extrusionOk="0">
                  <a:moveTo>
                    <a:pt x="42107" y="1"/>
                  </a:moveTo>
                  <a:cubicBezTo>
                    <a:pt x="39425" y="53"/>
                    <a:pt x="36651" y="106"/>
                    <a:pt x="34008" y="734"/>
                  </a:cubicBezTo>
                  <a:cubicBezTo>
                    <a:pt x="31927" y="1244"/>
                    <a:pt x="29036" y="2356"/>
                    <a:pt x="27099" y="4829"/>
                  </a:cubicBezTo>
                  <a:cubicBezTo>
                    <a:pt x="24835" y="7721"/>
                    <a:pt x="24508" y="11489"/>
                    <a:pt x="24325" y="15755"/>
                  </a:cubicBezTo>
                  <a:lnTo>
                    <a:pt x="23789" y="29062"/>
                  </a:lnTo>
                  <a:cubicBezTo>
                    <a:pt x="23749" y="30135"/>
                    <a:pt x="23697" y="31339"/>
                    <a:pt x="23239" y="32385"/>
                  </a:cubicBezTo>
                  <a:cubicBezTo>
                    <a:pt x="22611" y="33838"/>
                    <a:pt x="21211" y="35002"/>
                    <a:pt x="18973" y="35971"/>
                  </a:cubicBezTo>
                  <a:cubicBezTo>
                    <a:pt x="16147" y="37174"/>
                    <a:pt x="13072" y="37802"/>
                    <a:pt x="10076" y="38404"/>
                  </a:cubicBezTo>
                  <a:cubicBezTo>
                    <a:pt x="6674" y="39098"/>
                    <a:pt x="3141" y="39817"/>
                    <a:pt x="1" y="41401"/>
                  </a:cubicBezTo>
                  <a:lnTo>
                    <a:pt x="79" y="41545"/>
                  </a:lnTo>
                  <a:cubicBezTo>
                    <a:pt x="3207" y="39961"/>
                    <a:pt x="6726" y="39255"/>
                    <a:pt x="10115" y="38574"/>
                  </a:cubicBezTo>
                  <a:cubicBezTo>
                    <a:pt x="13098" y="37959"/>
                    <a:pt x="16200" y="37344"/>
                    <a:pt x="19039" y="36114"/>
                  </a:cubicBezTo>
                  <a:cubicBezTo>
                    <a:pt x="21316" y="35133"/>
                    <a:pt x="22742" y="33942"/>
                    <a:pt x="23396" y="32451"/>
                  </a:cubicBezTo>
                  <a:cubicBezTo>
                    <a:pt x="23854" y="31391"/>
                    <a:pt x="23893" y="30161"/>
                    <a:pt x="23946" y="29088"/>
                  </a:cubicBezTo>
                  <a:lnTo>
                    <a:pt x="24482" y="15768"/>
                  </a:lnTo>
                  <a:cubicBezTo>
                    <a:pt x="24665" y="11528"/>
                    <a:pt x="24992" y="7799"/>
                    <a:pt x="27230" y="4947"/>
                  </a:cubicBezTo>
                  <a:cubicBezTo>
                    <a:pt x="29140" y="2500"/>
                    <a:pt x="31993" y="1414"/>
                    <a:pt x="34047" y="904"/>
                  </a:cubicBezTo>
                  <a:cubicBezTo>
                    <a:pt x="36690" y="250"/>
                    <a:pt x="39438" y="210"/>
                    <a:pt x="42107" y="171"/>
                  </a:cubicBezTo>
                  <a:lnTo>
                    <a:pt x="42107" y="1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3" name="Google Shape;793;p31"/>
            <p:cNvSpPr/>
            <p:nvPr/>
          </p:nvSpPr>
          <p:spPr>
            <a:xfrm>
              <a:off x="2393699" y="5319447"/>
              <a:ext cx="2735285" cy="2643200"/>
            </a:xfrm>
            <a:custGeom>
              <a:avLst/>
              <a:gdLst/>
              <a:ahLst/>
              <a:cxnLst/>
              <a:rect l="l" t="t" r="r" b="b"/>
              <a:pathLst>
                <a:path w="42447" h="41018" extrusionOk="0">
                  <a:moveTo>
                    <a:pt x="39273" y="0"/>
                  </a:moveTo>
                  <a:cubicBezTo>
                    <a:pt x="35234" y="0"/>
                    <a:pt x="31482" y="497"/>
                    <a:pt x="28590" y="2837"/>
                  </a:cubicBezTo>
                  <a:cubicBezTo>
                    <a:pt x="26222" y="4747"/>
                    <a:pt x="24743" y="6998"/>
                    <a:pt x="24076" y="9680"/>
                  </a:cubicBezTo>
                  <a:cubicBezTo>
                    <a:pt x="23513" y="11931"/>
                    <a:pt x="23487" y="14665"/>
                    <a:pt x="23448" y="17086"/>
                  </a:cubicBezTo>
                  <a:cubicBezTo>
                    <a:pt x="23435" y="17688"/>
                    <a:pt x="23435" y="18238"/>
                    <a:pt x="23422" y="18800"/>
                  </a:cubicBezTo>
                  <a:cubicBezTo>
                    <a:pt x="23383" y="20292"/>
                    <a:pt x="23291" y="21888"/>
                    <a:pt x="23186" y="23445"/>
                  </a:cubicBezTo>
                  <a:cubicBezTo>
                    <a:pt x="23095" y="25002"/>
                    <a:pt x="22977" y="26625"/>
                    <a:pt x="22951" y="28103"/>
                  </a:cubicBezTo>
                  <a:cubicBezTo>
                    <a:pt x="22898" y="29673"/>
                    <a:pt x="22846" y="31623"/>
                    <a:pt x="21904" y="33115"/>
                  </a:cubicBezTo>
                  <a:cubicBezTo>
                    <a:pt x="20988" y="34567"/>
                    <a:pt x="19366" y="35378"/>
                    <a:pt x="17887" y="36006"/>
                  </a:cubicBezTo>
                  <a:cubicBezTo>
                    <a:pt x="14721" y="37341"/>
                    <a:pt x="11384" y="38061"/>
                    <a:pt x="8139" y="38754"/>
                  </a:cubicBezTo>
                  <a:cubicBezTo>
                    <a:pt x="5457" y="39330"/>
                    <a:pt x="2683" y="39919"/>
                    <a:pt x="0" y="40861"/>
                  </a:cubicBezTo>
                  <a:lnTo>
                    <a:pt x="53" y="41018"/>
                  </a:lnTo>
                  <a:cubicBezTo>
                    <a:pt x="2735" y="40063"/>
                    <a:pt x="5496" y="39474"/>
                    <a:pt x="8178" y="38898"/>
                  </a:cubicBezTo>
                  <a:cubicBezTo>
                    <a:pt x="11410" y="38192"/>
                    <a:pt x="14773" y="37485"/>
                    <a:pt x="17952" y="36137"/>
                  </a:cubicBezTo>
                  <a:cubicBezTo>
                    <a:pt x="19444" y="35522"/>
                    <a:pt x="21093" y="34672"/>
                    <a:pt x="22048" y="33180"/>
                  </a:cubicBezTo>
                  <a:cubicBezTo>
                    <a:pt x="23016" y="31662"/>
                    <a:pt x="23082" y="29673"/>
                    <a:pt x="23108" y="28090"/>
                  </a:cubicBezTo>
                  <a:cubicBezTo>
                    <a:pt x="23147" y="26625"/>
                    <a:pt x="23239" y="25002"/>
                    <a:pt x="23343" y="23445"/>
                  </a:cubicBezTo>
                  <a:cubicBezTo>
                    <a:pt x="23435" y="21875"/>
                    <a:pt x="23553" y="20279"/>
                    <a:pt x="23579" y="18787"/>
                  </a:cubicBezTo>
                  <a:cubicBezTo>
                    <a:pt x="23605" y="18224"/>
                    <a:pt x="23618" y="17675"/>
                    <a:pt x="23618" y="17073"/>
                  </a:cubicBezTo>
                  <a:cubicBezTo>
                    <a:pt x="23644" y="14665"/>
                    <a:pt x="23684" y="11931"/>
                    <a:pt x="24233" y="9693"/>
                  </a:cubicBezTo>
                  <a:cubicBezTo>
                    <a:pt x="24887" y="7063"/>
                    <a:pt x="26366" y="4852"/>
                    <a:pt x="28708" y="2955"/>
                  </a:cubicBezTo>
                  <a:cubicBezTo>
                    <a:pt x="31547" y="652"/>
                    <a:pt x="35226" y="150"/>
                    <a:pt x="39204" y="150"/>
                  </a:cubicBezTo>
                  <a:cubicBezTo>
                    <a:pt x="40267" y="150"/>
                    <a:pt x="41351" y="186"/>
                    <a:pt x="42447" y="233"/>
                  </a:cubicBezTo>
                  <a:lnTo>
                    <a:pt x="42447" y="76"/>
                  </a:lnTo>
                  <a:cubicBezTo>
                    <a:pt x="41376" y="33"/>
                    <a:pt x="40315" y="0"/>
                    <a:pt x="39273" y="0"/>
                  </a:cubicBez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794" name="Google Shape;794;p31"/>
          <p:cNvSpPr/>
          <p:nvPr/>
        </p:nvSpPr>
        <p:spPr>
          <a:xfrm>
            <a:off x="354655" y="5807971"/>
            <a:ext cx="1595363" cy="1070821"/>
          </a:xfrm>
          <a:custGeom>
            <a:avLst/>
            <a:gdLst/>
            <a:ahLst/>
            <a:cxnLst/>
            <a:rect l="l" t="t" r="r" b="b"/>
            <a:pathLst>
              <a:path w="18568" h="12463" extrusionOk="0">
                <a:moveTo>
                  <a:pt x="184" y="0"/>
                </a:moveTo>
                <a:lnTo>
                  <a:pt x="0" y="1440"/>
                </a:lnTo>
                <a:cubicBezTo>
                  <a:pt x="2421" y="4214"/>
                  <a:pt x="3337" y="8021"/>
                  <a:pt x="5509" y="10978"/>
                </a:cubicBezTo>
                <a:cubicBezTo>
                  <a:pt x="5941" y="11567"/>
                  <a:pt x="6464" y="12156"/>
                  <a:pt x="7171" y="12365"/>
                </a:cubicBezTo>
                <a:cubicBezTo>
                  <a:pt x="7387" y="12434"/>
                  <a:pt x="7609" y="12462"/>
                  <a:pt x="7834" y="12462"/>
                </a:cubicBezTo>
                <a:cubicBezTo>
                  <a:pt x="8386" y="12462"/>
                  <a:pt x="8953" y="12290"/>
                  <a:pt x="9474" y="12104"/>
                </a:cubicBezTo>
                <a:cubicBezTo>
                  <a:pt x="11332" y="11436"/>
                  <a:pt x="13150" y="10573"/>
                  <a:pt x="14838" y="9526"/>
                </a:cubicBezTo>
                <a:cubicBezTo>
                  <a:pt x="16147" y="8702"/>
                  <a:pt x="17429" y="7747"/>
                  <a:pt x="18293" y="6451"/>
                </a:cubicBezTo>
                <a:cubicBezTo>
                  <a:pt x="18437" y="6255"/>
                  <a:pt x="18567" y="6019"/>
                  <a:pt x="18554" y="5784"/>
                </a:cubicBezTo>
                <a:cubicBezTo>
                  <a:pt x="18541" y="5300"/>
                  <a:pt x="18044" y="5025"/>
                  <a:pt x="17599" y="4842"/>
                </a:cubicBezTo>
                <a:cubicBezTo>
                  <a:pt x="12012" y="2578"/>
                  <a:pt x="6739" y="1191"/>
                  <a:pt x="18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40529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7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" name="Google Shape;796;p32"/>
          <p:cNvSpPr/>
          <p:nvPr/>
        </p:nvSpPr>
        <p:spPr>
          <a:xfrm rot="10800000">
            <a:off x="10715710" y="-1110887"/>
            <a:ext cx="2914063" cy="2599853"/>
          </a:xfrm>
          <a:custGeom>
            <a:avLst/>
            <a:gdLst/>
            <a:ahLst/>
            <a:cxnLst/>
            <a:rect l="l" t="t" r="r" b="b"/>
            <a:pathLst>
              <a:path w="33916" h="30259" extrusionOk="0">
                <a:moveTo>
                  <a:pt x="18054" y="1"/>
                </a:moveTo>
                <a:cubicBezTo>
                  <a:pt x="18042" y="1"/>
                  <a:pt x="18030" y="1"/>
                  <a:pt x="18018" y="2"/>
                </a:cubicBezTo>
                <a:cubicBezTo>
                  <a:pt x="17743" y="15"/>
                  <a:pt x="17468" y="159"/>
                  <a:pt x="17246" y="329"/>
                </a:cubicBezTo>
                <a:cubicBezTo>
                  <a:pt x="15819" y="1323"/>
                  <a:pt x="14694" y="2671"/>
                  <a:pt x="13582" y="4006"/>
                </a:cubicBezTo>
                <a:cubicBezTo>
                  <a:pt x="10952" y="7185"/>
                  <a:pt x="8322" y="10365"/>
                  <a:pt x="5653" y="13518"/>
                </a:cubicBezTo>
                <a:cubicBezTo>
                  <a:pt x="4527" y="14879"/>
                  <a:pt x="3284" y="16214"/>
                  <a:pt x="2329" y="17692"/>
                </a:cubicBezTo>
                <a:cubicBezTo>
                  <a:pt x="1911" y="18346"/>
                  <a:pt x="0" y="20819"/>
                  <a:pt x="838" y="21159"/>
                </a:cubicBezTo>
                <a:cubicBezTo>
                  <a:pt x="6660" y="23515"/>
                  <a:pt x="12718" y="25216"/>
                  <a:pt x="18672" y="27165"/>
                </a:cubicBezTo>
                <a:cubicBezTo>
                  <a:pt x="23029" y="28592"/>
                  <a:pt x="27439" y="30175"/>
                  <a:pt x="32031" y="30253"/>
                </a:cubicBezTo>
                <a:cubicBezTo>
                  <a:pt x="32104" y="30257"/>
                  <a:pt x="32178" y="30259"/>
                  <a:pt x="32253" y="30259"/>
                </a:cubicBezTo>
                <a:cubicBezTo>
                  <a:pt x="32744" y="30259"/>
                  <a:pt x="33265" y="30168"/>
                  <a:pt x="33549" y="29782"/>
                </a:cubicBezTo>
                <a:cubicBezTo>
                  <a:pt x="33915" y="29311"/>
                  <a:pt x="33745" y="28657"/>
                  <a:pt x="33562" y="28094"/>
                </a:cubicBezTo>
                <a:cubicBezTo>
                  <a:pt x="32816" y="25870"/>
                  <a:pt x="31809" y="23737"/>
                  <a:pt x="30788" y="21604"/>
                </a:cubicBezTo>
                <a:cubicBezTo>
                  <a:pt x="27779" y="15258"/>
                  <a:pt x="24756" y="8886"/>
                  <a:pt x="21040" y="2906"/>
                </a:cubicBezTo>
                <a:cubicBezTo>
                  <a:pt x="20412" y="1925"/>
                  <a:pt x="19758" y="931"/>
                  <a:pt x="18816" y="290"/>
                </a:cubicBezTo>
                <a:cubicBezTo>
                  <a:pt x="18603" y="139"/>
                  <a:pt x="18330" y="1"/>
                  <a:pt x="1805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797" name="Google Shape;797;p32"/>
          <p:cNvGrpSpPr/>
          <p:nvPr/>
        </p:nvGrpSpPr>
        <p:grpSpPr>
          <a:xfrm rot="-4765967">
            <a:off x="-1708203" y="4623002"/>
            <a:ext cx="4004801" cy="4774692"/>
            <a:chOff x="2274807" y="5319447"/>
            <a:chExt cx="3003420" cy="3580802"/>
          </a:xfrm>
        </p:grpSpPr>
        <p:sp>
          <p:nvSpPr>
            <p:cNvPr id="798" name="Google Shape;798;p32"/>
            <p:cNvSpPr/>
            <p:nvPr/>
          </p:nvSpPr>
          <p:spPr>
            <a:xfrm>
              <a:off x="2274807" y="5634301"/>
              <a:ext cx="3003420" cy="3207823"/>
            </a:xfrm>
            <a:custGeom>
              <a:avLst/>
              <a:gdLst/>
              <a:ahLst/>
              <a:cxnLst/>
              <a:rect l="l" t="t" r="r" b="b"/>
              <a:pathLst>
                <a:path w="46608" h="49780" extrusionOk="0">
                  <a:moveTo>
                    <a:pt x="44723" y="0"/>
                  </a:moveTo>
                  <a:cubicBezTo>
                    <a:pt x="42714" y="0"/>
                    <a:pt x="40675" y="88"/>
                    <a:pt x="38705" y="516"/>
                  </a:cubicBezTo>
                  <a:cubicBezTo>
                    <a:pt x="35813" y="1170"/>
                    <a:pt x="33497" y="2544"/>
                    <a:pt x="32162" y="4415"/>
                  </a:cubicBezTo>
                  <a:cubicBezTo>
                    <a:pt x="30252" y="7097"/>
                    <a:pt x="30461" y="10525"/>
                    <a:pt x="30658" y="13574"/>
                  </a:cubicBezTo>
                  <a:cubicBezTo>
                    <a:pt x="30919" y="17722"/>
                    <a:pt x="31103" y="22184"/>
                    <a:pt x="30723" y="26593"/>
                  </a:cubicBezTo>
                  <a:cubicBezTo>
                    <a:pt x="30566" y="28360"/>
                    <a:pt x="30317" y="30218"/>
                    <a:pt x="29454" y="31840"/>
                  </a:cubicBezTo>
                  <a:cubicBezTo>
                    <a:pt x="28342" y="33947"/>
                    <a:pt x="25620" y="36760"/>
                    <a:pt x="19065" y="38095"/>
                  </a:cubicBezTo>
                  <a:cubicBezTo>
                    <a:pt x="17495" y="38422"/>
                    <a:pt x="15898" y="38631"/>
                    <a:pt x="14328" y="38840"/>
                  </a:cubicBezTo>
                  <a:cubicBezTo>
                    <a:pt x="11672" y="39194"/>
                    <a:pt x="8937" y="39573"/>
                    <a:pt x="6386" y="40424"/>
                  </a:cubicBezTo>
                  <a:cubicBezTo>
                    <a:pt x="3703" y="41326"/>
                    <a:pt x="1898" y="42622"/>
                    <a:pt x="956" y="44270"/>
                  </a:cubicBezTo>
                  <a:cubicBezTo>
                    <a:pt x="0" y="45985"/>
                    <a:pt x="27" y="48000"/>
                    <a:pt x="79" y="49779"/>
                  </a:cubicBezTo>
                  <a:lnTo>
                    <a:pt x="249" y="49766"/>
                  </a:lnTo>
                  <a:cubicBezTo>
                    <a:pt x="210" y="48000"/>
                    <a:pt x="158" y="45998"/>
                    <a:pt x="1100" y="44336"/>
                  </a:cubicBezTo>
                  <a:cubicBezTo>
                    <a:pt x="2002" y="42713"/>
                    <a:pt x="3808" y="41457"/>
                    <a:pt x="6438" y="40567"/>
                  </a:cubicBezTo>
                  <a:cubicBezTo>
                    <a:pt x="8977" y="39730"/>
                    <a:pt x="11698" y="39364"/>
                    <a:pt x="14341" y="38997"/>
                  </a:cubicBezTo>
                  <a:cubicBezTo>
                    <a:pt x="15911" y="38788"/>
                    <a:pt x="17521" y="38566"/>
                    <a:pt x="19104" y="38252"/>
                  </a:cubicBezTo>
                  <a:cubicBezTo>
                    <a:pt x="25725" y="36904"/>
                    <a:pt x="28473" y="34064"/>
                    <a:pt x="29598" y="31919"/>
                  </a:cubicBezTo>
                  <a:cubicBezTo>
                    <a:pt x="30475" y="30270"/>
                    <a:pt x="30736" y="28386"/>
                    <a:pt x="30893" y="26606"/>
                  </a:cubicBezTo>
                  <a:cubicBezTo>
                    <a:pt x="31273" y="22184"/>
                    <a:pt x="31089" y="17722"/>
                    <a:pt x="30828" y="13561"/>
                  </a:cubicBezTo>
                  <a:cubicBezTo>
                    <a:pt x="30645" y="10551"/>
                    <a:pt x="30435" y="7149"/>
                    <a:pt x="32293" y="4506"/>
                  </a:cubicBezTo>
                  <a:cubicBezTo>
                    <a:pt x="33589" y="2674"/>
                    <a:pt x="35878" y="1327"/>
                    <a:pt x="38744" y="686"/>
                  </a:cubicBezTo>
                  <a:cubicBezTo>
                    <a:pt x="40729" y="240"/>
                    <a:pt x="42792" y="163"/>
                    <a:pt x="44831" y="163"/>
                  </a:cubicBezTo>
                  <a:cubicBezTo>
                    <a:pt x="45426" y="163"/>
                    <a:pt x="46019" y="169"/>
                    <a:pt x="46608" y="175"/>
                  </a:cubicBezTo>
                  <a:lnTo>
                    <a:pt x="46608" y="18"/>
                  </a:lnTo>
                  <a:cubicBezTo>
                    <a:pt x="45985" y="9"/>
                    <a:pt x="45355" y="0"/>
                    <a:pt x="44723" y="0"/>
                  </a:cubicBez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9" name="Google Shape;799;p32"/>
            <p:cNvSpPr/>
            <p:nvPr/>
          </p:nvSpPr>
          <p:spPr>
            <a:xfrm>
              <a:off x="2284086" y="5679602"/>
              <a:ext cx="2973068" cy="3097566"/>
            </a:xfrm>
            <a:custGeom>
              <a:avLst/>
              <a:gdLst/>
              <a:ahLst/>
              <a:cxnLst/>
              <a:rect l="l" t="t" r="r" b="b"/>
              <a:pathLst>
                <a:path w="46137" h="48069" extrusionOk="0">
                  <a:moveTo>
                    <a:pt x="42693" y="1"/>
                  </a:moveTo>
                  <a:cubicBezTo>
                    <a:pt x="40819" y="1"/>
                    <a:pt x="39194" y="255"/>
                    <a:pt x="37776" y="781"/>
                  </a:cubicBezTo>
                  <a:cubicBezTo>
                    <a:pt x="34819" y="1880"/>
                    <a:pt x="32738" y="3659"/>
                    <a:pt x="31940" y="5818"/>
                  </a:cubicBezTo>
                  <a:cubicBezTo>
                    <a:pt x="31299" y="7532"/>
                    <a:pt x="31286" y="9835"/>
                    <a:pt x="31390" y="12086"/>
                  </a:cubicBezTo>
                  <a:cubicBezTo>
                    <a:pt x="31417" y="12766"/>
                    <a:pt x="31456" y="13473"/>
                    <a:pt x="31482" y="14153"/>
                  </a:cubicBezTo>
                  <a:cubicBezTo>
                    <a:pt x="31626" y="17215"/>
                    <a:pt x="31757" y="20094"/>
                    <a:pt x="31613" y="23142"/>
                  </a:cubicBezTo>
                  <a:cubicBezTo>
                    <a:pt x="31456" y="26309"/>
                    <a:pt x="31103" y="29920"/>
                    <a:pt x="29035" y="32694"/>
                  </a:cubicBezTo>
                  <a:cubicBezTo>
                    <a:pt x="27112" y="35246"/>
                    <a:pt x="23775" y="37051"/>
                    <a:pt x="19104" y="38072"/>
                  </a:cubicBezTo>
                  <a:cubicBezTo>
                    <a:pt x="17495" y="38425"/>
                    <a:pt x="15833" y="38674"/>
                    <a:pt x="14223" y="38922"/>
                  </a:cubicBezTo>
                  <a:cubicBezTo>
                    <a:pt x="11986" y="39263"/>
                    <a:pt x="9683" y="39603"/>
                    <a:pt x="7485" y="40231"/>
                  </a:cubicBezTo>
                  <a:cubicBezTo>
                    <a:pt x="5117" y="40898"/>
                    <a:pt x="3455" y="41749"/>
                    <a:pt x="2225" y="42913"/>
                  </a:cubicBezTo>
                  <a:cubicBezTo>
                    <a:pt x="655" y="44379"/>
                    <a:pt x="0" y="46368"/>
                    <a:pt x="485" y="48069"/>
                  </a:cubicBezTo>
                  <a:lnTo>
                    <a:pt x="642" y="47977"/>
                  </a:lnTo>
                  <a:cubicBezTo>
                    <a:pt x="157" y="46368"/>
                    <a:pt x="825" y="44405"/>
                    <a:pt x="2316" y="42992"/>
                  </a:cubicBezTo>
                  <a:cubicBezTo>
                    <a:pt x="3533" y="41866"/>
                    <a:pt x="5182" y="41029"/>
                    <a:pt x="7524" y="40362"/>
                  </a:cubicBezTo>
                  <a:cubicBezTo>
                    <a:pt x="9709" y="39747"/>
                    <a:pt x="12025" y="39393"/>
                    <a:pt x="14250" y="39053"/>
                  </a:cubicBezTo>
                  <a:cubicBezTo>
                    <a:pt x="15859" y="38805"/>
                    <a:pt x="17521" y="38569"/>
                    <a:pt x="19130" y="38203"/>
                  </a:cubicBezTo>
                  <a:cubicBezTo>
                    <a:pt x="23841" y="37169"/>
                    <a:pt x="27229" y="35337"/>
                    <a:pt x="29166" y="32773"/>
                  </a:cubicBezTo>
                  <a:cubicBezTo>
                    <a:pt x="31273" y="29973"/>
                    <a:pt x="31613" y="26322"/>
                    <a:pt x="31783" y="23142"/>
                  </a:cubicBezTo>
                  <a:cubicBezTo>
                    <a:pt x="31927" y="20094"/>
                    <a:pt x="31796" y="17202"/>
                    <a:pt x="31652" y="14140"/>
                  </a:cubicBezTo>
                  <a:cubicBezTo>
                    <a:pt x="31613" y="13460"/>
                    <a:pt x="31587" y="12766"/>
                    <a:pt x="31547" y="12060"/>
                  </a:cubicBezTo>
                  <a:cubicBezTo>
                    <a:pt x="31456" y="9835"/>
                    <a:pt x="31456" y="7546"/>
                    <a:pt x="32084" y="5871"/>
                  </a:cubicBezTo>
                  <a:cubicBezTo>
                    <a:pt x="32869" y="3738"/>
                    <a:pt x="34923" y="1985"/>
                    <a:pt x="37828" y="925"/>
                  </a:cubicBezTo>
                  <a:cubicBezTo>
                    <a:pt x="39243" y="414"/>
                    <a:pt x="40855" y="161"/>
                    <a:pt x="42721" y="161"/>
                  </a:cubicBezTo>
                  <a:cubicBezTo>
                    <a:pt x="43771" y="161"/>
                    <a:pt x="44903" y="241"/>
                    <a:pt x="46124" y="401"/>
                  </a:cubicBezTo>
                  <a:lnTo>
                    <a:pt x="46137" y="244"/>
                  </a:lnTo>
                  <a:cubicBezTo>
                    <a:pt x="44904" y="83"/>
                    <a:pt x="43758" y="1"/>
                    <a:pt x="42693" y="1"/>
                  </a:cubicBez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0" name="Google Shape;800;p32"/>
            <p:cNvSpPr/>
            <p:nvPr/>
          </p:nvSpPr>
          <p:spPr>
            <a:xfrm>
              <a:off x="2333834" y="5724195"/>
              <a:ext cx="2860943" cy="2983830"/>
            </a:xfrm>
            <a:custGeom>
              <a:avLst/>
              <a:gdLst/>
              <a:ahLst/>
              <a:cxnLst/>
              <a:rect l="l" t="t" r="r" b="b"/>
              <a:pathLst>
                <a:path w="44397" h="46304" extrusionOk="0">
                  <a:moveTo>
                    <a:pt x="42012" y="1"/>
                  </a:moveTo>
                  <a:cubicBezTo>
                    <a:pt x="39038" y="1"/>
                    <a:pt x="36042" y="988"/>
                    <a:pt x="33785" y="2771"/>
                  </a:cubicBezTo>
                  <a:cubicBezTo>
                    <a:pt x="33000" y="3386"/>
                    <a:pt x="32450" y="4001"/>
                    <a:pt x="32097" y="4629"/>
                  </a:cubicBezTo>
                  <a:cubicBezTo>
                    <a:pt x="31403" y="5898"/>
                    <a:pt x="31417" y="7364"/>
                    <a:pt x="31417" y="8659"/>
                  </a:cubicBezTo>
                  <a:lnTo>
                    <a:pt x="31482" y="20187"/>
                  </a:lnTo>
                  <a:cubicBezTo>
                    <a:pt x="31508" y="24976"/>
                    <a:pt x="31312" y="29228"/>
                    <a:pt x="28656" y="32552"/>
                  </a:cubicBezTo>
                  <a:cubicBezTo>
                    <a:pt x="26588" y="35116"/>
                    <a:pt x="23199" y="36870"/>
                    <a:pt x="18280" y="37929"/>
                  </a:cubicBezTo>
                  <a:cubicBezTo>
                    <a:pt x="16788" y="38243"/>
                    <a:pt x="15270" y="38492"/>
                    <a:pt x="13778" y="38741"/>
                  </a:cubicBezTo>
                  <a:cubicBezTo>
                    <a:pt x="11319" y="39133"/>
                    <a:pt x="8741" y="39539"/>
                    <a:pt x="6346" y="40311"/>
                  </a:cubicBezTo>
                  <a:cubicBezTo>
                    <a:pt x="4488" y="40900"/>
                    <a:pt x="3154" y="41567"/>
                    <a:pt x="2120" y="42417"/>
                  </a:cubicBezTo>
                  <a:cubicBezTo>
                    <a:pt x="799" y="43490"/>
                    <a:pt x="27" y="44917"/>
                    <a:pt x="0" y="46304"/>
                  </a:cubicBezTo>
                  <a:lnTo>
                    <a:pt x="157" y="46304"/>
                  </a:lnTo>
                  <a:cubicBezTo>
                    <a:pt x="197" y="44969"/>
                    <a:pt x="943" y="43595"/>
                    <a:pt x="2238" y="42561"/>
                  </a:cubicBezTo>
                  <a:cubicBezTo>
                    <a:pt x="3258" y="41724"/>
                    <a:pt x="4593" y="41057"/>
                    <a:pt x="6399" y="40481"/>
                  </a:cubicBezTo>
                  <a:cubicBezTo>
                    <a:pt x="8793" y="39722"/>
                    <a:pt x="11345" y="39316"/>
                    <a:pt x="13818" y="38911"/>
                  </a:cubicBezTo>
                  <a:cubicBezTo>
                    <a:pt x="15296" y="38688"/>
                    <a:pt x="16840" y="38440"/>
                    <a:pt x="18332" y="38113"/>
                  </a:cubicBezTo>
                  <a:cubicBezTo>
                    <a:pt x="23278" y="37053"/>
                    <a:pt x="26706" y="35273"/>
                    <a:pt x="28773" y="32669"/>
                  </a:cubicBezTo>
                  <a:cubicBezTo>
                    <a:pt x="31456" y="29294"/>
                    <a:pt x="31678" y="25028"/>
                    <a:pt x="31639" y="20187"/>
                  </a:cubicBezTo>
                  <a:lnTo>
                    <a:pt x="31574" y="8659"/>
                  </a:lnTo>
                  <a:cubicBezTo>
                    <a:pt x="31560" y="7377"/>
                    <a:pt x="31560" y="5925"/>
                    <a:pt x="32228" y="4721"/>
                  </a:cubicBezTo>
                  <a:cubicBezTo>
                    <a:pt x="32568" y="4106"/>
                    <a:pt x="33118" y="3504"/>
                    <a:pt x="33876" y="2902"/>
                  </a:cubicBezTo>
                  <a:cubicBezTo>
                    <a:pt x="36095" y="1138"/>
                    <a:pt x="39069" y="163"/>
                    <a:pt x="42018" y="163"/>
                  </a:cubicBezTo>
                  <a:cubicBezTo>
                    <a:pt x="42809" y="163"/>
                    <a:pt x="43598" y="233"/>
                    <a:pt x="44370" y="377"/>
                  </a:cubicBezTo>
                  <a:lnTo>
                    <a:pt x="44396" y="220"/>
                  </a:lnTo>
                  <a:cubicBezTo>
                    <a:pt x="43613" y="72"/>
                    <a:pt x="42813" y="1"/>
                    <a:pt x="42012" y="1"/>
                  </a:cubicBez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1" name="Google Shape;801;p32"/>
            <p:cNvSpPr/>
            <p:nvPr/>
          </p:nvSpPr>
          <p:spPr>
            <a:xfrm>
              <a:off x="2424888" y="5762407"/>
              <a:ext cx="2668718" cy="2813257"/>
            </a:xfrm>
            <a:custGeom>
              <a:avLst/>
              <a:gdLst/>
              <a:ahLst/>
              <a:cxnLst/>
              <a:rect l="l" t="t" r="r" b="b"/>
              <a:pathLst>
                <a:path w="41414" h="43657" extrusionOk="0">
                  <a:moveTo>
                    <a:pt x="41016" y="0"/>
                  </a:moveTo>
                  <a:cubicBezTo>
                    <a:pt x="38553" y="0"/>
                    <a:pt x="36053" y="690"/>
                    <a:pt x="33942" y="1982"/>
                  </a:cubicBezTo>
                  <a:cubicBezTo>
                    <a:pt x="32817" y="2675"/>
                    <a:pt x="32032" y="3421"/>
                    <a:pt x="31561" y="4245"/>
                  </a:cubicBezTo>
                  <a:cubicBezTo>
                    <a:pt x="30880" y="5397"/>
                    <a:pt x="30789" y="6758"/>
                    <a:pt x="30723" y="8184"/>
                  </a:cubicBezTo>
                  <a:cubicBezTo>
                    <a:pt x="30592" y="11154"/>
                    <a:pt x="30579" y="14190"/>
                    <a:pt x="30671" y="17160"/>
                  </a:cubicBezTo>
                  <a:cubicBezTo>
                    <a:pt x="30684" y="17592"/>
                    <a:pt x="30697" y="17997"/>
                    <a:pt x="30723" y="18416"/>
                  </a:cubicBezTo>
                  <a:cubicBezTo>
                    <a:pt x="30815" y="20614"/>
                    <a:pt x="30906" y="22865"/>
                    <a:pt x="30658" y="25076"/>
                  </a:cubicBezTo>
                  <a:cubicBezTo>
                    <a:pt x="30331" y="28073"/>
                    <a:pt x="29428" y="30519"/>
                    <a:pt x="27975" y="32390"/>
                  </a:cubicBezTo>
                  <a:cubicBezTo>
                    <a:pt x="26340" y="34497"/>
                    <a:pt x="23801" y="36067"/>
                    <a:pt x="20452" y="37088"/>
                  </a:cubicBezTo>
                  <a:cubicBezTo>
                    <a:pt x="18384" y="37703"/>
                    <a:pt x="16225" y="38069"/>
                    <a:pt x="14132" y="38409"/>
                  </a:cubicBezTo>
                  <a:cubicBezTo>
                    <a:pt x="13281" y="38540"/>
                    <a:pt x="12418" y="38684"/>
                    <a:pt x="11567" y="38854"/>
                  </a:cubicBezTo>
                  <a:cubicBezTo>
                    <a:pt x="9278" y="39286"/>
                    <a:pt x="6988" y="39849"/>
                    <a:pt x="4750" y="40529"/>
                  </a:cubicBezTo>
                  <a:cubicBezTo>
                    <a:pt x="2814" y="41118"/>
                    <a:pt x="916" y="41890"/>
                    <a:pt x="1" y="43578"/>
                  </a:cubicBezTo>
                  <a:lnTo>
                    <a:pt x="158" y="43656"/>
                  </a:lnTo>
                  <a:cubicBezTo>
                    <a:pt x="1047" y="42034"/>
                    <a:pt x="2918" y="41275"/>
                    <a:pt x="4803" y="40660"/>
                  </a:cubicBezTo>
                  <a:cubicBezTo>
                    <a:pt x="7027" y="39993"/>
                    <a:pt x="9317" y="39417"/>
                    <a:pt x="11607" y="38998"/>
                  </a:cubicBezTo>
                  <a:cubicBezTo>
                    <a:pt x="12457" y="38828"/>
                    <a:pt x="13334" y="38697"/>
                    <a:pt x="14171" y="38553"/>
                  </a:cubicBezTo>
                  <a:cubicBezTo>
                    <a:pt x="16265" y="38213"/>
                    <a:pt x="18437" y="37847"/>
                    <a:pt x="20504" y="37232"/>
                  </a:cubicBezTo>
                  <a:cubicBezTo>
                    <a:pt x="23880" y="36198"/>
                    <a:pt x="26431" y="34602"/>
                    <a:pt x="28106" y="32469"/>
                  </a:cubicBezTo>
                  <a:cubicBezTo>
                    <a:pt x="29572" y="30585"/>
                    <a:pt x="30488" y="28099"/>
                    <a:pt x="30815" y="25076"/>
                  </a:cubicBezTo>
                  <a:cubicBezTo>
                    <a:pt x="31063" y="22852"/>
                    <a:pt x="30985" y="20575"/>
                    <a:pt x="30906" y="18390"/>
                  </a:cubicBezTo>
                  <a:cubicBezTo>
                    <a:pt x="30880" y="17958"/>
                    <a:pt x="30867" y="17553"/>
                    <a:pt x="30854" y="17134"/>
                  </a:cubicBezTo>
                  <a:cubicBezTo>
                    <a:pt x="30749" y="14151"/>
                    <a:pt x="30776" y="11141"/>
                    <a:pt x="30906" y="8171"/>
                  </a:cubicBezTo>
                  <a:cubicBezTo>
                    <a:pt x="30946" y="6771"/>
                    <a:pt x="31063" y="5423"/>
                    <a:pt x="31705" y="4311"/>
                  </a:cubicBezTo>
                  <a:cubicBezTo>
                    <a:pt x="32162" y="3500"/>
                    <a:pt x="32934" y="2780"/>
                    <a:pt x="34047" y="2113"/>
                  </a:cubicBezTo>
                  <a:cubicBezTo>
                    <a:pt x="36120" y="846"/>
                    <a:pt x="38583" y="157"/>
                    <a:pt x="41020" y="157"/>
                  </a:cubicBezTo>
                  <a:cubicBezTo>
                    <a:pt x="41151" y="157"/>
                    <a:pt x="41282" y="159"/>
                    <a:pt x="41413" y="163"/>
                  </a:cubicBezTo>
                  <a:lnTo>
                    <a:pt x="41413" y="6"/>
                  </a:lnTo>
                  <a:cubicBezTo>
                    <a:pt x="41281" y="2"/>
                    <a:pt x="41149" y="0"/>
                    <a:pt x="41016" y="0"/>
                  </a:cubicBez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2" name="Google Shape;802;p32"/>
            <p:cNvSpPr/>
            <p:nvPr/>
          </p:nvSpPr>
          <p:spPr>
            <a:xfrm>
              <a:off x="2439193" y="5788055"/>
              <a:ext cx="2678835" cy="2861780"/>
            </a:xfrm>
            <a:custGeom>
              <a:avLst/>
              <a:gdLst/>
              <a:ahLst/>
              <a:cxnLst/>
              <a:rect l="l" t="t" r="r" b="b"/>
              <a:pathLst>
                <a:path w="41571" h="44410" extrusionOk="0">
                  <a:moveTo>
                    <a:pt x="41571" y="1"/>
                  </a:moveTo>
                  <a:cubicBezTo>
                    <a:pt x="39307" y="53"/>
                    <a:pt x="37057" y="616"/>
                    <a:pt x="35042" y="1662"/>
                  </a:cubicBezTo>
                  <a:cubicBezTo>
                    <a:pt x="33641" y="2408"/>
                    <a:pt x="32673" y="3233"/>
                    <a:pt x="32084" y="4201"/>
                  </a:cubicBezTo>
                  <a:cubicBezTo>
                    <a:pt x="31168" y="5745"/>
                    <a:pt x="31182" y="7681"/>
                    <a:pt x="31195" y="9251"/>
                  </a:cubicBezTo>
                  <a:lnTo>
                    <a:pt x="31312" y="20099"/>
                  </a:lnTo>
                  <a:cubicBezTo>
                    <a:pt x="31352" y="22624"/>
                    <a:pt x="31378" y="25215"/>
                    <a:pt x="30697" y="27688"/>
                  </a:cubicBezTo>
                  <a:cubicBezTo>
                    <a:pt x="29664" y="31430"/>
                    <a:pt x="26981" y="34636"/>
                    <a:pt x="23514" y="36245"/>
                  </a:cubicBezTo>
                  <a:cubicBezTo>
                    <a:pt x="21525" y="37174"/>
                    <a:pt x="19314" y="37580"/>
                    <a:pt x="17168" y="37972"/>
                  </a:cubicBezTo>
                  <a:lnTo>
                    <a:pt x="16736" y="38064"/>
                  </a:lnTo>
                  <a:cubicBezTo>
                    <a:pt x="13033" y="38757"/>
                    <a:pt x="9265" y="39582"/>
                    <a:pt x="5588" y="40497"/>
                  </a:cubicBezTo>
                  <a:cubicBezTo>
                    <a:pt x="3311" y="41073"/>
                    <a:pt x="629" y="42015"/>
                    <a:pt x="1" y="44357"/>
                  </a:cubicBezTo>
                  <a:lnTo>
                    <a:pt x="158" y="44410"/>
                  </a:lnTo>
                  <a:cubicBezTo>
                    <a:pt x="760" y="42159"/>
                    <a:pt x="3403" y="41230"/>
                    <a:pt x="5601" y="40641"/>
                  </a:cubicBezTo>
                  <a:cubicBezTo>
                    <a:pt x="9278" y="39712"/>
                    <a:pt x="13033" y="38888"/>
                    <a:pt x="16762" y="38208"/>
                  </a:cubicBezTo>
                  <a:lnTo>
                    <a:pt x="17181" y="38129"/>
                  </a:lnTo>
                  <a:cubicBezTo>
                    <a:pt x="19340" y="37710"/>
                    <a:pt x="21564" y="37305"/>
                    <a:pt x="23579" y="36376"/>
                  </a:cubicBezTo>
                  <a:cubicBezTo>
                    <a:pt x="27073" y="34740"/>
                    <a:pt x="29795" y="31521"/>
                    <a:pt x="30841" y="27727"/>
                  </a:cubicBezTo>
                  <a:cubicBezTo>
                    <a:pt x="31509" y="25215"/>
                    <a:pt x="31496" y="22624"/>
                    <a:pt x="31456" y="20085"/>
                  </a:cubicBezTo>
                  <a:lnTo>
                    <a:pt x="31352" y="9238"/>
                  </a:lnTo>
                  <a:cubicBezTo>
                    <a:pt x="31326" y="7707"/>
                    <a:pt x="31312" y="5771"/>
                    <a:pt x="32215" y="4279"/>
                  </a:cubicBezTo>
                  <a:cubicBezTo>
                    <a:pt x="32765" y="3337"/>
                    <a:pt x="33720" y="2539"/>
                    <a:pt x="35107" y="1819"/>
                  </a:cubicBezTo>
                  <a:cubicBezTo>
                    <a:pt x="37083" y="786"/>
                    <a:pt x="39333" y="210"/>
                    <a:pt x="41571" y="158"/>
                  </a:cubicBezTo>
                  <a:lnTo>
                    <a:pt x="41571" y="1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3" name="Google Shape;803;p32"/>
            <p:cNvSpPr/>
            <p:nvPr/>
          </p:nvSpPr>
          <p:spPr>
            <a:xfrm>
              <a:off x="2432492" y="5831036"/>
              <a:ext cx="2640042" cy="2929249"/>
            </a:xfrm>
            <a:custGeom>
              <a:avLst/>
              <a:gdLst/>
              <a:ahLst/>
              <a:cxnLst/>
              <a:rect l="l" t="t" r="r" b="b"/>
              <a:pathLst>
                <a:path w="40969" h="45457" extrusionOk="0">
                  <a:moveTo>
                    <a:pt x="40942" y="1"/>
                  </a:moveTo>
                  <a:cubicBezTo>
                    <a:pt x="38351" y="511"/>
                    <a:pt x="34805" y="1218"/>
                    <a:pt x="33104" y="3481"/>
                  </a:cubicBezTo>
                  <a:cubicBezTo>
                    <a:pt x="32175" y="4724"/>
                    <a:pt x="32097" y="6321"/>
                    <a:pt x="32005" y="7839"/>
                  </a:cubicBezTo>
                  <a:cubicBezTo>
                    <a:pt x="31992" y="8100"/>
                    <a:pt x="31979" y="8375"/>
                    <a:pt x="31966" y="8650"/>
                  </a:cubicBezTo>
                  <a:cubicBezTo>
                    <a:pt x="31796" y="11057"/>
                    <a:pt x="31927" y="13517"/>
                    <a:pt x="32058" y="15886"/>
                  </a:cubicBezTo>
                  <a:cubicBezTo>
                    <a:pt x="32188" y="18136"/>
                    <a:pt x="32319" y="20465"/>
                    <a:pt x="32188" y="22755"/>
                  </a:cubicBezTo>
                  <a:cubicBezTo>
                    <a:pt x="31861" y="28303"/>
                    <a:pt x="29755" y="32752"/>
                    <a:pt x="26379" y="34950"/>
                  </a:cubicBezTo>
                  <a:cubicBezTo>
                    <a:pt x="24482" y="36193"/>
                    <a:pt x="22192" y="36756"/>
                    <a:pt x="20164" y="37266"/>
                  </a:cubicBezTo>
                  <a:cubicBezTo>
                    <a:pt x="16605" y="38143"/>
                    <a:pt x="13124" y="38980"/>
                    <a:pt x="9617" y="39582"/>
                  </a:cubicBezTo>
                  <a:cubicBezTo>
                    <a:pt x="9408" y="39621"/>
                    <a:pt x="9212" y="39647"/>
                    <a:pt x="9003" y="39687"/>
                  </a:cubicBezTo>
                  <a:cubicBezTo>
                    <a:pt x="7262" y="39974"/>
                    <a:pt x="5444" y="40288"/>
                    <a:pt x="3834" y="41034"/>
                  </a:cubicBezTo>
                  <a:cubicBezTo>
                    <a:pt x="1767" y="41989"/>
                    <a:pt x="341" y="43638"/>
                    <a:pt x="0" y="45418"/>
                  </a:cubicBezTo>
                  <a:lnTo>
                    <a:pt x="170" y="45457"/>
                  </a:lnTo>
                  <a:cubicBezTo>
                    <a:pt x="511" y="43717"/>
                    <a:pt x="1898" y="42133"/>
                    <a:pt x="3913" y="41204"/>
                  </a:cubicBezTo>
                  <a:cubicBezTo>
                    <a:pt x="5509" y="40445"/>
                    <a:pt x="7315" y="40158"/>
                    <a:pt x="9042" y="39857"/>
                  </a:cubicBezTo>
                  <a:cubicBezTo>
                    <a:pt x="9264" y="39830"/>
                    <a:pt x="9460" y="39791"/>
                    <a:pt x="9670" y="39765"/>
                  </a:cubicBezTo>
                  <a:cubicBezTo>
                    <a:pt x="13163" y="39163"/>
                    <a:pt x="16657" y="38326"/>
                    <a:pt x="20216" y="37436"/>
                  </a:cubicBezTo>
                  <a:cubicBezTo>
                    <a:pt x="22257" y="36952"/>
                    <a:pt x="24573" y="36376"/>
                    <a:pt x="26484" y="35120"/>
                  </a:cubicBezTo>
                  <a:cubicBezTo>
                    <a:pt x="29899" y="32896"/>
                    <a:pt x="32044" y="28395"/>
                    <a:pt x="32359" y="22781"/>
                  </a:cubicBezTo>
                  <a:cubicBezTo>
                    <a:pt x="32489" y="20491"/>
                    <a:pt x="32359" y="18162"/>
                    <a:pt x="32228" y="15899"/>
                  </a:cubicBezTo>
                  <a:cubicBezTo>
                    <a:pt x="32097" y="13530"/>
                    <a:pt x="31966" y="11097"/>
                    <a:pt x="32123" y="8689"/>
                  </a:cubicBezTo>
                  <a:lnTo>
                    <a:pt x="32175" y="7852"/>
                  </a:lnTo>
                  <a:cubicBezTo>
                    <a:pt x="32254" y="6347"/>
                    <a:pt x="32332" y="4790"/>
                    <a:pt x="33235" y="3586"/>
                  </a:cubicBezTo>
                  <a:cubicBezTo>
                    <a:pt x="34910" y="1362"/>
                    <a:pt x="38404" y="668"/>
                    <a:pt x="40968" y="171"/>
                  </a:cubicBezTo>
                  <a:lnTo>
                    <a:pt x="40942" y="1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4" name="Google Shape;804;p32"/>
            <p:cNvSpPr/>
            <p:nvPr/>
          </p:nvSpPr>
          <p:spPr>
            <a:xfrm>
              <a:off x="2428239" y="5868153"/>
              <a:ext cx="2684764" cy="3032095"/>
            </a:xfrm>
            <a:custGeom>
              <a:avLst/>
              <a:gdLst/>
              <a:ahLst/>
              <a:cxnLst/>
              <a:rect l="l" t="t" r="r" b="b"/>
              <a:pathLst>
                <a:path w="41663" h="47053" extrusionOk="0">
                  <a:moveTo>
                    <a:pt x="41636" y="1"/>
                  </a:moveTo>
                  <a:cubicBezTo>
                    <a:pt x="39922" y="223"/>
                    <a:pt x="38142" y="472"/>
                    <a:pt x="36520" y="1204"/>
                  </a:cubicBezTo>
                  <a:cubicBezTo>
                    <a:pt x="35068" y="1859"/>
                    <a:pt x="33589" y="2670"/>
                    <a:pt x="33183" y="4502"/>
                  </a:cubicBezTo>
                  <a:cubicBezTo>
                    <a:pt x="32346" y="8139"/>
                    <a:pt x="32516" y="12483"/>
                    <a:pt x="32699" y="15401"/>
                  </a:cubicBezTo>
                  <a:lnTo>
                    <a:pt x="32712" y="15663"/>
                  </a:lnTo>
                  <a:cubicBezTo>
                    <a:pt x="32922" y="19039"/>
                    <a:pt x="33131" y="22519"/>
                    <a:pt x="32503" y="25856"/>
                  </a:cubicBezTo>
                  <a:cubicBezTo>
                    <a:pt x="31757" y="29716"/>
                    <a:pt x="29912" y="32804"/>
                    <a:pt x="27295" y="34570"/>
                  </a:cubicBezTo>
                  <a:cubicBezTo>
                    <a:pt x="25791" y="35591"/>
                    <a:pt x="24050" y="36167"/>
                    <a:pt x="22376" y="36664"/>
                  </a:cubicBezTo>
                  <a:cubicBezTo>
                    <a:pt x="18463" y="37841"/>
                    <a:pt x="14512" y="38797"/>
                    <a:pt x="10599" y="39464"/>
                  </a:cubicBezTo>
                  <a:cubicBezTo>
                    <a:pt x="10403" y="39490"/>
                    <a:pt x="10207" y="39529"/>
                    <a:pt x="9998" y="39569"/>
                  </a:cubicBezTo>
                  <a:cubicBezTo>
                    <a:pt x="7891" y="39922"/>
                    <a:pt x="5693" y="40275"/>
                    <a:pt x="3782" y="41335"/>
                  </a:cubicBezTo>
                  <a:cubicBezTo>
                    <a:pt x="904" y="42892"/>
                    <a:pt x="1" y="45404"/>
                    <a:pt x="106" y="47053"/>
                  </a:cubicBezTo>
                  <a:lnTo>
                    <a:pt x="263" y="47040"/>
                  </a:lnTo>
                  <a:cubicBezTo>
                    <a:pt x="171" y="45430"/>
                    <a:pt x="1048" y="43010"/>
                    <a:pt x="3861" y="41479"/>
                  </a:cubicBezTo>
                  <a:cubicBezTo>
                    <a:pt x="5745" y="40445"/>
                    <a:pt x="7917" y="40092"/>
                    <a:pt x="10024" y="39726"/>
                  </a:cubicBezTo>
                  <a:cubicBezTo>
                    <a:pt x="10220" y="39699"/>
                    <a:pt x="10442" y="39660"/>
                    <a:pt x="10639" y="39634"/>
                  </a:cubicBezTo>
                  <a:cubicBezTo>
                    <a:pt x="14538" y="38940"/>
                    <a:pt x="18516" y="38011"/>
                    <a:pt x="22428" y="36821"/>
                  </a:cubicBezTo>
                  <a:cubicBezTo>
                    <a:pt x="24090" y="36310"/>
                    <a:pt x="25856" y="35722"/>
                    <a:pt x="27374" y="34701"/>
                  </a:cubicBezTo>
                  <a:cubicBezTo>
                    <a:pt x="30043" y="32908"/>
                    <a:pt x="31914" y="29781"/>
                    <a:pt x="32660" y="25869"/>
                  </a:cubicBezTo>
                  <a:cubicBezTo>
                    <a:pt x="33314" y="22519"/>
                    <a:pt x="33092" y="19026"/>
                    <a:pt x="32869" y="15650"/>
                  </a:cubicBezTo>
                  <a:lnTo>
                    <a:pt x="32856" y="15388"/>
                  </a:lnTo>
                  <a:cubicBezTo>
                    <a:pt x="32660" y="12457"/>
                    <a:pt x="32516" y="8165"/>
                    <a:pt x="33327" y="4528"/>
                  </a:cubicBezTo>
                  <a:cubicBezTo>
                    <a:pt x="33694" y="2945"/>
                    <a:pt x="34858" y="2147"/>
                    <a:pt x="36585" y="1361"/>
                  </a:cubicBezTo>
                  <a:cubicBezTo>
                    <a:pt x="38195" y="642"/>
                    <a:pt x="39961" y="393"/>
                    <a:pt x="41662" y="158"/>
                  </a:cubicBezTo>
                  <a:lnTo>
                    <a:pt x="41636" y="1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5" name="Google Shape;805;p32"/>
            <p:cNvSpPr/>
            <p:nvPr/>
          </p:nvSpPr>
          <p:spPr>
            <a:xfrm>
              <a:off x="2392861" y="5600019"/>
              <a:ext cx="2694816" cy="2755583"/>
            </a:xfrm>
            <a:custGeom>
              <a:avLst/>
              <a:gdLst/>
              <a:ahLst/>
              <a:cxnLst/>
              <a:rect l="l" t="t" r="r" b="b"/>
              <a:pathLst>
                <a:path w="41819" h="42762" extrusionOk="0">
                  <a:moveTo>
                    <a:pt x="41806" y="1"/>
                  </a:moveTo>
                  <a:cubicBezTo>
                    <a:pt x="39333" y="119"/>
                    <a:pt x="37095" y="276"/>
                    <a:pt x="34936" y="982"/>
                  </a:cubicBezTo>
                  <a:cubicBezTo>
                    <a:pt x="32450" y="1780"/>
                    <a:pt x="30501" y="3246"/>
                    <a:pt x="29454" y="5091"/>
                  </a:cubicBezTo>
                  <a:cubicBezTo>
                    <a:pt x="28276" y="7132"/>
                    <a:pt x="28198" y="9592"/>
                    <a:pt x="28198" y="11751"/>
                  </a:cubicBezTo>
                  <a:cubicBezTo>
                    <a:pt x="28198" y="13504"/>
                    <a:pt x="28263" y="15284"/>
                    <a:pt x="28328" y="16998"/>
                  </a:cubicBezTo>
                  <a:cubicBezTo>
                    <a:pt x="28433" y="19994"/>
                    <a:pt x="28551" y="23082"/>
                    <a:pt x="28355" y="26118"/>
                  </a:cubicBezTo>
                  <a:cubicBezTo>
                    <a:pt x="28263" y="27649"/>
                    <a:pt x="28067" y="29415"/>
                    <a:pt x="27373" y="30998"/>
                  </a:cubicBezTo>
                  <a:cubicBezTo>
                    <a:pt x="26536" y="32948"/>
                    <a:pt x="24115" y="36428"/>
                    <a:pt x="17311" y="37985"/>
                  </a:cubicBezTo>
                  <a:cubicBezTo>
                    <a:pt x="15571" y="38391"/>
                    <a:pt x="13752" y="38640"/>
                    <a:pt x="11986" y="38862"/>
                  </a:cubicBezTo>
                  <a:cubicBezTo>
                    <a:pt x="9578" y="39189"/>
                    <a:pt x="7092" y="39516"/>
                    <a:pt x="4737" y="40262"/>
                  </a:cubicBezTo>
                  <a:cubicBezTo>
                    <a:pt x="2827" y="40838"/>
                    <a:pt x="1270" y="41636"/>
                    <a:pt x="0" y="42630"/>
                  </a:cubicBezTo>
                  <a:lnTo>
                    <a:pt x="92" y="42761"/>
                  </a:lnTo>
                  <a:cubicBezTo>
                    <a:pt x="1348" y="41767"/>
                    <a:pt x="2879" y="41008"/>
                    <a:pt x="4776" y="40419"/>
                  </a:cubicBezTo>
                  <a:cubicBezTo>
                    <a:pt x="7131" y="39686"/>
                    <a:pt x="9591" y="39359"/>
                    <a:pt x="11999" y="39032"/>
                  </a:cubicBezTo>
                  <a:cubicBezTo>
                    <a:pt x="13765" y="38784"/>
                    <a:pt x="15584" y="38548"/>
                    <a:pt x="17351" y="38142"/>
                  </a:cubicBezTo>
                  <a:cubicBezTo>
                    <a:pt x="24220" y="36572"/>
                    <a:pt x="26667" y="33039"/>
                    <a:pt x="27517" y="31064"/>
                  </a:cubicBezTo>
                  <a:cubicBezTo>
                    <a:pt x="28224" y="29467"/>
                    <a:pt x="28420" y="27675"/>
                    <a:pt x="28525" y="26144"/>
                  </a:cubicBezTo>
                  <a:cubicBezTo>
                    <a:pt x="28721" y="23095"/>
                    <a:pt x="28603" y="19994"/>
                    <a:pt x="28485" y="16998"/>
                  </a:cubicBezTo>
                  <a:cubicBezTo>
                    <a:pt x="28420" y="15284"/>
                    <a:pt x="28355" y="13504"/>
                    <a:pt x="28355" y="11751"/>
                  </a:cubicBezTo>
                  <a:cubicBezTo>
                    <a:pt x="28342" y="9618"/>
                    <a:pt x="28433" y="7184"/>
                    <a:pt x="29585" y="5169"/>
                  </a:cubicBezTo>
                  <a:cubicBezTo>
                    <a:pt x="30631" y="3377"/>
                    <a:pt x="32542" y="1937"/>
                    <a:pt x="34975" y="1152"/>
                  </a:cubicBezTo>
                  <a:cubicBezTo>
                    <a:pt x="37121" y="446"/>
                    <a:pt x="39346" y="302"/>
                    <a:pt x="41819" y="171"/>
                  </a:cubicBezTo>
                  <a:lnTo>
                    <a:pt x="41806" y="1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6" name="Google Shape;806;p32"/>
            <p:cNvSpPr/>
            <p:nvPr/>
          </p:nvSpPr>
          <p:spPr>
            <a:xfrm>
              <a:off x="2409744" y="5556199"/>
              <a:ext cx="2702420" cy="2725168"/>
            </a:xfrm>
            <a:custGeom>
              <a:avLst/>
              <a:gdLst/>
              <a:ahLst/>
              <a:cxnLst/>
              <a:rect l="l" t="t" r="r" b="b"/>
              <a:pathLst>
                <a:path w="41937" h="42290" extrusionOk="0">
                  <a:moveTo>
                    <a:pt x="41910" y="0"/>
                  </a:moveTo>
                  <a:cubicBezTo>
                    <a:pt x="39463" y="131"/>
                    <a:pt x="36912" y="262"/>
                    <a:pt x="34504" y="1034"/>
                  </a:cubicBezTo>
                  <a:cubicBezTo>
                    <a:pt x="31809" y="1898"/>
                    <a:pt x="29728" y="3468"/>
                    <a:pt x="28629" y="5483"/>
                  </a:cubicBezTo>
                  <a:cubicBezTo>
                    <a:pt x="27648" y="7275"/>
                    <a:pt x="27190" y="9761"/>
                    <a:pt x="27255" y="12889"/>
                  </a:cubicBezTo>
                  <a:cubicBezTo>
                    <a:pt x="27294" y="14472"/>
                    <a:pt x="27386" y="16042"/>
                    <a:pt x="27478" y="17560"/>
                  </a:cubicBezTo>
                  <a:cubicBezTo>
                    <a:pt x="27609" y="20033"/>
                    <a:pt x="27752" y="22584"/>
                    <a:pt x="27648" y="25188"/>
                  </a:cubicBezTo>
                  <a:cubicBezTo>
                    <a:pt x="27569" y="27308"/>
                    <a:pt x="27373" y="29558"/>
                    <a:pt x="26431" y="31482"/>
                  </a:cubicBezTo>
                  <a:cubicBezTo>
                    <a:pt x="25149" y="34099"/>
                    <a:pt x="22506" y="36192"/>
                    <a:pt x="18973" y="37383"/>
                  </a:cubicBezTo>
                  <a:cubicBezTo>
                    <a:pt x="16500" y="38220"/>
                    <a:pt x="13870" y="38561"/>
                    <a:pt x="11318" y="38901"/>
                  </a:cubicBezTo>
                  <a:cubicBezTo>
                    <a:pt x="10664" y="39006"/>
                    <a:pt x="9984" y="39084"/>
                    <a:pt x="9329" y="39189"/>
                  </a:cubicBezTo>
                  <a:cubicBezTo>
                    <a:pt x="6307" y="39634"/>
                    <a:pt x="2839" y="40327"/>
                    <a:pt x="0" y="42159"/>
                  </a:cubicBezTo>
                  <a:lnTo>
                    <a:pt x="79" y="42290"/>
                  </a:lnTo>
                  <a:cubicBezTo>
                    <a:pt x="2892" y="40484"/>
                    <a:pt x="6346" y="39791"/>
                    <a:pt x="9356" y="39346"/>
                  </a:cubicBezTo>
                  <a:cubicBezTo>
                    <a:pt x="10010" y="39254"/>
                    <a:pt x="10677" y="39149"/>
                    <a:pt x="11331" y="39071"/>
                  </a:cubicBezTo>
                  <a:cubicBezTo>
                    <a:pt x="13883" y="38744"/>
                    <a:pt x="16526" y="38377"/>
                    <a:pt x="19012" y="37553"/>
                  </a:cubicBezTo>
                  <a:cubicBezTo>
                    <a:pt x="22597" y="36362"/>
                    <a:pt x="25279" y="34217"/>
                    <a:pt x="26575" y="31560"/>
                  </a:cubicBezTo>
                  <a:cubicBezTo>
                    <a:pt x="27517" y="29598"/>
                    <a:pt x="27739" y="27347"/>
                    <a:pt x="27818" y="25201"/>
                  </a:cubicBezTo>
                  <a:cubicBezTo>
                    <a:pt x="27909" y="22597"/>
                    <a:pt x="27766" y="20033"/>
                    <a:pt x="27635" y="17560"/>
                  </a:cubicBezTo>
                  <a:cubicBezTo>
                    <a:pt x="27543" y="16042"/>
                    <a:pt x="27452" y="14472"/>
                    <a:pt x="27425" y="12889"/>
                  </a:cubicBezTo>
                  <a:cubicBezTo>
                    <a:pt x="27360" y="9801"/>
                    <a:pt x="27818" y="7328"/>
                    <a:pt x="28786" y="5561"/>
                  </a:cubicBezTo>
                  <a:cubicBezTo>
                    <a:pt x="29846" y="3599"/>
                    <a:pt x="31900" y="2042"/>
                    <a:pt x="34556" y="1191"/>
                  </a:cubicBezTo>
                  <a:cubicBezTo>
                    <a:pt x="36938" y="445"/>
                    <a:pt x="39476" y="288"/>
                    <a:pt x="41936" y="157"/>
                  </a:cubicBezTo>
                  <a:lnTo>
                    <a:pt x="41910" y="0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7" name="Google Shape;807;p32"/>
            <p:cNvSpPr/>
            <p:nvPr/>
          </p:nvSpPr>
          <p:spPr>
            <a:xfrm>
              <a:off x="2398725" y="5519082"/>
              <a:ext cx="2752232" cy="2727745"/>
            </a:xfrm>
            <a:custGeom>
              <a:avLst/>
              <a:gdLst/>
              <a:ahLst/>
              <a:cxnLst/>
              <a:rect l="l" t="t" r="r" b="b"/>
              <a:pathLst>
                <a:path w="42710" h="42330" extrusionOk="0">
                  <a:moveTo>
                    <a:pt x="42709" y="1"/>
                  </a:moveTo>
                  <a:cubicBezTo>
                    <a:pt x="39883" y="79"/>
                    <a:pt x="36886" y="236"/>
                    <a:pt x="34139" y="1217"/>
                  </a:cubicBezTo>
                  <a:cubicBezTo>
                    <a:pt x="31077" y="2304"/>
                    <a:pt x="28761" y="4345"/>
                    <a:pt x="27780" y="6818"/>
                  </a:cubicBezTo>
                  <a:cubicBezTo>
                    <a:pt x="26994" y="8767"/>
                    <a:pt x="27021" y="10966"/>
                    <a:pt x="27060" y="12902"/>
                  </a:cubicBezTo>
                  <a:lnTo>
                    <a:pt x="27204" y="22781"/>
                  </a:lnTo>
                  <a:cubicBezTo>
                    <a:pt x="27269" y="26889"/>
                    <a:pt x="27151" y="30540"/>
                    <a:pt x="25097" y="33406"/>
                  </a:cubicBezTo>
                  <a:cubicBezTo>
                    <a:pt x="23462" y="35669"/>
                    <a:pt x="20596" y="37279"/>
                    <a:pt x="16605" y="38142"/>
                  </a:cubicBezTo>
                  <a:cubicBezTo>
                    <a:pt x="14904" y="38522"/>
                    <a:pt x="13125" y="38770"/>
                    <a:pt x="11385" y="38993"/>
                  </a:cubicBezTo>
                  <a:cubicBezTo>
                    <a:pt x="7459" y="39529"/>
                    <a:pt x="3390" y="40079"/>
                    <a:pt x="1" y="42198"/>
                  </a:cubicBezTo>
                  <a:lnTo>
                    <a:pt x="79" y="42329"/>
                  </a:lnTo>
                  <a:cubicBezTo>
                    <a:pt x="3455" y="40223"/>
                    <a:pt x="7498" y="39673"/>
                    <a:pt x="11398" y="39137"/>
                  </a:cubicBezTo>
                  <a:cubicBezTo>
                    <a:pt x="13138" y="38914"/>
                    <a:pt x="14917" y="38666"/>
                    <a:pt x="16631" y="38286"/>
                  </a:cubicBezTo>
                  <a:cubicBezTo>
                    <a:pt x="20675" y="37423"/>
                    <a:pt x="23553" y="35800"/>
                    <a:pt x="25215" y="33484"/>
                  </a:cubicBezTo>
                  <a:cubicBezTo>
                    <a:pt x="27322" y="30566"/>
                    <a:pt x="27426" y="26903"/>
                    <a:pt x="27361" y="22768"/>
                  </a:cubicBezTo>
                  <a:lnTo>
                    <a:pt x="27217" y="12889"/>
                  </a:lnTo>
                  <a:cubicBezTo>
                    <a:pt x="27178" y="10966"/>
                    <a:pt x="27151" y="8780"/>
                    <a:pt x="27923" y="6870"/>
                  </a:cubicBezTo>
                  <a:cubicBezTo>
                    <a:pt x="28879" y="4436"/>
                    <a:pt x="31168" y="2434"/>
                    <a:pt x="34178" y="1361"/>
                  </a:cubicBezTo>
                  <a:cubicBezTo>
                    <a:pt x="36899" y="393"/>
                    <a:pt x="39883" y="249"/>
                    <a:pt x="42709" y="171"/>
                  </a:cubicBezTo>
                  <a:lnTo>
                    <a:pt x="42709" y="1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8" name="Google Shape;808;p32"/>
            <p:cNvSpPr/>
            <p:nvPr/>
          </p:nvSpPr>
          <p:spPr>
            <a:xfrm>
              <a:off x="2382744" y="5490406"/>
              <a:ext cx="2701583" cy="2731934"/>
            </a:xfrm>
            <a:custGeom>
              <a:avLst/>
              <a:gdLst/>
              <a:ahLst/>
              <a:cxnLst/>
              <a:rect l="l" t="t" r="r" b="b"/>
              <a:pathLst>
                <a:path w="41924" h="42395" extrusionOk="0">
                  <a:moveTo>
                    <a:pt x="41923" y="1"/>
                  </a:moveTo>
                  <a:cubicBezTo>
                    <a:pt x="39516" y="66"/>
                    <a:pt x="36402" y="289"/>
                    <a:pt x="33588" y="1466"/>
                  </a:cubicBezTo>
                  <a:cubicBezTo>
                    <a:pt x="31351" y="2395"/>
                    <a:pt x="28472" y="4122"/>
                    <a:pt x="27426" y="7066"/>
                  </a:cubicBezTo>
                  <a:cubicBezTo>
                    <a:pt x="26968" y="8349"/>
                    <a:pt x="26863" y="9683"/>
                    <a:pt x="26758" y="11175"/>
                  </a:cubicBezTo>
                  <a:cubicBezTo>
                    <a:pt x="26510" y="14826"/>
                    <a:pt x="26562" y="18633"/>
                    <a:pt x="26614" y="22310"/>
                  </a:cubicBezTo>
                  <a:cubicBezTo>
                    <a:pt x="26614" y="22820"/>
                    <a:pt x="26627" y="23331"/>
                    <a:pt x="26627" y="23841"/>
                  </a:cubicBezTo>
                  <a:lnTo>
                    <a:pt x="26627" y="24116"/>
                  </a:lnTo>
                  <a:cubicBezTo>
                    <a:pt x="26667" y="26706"/>
                    <a:pt x="26693" y="29402"/>
                    <a:pt x="25581" y="31731"/>
                  </a:cubicBezTo>
                  <a:cubicBezTo>
                    <a:pt x="23945" y="35172"/>
                    <a:pt x="20347" y="36795"/>
                    <a:pt x="18345" y="37449"/>
                  </a:cubicBezTo>
                  <a:cubicBezTo>
                    <a:pt x="16055" y="38195"/>
                    <a:pt x="13608" y="38522"/>
                    <a:pt x="11253" y="38836"/>
                  </a:cubicBezTo>
                  <a:cubicBezTo>
                    <a:pt x="10507" y="38927"/>
                    <a:pt x="9735" y="39032"/>
                    <a:pt x="8963" y="39150"/>
                  </a:cubicBezTo>
                  <a:cubicBezTo>
                    <a:pt x="6058" y="39582"/>
                    <a:pt x="2722" y="40288"/>
                    <a:pt x="0" y="42264"/>
                  </a:cubicBezTo>
                  <a:lnTo>
                    <a:pt x="105" y="42395"/>
                  </a:lnTo>
                  <a:cubicBezTo>
                    <a:pt x="2787" y="40445"/>
                    <a:pt x="6111" y="39752"/>
                    <a:pt x="8963" y="39307"/>
                  </a:cubicBezTo>
                  <a:cubicBezTo>
                    <a:pt x="9735" y="39189"/>
                    <a:pt x="10507" y="39098"/>
                    <a:pt x="11253" y="38993"/>
                  </a:cubicBezTo>
                  <a:cubicBezTo>
                    <a:pt x="13634" y="38692"/>
                    <a:pt x="16068" y="38365"/>
                    <a:pt x="18371" y="37606"/>
                  </a:cubicBezTo>
                  <a:cubicBezTo>
                    <a:pt x="20399" y="36952"/>
                    <a:pt x="24063" y="35316"/>
                    <a:pt x="25712" y="31823"/>
                  </a:cubicBezTo>
                  <a:cubicBezTo>
                    <a:pt x="26837" y="29441"/>
                    <a:pt x="26811" y="26733"/>
                    <a:pt x="26771" y="24116"/>
                  </a:cubicBezTo>
                  <a:lnTo>
                    <a:pt x="26771" y="23841"/>
                  </a:lnTo>
                  <a:cubicBezTo>
                    <a:pt x="26771" y="23331"/>
                    <a:pt x="26758" y="22820"/>
                    <a:pt x="26758" y="22310"/>
                  </a:cubicBezTo>
                  <a:cubicBezTo>
                    <a:pt x="26706" y="18633"/>
                    <a:pt x="26667" y="14826"/>
                    <a:pt x="26902" y="11188"/>
                  </a:cubicBezTo>
                  <a:cubicBezTo>
                    <a:pt x="27007" y="9710"/>
                    <a:pt x="27138" y="8375"/>
                    <a:pt x="27583" y="7119"/>
                  </a:cubicBezTo>
                  <a:cubicBezTo>
                    <a:pt x="28590" y="4240"/>
                    <a:pt x="31416" y="2539"/>
                    <a:pt x="33628" y="1610"/>
                  </a:cubicBezTo>
                  <a:cubicBezTo>
                    <a:pt x="36415" y="446"/>
                    <a:pt x="39516" y="236"/>
                    <a:pt x="41923" y="171"/>
                  </a:cubicBezTo>
                  <a:lnTo>
                    <a:pt x="41923" y="1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9" name="Google Shape;809;p32"/>
            <p:cNvSpPr/>
            <p:nvPr/>
          </p:nvSpPr>
          <p:spPr>
            <a:xfrm>
              <a:off x="2397887" y="5443236"/>
              <a:ext cx="2656926" cy="2722654"/>
            </a:xfrm>
            <a:custGeom>
              <a:avLst/>
              <a:gdLst/>
              <a:ahLst/>
              <a:cxnLst/>
              <a:rect l="l" t="t" r="r" b="b"/>
              <a:pathLst>
                <a:path w="41231" h="42251" extrusionOk="0">
                  <a:moveTo>
                    <a:pt x="41217" y="0"/>
                  </a:moveTo>
                  <a:cubicBezTo>
                    <a:pt x="38875" y="236"/>
                    <a:pt x="36232" y="471"/>
                    <a:pt x="33772" y="1295"/>
                  </a:cubicBezTo>
                  <a:cubicBezTo>
                    <a:pt x="31888" y="1910"/>
                    <a:pt x="29310" y="3193"/>
                    <a:pt x="27727" y="5639"/>
                  </a:cubicBezTo>
                  <a:cubicBezTo>
                    <a:pt x="25974" y="8348"/>
                    <a:pt x="25895" y="11855"/>
                    <a:pt x="25843" y="14694"/>
                  </a:cubicBezTo>
                  <a:lnTo>
                    <a:pt x="25647" y="24730"/>
                  </a:lnTo>
                  <a:cubicBezTo>
                    <a:pt x="25594" y="27543"/>
                    <a:pt x="25516" y="31390"/>
                    <a:pt x="23422" y="34020"/>
                  </a:cubicBezTo>
                  <a:cubicBezTo>
                    <a:pt x="21473" y="36493"/>
                    <a:pt x="18136" y="37422"/>
                    <a:pt x="15794" y="37906"/>
                  </a:cubicBezTo>
                  <a:cubicBezTo>
                    <a:pt x="14394" y="38194"/>
                    <a:pt x="12955" y="38416"/>
                    <a:pt x="11541" y="38652"/>
                  </a:cubicBezTo>
                  <a:cubicBezTo>
                    <a:pt x="7551" y="39267"/>
                    <a:pt x="3429" y="39921"/>
                    <a:pt x="1" y="42119"/>
                  </a:cubicBezTo>
                  <a:lnTo>
                    <a:pt x="79" y="42250"/>
                  </a:lnTo>
                  <a:cubicBezTo>
                    <a:pt x="3468" y="40078"/>
                    <a:pt x="7590" y="39424"/>
                    <a:pt x="11581" y="38796"/>
                  </a:cubicBezTo>
                  <a:cubicBezTo>
                    <a:pt x="12981" y="38587"/>
                    <a:pt x="14420" y="38351"/>
                    <a:pt x="15833" y="38063"/>
                  </a:cubicBezTo>
                  <a:cubicBezTo>
                    <a:pt x="18188" y="37566"/>
                    <a:pt x="21551" y="36624"/>
                    <a:pt x="23553" y="34125"/>
                  </a:cubicBezTo>
                  <a:cubicBezTo>
                    <a:pt x="25673" y="31442"/>
                    <a:pt x="25764" y="27556"/>
                    <a:pt x="25804" y="24730"/>
                  </a:cubicBezTo>
                  <a:lnTo>
                    <a:pt x="26000" y="14694"/>
                  </a:lnTo>
                  <a:cubicBezTo>
                    <a:pt x="26052" y="11894"/>
                    <a:pt x="26131" y="8387"/>
                    <a:pt x="27858" y="5731"/>
                  </a:cubicBezTo>
                  <a:cubicBezTo>
                    <a:pt x="29402" y="3323"/>
                    <a:pt x="31953" y="2067"/>
                    <a:pt x="33825" y="1439"/>
                  </a:cubicBezTo>
                  <a:cubicBezTo>
                    <a:pt x="36258" y="628"/>
                    <a:pt x="38888" y="379"/>
                    <a:pt x="41230" y="170"/>
                  </a:cubicBezTo>
                  <a:lnTo>
                    <a:pt x="41217" y="0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0" name="Google Shape;810;p32"/>
            <p:cNvSpPr/>
            <p:nvPr/>
          </p:nvSpPr>
          <p:spPr>
            <a:xfrm>
              <a:off x="2406329" y="5401028"/>
              <a:ext cx="2694881" cy="2715953"/>
            </a:xfrm>
            <a:custGeom>
              <a:avLst/>
              <a:gdLst/>
              <a:ahLst/>
              <a:cxnLst/>
              <a:rect l="l" t="t" r="r" b="b"/>
              <a:pathLst>
                <a:path w="41820" h="42147" extrusionOk="0">
                  <a:moveTo>
                    <a:pt x="41806" y="1"/>
                  </a:moveTo>
                  <a:cubicBezTo>
                    <a:pt x="39372" y="171"/>
                    <a:pt x="36860" y="341"/>
                    <a:pt x="34466" y="982"/>
                  </a:cubicBezTo>
                  <a:cubicBezTo>
                    <a:pt x="31822" y="1702"/>
                    <a:pt x="29127" y="3272"/>
                    <a:pt x="27609" y="5012"/>
                  </a:cubicBezTo>
                  <a:cubicBezTo>
                    <a:pt x="25058" y="7904"/>
                    <a:pt x="25097" y="11895"/>
                    <a:pt x="25136" y="15755"/>
                  </a:cubicBezTo>
                  <a:lnTo>
                    <a:pt x="25136" y="17796"/>
                  </a:lnTo>
                  <a:cubicBezTo>
                    <a:pt x="25123" y="19248"/>
                    <a:pt x="25018" y="20661"/>
                    <a:pt x="24940" y="22022"/>
                  </a:cubicBezTo>
                  <a:cubicBezTo>
                    <a:pt x="24861" y="23396"/>
                    <a:pt x="24757" y="24796"/>
                    <a:pt x="24744" y="26248"/>
                  </a:cubicBezTo>
                  <a:cubicBezTo>
                    <a:pt x="24717" y="29140"/>
                    <a:pt x="24560" y="31692"/>
                    <a:pt x="23134" y="33707"/>
                  </a:cubicBezTo>
                  <a:cubicBezTo>
                    <a:pt x="21145" y="36520"/>
                    <a:pt x="17220" y="37253"/>
                    <a:pt x="14067" y="37841"/>
                  </a:cubicBezTo>
                  <a:cubicBezTo>
                    <a:pt x="11280" y="38365"/>
                    <a:pt x="8532" y="38954"/>
                    <a:pt x="5902" y="39595"/>
                  </a:cubicBezTo>
                  <a:cubicBezTo>
                    <a:pt x="5679" y="39647"/>
                    <a:pt x="5444" y="39713"/>
                    <a:pt x="5221" y="39765"/>
                  </a:cubicBezTo>
                  <a:cubicBezTo>
                    <a:pt x="3337" y="40197"/>
                    <a:pt x="1388" y="40655"/>
                    <a:pt x="1" y="42042"/>
                  </a:cubicBezTo>
                  <a:lnTo>
                    <a:pt x="118" y="42146"/>
                  </a:lnTo>
                  <a:cubicBezTo>
                    <a:pt x="1466" y="40812"/>
                    <a:pt x="3403" y="40367"/>
                    <a:pt x="5235" y="39922"/>
                  </a:cubicBezTo>
                  <a:cubicBezTo>
                    <a:pt x="5457" y="39883"/>
                    <a:pt x="5692" y="39817"/>
                    <a:pt x="5915" y="39765"/>
                  </a:cubicBezTo>
                  <a:cubicBezTo>
                    <a:pt x="8545" y="39124"/>
                    <a:pt x="11293" y="38535"/>
                    <a:pt x="14080" y="38012"/>
                  </a:cubicBezTo>
                  <a:cubicBezTo>
                    <a:pt x="17272" y="37410"/>
                    <a:pt x="21224" y="36677"/>
                    <a:pt x="23265" y="33811"/>
                  </a:cubicBezTo>
                  <a:cubicBezTo>
                    <a:pt x="24731" y="31744"/>
                    <a:pt x="24875" y="29166"/>
                    <a:pt x="24901" y="26248"/>
                  </a:cubicBezTo>
                  <a:cubicBezTo>
                    <a:pt x="24927" y="24796"/>
                    <a:pt x="25018" y="23396"/>
                    <a:pt x="25097" y="22035"/>
                  </a:cubicBezTo>
                  <a:cubicBezTo>
                    <a:pt x="25189" y="20661"/>
                    <a:pt x="25280" y="19248"/>
                    <a:pt x="25306" y="17796"/>
                  </a:cubicBezTo>
                  <a:cubicBezTo>
                    <a:pt x="25319" y="17129"/>
                    <a:pt x="25306" y="16422"/>
                    <a:pt x="25306" y="15755"/>
                  </a:cubicBezTo>
                  <a:cubicBezTo>
                    <a:pt x="25267" y="11921"/>
                    <a:pt x="25215" y="7969"/>
                    <a:pt x="27740" y="5117"/>
                  </a:cubicBezTo>
                  <a:cubicBezTo>
                    <a:pt x="29245" y="3403"/>
                    <a:pt x="31914" y="1846"/>
                    <a:pt x="34505" y="1152"/>
                  </a:cubicBezTo>
                  <a:cubicBezTo>
                    <a:pt x="36899" y="498"/>
                    <a:pt x="39398" y="328"/>
                    <a:pt x="41819" y="171"/>
                  </a:cubicBezTo>
                  <a:lnTo>
                    <a:pt x="41806" y="1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1" name="Google Shape;811;p32"/>
            <p:cNvSpPr/>
            <p:nvPr/>
          </p:nvSpPr>
          <p:spPr>
            <a:xfrm>
              <a:off x="2393699" y="5372352"/>
              <a:ext cx="2699907" cy="2709186"/>
            </a:xfrm>
            <a:custGeom>
              <a:avLst/>
              <a:gdLst/>
              <a:ahLst/>
              <a:cxnLst/>
              <a:rect l="l" t="t" r="r" b="b"/>
              <a:pathLst>
                <a:path w="41898" h="42042" extrusionOk="0">
                  <a:moveTo>
                    <a:pt x="41884" y="1"/>
                  </a:moveTo>
                  <a:cubicBezTo>
                    <a:pt x="38940" y="145"/>
                    <a:pt x="35918" y="302"/>
                    <a:pt x="33052" y="1231"/>
                  </a:cubicBezTo>
                  <a:cubicBezTo>
                    <a:pt x="29846" y="2265"/>
                    <a:pt x="27400" y="4175"/>
                    <a:pt x="26157" y="6609"/>
                  </a:cubicBezTo>
                  <a:cubicBezTo>
                    <a:pt x="25005" y="8859"/>
                    <a:pt x="24913" y="11502"/>
                    <a:pt x="24809" y="13818"/>
                  </a:cubicBezTo>
                  <a:lnTo>
                    <a:pt x="24233" y="28434"/>
                  </a:lnTo>
                  <a:cubicBezTo>
                    <a:pt x="24194" y="29781"/>
                    <a:pt x="24128" y="31312"/>
                    <a:pt x="23513" y="32621"/>
                  </a:cubicBezTo>
                  <a:cubicBezTo>
                    <a:pt x="22728" y="34348"/>
                    <a:pt x="21158" y="35382"/>
                    <a:pt x="19981" y="35957"/>
                  </a:cubicBezTo>
                  <a:cubicBezTo>
                    <a:pt x="18476" y="36677"/>
                    <a:pt x="16827" y="37043"/>
                    <a:pt x="15231" y="37410"/>
                  </a:cubicBezTo>
                  <a:lnTo>
                    <a:pt x="3808" y="39974"/>
                  </a:lnTo>
                  <a:cubicBezTo>
                    <a:pt x="2303" y="40315"/>
                    <a:pt x="786" y="40746"/>
                    <a:pt x="0" y="41950"/>
                  </a:cubicBezTo>
                  <a:lnTo>
                    <a:pt x="131" y="42042"/>
                  </a:lnTo>
                  <a:cubicBezTo>
                    <a:pt x="903" y="40877"/>
                    <a:pt x="2382" y="40459"/>
                    <a:pt x="3860" y="40158"/>
                  </a:cubicBezTo>
                  <a:lnTo>
                    <a:pt x="15270" y="37593"/>
                  </a:lnTo>
                  <a:cubicBezTo>
                    <a:pt x="16880" y="37227"/>
                    <a:pt x="18541" y="36860"/>
                    <a:pt x="20059" y="36114"/>
                  </a:cubicBezTo>
                  <a:cubicBezTo>
                    <a:pt x="21263" y="35526"/>
                    <a:pt x="22859" y="34466"/>
                    <a:pt x="23684" y="32699"/>
                  </a:cubicBezTo>
                  <a:cubicBezTo>
                    <a:pt x="24299" y="31365"/>
                    <a:pt x="24364" y="29808"/>
                    <a:pt x="24416" y="28447"/>
                  </a:cubicBezTo>
                  <a:lnTo>
                    <a:pt x="24992" y="13844"/>
                  </a:lnTo>
                  <a:cubicBezTo>
                    <a:pt x="25084" y="11515"/>
                    <a:pt x="25188" y="8898"/>
                    <a:pt x="26314" y="6687"/>
                  </a:cubicBezTo>
                  <a:cubicBezTo>
                    <a:pt x="27530" y="4306"/>
                    <a:pt x="29951" y="2422"/>
                    <a:pt x="33118" y="1388"/>
                  </a:cubicBezTo>
                  <a:cubicBezTo>
                    <a:pt x="35944" y="459"/>
                    <a:pt x="38979" y="315"/>
                    <a:pt x="41897" y="171"/>
                  </a:cubicBezTo>
                  <a:lnTo>
                    <a:pt x="41884" y="1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2" name="Google Shape;812;p32"/>
            <p:cNvSpPr/>
            <p:nvPr/>
          </p:nvSpPr>
          <p:spPr>
            <a:xfrm>
              <a:off x="2377653" y="5342839"/>
              <a:ext cx="2713440" cy="2677160"/>
            </a:xfrm>
            <a:custGeom>
              <a:avLst/>
              <a:gdLst/>
              <a:ahLst/>
              <a:cxnLst/>
              <a:rect l="l" t="t" r="r" b="b"/>
              <a:pathLst>
                <a:path w="42108" h="41545" extrusionOk="0">
                  <a:moveTo>
                    <a:pt x="42107" y="1"/>
                  </a:moveTo>
                  <a:cubicBezTo>
                    <a:pt x="39425" y="53"/>
                    <a:pt x="36651" y="106"/>
                    <a:pt x="34008" y="734"/>
                  </a:cubicBezTo>
                  <a:cubicBezTo>
                    <a:pt x="31927" y="1244"/>
                    <a:pt x="29036" y="2356"/>
                    <a:pt x="27099" y="4829"/>
                  </a:cubicBezTo>
                  <a:cubicBezTo>
                    <a:pt x="24835" y="7721"/>
                    <a:pt x="24508" y="11489"/>
                    <a:pt x="24325" y="15755"/>
                  </a:cubicBezTo>
                  <a:lnTo>
                    <a:pt x="23789" y="29062"/>
                  </a:lnTo>
                  <a:cubicBezTo>
                    <a:pt x="23749" y="30135"/>
                    <a:pt x="23697" y="31339"/>
                    <a:pt x="23239" y="32385"/>
                  </a:cubicBezTo>
                  <a:cubicBezTo>
                    <a:pt x="22611" y="33838"/>
                    <a:pt x="21211" y="35002"/>
                    <a:pt x="18973" y="35971"/>
                  </a:cubicBezTo>
                  <a:cubicBezTo>
                    <a:pt x="16147" y="37174"/>
                    <a:pt x="13072" y="37802"/>
                    <a:pt x="10076" y="38404"/>
                  </a:cubicBezTo>
                  <a:cubicBezTo>
                    <a:pt x="6674" y="39098"/>
                    <a:pt x="3141" y="39817"/>
                    <a:pt x="1" y="41401"/>
                  </a:cubicBezTo>
                  <a:lnTo>
                    <a:pt x="79" y="41545"/>
                  </a:lnTo>
                  <a:cubicBezTo>
                    <a:pt x="3207" y="39961"/>
                    <a:pt x="6726" y="39255"/>
                    <a:pt x="10115" y="38574"/>
                  </a:cubicBezTo>
                  <a:cubicBezTo>
                    <a:pt x="13098" y="37959"/>
                    <a:pt x="16200" y="37344"/>
                    <a:pt x="19039" y="36114"/>
                  </a:cubicBezTo>
                  <a:cubicBezTo>
                    <a:pt x="21316" y="35133"/>
                    <a:pt x="22742" y="33942"/>
                    <a:pt x="23396" y="32451"/>
                  </a:cubicBezTo>
                  <a:cubicBezTo>
                    <a:pt x="23854" y="31391"/>
                    <a:pt x="23893" y="30161"/>
                    <a:pt x="23946" y="29088"/>
                  </a:cubicBezTo>
                  <a:lnTo>
                    <a:pt x="24482" y="15768"/>
                  </a:lnTo>
                  <a:cubicBezTo>
                    <a:pt x="24665" y="11528"/>
                    <a:pt x="24992" y="7799"/>
                    <a:pt x="27230" y="4947"/>
                  </a:cubicBezTo>
                  <a:cubicBezTo>
                    <a:pt x="29140" y="2500"/>
                    <a:pt x="31993" y="1414"/>
                    <a:pt x="34047" y="904"/>
                  </a:cubicBezTo>
                  <a:cubicBezTo>
                    <a:pt x="36690" y="250"/>
                    <a:pt x="39438" y="210"/>
                    <a:pt x="42107" y="171"/>
                  </a:cubicBezTo>
                  <a:lnTo>
                    <a:pt x="42107" y="1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3" name="Google Shape;813;p32"/>
            <p:cNvSpPr/>
            <p:nvPr/>
          </p:nvSpPr>
          <p:spPr>
            <a:xfrm>
              <a:off x="2393699" y="5319447"/>
              <a:ext cx="2735285" cy="2643200"/>
            </a:xfrm>
            <a:custGeom>
              <a:avLst/>
              <a:gdLst/>
              <a:ahLst/>
              <a:cxnLst/>
              <a:rect l="l" t="t" r="r" b="b"/>
              <a:pathLst>
                <a:path w="42447" h="41018" extrusionOk="0">
                  <a:moveTo>
                    <a:pt x="39273" y="0"/>
                  </a:moveTo>
                  <a:cubicBezTo>
                    <a:pt x="35234" y="0"/>
                    <a:pt x="31482" y="497"/>
                    <a:pt x="28590" y="2837"/>
                  </a:cubicBezTo>
                  <a:cubicBezTo>
                    <a:pt x="26222" y="4747"/>
                    <a:pt x="24743" y="6998"/>
                    <a:pt x="24076" y="9680"/>
                  </a:cubicBezTo>
                  <a:cubicBezTo>
                    <a:pt x="23513" y="11931"/>
                    <a:pt x="23487" y="14665"/>
                    <a:pt x="23448" y="17086"/>
                  </a:cubicBezTo>
                  <a:cubicBezTo>
                    <a:pt x="23435" y="17688"/>
                    <a:pt x="23435" y="18238"/>
                    <a:pt x="23422" y="18800"/>
                  </a:cubicBezTo>
                  <a:cubicBezTo>
                    <a:pt x="23383" y="20292"/>
                    <a:pt x="23291" y="21888"/>
                    <a:pt x="23186" y="23445"/>
                  </a:cubicBezTo>
                  <a:cubicBezTo>
                    <a:pt x="23095" y="25002"/>
                    <a:pt x="22977" y="26625"/>
                    <a:pt x="22951" y="28103"/>
                  </a:cubicBezTo>
                  <a:cubicBezTo>
                    <a:pt x="22898" y="29673"/>
                    <a:pt x="22846" y="31623"/>
                    <a:pt x="21904" y="33115"/>
                  </a:cubicBezTo>
                  <a:cubicBezTo>
                    <a:pt x="20988" y="34567"/>
                    <a:pt x="19366" y="35378"/>
                    <a:pt x="17887" y="36006"/>
                  </a:cubicBezTo>
                  <a:cubicBezTo>
                    <a:pt x="14721" y="37341"/>
                    <a:pt x="11384" y="38061"/>
                    <a:pt x="8139" y="38754"/>
                  </a:cubicBezTo>
                  <a:cubicBezTo>
                    <a:pt x="5457" y="39330"/>
                    <a:pt x="2683" y="39919"/>
                    <a:pt x="0" y="40861"/>
                  </a:cubicBezTo>
                  <a:lnTo>
                    <a:pt x="53" y="41018"/>
                  </a:lnTo>
                  <a:cubicBezTo>
                    <a:pt x="2735" y="40063"/>
                    <a:pt x="5496" y="39474"/>
                    <a:pt x="8178" y="38898"/>
                  </a:cubicBezTo>
                  <a:cubicBezTo>
                    <a:pt x="11410" y="38192"/>
                    <a:pt x="14773" y="37485"/>
                    <a:pt x="17952" y="36137"/>
                  </a:cubicBezTo>
                  <a:cubicBezTo>
                    <a:pt x="19444" y="35522"/>
                    <a:pt x="21093" y="34672"/>
                    <a:pt x="22048" y="33180"/>
                  </a:cubicBezTo>
                  <a:cubicBezTo>
                    <a:pt x="23016" y="31662"/>
                    <a:pt x="23082" y="29673"/>
                    <a:pt x="23108" y="28090"/>
                  </a:cubicBezTo>
                  <a:cubicBezTo>
                    <a:pt x="23147" y="26625"/>
                    <a:pt x="23239" y="25002"/>
                    <a:pt x="23343" y="23445"/>
                  </a:cubicBezTo>
                  <a:cubicBezTo>
                    <a:pt x="23435" y="21875"/>
                    <a:pt x="23553" y="20279"/>
                    <a:pt x="23579" y="18787"/>
                  </a:cubicBezTo>
                  <a:cubicBezTo>
                    <a:pt x="23605" y="18224"/>
                    <a:pt x="23618" y="17675"/>
                    <a:pt x="23618" y="17073"/>
                  </a:cubicBezTo>
                  <a:cubicBezTo>
                    <a:pt x="23644" y="14665"/>
                    <a:pt x="23684" y="11931"/>
                    <a:pt x="24233" y="9693"/>
                  </a:cubicBezTo>
                  <a:cubicBezTo>
                    <a:pt x="24887" y="7063"/>
                    <a:pt x="26366" y="4852"/>
                    <a:pt x="28708" y="2955"/>
                  </a:cubicBezTo>
                  <a:cubicBezTo>
                    <a:pt x="31547" y="652"/>
                    <a:pt x="35226" y="150"/>
                    <a:pt x="39204" y="150"/>
                  </a:cubicBezTo>
                  <a:cubicBezTo>
                    <a:pt x="40267" y="150"/>
                    <a:pt x="41351" y="186"/>
                    <a:pt x="42447" y="233"/>
                  </a:cubicBezTo>
                  <a:lnTo>
                    <a:pt x="42447" y="76"/>
                  </a:lnTo>
                  <a:cubicBezTo>
                    <a:pt x="41376" y="33"/>
                    <a:pt x="40315" y="0"/>
                    <a:pt x="39273" y="0"/>
                  </a:cubicBez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14" name="Google Shape;814;p32"/>
          <p:cNvSpPr/>
          <p:nvPr/>
        </p:nvSpPr>
        <p:spPr>
          <a:xfrm rot="10800000">
            <a:off x="10955891" y="-960688"/>
            <a:ext cx="2433699" cy="2124888"/>
          </a:xfrm>
          <a:custGeom>
            <a:avLst/>
            <a:gdLst/>
            <a:ahLst/>
            <a:cxnLst/>
            <a:rect l="l" t="t" r="r" b="b"/>
            <a:pathLst>
              <a:path w="33916" h="30259" extrusionOk="0">
                <a:moveTo>
                  <a:pt x="18054" y="1"/>
                </a:moveTo>
                <a:cubicBezTo>
                  <a:pt x="18042" y="1"/>
                  <a:pt x="18030" y="1"/>
                  <a:pt x="18018" y="2"/>
                </a:cubicBezTo>
                <a:cubicBezTo>
                  <a:pt x="17743" y="15"/>
                  <a:pt x="17468" y="159"/>
                  <a:pt x="17246" y="329"/>
                </a:cubicBezTo>
                <a:cubicBezTo>
                  <a:pt x="15819" y="1323"/>
                  <a:pt x="14694" y="2671"/>
                  <a:pt x="13582" y="4006"/>
                </a:cubicBezTo>
                <a:cubicBezTo>
                  <a:pt x="10952" y="7185"/>
                  <a:pt x="8322" y="10365"/>
                  <a:pt x="5653" y="13518"/>
                </a:cubicBezTo>
                <a:cubicBezTo>
                  <a:pt x="4527" y="14879"/>
                  <a:pt x="3284" y="16214"/>
                  <a:pt x="2329" y="17692"/>
                </a:cubicBezTo>
                <a:cubicBezTo>
                  <a:pt x="1911" y="18346"/>
                  <a:pt x="0" y="20819"/>
                  <a:pt x="838" y="21159"/>
                </a:cubicBezTo>
                <a:cubicBezTo>
                  <a:pt x="6660" y="23515"/>
                  <a:pt x="12718" y="25216"/>
                  <a:pt x="18672" y="27165"/>
                </a:cubicBezTo>
                <a:cubicBezTo>
                  <a:pt x="23029" y="28592"/>
                  <a:pt x="27439" y="30175"/>
                  <a:pt x="32031" y="30253"/>
                </a:cubicBezTo>
                <a:cubicBezTo>
                  <a:pt x="32104" y="30257"/>
                  <a:pt x="32178" y="30259"/>
                  <a:pt x="32253" y="30259"/>
                </a:cubicBezTo>
                <a:cubicBezTo>
                  <a:pt x="32744" y="30259"/>
                  <a:pt x="33265" y="30168"/>
                  <a:pt x="33549" y="29782"/>
                </a:cubicBezTo>
                <a:cubicBezTo>
                  <a:pt x="33915" y="29311"/>
                  <a:pt x="33745" y="28657"/>
                  <a:pt x="33562" y="28094"/>
                </a:cubicBezTo>
                <a:cubicBezTo>
                  <a:pt x="32816" y="25870"/>
                  <a:pt x="31809" y="23737"/>
                  <a:pt x="30788" y="21604"/>
                </a:cubicBezTo>
                <a:cubicBezTo>
                  <a:pt x="27779" y="15258"/>
                  <a:pt x="24756" y="8886"/>
                  <a:pt x="21040" y="2906"/>
                </a:cubicBezTo>
                <a:cubicBezTo>
                  <a:pt x="20412" y="1925"/>
                  <a:pt x="19758" y="931"/>
                  <a:pt x="18816" y="290"/>
                </a:cubicBezTo>
                <a:cubicBezTo>
                  <a:pt x="18603" y="139"/>
                  <a:pt x="18330" y="1"/>
                  <a:pt x="1805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15" name="Google Shape;815;p32"/>
          <p:cNvSpPr/>
          <p:nvPr/>
        </p:nvSpPr>
        <p:spPr>
          <a:xfrm rot="10800000">
            <a:off x="11728070" y="5076753"/>
            <a:ext cx="889357" cy="2124888"/>
          </a:xfrm>
          <a:custGeom>
            <a:avLst/>
            <a:gdLst/>
            <a:ahLst/>
            <a:cxnLst/>
            <a:rect l="l" t="t" r="r" b="b"/>
            <a:pathLst>
              <a:path w="10351" h="24731" extrusionOk="0">
                <a:moveTo>
                  <a:pt x="1" y="1"/>
                </a:moveTo>
                <a:lnTo>
                  <a:pt x="1" y="1"/>
                </a:lnTo>
                <a:cubicBezTo>
                  <a:pt x="2369" y="8323"/>
                  <a:pt x="5038" y="16579"/>
                  <a:pt x="7969" y="24731"/>
                </a:cubicBezTo>
                <a:lnTo>
                  <a:pt x="10351" y="1715"/>
                </a:lnTo>
                <a:lnTo>
                  <a:pt x="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16" name="Google Shape;816;p32"/>
          <p:cNvSpPr/>
          <p:nvPr/>
        </p:nvSpPr>
        <p:spPr>
          <a:xfrm rot="9263896">
            <a:off x="-2150449" y="-1164751"/>
            <a:ext cx="6428365" cy="2707563"/>
          </a:xfrm>
          <a:custGeom>
            <a:avLst/>
            <a:gdLst/>
            <a:ahLst/>
            <a:cxnLst/>
            <a:rect l="l" t="t" r="r" b="b"/>
            <a:pathLst>
              <a:path w="74819" h="31513" extrusionOk="0">
                <a:moveTo>
                  <a:pt x="33693" y="11768"/>
                </a:moveTo>
                <a:lnTo>
                  <a:pt x="33693" y="11768"/>
                </a:lnTo>
                <a:cubicBezTo>
                  <a:pt x="34164" y="11911"/>
                  <a:pt x="34596" y="12108"/>
                  <a:pt x="34871" y="12396"/>
                </a:cubicBezTo>
                <a:cubicBezTo>
                  <a:pt x="35067" y="12592"/>
                  <a:pt x="35002" y="12854"/>
                  <a:pt x="34858" y="12997"/>
                </a:cubicBezTo>
                <a:cubicBezTo>
                  <a:pt x="34772" y="13091"/>
                  <a:pt x="34644" y="13161"/>
                  <a:pt x="34508" y="13161"/>
                </a:cubicBezTo>
                <a:cubicBezTo>
                  <a:pt x="34416" y="13161"/>
                  <a:pt x="34320" y="13129"/>
                  <a:pt x="34230" y="13050"/>
                </a:cubicBezTo>
                <a:cubicBezTo>
                  <a:pt x="34034" y="12867"/>
                  <a:pt x="33877" y="12631"/>
                  <a:pt x="33811" y="12409"/>
                </a:cubicBezTo>
                <a:cubicBezTo>
                  <a:pt x="33746" y="12212"/>
                  <a:pt x="33706" y="11977"/>
                  <a:pt x="33693" y="11768"/>
                </a:cubicBezTo>
                <a:close/>
                <a:moveTo>
                  <a:pt x="58345" y="8418"/>
                </a:moveTo>
                <a:cubicBezTo>
                  <a:pt x="59117" y="8418"/>
                  <a:pt x="59732" y="9059"/>
                  <a:pt x="60059" y="9661"/>
                </a:cubicBezTo>
                <a:cubicBezTo>
                  <a:pt x="60595" y="10629"/>
                  <a:pt x="60648" y="11833"/>
                  <a:pt x="60229" y="12997"/>
                </a:cubicBezTo>
                <a:cubicBezTo>
                  <a:pt x="59745" y="14267"/>
                  <a:pt x="58790" y="15300"/>
                  <a:pt x="57625" y="15745"/>
                </a:cubicBezTo>
                <a:cubicBezTo>
                  <a:pt x="57115" y="15942"/>
                  <a:pt x="56578" y="16033"/>
                  <a:pt x="56016" y="16059"/>
                </a:cubicBezTo>
                <a:cubicBezTo>
                  <a:pt x="55558" y="14044"/>
                  <a:pt x="55257" y="11375"/>
                  <a:pt x="56670" y="9452"/>
                </a:cubicBezTo>
                <a:cubicBezTo>
                  <a:pt x="56971" y="9059"/>
                  <a:pt x="57560" y="8418"/>
                  <a:pt x="58345" y="8418"/>
                </a:cubicBezTo>
                <a:close/>
                <a:moveTo>
                  <a:pt x="6163" y="5269"/>
                </a:moveTo>
                <a:cubicBezTo>
                  <a:pt x="7026" y="5269"/>
                  <a:pt x="7945" y="5534"/>
                  <a:pt x="8715" y="5932"/>
                </a:cubicBezTo>
                <a:cubicBezTo>
                  <a:pt x="12078" y="7685"/>
                  <a:pt x="14367" y="11427"/>
                  <a:pt x="14537" y="15470"/>
                </a:cubicBezTo>
                <a:cubicBezTo>
                  <a:pt x="14564" y="15667"/>
                  <a:pt x="14564" y="15837"/>
                  <a:pt x="14564" y="16020"/>
                </a:cubicBezTo>
                <a:cubicBezTo>
                  <a:pt x="14058" y="16107"/>
                  <a:pt x="13548" y="16160"/>
                  <a:pt x="13024" y="16160"/>
                </a:cubicBezTo>
                <a:cubicBezTo>
                  <a:pt x="12681" y="16160"/>
                  <a:pt x="12331" y="16137"/>
                  <a:pt x="11973" y="16085"/>
                </a:cubicBezTo>
                <a:cubicBezTo>
                  <a:pt x="10350" y="15863"/>
                  <a:pt x="8715" y="15052"/>
                  <a:pt x="6962" y="13639"/>
                </a:cubicBezTo>
                <a:cubicBezTo>
                  <a:pt x="5457" y="12409"/>
                  <a:pt x="4436" y="11179"/>
                  <a:pt x="3847" y="9883"/>
                </a:cubicBezTo>
                <a:cubicBezTo>
                  <a:pt x="3350" y="8797"/>
                  <a:pt x="3102" y="7253"/>
                  <a:pt x="3939" y="6207"/>
                </a:cubicBezTo>
                <a:cubicBezTo>
                  <a:pt x="4484" y="5537"/>
                  <a:pt x="5295" y="5269"/>
                  <a:pt x="6163" y="5269"/>
                </a:cubicBezTo>
                <a:close/>
                <a:moveTo>
                  <a:pt x="62040" y="1"/>
                </a:moveTo>
                <a:cubicBezTo>
                  <a:pt x="60084" y="1"/>
                  <a:pt x="58129" y="396"/>
                  <a:pt x="56330" y="1182"/>
                </a:cubicBezTo>
                <a:cubicBezTo>
                  <a:pt x="53817" y="2281"/>
                  <a:pt x="51855" y="4061"/>
                  <a:pt x="50808" y="6167"/>
                </a:cubicBezTo>
                <a:cubicBezTo>
                  <a:pt x="49630" y="8562"/>
                  <a:pt x="49709" y="11440"/>
                  <a:pt x="51017" y="13469"/>
                </a:cubicBezTo>
                <a:cubicBezTo>
                  <a:pt x="52090" y="15130"/>
                  <a:pt x="54027" y="16151"/>
                  <a:pt x="55885" y="16164"/>
                </a:cubicBezTo>
                <a:cubicBezTo>
                  <a:pt x="55924" y="16295"/>
                  <a:pt x="55950" y="16439"/>
                  <a:pt x="55989" y="16570"/>
                </a:cubicBezTo>
                <a:cubicBezTo>
                  <a:pt x="56055" y="16857"/>
                  <a:pt x="56133" y="17132"/>
                  <a:pt x="56199" y="17407"/>
                </a:cubicBezTo>
                <a:cubicBezTo>
                  <a:pt x="56761" y="19566"/>
                  <a:pt x="57350" y="21777"/>
                  <a:pt x="56735" y="23884"/>
                </a:cubicBezTo>
                <a:cubicBezTo>
                  <a:pt x="55830" y="27064"/>
                  <a:pt x="52447" y="28771"/>
                  <a:pt x="49266" y="28771"/>
                </a:cubicBezTo>
                <a:cubicBezTo>
                  <a:pt x="48677" y="28771"/>
                  <a:pt x="48095" y="28713"/>
                  <a:pt x="47537" y="28594"/>
                </a:cubicBezTo>
                <a:cubicBezTo>
                  <a:pt x="44475" y="27953"/>
                  <a:pt x="41387" y="25310"/>
                  <a:pt x="41492" y="22026"/>
                </a:cubicBezTo>
                <a:cubicBezTo>
                  <a:pt x="41531" y="20796"/>
                  <a:pt x="42002" y="19631"/>
                  <a:pt x="42460" y="18506"/>
                </a:cubicBezTo>
                <a:cubicBezTo>
                  <a:pt x="42866" y="17486"/>
                  <a:pt x="43297" y="16426"/>
                  <a:pt x="43415" y="15327"/>
                </a:cubicBezTo>
                <a:cubicBezTo>
                  <a:pt x="43611" y="13534"/>
                  <a:pt x="42983" y="11558"/>
                  <a:pt x="41675" y="9870"/>
                </a:cubicBezTo>
                <a:cubicBezTo>
                  <a:pt x="40968" y="8967"/>
                  <a:pt x="39516" y="7463"/>
                  <a:pt x="37540" y="7397"/>
                </a:cubicBezTo>
                <a:cubicBezTo>
                  <a:pt x="37494" y="7395"/>
                  <a:pt x="37448" y="7394"/>
                  <a:pt x="37402" y="7394"/>
                </a:cubicBezTo>
                <a:cubicBezTo>
                  <a:pt x="36283" y="7394"/>
                  <a:pt x="35167" y="8000"/>
                  <a:pt x="34400" y="8981"/>
                </a:cubicBezTo>
                <a:cubicBezTo>
                  <a:pt x="33798" y="9753"/>
                  <a:pt x="33497" y="10655"/>
                  <a:pt x="33497" y="11519"/>
                </a:cubicBezTo>
                <a:cubicBezTo>
                  <a:pt x="32856" y="11362"/>
                  <a:pt x="32162" y="11270"/>
                  <a:pt x="31574" y="11205"/>
                </a:cubicBezTo>
                <a:lnTo>
                  <a:pt x="31377" y="11192"/>
                </a:lnTo>
                <a:cubicBezTo>
                  <a:pt x="30757" y="11121"/>
                  <a:pt x="30132" y="11086"/>
                  <a:pt x="29506" y="11086"/>
                </a:cubicBezTo>
                <a:cubicBezTo>
                  <a:pt x="27573" y="11086"/>
                  <a:pt x="25637" y="11422"/>
                  <a:pt x="23828" y="12095"/>
                </a:cubicBezTo>
                <a:cubicBezTo>
                  <a:pt x="22611" y="12540"/>
                  <a:pt x="21381" y="13154"/>
                  <a:pt x="20203" y="13756"/>
                </a:cubicBezTo>
                <a:cubicBezTo>
                  <a:pt x="18424" y="14672"/>
                  <a:pt x="16592" y="15588"/>
                  <a:pt x="14708" y="15968"/>
                </a:cubicBezTo>
                <a:cubicBezTo>
                  <a:pt x="14708" y="15785"/>
                  <a:pt x="14695" y="15627"/>
                  <a:pt x="14695" y="15444"/>
                </a:cubicBezTo>
                <a:cubicBezTo>
                  <a:pt x="14511" y="11336"/>
                  <a:pt x="12182" y="7541"/>
                  <a:pt x="8780" y="5762"/>
                </a:cubicBezTo>
                <a:cubicBezTo>
                  <a:pt x="7991" y="5348"/>
                  <a:pt x="7046" y="5075"/>
                  <a:pt x="6154" y="5075"/>
                </a:cubicBezTo>
                <a:cubicBezTo>
                  <a:pt x="5241" y="5075"/>
                  <a:pt x="4384" y="5361"/>
                  <a:pt x="3808" y="6076"/>
                </a:cubicBezTo>
                <a:cubicBezTo>
                  <a:pt x="2931" y="7175"/>
                  <a:pt x="3180" y="8771"/>
                  <a:pt x="3703" y="9923"/>
                </a:cubicBezTo>
                <a:cubicBezTo>
                  <a:pt x="4305" y="11231"/>
                  <a:pt x="5339" y="12474"/>
                  <a:pt x="6870" y="13717"/>
                </a:cubicBezTo>
                <a:cubicBezTo>
                  <a:pt x="8636" y="15156"/>
                  <a:pt x="10311" y="15968"/>
                  <a:pt x="11960" y="16203"/>
                </a:cubicBezTo>
                <a:cubicBezTo>
                  <a:pt x="12312" y="16246"/>
                  <a:pt x="12665" y="16267"/>
                  <a:pt x="13017" y="16267"/>
                </a:cubicBezTo>
                <a:cubicBezTo>
                  <a:pt x="13526" y="16267"/>
                  <a:pt x="14034" y="16223"/>
                  <a:pt x="14537" y="16138"/>
                </a:cubicBezTo>
                <a:lnTo>
                  <a:pt x="14537" y="16138"/>
                </a:lnTo>
                <a:cubicBezTo>
                  <a:pt x="14472" y="19631"/>
                  <a:pt x="12902" y="23269"/>
                  <a:pt x="10259" y="25977"/>
                </a:cubicBezTo>
                <a:cubicBezTo>
                  <a:pt x="7655" y="28634"/>
                  <a:pt x="4122" y="30479"/>
                  <a:pt x="1" y="31342"/>
                </a:cubicBezTo>
                <a:lnTo>
                  <a:pt x="27" y="31512"/>
                </a:lnTo>
                <a:cubicBezTo>
                  <a:pt x="4188" y="30649"/>
                  <a:pt x="7747" y="28764"/>
                  <a:pt x="10364" y="26095"/>
                </a:cubicBezTo>
                <a:cubicBezTo>
                  <a:pt x="13072" y="23334"/>
                  <a:pt x="14655" y="19644"/>
                  <a:pt x="14708" y="16099"/>
                </a:cubicBezTo>
                <a:cubicBezTo>
                  <a:pt x="16631" y="15732"/>
                  <a:pt x="18476" y="14790"/>
                  <a:pt x="20282" y="13874"/>
                </a:cubicBezTo>
                <a:cubicBezTo>
                  <a:pt x="21459" y="13272"/>
                  <a:pt x="22663" y="12670"/>
                  <a:pt x="23893" y="12212"/>
                </a:cubicBezTo>
                <a:cubicBezTo>
                  <a:pt x="25673" y="11544"/>
                  <a:pt x="27578" y="11215"/>
                  <a:pt x="29475" y="11215"/>
                </a:cubicBezTo>
                <a:cubicBezTo>
                  <a:pt x="30103" y="11215"/>
                  <a:pt x="30730" y="11251"/>
                  <a:pt x="31351" y="11323"/>
                </a:cubicBezTo>
                <a:lnTo>
                  <a:pt x="31547" y="11336"/>
                </a:lnTo>
                <a:cubicBezTo>
                  <a:pt x="32162" y="11427"/>
                  <a:pt x="32882" y="11506"/>
                  <a:pt x="33510" y="11663"/>
                </a:cubicBezTo>
                <a:cubicBezTo>
                  <a:pt x="33536" y="11911"/>
                  <a:pt x="33576" y="12160"/>
                  <a:pt x="33641" y="12409"/>
                </a:cubicBezTo>
                <a:cubicBezTo>
                  <a:pt x="33733" y="12670"/>
                  <a:pt x="33903" y="12932"/>
                  <a:pt x="34138" y="13128"/>
                </a:cubicBezTo>
                <a:cubicBezTo>
                  <a:pt x="34270" y="13238"/>
                  <a:pt x="34407" y="13284"/>
                  <a:pt x="34535" y="13284"/>
                </a:cubicBezTo>
                <a:cubicBezTo>
                  <a:pt x="34713" y="13284"/>
                  <a:pt x="34875" y="13197"/>
                  <a:pt x="34989" y="13076"/>
                </a:cubicBezTo>
                <a:cubicBezTo>
                  <a:pt x="35185" y="12880"/>
                  <a:pt x="35263" y="12513"/>
                  <a:pt x="35002" y="12239"/>
                </a:cubicBezTo>
                <a:cubicBezTo>
                  <a:pt x="34688" y="11911"/>
                  <a:pt x="34230" y="11702"/>
                  <a:pt x="33693" y="11558"/>
                </a:cubicBezTo>
                <a:cubicBezTo>
                  <a:pt x="33680" y="10721"/>
                  <a:pt x="33994" y="9831"/>
                  <a:pt x="34557" y="9085"/>
                </a:cubicBezTo>
                <a:cubicBezTo>
                  <a:pt x="35304" y="8135"/>
                  <a:pt x="36382" y="7565"/>
                  <a:pt x="37459" y="7565"/>
                </a:cubicBezTo>
                <a:cubicBezTo>
                  <a:pt x="37495" y="7565"/>
                  <a:pt x="37531" y="7566"/>
                  <a:pt x="37566" y="7567"/>
                </a:cubicBezTo>
                <a:cubicBezTo>
                  <a:pt x="39490" y="7633"/>
                  <a:pt x="40903" y="9098"/>
                  <a:pt x="41583" y="9975"/>
                </a:cubicBezTo>
                <a:cubicBezTo>
                  <a:pt x="42853" y="11624"/>
                  <a:pt x="43481" y="13573"/>
                  <a:pt x="43284" y="15313"/>
                </a:cubicBezTo>
                <a:cubicBezTo>
                  <a:pt x="43167" y="16399"/>
                  <a:pt x="42735" y="17433"/>
                  <a:pt x="42329" y="18441"/>
                </a:cubicBezTo>
                <a:cubicBezTo>
                  <a:pt x="41871" y="19566"/>
                  <a:pt x="41400" y="20770"/>
                  <a:pt x="41348" y="22013"/>
                </a:cubicBezTo>
                <a:cubicBezTo>
                  <a:pt x="41230" y="25389"/>
                  <a:pt x="44397" y="28097"/>
                  <a:pt x="47511" y="28751"/>
                </a:cubicBezTo>
                <a:cubicBezTo>
                  <a:pt x="48072" y="28868"/>
                  <a:pt x="48656" y="28926"/>
                  <a:pt x="49248" y="28926"/>
                </a:cubicBezTo>
                <a:cubicBezTo>
                  <a:pt x="52505" y="28926"/>
                  <a:pt x="55975" y="27179"/>
                  <a:pt x="56905" y="23923"/>
                </a:cubicBezTo>
                <a:cubicBezTo>
                  <a:pt x="57507" y="21777"/>
                  <a:pt x="56932" y="19540"/>
                  <a:pt x="56369" y="17368"/>
                </a:cubicBezTo>
                <a:cubicBezTo>
                  <a:pt x="56304" y="17106"/>
                  <a:pt x="56212" y="16818"/>
                  <a:pt x="56146" y="16543"/>
                </a:cubicBezTo>
                <a:cubicBezTo>
                  <a:pt x="56120" y="16413"/>
                  <a:pt x="56081" y="16295"/>
                  <a:pt x="56055" y="16164"/>
                </a:cubicBezTo>
                <a:cubicBezTo>
                  <a:pt x="56604" y="16164"/>
                  <a:pt x="57167" y="16059"/>
                  <a:pt x="57690" y="15863"/>
                </a:cubicBezTo>
                <a:cubicBezTo>
                  <a:pt x="58881" y="15405"/>
                  <a:pt x="59902" y="14332"/>
                  <a:pt x="60373" y="13024"/>
                </a:cubicBezTo>
                <a:cubicBezTo>
                  <a:pt x="60818" y="11833"/>
                  <a:pt x="60752" y="10551"/>
                  <a:pt x="60203" y="9556"/>
                </a:cubicBezTo>
                <a:cubicBezTo>
                  <a:pt x="59863" y="8928"/>
                  <a:pt x="59195" y="8235"/>
                  <a:pt x="58345" y="8235"/>
                </a:cubicBezTo>
                <a:cubicBezTo>
                  <a:pt x="57481" y="8235"/>
                  <a:pt x="56840" y="8928"/>
                  <a:pt x="56539" y="9334"/>
                </a:cubicBezTo>
                <a:cubicBezTo>
                  <a:pt x="55087" y="11310"/>
                  <a:pt x="55388" y="13992"/>
                  <a:pt x="55846" y="16033"/>
                </a:cubicBezTo>
                <a:cubicBezTo>
                  <a:pt x="54040" y="16007"/>
                  <a:pt x="52195" y="15039"/>
                  <a:pt x="51148" y="13416"/>
                </a:cubicBezTo>
                <a:cubicBezTo>
                  <a:pt x="49866" y="11440"/>
                  <a:pt x="49787" y="8627"/>
                  <a:pt x="50952" y="6285"/>
                </a:cubicBezTo>
                <a:cubicBezTo>
                  <a:pt x="51986" y="4218"/>
                  <a:pt x="53909" y="2464"/>
                  <a:pt x="56395" y="1378"/>
                </a:cubicBezTo>
                <a:cubicBezTo>
                  <a:pt x="58171" y="600"/>
                  <a:pt x="60103" y="212"/>
                  <a:pt x="62035" y="212"/>
                </a:cubicBezTo>
                <a:cubicBezTo>
                  <a:pt x="63677" y="212"/>
                  <a:pt x="65318" y="492"/>
                  <a:pt x="66863" y="1051"/>
                </a:cubicBezTo>
                <a:cubicBezTo>
                  <a:pt x="70239" y="2281"/>
                  <a:pt x="73078" y="4833"/>
                  <a:pt x="74661" y="8025"/>
                </a:cubicBezTo>
                <a:lnTo>
                  <a:pt x="74818" y="7960"/>
                </a:lnTo>
                <a:cubicBezTo>
                  <a:pt x="73209" y="4715"/>
                  <a:pt x="70330" y="2137"/>
                  <a:pt x="66915" y="855"/>
                </a:cubicBezTo>
                <a:cubicBezTo>
                  <a:pt x="65354" y="285"/>
                  <a:pt x="63697" y="1"/>
                  <a:pt x="6204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710243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spTree>
      <p:nvGrpSpPr>
        <p:cNvPr id="1" name="Shape 8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" name="Google Shape;818;p33"/>
          <p:cNvSpPr/>
          <p:nvPr/>
        </p:nvSpPr>
        <p:spPr>
          <a:xfrm>
            <a:off x="10035269" y="4698283"/>
            <a:ext cx="2914063" cy="2599853"/>
          </a:xfrm>
          <a:custGeom>
            <a:avLst/>
            <a:gdLst/>
            <a:ahLst/>
            <a:cxnLst/>
            <a:rect l="l" t="t" r="r" b="b"/>
            <a:pathLst>
              <a:path w="33916" h="30259" extrusionOk="0">
                <a:moveTo>
                  <a:pt x="18054" y="1"/>
                </a:moveTo>
                <a:cubicBezTo>
                  <a:pt x="18042" y="1"/>
                  <a:pt x="18030" y="1"/>
                  <a:pt x="18018" y="2"/>
                </a:cubicBezTo>
                <a:cubicBezTo>
                  <a:pt x="17743" y="15"/>
                  <a:pt x="17468" y="159"/>
                  <a:pt x="17246" y="329"/>
                </a:cubicBezTo>
                <a:cubicBezTo>
                  <a:pt x="15819" y="1323"/>
                  <a:pt x="14694" y="2671"/>
                  <a:pt x="13582" y="4006"/>
                </a:cubicBezTo>
                <a:cubicBezTo>
                  <a:pt x="10952" y="7185"/>
                  <a:pt x="8322" y="10365"/>
                  <a:pt x="5653" y="13518"/>
                </a:cubicBezTo>
                <a:cubicBezTo>
                  <a:pt x="4527" y="14879"/>
                  <a:pt x="3284" y="16214"/>
                  <a:pt x="2329" y="17692"/>
                </a:cubicBezTo>
                <a:cubicBezTo>
                  <a:pt x="1911" y="18346"/>
                  <a:pt x="0" y="20819"/>
                  <a:pt x="838" y="21159"/>
                </a:cubicBezTo>
                <a:cubicBezTo>
                  <a:pt x="6660" y="23515"/>
                  <a:pt x="12718" y="25216"/>
                  <a:pt x="18672" y="27165"/>
                </a:cubicBezTo>
                <a:cubicBezTo>
                  <a:pt x="23029" y="28592"/>
                  <a:pt x="27439" y="30175"/>
                  <a:pt x="32031" y="30253"/>
                </a:cubicBezTo>
                <a:cubicBezTo>
                  <a:pt x="32104" y="30257"/>
                  <a:pt x="32178" y="30259"/>
                  <a:pt x="32253" y="30259"/>
                </a:cubicBezTo>
                <a:cubicBezTo>
                  <a:pt x="32744" y="30259"/>
                  <a:pt x="33265" y="30168"/>
                  <a:pt x="33549" y="29782"/>
                </a:cubicBezTo>
                <a:cubicBezTo>
                  <a:pt x="33915" y="29311"/>
                  <a:pt x="33745" y="28657"/>
                  <a:pt x="33562" y="28094"/>
                </a:cubicBezTo>
                <a:cubicBezTo>
                  <a:pt x="32816" y="25870"/>
                  <a:pt x="31809" y="23737"/>
                  <a:pt x="30788" y="21604"/>
                </a:cubicBezTo>
                <a:cubicBezTo>
                  <a:pt x="27779" y="15258"/>
                  <a:pt x="24756" y="8886"/>
                  <a:pt x="21040" y="2906"/>
                </a:cubicBezTo>
                <a:cubicBezTo>
                  <a:pt x="20412" y="1925"/>
                  <a:pt x="19758" y="931"/>
                  <a:pt x="18816" y="290"/>
                </a:cubicBezTo>
                <a:cubicBezTo>
                  <a:pt x="18603" y="139"/>
                  <a:pt x="18330" y="1"/>
                  <a:pt x="1805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19" name="Google Shape;819;p33"/>
          <p:cNvSpPr/>
          <p:nvPr/>
        </p:nvSpPr>
        <p:spPr>
          <a:xfrm>
            <a:off x="9879546" y="239470"/>
            <a:ext cx="2431793" cy="2434457"/>
          </a:xfrm>
          <a:custGeom>
            <a:avLst/>
            <a:gdLst/>
            <a:ahLst/>
            <a:cxnLst/>
            <a:rect l="l" t="t" r="r" b="b"/>
            <a:pathLst>
              <a:path w="28303" h="28334" extrusionOk="0">
                <a:moveTo>
                  <a:pt x="13211" y="1"/>
                </a:moveTo>
                <a:cubicBezTo>
                  <a:pt x="13130" y="1"/>
                  <a:pt x="13048" y="2"/>
                  <a:pt x="12967" y="3"/>
                </a:cubicBezTo>
                <a:cubicBezTo>
                  <a:pt x="12404" y="29"/>
                  <a:pt x="11842" y="95"/>
                  <a:pt x="11266" y="173"/>
                </a:cubicBezTo>
                <a:cubicBezTo>
                  <a:pt x="10834" y="239"/>
                  <a:pt x="10428" y="330"/>
                  <a:pt x="10010" y="448"/>
                </a:cubicBezTo>
                <a:cubicBezTo>
                  <a:pt x="4122" y="2097"/>
                  <a:pt x="0" y="8273"/>
                  <a:pt x="484" y="14318"/>
                </a:cubicBezTo>
                <a:cubicBezTo>
                  <a:pt x="955" y="20245"/>
                  <a:pt x="5862" y="25701"/>
                  <a:pt x="11384" y="27599"/>
                </a:cubicBezTo>
                <a:cubicBezTo>
                  <a:pt x="12742" y="28070"/>
                  <a:pt x="14194" y="28333"/>
                  <a:pt x="15639" y="28333"/>
                </a:cubicBezTo>
                <a:cubicBezTo>
                  <a:pt x="16602" y="28333"/>
                  <a:pt x="17562" y="28216"/>
                  <a:pt x="18489" y="27965"/>
                </a:cubicBezTo>
                <a:cubicBezTo>
                  <a:pt x="20818" y="27324"/>
                  <a:pt x="22859" y="25871"/>
                  <a:pt x="24403" y="24013"/>
                </a:cubicBezTo>
                <a:cubicBezTo>
                  <a:pt x="26771" y="21187"/>
                  <a:pt x="28302" y="17471"/>
                  <a:pt x="28197" y="13742"/>
                </a:cubicBezTo>
                <a:cubicBezTo>
                  <a:pt x="28080" y="9869"/>
                  <a:pt x="25881" y="6833"/>
                  <a:pt x="23186" y="4256"/>
                </a:cubicBezTo>
                <a:cubicBezTo>
                  <a:pt x="20536" y="1734"/>
                  <a:pt x="16909" y="1"/>
                  <a:pt x="1321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820" name="Google Shape;820;p33"/>
          <p:cNvGrpSpPr/>
          <p:nvPr/>
        </p:nvGrpSpPr>
        <p:grpSpPr>
          <a:xfrm>
            <a:off x="10031287" y="-1233963"/>
            <a:ext cx="3521173" cy="3907900"/>
            <a:chOff x="-724360" y="4737489"/>
            <a:chExt cx="2640880" cy="2930925"/>
          </a:xfrm>
        </p:grpSpPr>
        <p:sp>
          <p:nvSpPr>
            <p:cNvPr id="821" name="Google Shape;821;p33"/>
            <p:cNvSpPr/>
            <p:nvPr/>
          </p:nvSpPr>
          <p:spPr>
            <a:xfrm>
              <a:off x="-724360" y="4737489"/>
              <a:ext cx="2601249" cy="2930925"/>
            </a:xfrm>
            <a:custGeom>
              <a:avLst/>
              <a:gdLst/>
              <a:ahLst/>
              <a:cxnLst/>
              <a:rect l="l" t="t" r="r" b="b"/>
              <a:pathLst>
                <a:path w="40367" h="45483" extrusionOk="0">
                  <a:moveTo>
                    <a:pt x="145" y="0"/>
                  </a:moveTo>
                  <a:lnTo>
                    <a:pt x="131" y="1309"/>
                  </a:lnTo>
                  <a:cubicBezTo>
                    <a:pt x="66" y="5718"/>
                    <a:pt x="1" y="10285"/>
                    <a:pt x="419" y="14629"/>
                  </a:cubicBezTo>
                  <a:cubicBezTo>
                    <a:pt x="851" y="19313"/>
                    <a:pt x="1924" y="23395"/>
                    <a:pt x="3651" y="27164"/>
                  </a:cubicBezTo>
                  <a:cubicBezTo>
                    <a:pt x="6399" y="33065"/>
                    <a:pt x="11737" y="38089"/>
                    <a:pt x="18712" y="41321"/>
                  </a:cubicBezTo>
                  <a:cubicBezTo>
                    <a:pt x="24600" y="44056"/>
                    <a:pt x="31639" y="45482"/>
                    <a:pt x="39110" y="45482"/>
                  </a:cubicBezTo>
                  <a:cubicBezTo>
                    <a:pt x="39398" y="45482"/>
                    <a:pt x="39680" y="45476"/>
                    <a:pt x="39957" y="45476"/>
                  </a:cubicBezTo>
                  <a:cubicBezTo>
                    <a:pt x="40095" y="45476"/>
                    <a:pt x="40231" y="45478"/>
                    <a:pt x="40367" y="45482"/>
                  </a:cubicBezTo>
                  <a:lnTo>
                    <a:pt x="40367" y="45312"/>
                  </a:lnTo>
                  <a:cubicBezTo>
                    <a:pt x="39914" y="45323"/>
                    <a:pt x="39463" y="45328"/>
                    <a:pt x="39014" y="45328"/>
                  </a:cubicBezTo>
                  <a:cubicBezTo>
                    <a:pt x="31590" y="45328"/>
                    <a:pt x="24625" y="43905"/>
                    <a:pt x="18777" y="41191"/>
                  </a:cubicBezTo>
                  <a:cubicBezTo>
                    <a:pt x="11829" y="37972"/>
                    <a:pt x="6517" y="32960"/>
                    <a:pt x="3795" y="27098"/>
                  </a:cubicBezTo>
                  <a:cubicBezTo>
                    <a:pt x="2068" y="23343"/>
                    <a:pt x="1021" y="19274"/>
                    <a:pt x="576" y="14616"/>
                  </a:cubicBezTo>
                  <a:cubicBezTo>
                    <a:pt x="171" y="10285"/>
                    <a:pt x="236" y="5718"/>
                    <a:pt x="302" y="1309"/>
                  </a:cubicBezTo>
                  <a:lnTo>
                    <a:pt x="3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2" name="Google Shape;822;p33"/>
            <p:cNvSpPr/>
            <p:nvPr/>
          </p:nvSpPr>
          <p:spPr>
            <a:xfrm>
              <a:off x="-683891" y="4780471"/>
              <a:ext cx="2534619" cy="2854176"/>
            </a:xfrm>
            <a:custGeom>
              <a:avLst/>
              <a:gdLst/>
              <a:ahLst/>
              <a:cxnLst/>
              <a:rect l="l" t="t" r="r" b="b"/>
              <a:pathLst>
                <a:path w="39333" h="44292" extrusionOk="0">
                  <a:moveTo>
                    <a:pt x="262" y="1"/>
                  </a:moveTo>
                  <a:cubicBezTo>
                    <a:pt x="132" y="5234"/>
                    <a:pt x="1" y="10625"/>
                    <a:pt x="760" y="15911"/>
                  </a:cubicBezTo>
                  <a:cubicBezTo>
                    <a:pt x="1636" y="21839"/>
                    <a:pt x="3573" y="26876"/>
                    <a:pt x="6556" y="30880"/>
                  </a:cubicBezTo>
                  <a:cubicBezTo>
                    <a:pt x="9880" y="35342"/>
                    <a:pt x="14983" y="39084"/>
                    <a:pt x="20897" y="41374"/>
                  </a:cubicBezTo>
                  <a:cubicBezTo>
                    <a:pt x="25817" y="43297"/>
                    <a:pt x="31443" y="44292"/>
                    <a:pt x="37252" y="44292"/>
                  </a:cubicBezTo>
                  <a:cubicBezTo>
                    <a:pt x="37946" y="44292"/>
                    <a:pt x="38626" y="44266"/>
                    <a:pt x="39333" y="44253"/>
                  </a:cubicBezTo>
                  <a:lnTo>
                    <a:pt x="39333" y="44096"/>
                  </a:lnTo>
                  <a:cubicBezTo>
                    <a:pt x="38651" y="44123"/>
                    <a:pt x="37971" y="44137"/>
                    <a:pt x="37293" y="44137"/>
                  </a:cubicBezTo>
                  <a:cubicBezTo>
                    <a:pt x="31498" y="44137"/>
                    <a:pt x="25896" y="43140"/>
                    <a:pt x="20975" y="41230"/>
                  </a:cubicBezTo>
                  <a:cubicBezTo>
                    <a:pt x="15087" y="38940"/>
                    <a:pt x="10023" y="35224"/>
                    <a:pt x="6700" y="30776"/>
                  </a:cubicBezTo>
                  <a:cubicBezTo>
                    <a:pt x="3730" y="26785"/>
                    <a:pt x="1793" y="21786"/>
                    <a:pt x="930" y="15885"/>
                  </a:cubicBezTo>
                  <a:cubicBezTo>
                    <a:pt x="145" y="10612"/>
                    <a:pt x="289" y="5221"/>
                    <a:pt x="4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3" name="Google Shape;823;p33"/>
            <p:cNvSpPr/>
            <p:nvPr/>
          </p:nvSpPr>
          <p:spPr>
            <a:xfrm>
              <a:off x="-645936" y="4786399"/>
              <a:ext cx="2521988" cy="2812033"/>
            </a:xfrm>
            <a:custGeom>
              <a:avLst/>
              <a:gdLst/>
              <a:ahLst/>
              <a:cxnLst/>
              <a:rect l="l" t="t" r="r" b="b"/>
              <a:pathLst>
                <a:path w="39137" h="43638" extrusionOk="0">
                  <a:moveTo>
                    <a:pt x="223" y="0"/>
                  </a:moveTo>
                  <a:cubicBezTo>
                    <a:pt x="0" y="6660"/>
                    <a:pt x="40" y="13752"/>
                    <a:pt x="2055" y="20543"/>
                  </a:cubicBezTo>
                  <a:cubicBezTo>
                    <a:pt x="4227" y="27910"/>
                    <a:pt x="8610" y="33968"/>
                    <a:pt x="14407" y="37631"/>
                  </a:cubicBezTo>
                  <a:cubicBezTo>
                    <a:pt x="16566" y="38992"/>
                    <a:pt x="19039" y="40144"/>
                    <a:pt x="21983" y="41125"/>
                  </a:cubicBezTo>
                  <a:cubicBezTo>
                    <a:pt x="26929" y="42774"/>
                    <a:pt x="32332" y="43637"/>
                    <a:pt x="37645" y="43637"/>
                  </a:cubicBezTo>
                  <a:cubicBezTo>
                    <a:pt x="38142" y="43637"/>
                    <a:pt x="38652" y="43624"/>
                    <a:pt x="39136" y="43598"/>
                  </a:cubicBezTo>
                  <a:lnTo>
                    <a:pt x="39136" y="43428"/>
                  </a:lnTo>
                  <a:cubicBezTo>
                    <a:pt x="38629" y="43444"/>
                    <a:pt x="38121" y="43452"/>
                    <a:pt x="37612" y="43452"/>
                  </a:cubicBezTo>
                  <a:cubicBezTo>
                    <a:pt x="32328" y="43452"/>
                    <a:pt x="26963" y="42589"/>
                    <a:pt x="22022" y="40942"/>
                  </a:cubicBezTo>
                  <a:cubicBezTo>
                    <a:pt x="19104" y="39960"/>
                    <a:pt x="16631" y="38835"/>
                    <a:pt x="14485" y="37474"/>
                  </a:cubicBezTo>
                  <a:cubicBezTo>
                    <a:pt x="8728" y="33824"/>
                    <a:pt x="4384" y="27792"/>
                    <a:pt x="2199" y="20478"/>
                  </a:cubicBezTo>
                  <a:cubicBezTo>
                    <a:pt x="210" y="13726"/>
                    <a:pt x="144" y="6647"/>
                    <a:pt x="39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4" name="Google Shape;824;p33"/>
            <p:cNvSpPr/>
            <p:nvPr/>
          </p:nvSpPr>
          <p:spPr>
            <a:xfrm>
              <a:off x="-600377" y="4792263"/>
              <a:ext cx="2484033" cy="2768214"/>
            </a:xfrm>
            <a:custGeom>
              <a:avLst/>
              <a:gdLst/>
              <a:ahLst/>
              <a:cxnLst/>
              <a:rect l="l" t="t" r="r" b="b"/>
              <a:pathLst>
                <a:path w="38548" h="42958" extrusionOk="0">
                  <a:moveTo>
                    <a:pt x="0" y="1"/>
                  </a:moveTo>
                  <a:cubicBezTo>
                    <a:pt x="92" y="5575"/>
                    <a:pt x="209" y="11345"/>
                    <a:pt x="1387" y="16945"/>
                  </a:cubicBezTo>
                  <a:cubicBezTo>
                    <a:pt x="2722" y="23239"/>
                    <a:pt x="5273" y="28434"/>
                    <a:pt x="8989" y="32398"/>
                  </a:cubicBezTo>
                  <a:cubicBezTo>
                    <a:pt x="12378" y="36010"/>
                    <a:pt x="17010" y="38875"/>
                    <a:pt x="22375" y="40668"/>
                  </a:cubicBezTo>
                  <a:cubicBezTo>
                    <a:pt x="26915" y="42199"/>
                    <a:pt x="31926" y="42957"/>
                    <a:pt x="37265" y="42957"/>
                  </a:cubicBezTo>
                  <a:cubicBezTo>
                    <a:pt x="37697" y="42957"/>
                    <a:pt x="38115" y="42957"/>
                    <a:pt x="38547" y="42944"/>
                  </a:cubicBezTo>
                  <a:lnTo>
                    <a:pt x="38547" y="42787"/>
                  </a:lnTo>
                  <a:cubicBezTo>
                    <a:pt x="38125" y="42797"/>
                    <a:pt x="37704" y="42802"/>
                    <a:pt x="37286" y="42802"/>
                  </a:cubicBezTo>
                  <a:cubicBezTo>
                    <a:pt x="31939" y="42802"/>
                    <a:pt x="26940" y="42028"/>
                    <a:pt x="22414" y="40511"/>
                  </a:cubicBezTo>
                  <a:cubicBezTo>
                    <a:pt x="17062" y="38705"/>
                    <a:pt x="12470" y="35866"/>
                    <a:pt x="9107" y="32280"/>
                  </a:cubicBezTo>
                  <a:cubicBezTo>
                    <a:pt x="5430" y="28342"/>
                    <a:pt x="2879" y="23174"/>
                    <a:pt x="1544" y="16906"/>
                  </a:cubicBezTo>
                  <a:cubicBezTo>
                    <a:pt x="366" y="11332"/>
                    <a:pt x="262" y="5575"/>
                    <a:pt x="1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5" name="Google Shape;825;p33"/>
            <p:cNvSpPr/>
            <p:nvPr/>
          </p:nvSpPr>
          <p:spPr>
            <a:xfrm>
              <a:off x="-573441" y="4797354"/>
              <a:ext cx="2437701" cy="2736122"/>
            </a:xfrm>
            <a:custGeom>
              <a:avLst/>
              <a:gdLst/>
              <a:ahLst/>
              <a:cxnLst/>
              <a:rect l="l" t="t" r="r" b="b"/>
              <a:pathLst>
                <a:path w="37829" h="42460" extrusionOk="0">
                  <a:moveTo>
                    <a:pt x="1" y="0"/>
                  </a:moveTo>
                  <a:cubicBezTo>
                    <a:pt x="171" y="5561"/>
                    <a:pt x="629" y="12823"/>
                    <a:pt x="2618" y="19784"/>
                  </a:cubicBezTo>
                  <a:cubicBezTo>
                    <a:pt x="3285" y="22126"/>
                    <a:pt x="4005" y="24010"/>
                    <a:pt x="4881" y="25685"/>
                  </a:cubicBezTo>
                  <a:cubicBezTo>
                    <a:pt x="7760" y="31246"/>
                    <a:pt x="12300" y="35669"/>
                    <a:pt x="18044" y="38443"/>
                  </a:cubicBezTo>
                  <a:cubicBezTo>
                    <a:pt x="23396" y="41034"/>
                    <a:pt x="30265" y="42460"/>
                    <a:pt x="37410" y="42460"/>
                  </a:cubicBezTo>
                  <a:lnTo>
                    <a:pt x="37828" y="42460"/>
                  </a:lnTo>
                  <a:lnTo>
                    <a:pt x="37828" y="42290"/>
                  </a:lnTo>
                  <a:cubicBezTo>
                    <a:pt x="37698" y="42291"/>
                    <a:pt x="37568" y="42291"/>
                    <a:pt x="37438" y="42291"/>
                  </a:cubicBezTo>
                  <a:cubicBezTo>
                    <a:pt x="30303" y="42291"/>
                    <a:pt x="23456" y="40882"/>
                    <a:pt x="18110" y="38299"/>
                  </a:cubicBezTo>
                  <a:cubicBezTo>
                    <a:pt x="12405" y="35538"/>
                    <a:pt x="7865" y="31155"/>
                    <a:pt x="5025" y="25607"/>
                  </a:cubicBezTo>
                  <a:cubicBezTo>
                    <a:pt x="4162" y="23932"/>
                    <a:pt x="3455" y="22061"/>
                    <a:pt x="2788" y="19745"/>
                  </a:cubicBezTo>
                  <a:cubicBezTo>
                    <a:pt x="786" y="12784"/>
                    <a:pt x="328" y="5535"/>
                    <a:pt x="1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6" name="Google Shape;826;p33"/>
            <p:cNvSpPr/>
            <p:nvPr/>
          </p:nvSpPr>
          <p:spPr>
            <a:xfrm>
              <a:off x="-532135" y="4784659"/>
              <a:ext cx="2437701" cy="2720141"/>
            </a:xfrm>
            <a:custGeom>
              <a:avLst/>
              <a:gdLst/>
              <a:ahLst/>
              <a:cxnLst/>
              <a:rect l="l" t="t" r="r" b="b"/>
              <a:pathLst>
                <a:path w="37829" h="42212" extrusionOk="0">
                  <a:moveTo>
                    <a:pt x="158" y="1"/>
                  </a:moveTo>
                  <a:lnTo>
                    <a:pt x="1" y="14"/>
                  </a:lnTo>
                  <a:cubicBezTo>
                    <a:pt x="420" y="7197"/>
                    <a:pt x="851" y="14643"/>
                    <a:pt x="3403" y="21617"/>
                  </a:cubicBezTo>
                  <a:cubicBezTo>
                    <a:pt x="6268" y="29454"/>
                    <a:pt x="11515" y="35447"/>
                    <a:pt x="18202" y="38483"/>
                  </a:cubicBezTo>
                  <a:cubicBezTo>
                    <a:pt x="20622" y="39595"/>
                    <a:pt x="23422" y="40419"/>
                    <a:pt x="27230" y="41139"/>
                  </a:cubicBezTo>
                  <a:cubicBezTo>
                    <a:pt x="30148" y="41688"/>
                    <a:pt x="33236" y="42212"/>
                    <a:pt x="36507" y="42212"/>
                  </a:cubicBezTo>
                  <a:cubicBezTo>
                    <a:pt x="36965" y="42212"/>
                    <a:pt x="37410" y="42212"/>
                    <a:pt x="37828" y="42160"/>
                  </a:cubicBezTo>
                  <a:lnTo>
                    <a:pt x="37828" y="42003"/>
                  </a:lnTo>
                  <a:cubicBezTo>
                    <a:pt x="37369" y="42025"/>
                    <a:pt x="36914" y="42035"/>
                    <a:pt x="36461" y="42035"/>
                  </a:cubicBezTo>
                  <a:cubicBezTo>
                    <a:pt x="33213" y="42035"/>
                    <a:pt x="30137" y="41496"/>
                    <a:pt x="27243" y="40956"/>
                  </a:cubicBezTo>
                  <a:cubicBezTo>
                    <a:pt x="23435" y="40236"/>
                    <a:pt x="20675" y="39412"/>
                    <a:pt x="18254" y="38326"/>
                  </a:cubicBezTo>
                  <a:cubicBezTo>
                    <a:pt x="11607" y="35316"/>
                    <a:pt x="6399" y="29363"/>
                    <a:pt x="3547" y="21551"/>
                  </a:cubicBezTo>
                  <a:cubicBezTo>
                    <a:pt x="1008" y="14590"/>
                    <a:pt x="577" y="7184"/>
                    <a:pt x="1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7" name="Google Shape;827;p33"/>
            <p:cNvSpPr/>
            <p:nvPr/>
          </p:nvSpPr>
          <p:spPr>
            <a:xfrm>
              <a:off x="-484063" y="4777958"/>
              <a:ext cx="2360115" cy="2691465"/>
            </a:xfrm>
            <a:custGeom>
              <a:avLst/>
              <a:gdLst/>
              <a:ahLst/>
              <a:cxnLst/>
              <a:rect l="l" t="t" r="r" b="b"/>
              <a:pathLst>
                <a:path w="36625" h="41767" extrusionOk="0">
                  <a:moveTo>
                    <a:pt x="1" y="0"/>
                  </a:moveTo>
                  <a:cubicBezTo>
                    <a:pt x="328" y="7380"/>
                    <a:pt x="694" y="15008"/>
                    <a:pt x="3534" y="22100"/>
                  </a:cubicBezTo>
                  <a:cubicBezTo>
                    <a:pt x="4999" y="25685"/>
                    <a:pt x="7040" y="29048"/>
                    <a:pt x="9644" y="32097"/>
                  </a:cubicBezTo>
                  <a:cubicBezTo>
                    <a:pt x="11110" y="33811"/>
                    <a:pt x="12470" y="35093"/>
                    <a:pt x="13910" y="36088"/>
                  </a:cubicBezTo>
                  <a:cubicBezTo>
                    <a:pt x="15925" y="37475"/>
                    <a:pt x="18358" y="38574"/>
                    <a:pt x="21826" y="39607"/>
                  </a:cubicBezTo>
                  <a:cubicBezTo>
                    <a:pt x="26576" y="41020"/>
                    <a:pt x="31378" y="41766"/>
                    <a:pt x="35761" y="41766"/>
                  </a:cubicBezTo>
                  <a:lnTo>
                    <a:pt x="36624" y="41753"/>
                  </a:lnTo>
                  <a:lnTo>
                    <a:pt x="36624" y="41596"/>
                  </a:lnTo>
                  <a:cubicBezTo>
                    <a:pt x="36314" y="41604"/>
                    <a:pt x="36002" y="41608"/>
                    <a:pt x="35688" y="41608"/>
                  </a:cubicBezTo>
                  <a:cubicBezTo>
                    <a:pt x="31343" y="41608"/>
                    <a:pt x="26588" y="40853"/>
                    <a:pt x="21878" y="39450"/>
                  </a:cubicBezTo>
                  <a:cubicBezTo>
                    <a:pt x="18437" y="38417"/>
                    <a:pt x="16003" y="37344"/>
                    <a:pt x="14001" y="35957"/>
                  </a:cubicBezTo>
                  <a:cubicBezTo>
                    <a:pt x="12562" y="34949"/>
                    <a:pt x="11227" y="33693"/>
                    <a:pt x="9762" y="31992"/>
                  </a:cubicBezTo>
                  <a:cubicBezTo>
                    <a:pt x="7184" y="28970"/>
                    <a:pt x="5143" y="25620"/>
                    <a:pt x="3704" y="22035"/>
                  </a:cubicBezTo>
                  <a:cubicBezTo>
                    <a:pt x="851" y="14969"/>
                    <a:pt x="511" y="7367"/>
                    <a:pt x="1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8" name="Google Shape;828;p33"/>
            <p:cNvSpPr/>
            <p:nvPr/>
          </p:nvSpPr>
          <p:spPr>
            <a:xfrm>
              <a:off x="-434315" y="4791426"/>
              <a:ext cx="2325511" cy="2630763"/>
            </a:xfrm>
            <a:custGeom>
              <a:avLst/>
              <a:gdLst/>
              <a:ahLst/>
              <a:cxnLst/>
              <a:rect l="l" t="t" r="r" b="b"/>
              <a:pathLst>
                <a:path w="36088" h="40825" extrusionOk="0">
                  <a:moveTo>
                    <a:pt x="1" y="1"/>
                  </a:moveTo>
                  <a:cubicBezTo>
                    <a:pt x="105" y="7223"/>
                    <a:pt x="773" y="12627"/>
                    <a:pt x="2160" y="17534"/>
                  </a:cubicBezTo>
                  <a:cubicBezTo>
                    <a:pt x="3939" y="23841"/>
                    <a:pt x="6949" y="29101"/>
                    <a:pt x="11070" y="33196"/>
                  </a:cubicBezTo>
                  <a:cubicBezTo>
                    <a:pt x="12169" y="34282"/>
                    <a:pt x="13151" y="35107"/>
                    <a:pt x="14184" y="35761"/>
                  </a:cubicBezTo>
                  <a:cubicBezTo>
                    <a:pt x="15676" y="36703"/>
                    <a:pt x="17377" y="37396"/>
                    <a:pt x="18686" y="37881"/>
                  </a:cubicBezTo>
                  <a:cubicBezTo>
                    <a:pt x="23932" y="39843"/>
                    <a:pt x="29022" y="40825"/>
                    <a:pt x="33864" y="40825"/>
                  </a:cubicBezTo>
                  <a:cubicBezTo>
                    <a:pt x="34596" y="40825"/>
                    <a:pt x="35329" y="40798"/>
                    <a:pt x="36088" y="40759"/>
                  </a:cubicBezTo>
                  <a:lnTo>
                    <a:pt x="36062" y="40602"/>
                  </a:lnTo>
                  <a:cubicBezTo>
                    <a:pt x="35325" y="40650"/>
                    <a:pt x="34582" y="40674"/>
                    <a:pt x="33832" y="40674"/>
                  </a:cubicBezTo>
                  <a:cubicBezTo>
                    <a:pt x="29030" y="40674"/>
                    <a:pt x="23970" y="39695"/>
                    <a:pt x="18764" y="37737"/>
                  </a:cubicBezTo>
                  <a:cubicBezTo>
                    <a:pt x="17469" y="37252"/>
                    <a:pt x="15781" y="36559"/>
                    <a:pt x="14302" y="35617"/>
                  </a:cubicBezTo>
                  <a:cubicBezTo>
                    <a:pt x="13282" y="34963"/>
                    <a:pt x="12300" y="34151"/>
                    <a:pt x="11201" y="33078"/>
                  </a:cubicBezTo>
                  <a:cubicBezTo>
                    <a:pt x="7093" y="29022"/>
                    <a:pt x="4109" y="23775"/>
                    <a:pt x="2330" y="17508"/>
                  </a:cubicBezTo>
                  <a:cubicBezTo>
                    <a:pt x="930" y="12601"/>
                    <a:pt x="262" y="7223"/>
                    <a:pt x="1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9" name="Google Shape;829;p33"/>
            <p:cNvSpPr/>
            <p:nvPr/>
          </p:nvSpPr>
          <p:spPr>
            <a:xfrm>
              <a:off x="-404802" y="4788075"/>
              <a:ext cx="2237872" cy="2590295"/>
            </a:xfrm>
            <a:custGeom>
              <a:avLst/>
              <a:gdLst/>
              <a:ahLst/>
              <a:cxnLst/>
              <a:rect l="l" t="t" r="r" b="b"/>
              <a:pathLst>
                <a:path w="34728" h="40197" extrusionOk="0">
                  <a:moveTo>
                    <a:pt x="145" y="0"/>
                  </a:moveTo>
                  <a:cubicBezTo>
                    <a:pt x="1" y="12719"/>
                    <a:pt x="3154" y="23186"/>
                    <a:pt x="9539" y="31076"/>
                  </a:cubicBezTo>
                  <a:cubicBezTo>
                    <a:pt x="10809" y="32659"/>
                    <a:pt x="11921" y="33732"/>
                    <a:pt x="13138" y="34609"/>
                  </a:cubicBezTo>
                  <a:cubicBezTo>
                    <a:pt x="15087" y="35996"/>
                    <a:pt x="17456" y="36860"/>
                    <a:pt x="19536" y="37566"/>
                  </a:cubicBezTo>
                  <a:cubicBezTo>
                    <a:pt x="23435" y="38888"/>
                    <a:pt x="27949" y="40196"/>
                    <a:pt x="32581" y="40196"/>
                  </a:cubicBezTo>
                  <a:cubicBezTo>
                    <a:pt x="33301" y="40196"/>
                    <a:pt x="34021" y="40170"/>
                    <a:pt x="34727" y="40078"/>
                  </a:cubicBezTo>
                  <a:lnTo>
                    <a:pt x="34714" y="39921"/>
                  </a:lnTo>
                  <a:cubicBezTo>
                    <a:pt x="33990" y="39991"/>
                    <a:pt x="33266" y="40023"/>
                    <a:pt x="32544" y="40023"/>
                  </a:cubicBezTo>
                  <a:cubicBezTo>
                    <a:pt x="27949" y="40023"/>
                    <a:pt x="23454" y="38719"/>
                    <a:pt x="19575" y="37396"/>
                  </a:cubicBezTo>
                  <a:cubicBezTo>
                    <a:pt x="17521" y="36703"/>
                    <a:pt x="15166" y="35826"/>
                    <a:pt x="13229" y="34452"/>
                  </a:cubicBezTo>
                  <a:cubicBezTo>
                    <a:pt x="12038" y="33602"/>
                    <a:pt x="10939" y="32529"/>
                    <a:pt x="9670" y="30958"/>
                  </a:cubicBezTo>
                  <a:cubicBezTo>
                    <a:pt x="3311" y="23108"/>
                    <a:pt x="171" y="12692"/>
                    <a:pt x="31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0" name="Google Shape;830;p33"/>
            <p:cNvSpPr/>
            <p:nvPr/>
          </p:nvSpPr>
          <p:spPr>
            <a:xfrm>
              <a:off x="-365171" y="4815011"/>
              <a:ext cx="2236132" cy="2522053"/>
            </a:xfrm>
            <a:custGeom>
              <a:avLst/>
              <a:gdLst/>
              <a:ahLst/>
              <a:cxnLst/>
              <a:rect l="l" t="t" r="r" b="b"/>
              <a:pathLst>
                <a:path w="34701" h="39138" extrusionOk="0">
                  <a:moveTo>
                    <a:pt x="1" y="1"/>
                  </a:moveTo>
                  <a:cubicBezTo>
                    <a:pt x="118" y="8571"/>
                    <a:pt x="1623" y="16003"/>
                    <a:pt x="4620" y="22716"/>
                  </a:cubicBezTo>
                  <a:cubicBezTo>
                    <a:pt x="6334" y="26602"/>
                    <a:pt x="9422" y="30658"/>
                    <a:pt x="12667" y="33314"/>
                  </a:cubicBezTo>
                  <a:cubicBezTo>
                    <a:pt x="15218" y="35408"/>
                    <a:pt x="18555" y="36429"/>
                    <a:pt x="22336" y="37462"/>
                  </a:cubicBezTo>
                  <a:cubicBezTo>
                    <a:pt x="26549" y="38601"/>
                    <a:pt x="29938" y="39137"/>
                    <a:pt x="33039" y="39137"/>
                  </a:cubicBezTo>
                  <a:cubicBezTo>
                    <a:pt x="33615" y="39137"/>
                    <a:pt x="34178" y="39124"/>
                    <a:pt x="34701" y="39072"/>
                  </a:cubicBezTo>
                  <a:lnTo>
                    <a:pt x="34675" y="38915"/>
                  </a:lnTo>
                  <a:cubicBezTo>
                    <a:pt x="34132" y="38949"/>
                    <a:pt x="33584" y="38966"/>
                    <a:pt x="33028" y="38966"/>
                  </a:cubicBezTo>
                  <a:cubicBezTo>
                    <a:pt x="29932" y="38966"/>
                    <a:pt x="26565" y="38434"/>
                    <a:pt x="22362" y="37292"/>
                  </a:cubicBezTo>
                  <a:cubicBezTo>
                    <a:pt x="18607" y="36285"/>
                    <a:pt x="15283" y="35264"/>
                    <a:pt x="12758" y="33184"/>
                  </a:cubicBezTo>
                  <a:cubicBezTo>
                    <a:pt x="9539" y="30540"/>
                    <a:pt x="6478" y="26497"/>
                    <a:pt x="4763" y="22650"/>
                  </a:cubicBezTo>
                  <a:cubicBezTo>
                    <a:pt x="1793" y="15964"/>
                    <a:pt x="289" y="8558"/>
                    <a:pt x="1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1" name="Google Shape;831;p33"/>
            <p:cNvSpPr/>
            <p:nvPr/>
          </p:nvSpPr>
          <p:spPr>
            <a:xfrm>
              <a:off x="-328891" y="4801543"/>
              <a:ext cx="2245412" cy="2494150"/>
            </a:xfrm>
            <a:custGeom>
              <a:avLst/>
              <a:gdLst/>
              <a:ahLst/>
              <a:cxnLst/>
              <a:rect l="l" t="t" r="r" b="b"/>
              <a:pathLst>
                <a:path w="34845" h="38705" extrusionOk="0">
                  <a:moveTo>
                    <a:pt x="144" y="1"/>
                  </a:moveTo>
                  <a:cubicBezTo>
                    <a:pt x="0" y="8990"/>
                    <a:pt x="2028" y="17691"/>
                    <a:pt x="6032" y="25162"/>
                  </a:cubicBezTo>
                  <a:cubicBezTo>
                    <a:pt x="7144" y="27243"/>
                    <a:pt x="8688" y="29258"/>
                    <a:pt x="10612" y="31168"/>
                  </a:cubicBezTo>
                  <a:cubicBezTo>
                    <a:pt x="14119" y="34662"/>
                    <a:pt x="19614" y="37004"/>
                    <a:pt x="26928" y="38182"/>
                  </a:cubicBezTo>
                  <a:cubicBezTo>
                    <a:pt x="28525" y="38456"/>
                    <a:pt x="30474" y="38705"/>
                    <a:pt x="32555" y="38705"/>
                  </a:cubicBezTo>
                  <a:cubicBezTo>
                    <a:pt x="33301" y="38705"/>
                    <a:pt x="34073" y="38666"/>
                    <a:pt x="34845" y="38587"/>
                  </a:cubicBezTo>
                  <a:lnTo>
                    <a:pt x="34818" y="38417"/>
                  </a:lnTo>
                  <a:cubicBezTo>
                    <a:pt x="34054" y="38501"/>
                    <a:pt x="33289" y="38537"/>
                    <a:pt x="32538" y="38537"/>
                  </a:cubicBezTo>
                  <a:cubicBezTo>
                    <a:pt x="30486" y="38537"/>
                    <a:pt x="28535" y="38273"/>
                    <a:pt x="26955" y="38024"/>
                  </a:cubicBezTo>
                  <a:cubicBezTo>
                    <a:pt x="19680" y="36860"/>
                    <a:pt x="14210" y="34505"/>
                    <a:pt x="10730" y="31050"/>
                  </a:cubicBezTo>
                  <a:cubicBezTo>
                    <a:pt x="8819" y="29140"/>
                    <a:pt x="7275" y="27151"/>
                    <a:pt x="6189" y="25084"/>
                  </a:cubicBezTo>
                  <a:cubicBezTo>
                    <a:pt x="2198" y="17639"/>
                    <a:pt x="170" y="8964"/>
                    <a:pt x="3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2" name="Google Shape;832;p33"/>
            <p:cNvSpPr/>
            <p:nvPr/>
          </p:nvSpPr>
          <p:spPr>
            <a:xfrm>
              <a:off x="-296027" y="4788912"/>
              <a:ext cx="2151007" cy="2464637"/>
            </a:xfrm>
            <a:custGeom>
              <a:avLst/>
              <a:gdLst/>
              <a:ahLst/>
              <a:cxnLst/>
              <a:rect l="l" t="t" r="r" b="b"/>
              <a:pathLst>
                <a:path w="33380" h="38247" extrusionOk="0">
                  <a:moveTo>
                    <a:pt x="354" y="0"/>
                  </a:moveTo>
                  <a:cubicBezTo>
                    <a:pt x="1" y="7877"/>
                    <a:pt x="1636" y="15885"/>
                    <a:pt x="5090" y="23147"/>
                  </a:cubicBezTo>
                  <a:cubicBezTo>
                    <a:pt x="7001" y="27164"/>
                    <a:pt x="9081" y="30016"/>
                    <a:pt x="11633" y="32058"/>
                  </a:cubicBezTo>
                  <a:cubicBezTo>
                    <a:pt x="14459" y="34321"/>
                    <a:pt x="18254" y="35983"/>
                    <a:pt x="23579" y="37226"/>
                  </a:cubicBezTo>
                  <a:cubicBezTo>
                    <a:pt x="25738" y="37710"/>
                    <a:pt x="28446" y="38247"/>
                    <a:pt x="31260" y="38247"/>
                  </a:cubicBezTo>
                  <a:cubicBezTo>
                    <a:pt x="31953" y="38247"/>
                    <a:pt x="32673" y="38220"/>
                    <a:pt x="33379" y="38142"/>
                  </a:cubicBezTo>
                  <a:lnTo>
                    <a:pt x="33366" y="37972"/>
                  </a:lnTo>
                  <a:cubicBezTo>
                    <a:pt x="32666" y="38044"/>
                    <a:pt x="31967" y="38076"/>
                    <a:pt x="31275" y="38076"/>
                  </a:cubicBezTo>
                  <a:cubicBezTo>
                    <a:pt x="28463" y="38076"/>
                    <a:pt x="25771" y="37547"/>
                    <a:pt x="23618" y="37043"/>
                  </a:cubicBezTo>
                  <a:cubicBezTo>
                    <a:pt x="18319" y="35800"/>
                    <a:pt x="14538" y="34164"/>
                    <a:pt x="11724" y="31914"/>
                  </a:cubicBezTo>
                  <a:cubicBezTo>
                    <a:pt x="9212" y="29886"/>
                    <a:pt x="7132" y="27072"/>
                    <a:pt x="5234" y="23055"/>
                  </a:cubicBezTo>
                  <a:cubicBezTo>
                    <a:pt x="1793" y="15833"/>
                    <a:pt x="158" y="7851"/>
                    <a:pt x="52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3" name="Google Shape;833;p33"/>
            <p:cNvSpPr/>
            <p:nvPr/>
          </p:nvSpPr>
          <p:spPr>
            <a:xfrm>
              <a:off x="-242091" y="4788075"/>
              <a:ext cx="2088629" cy="2423331"/>
            </a:xfrm>
            <a:custGeom>
              <a:avLst/>
              <a:gdLst/>
              <a:ahLst/>
              <a:cxnLst/>
              <a:rect l="l" t="t" r="r" b="b"/>
              <a:pathLst>
                <a:path w="32412" h="37606" extrusionOk="0">
                  <a:moveTo>
                    <a:pt x="263" y="0"/>
                  </a:moveTo>
                  <a:cubicBezTo>
                    <a:pt x="1" y="9709"/>
                    <a:pt x="2238" y="18816"/>
                    <a:pt x="6726" y="26313"/>
                  </a:cubicBezTo>
                  <a:cubicBezTo>
                    <a:pt x="7655" y="27831"/>
                    <a:pt x="8454" y="28930"/>
                    <a:pt x="9317" y="29872"/>
                  </a:cubicBezTo>
                  <a:cubicBezTo>
                    <a:pt x="11843" y="32594"/>
                    <a:pt x="15545" y="34622"/>
                    <a:pt x="20688" y="36088"/>
                  </a:cubicBezTo>
                  <a:cubicBezTo>
                    <a:pt x="24207" y="37108"/>
                    <a:pt x="27557" y="37605"/>
                    <a:pt x="30658" y="37605"/>
                  </a:cubicBezTo>
                  <a:cubicBezTo>
                    <a:pt x="31247" y="37605"/>
                    <a:pt x="31823" y="37592"/>
                    <a:pt x="32412" y="37553"/>
                  </a:cubicBezTo>
                  <a:lnTo>
                    <a:pt x="32398" y="37383"/>
                  </a:lnTo>
                  <a:cubicBezTo>
                    <a:pt x="31834" y="37418"/>
                    <a:pt x="31261" y="37436"/>
                    <a:pt x="30681" y="37436"/>
                  </a:cubicBezTo>
                  <a:cubicBezTo>
                    <a:pt x="27571" y="37436"/>
                    <a:pt x="24231" y="36934"/>
                    <a:pt x="20714" y="35931"/>
                  </a:cubicBezTo>
                  <a:cubicBezTo>
                    <a:pt x="15611" y="34478"/>
                    <a:pt x="11921" y="32463"/>
                    <a:pt x="9435" y="29768"/>
                  </a:cubicBezTo>
                  <a:cubicBezTo>
                    <a:pt x="8584" y="28826"/>
                    <a:pt x="7786" y="27740"/>
                    <a:pt x="6883" y="26235"/>
                  </a:cubicBezTo>
                  <a:cubicBezTo>
                    <a:pt x="2382" y="18751"/>
                    <a:pt x="158" y="9683"/>
                    <a:pt x="42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4" name="Google Shape;834;p33"/>
            <p:cNvSpPr/>
            <p:nvPr/>
          </p:nvSpPr>
          <p:spPr>
            <a:xfrm>
              <a:off x="-208324" y="4797354"/>
              <a:ext cx="2065818" cy="2377772"/>
            </a:xfrm>
            <a:custGeom>
              <a:avLst/>
              <a:gdLst/>
              <a:ahLst/>
              <a:cxnLst/>
              <a:rect l="l" t="t" r="r" b="b"/>
              <a:pathLst>
                <a:path w="32058" h="36899" extrusionOk="0">
                  <a:moveTo>
                    <a:pt x="341" y="0"/>
                  </a:moveTo>
                  <a:cubicBezTo>
                    <a:pt x="0" y="8518"/>
                    <a:pt x="2055" y="17076"/>
                    <a:pt x="6320" y="24704"/>
                  </a:cubicBezTo>
                  <a:cubicBezTo>
                    <a:pt x="7406" y="26640"/>
                    <a:pt x="8911" y="29074"/>
                    <a:pt x="11188" y="30958"/>
                  </a:cubicBezTo>
                  <a:cubicBezTo>
                    <a:pt x="14001" y="33287"/>
                    <a:pt x="17691" y="34544"/>
                    <a:pt x="20609" y="35381"/>
                  </a:cubicBezTo>
                  <a:cubicBezTo>
                    <a:pt x="23160" y="36114"/>
                    <a:pt x="26392" y="36899"/>
                    <a:pt x="29781" y="36899"/>
                  </a:cubicBezTo>
                  <a:cubicBezTo>
                    <a:pt x="30527" y="36899"/>
                    <a:pt x="31299" y="36860"/>
                    <a:pt x="32058" y="36768"/>
                  </a:cubicBezTo>
                  <a:lnTo>
                    <a:pt x="32031" y="36598"/>
                  </a:lnTo>
                  <a:cubicBezTo>
                    <a:pt x="31266" y="36687"/>
                    <a:pt x="30502" y="36727"/>
                    <a:pt x="29745" y="36727"/>
                  </a:cubicBezTo>
                  <a:cubicBezTo>
                    <a:pt x="26398" y="36727"/>
                    <a:pt x="23188" y="35947"/>
                    <a:pt x="20648" y="35211"/>
                  </a:cubicBezTo>
                  <a:cubicBezTo>
                    <a:pt x="17756" y="34400"/>
                    <a:pt x="14079" y="33130"/>
                    <a:pt x="11292" y="30828"/>
                  </a:cubicBezTo>
                  <a:cubicBezTo>
                    <a:pt x="9042" y="28956"/>
                    <a:pt x="7537" y="26549"/>
                    <a:pt x="6477" y="24625"/>
                  </a:cubicBezTo>
                  <a:cubicBezTo>
                    <a:pt x="2225" y="17010"/>
                    <a:pt x="157" y="8479"/>
                    <a:pt x="49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5" name="Google Shape;835;p33"/>
            <p:cNvSpPr/>
            <p:nvPr/>
          </p:nvSpPr>
          <p:spPr>
            <a:xfrm>
              <a:off x="-166180" y="4792263"/>
              <a:ext cx="2016070" cy="2344907"/>
            </a:xfrm>
            <a:custGeom>
              <a:avLst/>
              <a:gdLst/>
              <a:ahLst/>
              <a:cxnLst/>
              <a:rect l="l" t="t" r="r" b="b"/>
              <a:pathLst>
                <a:path w="31286" h="36389" extrusionOk="0">
                  <a:moveTo>
                    <a:pt x="210" y="1"/>
                  </a:moveTo>
                  <a:cubicBezTo>
                    <a:pt x="1" y="9369"/>
                    <a:pt x="2591" y="18672"/>
                    <a:pt x="7694" y="26903"/>
                  </a:cubicBezTo>
                  <a:cubicBezTo>
                    <a:pt x="8414" y="28067"/>
                    <a:pt x="9238" y="29258"/>
                    <a:pt x="10311" y="30226"/>
                  </a:cubicBezTo>
                  <a:cubicBezTo>
                    <a:pt x="11476" y="31273"/>
                    <a:pt x="12928" y="32006"/>
                    <a:pt x="14341" y="32660"/>
                  </a:cubicBezTo>
                  <a:cubicBezTo>
                    <a:pt x="19667" y="35133"/>
                    <a:pt x="24691" y="36389"/>
                    <a:pt x="29284" y="36389"/>
                  </a:cubicBezTo>
                  <a:cubicBezTo>
                    <a:pt x="29951" y="36389"/>
                    <a:pt x="30632" y="36350"/>
                    <a:pt x="31286" y="36337"/>
                  </a:cubicBezTo>
                  <a:lnTo>
                    <a:pt x="31260" y="36180"/>
                  </a:lnTo>
                  <a:cubicBezTo>
                    <a:pt x="30628" y="36230"/>
                    <a:pt x="29986" y="36255"/>
                    <a:pt x="29337" y="36255"/>
                  </a:cubicBezTo>
                  <a:cubicBezTo>
                    <a:pt x="24753" y="36255"/>
                    <a:pt x="19735" y="35004"/>
                    <a:pt x="14407" y="32529"/>
                  </a:cubicBezTo>
                  <a:cubicBezTo>
                    <a:pt x="13020" y="31875"/>
                    <a:pt x="11580" y="31142"/>
                    <a:pt x="10416" y="30108"/>
                  </a:cubicBezTo>
                  <a:cubicBezTo>
                    <a:pt x="9356" y="29153"/>
                    <a:pt x="8532" y="27962"/>
                    <a:pt x="7825" y="26824"/>
                  </a:cubicBezTo>
                  <a:cubicBezTo>
                    <a:pt x="2748" y="18620"/>
                    <a:pt x="158" y="9356"/>
                    <a:pt x="36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6" name="Google Shape;836;p33"/>
            <p:cNvSpPr/>
            <p:nvPr/>
          </p:nvSpPr>
          <p:spPr>
            <a:xfrm>
              <a:off x="-124874" y="4801543"/>
              <a:ext cx="1984043" cy="2286782"/>
            </a:xfrm>
            <a:custGeom>
              <a:avLst/>
              <a:gdLst/>
              <a:ahLst/>
              <a:cxnLst/>
              <a:rect l="l" t="t" r="r" b="b"/>
              <a:pathLst>
                <a:path w="30789" h="35487" extrusionOk="0">
                  <a:moveTo>
                    <a:pt x="223" y="1"/>
                  </a:moveTo>
                  <a:cubicBezTo>
                    <a:pt x="1" y="9356"/>
                    <a:pt x="2670" y="18581"/>
                    <a:pt x="7943" y="26693"/>
                  </a:cubicBezTo>
                  <a:cubicBezTo>
                    <a:pt x="8506" y="27557"/>
                    <a:pt x="9147" y="28486"/>
                    <a:pt x="9945" y="29271"/>
                  </a:cubicBezTo>
                  <a:cubicBezTo>
                    <a:pt x="11698" y="31011"/>
                    <a:pt x="14198" y="32058"/>
                    <a:pt x="16409" y="32908"/>
                  </a:cubicBezTo>
                  <a:cubicBezTo>
                    <a:pt x="19863" y="34230"/>
                    <a:pt x="23789" y="35486"/>
                    <a:pt x="27766" y="35486"/>
                  </a:cubicBezTo>
                  <a:cubicBezTo>
                    <a:pt x="28761" y="35486"/>
                    <a:pt x="29755" y="35408"/>
                    <a:pt x="30789" y="35251"/>
                  </a:cubicBezTo>
                  <a:lnTo>
                    <a:pt x="30750" y="35080"/>
                  </a:lnTo>
                  <a:cubicBezTo>
                    <a:pt x="29759" y="35260"/>
                    <a:pt x="28763" y="35340"/>
                    <a:pt x="27769" y="35340"/>
                  </a:cubicBezTo>
                  <a:cubicBezTo>
                    <a:pt x="23827" y="35340"/>
                    <a:pt x="19915" y="34081"/>
                    <a:pt x="16487" y="32764"/>
                  </a:cubicBezTo>
                  <a:cubicBezTo>
                    <a:pt x="14302" y="31914"/>
                    <a:pt x="11816" y="30880"/>
                    <a:pt x="10076" y="29166"/>
                  </a:cubicBezTo>
                  <a:cubicBezTo>
                    <a:pt x="9278" y="28381"/>
                    <a:pt x="8663" y="27465"/>
                    <a:pt x="8087" y="26589"/>
                  </a:cubicBezTo>
                  <a:cubicBezTo>
                    <a:pt x="2840" y="18515"/>
                    <a:pt x="171" y="9317"/>
                    <a:pt x="3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7" name="Google Shape;837;p33"/>
            <p:cNvSpPr/>
            <p:nvPr/>
          </p:nvSpPr>
          <p:spPr>
            <a:xfrm>
              <a:off x="-85244" y="4788075"/>
              <a:ext cx="1957945" cy="2249600"/>
            </a:xfrm>
            <a:custGeom>
              <a:avLst/>
              <a:gdLst/>
              <a:ahLst/>
              <a:cxnLst/>
              <a:rect l="l" t="t" r="r" b="b"/>
              <a:pathLst>
                <a:path w="30384" h="34910" extrusionOk="0">
                  <a:moveTo>
                    <a:pt x="406" y="0"/>
                  </a:moveTo>
                  <a:cubicBezTo>
                    <a:pt x="1" y="9395"/>
                    <a:pt x="2801" y="19038"/>
                    <a:pt x="8296" y="27098"/>
                  </a:cubicBezTo>
                  <a:cubicBezTo>
                    <a:pt x="8964" y="28080"/>
                    <a:pt x="9762" y="29205"/>
                    <a:pt x="10913" y="30056"/>
                  </a:cubicBezTo>
                  <a:cubicBezTo>
                    <a:pt x="11829" y="30723"/>
                    <a:pt x="12889" y="31207"/>
                    <a:pt x="14001" y="31665"/>
                  </a:cubicBezTo>
                  <a:cubicBezTo>
                    <a:pt x="17783" y="33235"/>
                    <a:pt x="22559" y="34910"/>
                    <a:pt x="27439" y="34910"/>
                  </a:cubicBezTo>
                  <a:cubicBezTo>
                    <a:pt x="28407" y="34910"/>
                    <a:pt x="29389" y="34831"/>
                    <a:pt x="30383" y="34701"/>
                  </a:cubicBezTo>
                  <a:lnTo>
                    <a:pt x="30357" y="34544"/>
                  </a:lnTo>
                  <a:cubicBezTo>
                    <a:pt x="29513" y="34670"/>
                    <a:pt x="28551" y="34767"/>
                    <a:pt x="27420" y="34767"/>
                  </a:cubicBezTo>
                  <a:cubicBezTo>
                    <a:pt x="24450" y="34767"/>
                    <a:pt x="20312" y="34095"/>
                    <a:pt x="14067" y="31508"/>
                  </a:cubicBezTo>
                  <a:cubicBezTo>
                    <a:pt x="12968" y="31050"/>
                    <a:pt x="11908" y="30592"/>
                    <a:pt x="11005" y="29925"/>
                  </a:cubicBezTo>
                  <a:cubicBezTo>
                    <a:pt x="9893" y="29087"/>
                    <a:pt x="9095" y="27975"/>
                    <a:pt x="8427" y="26994"/>
                  </a:cubicBezTo>
                  <a:cubicBezTo>
                    <a:pt x="2945" y="18947"/>
                    <a:pt x="158" y="9369"/>
                    <a:pt x="57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8" name="Google Shape;838;p33"/>
            <p:cNvSpPr/>
            <p:nvPr/>
          </p:nvSpPr>
          <p:spPr>
            <a:xfrm>
              <a:off x="-22866" y="4777120"/>
              <a:ext cx="1864378" cy="2213385"/>
            </a:xfrm>
            <a:custGeom>
              <a:avLst/>
              <a:gdLst/>
              <a:ahLst/>
              <a:cxnLst/>
              <a:rect l="l" t="t" r="r" b="b"/>
              <a:pathLst>
                <a:path w="28932" h="34348" extrusionOk="0">
                  <a:moveTo>
                    <a:pt x="1" y="0"/>
                  </a:moveTo>
                  <a:cubicBezTo>
                    <a:pt x="132" y="9709"/>
                    <a:pt x="2238" y="18018"/>
                    <a:pt x="6282" y="24717"/>
                  </a:cubicBezTo>
                  <a:cubicBezTo>
                    <a:pt x="7198" y="26248"/>
                    <a:pt x="8506" y="28197"/>
                    <a:pt x="10442" y="29637"/>
                  </a:cubicBezTo>
                  <a:cubicBezTo>
                    <a:pt x="11908" y="30710"/>
                    <a:pt x="13622" y="31456"/>
                    <a:pt x="14944" y="31953"/>
                  </a:cubicBezTo>
                  <a:cubicBezTo>
                    <a:pt x="19039" y="33549"/>
                    <a:pt x="22964" y="34347"/>
                    <a:pt x="26628" y="34347"/>
                  </a:cubicBezTo>
                  <a:cubicBezTo>
                    <a:pt x="27400" y="34347"/>
                    <a:pt x="28172" y="34295"/>
                    <a:pt x="28931" y="34229"/>
                  </a:cubicBezTo>
                  <a:lnTo>
                    <a:pt x="28918" y="34072"/>
                  </a:lnTo>
                  <a:cubicBezTo>
                    <a:pt x="28170" y="34143"/>
                    <a:pt x="27409" y="34179"/>
                    <a:pt x="26637" y="34179"/>
                  </a:cubicBezTo>
                  <a:cubicBezTo>
                    <a:pt x="22981" y="34179"/>
                    <a:pt x="19069" y="33386"/>
                    <a:pt x="14996" y="31809"/>
                  </a:cubicBezTo>
                  <a:cubicBezTo>
                    <a:pt x="13674" y="31285"/>
                    <a:pt x="11986" y="30566"/>
                    <a:pt x="10547" y="29506"/>
                  </a:cubicBezTo>
                  <a:cubicBezTo>
                    <a:pt x="8611" y="28080"/>
                    <a:pt x="7328" y="26156"/>
                    <a:pt x="6412" y="24625"/>
                  </a:cubicBezTo>
                  <a:cubicBezTo>
                    <a:pt x="2395" y="17978"/>
                    <a:pt x="289" y="9683"/>
                    <a:pt x="1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9" name="Google Shape;839;p33"/>
            <p:cNvSpPr/>
            <p:nvPr/>
          </p:nvSpPr>
          <p:spPr>
            <a:xfrm>
              <a:off x="12576" y="4793939"/>
              <a:ext cx="1851683" cy="2143403"/>
            </a:xfrm>
            <a:custGeom>
              <a:avLst/>
              <a:gdLst/>
              <a:ahLst/>
              <a:cxnLst/>
              <a:rect l="l" t="t" r="r" b="b"/>
              <a:pathLst>
                <a:path w="28735" h="33262" extrusionOk="0">
                  <a:moveTo>
                    <a:pt x="1" y="1"/>
                  </a:moveTo>
                  <a:cubicBezTo>
                    <a:pt x="210" y="6203"/>
                    <a:pt x="1414" y="12327"/>
                    <a:pt x="3546" y="18241"/>
                  </a:cubicBezTo>
                  <a:cubicBezTo>
                    <a:pt x="4855" y="21865"/>
                    <a:pt x="7171" y="27007"/>
                    <a:pt x="11960" y="29768"/>
                  </a:cubicBezTo>
                  <a:cubicBezTo>
                    <a:pt x="13033" y="30383"/>
                    <a:pt x="14302" y="30933"/>
                    <a:pt x="15938" y="31469"/>
                  </a:cubicBezTo>
                  <a:cubicBezTo>
                    <a:pt x="19549" y="32660"/>
                    <a:pt x="23095" y="33262"/>
                    <a:pt x="26484" y="33262"/>
                  </a:cubicBezTo>
                  <a:cubicBezTo>
                    <a:pt x="27256" y="33262"/>
                    <a:pt x="28002" y="33236"/>
                    <a:pt x="28734" y="33183"/>
                  </a:cubicBezTo>
                  <a:lnTo>
                    <a:pt x="28721" y="33026"/>
                  </a:lnTo>
                  <a:cubicBezTo>
                    <a:pt x="27987" y="33086"/>
                    <a:pt x="27245" y="33115"/>
                    <a:pt x="26495" y="33115"/>
                  </a:cubicBezTo>
                  <a:cubicBezTo>
                    <a:pt x="23119" y="33115"/>
                    <a:pt x="19596" y="32514"/>
                    <a:pt x="15977" y="31325"/>
                  </a:cubicBezTo>
                  <a:cubicBezTo>
                    <a:pt x="14367" y="30789"/>
                    <a:pt x="13098" y="30266"/>
                    <a:pt x="12038" y="29637"/>
                  </a:cubicBezTo>
                  <a:cubicBezTo>
                    <a:pt x="9762" y="28329"/>
                    <a:pt x="6425" y="25712"/>
                    <a:pt x="3703" y="18188"/>
                  </a:cubicBezTo>
                  <a:cubicBezTo>
                    <a:pt x="1571" y="12300"/>
                    <a:pt x="380" y="6177"/>
                    <a:pt x="1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0" name="Google Shape;840;p33"/>
            <p:cNvSpPr/>
            <p:nvPr/>
          </p:nvSpPr>
          <p:spPr>
            <a:xfrm>
              <a:off x="58135" y="4788075"/>
              <a:ext cx="1807800" cy="2110539"/>
            </a:xfrm>
            <a:custGeom>
              <a:avLst/>
              <a:gdLst/>
              <a:ahLst/>
              <a:cxnLst/>
              <a:rect l="l" t="t" r="r" b="b"/>
              <a:pathLst>
                <a:path w="28054" h="32752" extrusionOk="0">
                  <a:moveTo>
                    <a:pt x="0" y="0"/>
                  </a:moveTo>
                  <a:cubicBezTo>
                    <a:pt x="105" y="7144"/>
                    <a:pt x="1688" y="14145"/>
                    <a:pt x="4658" y="20805"/>
                  </a:cubicBezTo>
                  <a:cubicBezTo>
                    <a:pt x="5430" y="22545"/>
                    <a:pt x="6425" y="24547"/>
                    <a:pt x="7929" y="26274"/>
                  </a:cubicBezTo>
                  <a:cubicBezTo>
                    <a:pt x="10075" y="28734"/>
                    <a:pt x="13229" y="30618"/>
                    <a:pt x="17036" y="31678"/>
                  </a:cubicBezTo>
                  <a:cubicBezTo>
                    <a:pt x="19627" y="32398"/>
                    <a:pt x="22440" y="32751"/>
                    <a:pt x="25607" y="32751"/>
                  </a:cubicBezTo>
                  <a:cubicBezTo>
                    <a:pt x="26392" y="32751"/>
                    <a:pt x="27216" y="32738"/>
                    <a:pt x="28053" y="32686"/>
                  </a:cubicBezTo>
                  <a:lnTo>
                    <a:pt x="28027" y="32529"/>
                  </a:lnTo>
                  <a:cubicBezTo>
                    <a:pt x="27219" y="32569"/>
                    <a:pt x="26433" y="32590"/>
                    <a:pt x="25669" y="32590"/>
                  </a:cubicBezTo>
                  <a:cubicBezTo>
                    <a:pt x="22487" y="32590"/>
                    <a:pt x="19673" y="32236"/>
                    <a:pt x="17089" y="31508"/>
                  </a:cubicBezTo>
                  <a:cubicBezTo>
                    <a:pt x="13307" y="30448"/>
                    <a:pt x="10193" y="28603"/>
                    <a:pt x="8060" y="26169"/>
                  </a:cubicBezTo>
                  <a:cubicBezTo>
                    <a:pt x="6569" y="24442"/>
                    <a:pt x="5574" y="22453"/>
                    <a:pt x="4802" y="20739"/>
                  </a:cubicBezTo>
                  <a:cubicBezTo>
                    <a:pt x="1845" y="14105"/>
                    <a:pt x="288" y="7131"/>
                    <a:pt x="1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1" name="Google Shape;841;p33"/>
            <p:cNvSpPr/>
            <p:nvPr/>
          </p:nvSpPr>
          <p:spPr>
            <a:xfrm>
              <a:off x="93513" y="4793939"/>
              <a:ext cx="1747999" cy="2058278"/>
            </a:xfrm>
            <a:custGeom>
              <a:avLst/>
              <a:gdLst/>
              <a:ahLst/>
              <a:cxnLst/>
              <a:rect l="l" t="t" r="r" b="b"/>
              <a:pathLst>
                <a:path w="27126" h="31941" extrusionOk="0">
                  <a:moveTo>
                    <a:pt x="1" y="1"/>
                  </a:moveTo>
                  <a:cubicBezTo>
                    <a:pt x="171" y="5758"/>
                    <a:pt x="1453" y="11842"/>
                    <a:pt x="3848" y="18110"/>
                  </a:cubicBezTo>
                  <a:cubicBezTo>
                    <a:pt x="4842" y="20714"/>
                    <a:pt x="6150" y="23671"/>
                    <a:pt x="8362" y="26052"/>
                  </a:cubicBezTo>
                  <a:cubicBezTo>
                    <a:pt x="10481" y="28342"/>
                    <a:pt x="13517" y="30135"/>
                    <a:pt x="16880" y="31077"/>
                  </a:cubicBezTo>
                  <a:cubicBezTo>
                    <a:pt x="18908" y="31653"/>
                    <a:pt x="21080" y="31940"/>
                    <a:pt x="23304" y="31940"/>
                  </a:cubicBezTo>
                  <a:cubicBezTo>
                    <a:pt x="24587" y="31940"/>
                    <a:pt x="25869" y="31849"/>
                    <a:pt x="27125" y="31653"/>
                  </a:cubicBezTo>
                  <a:lnTo>
                    <a:pt x="27112" y="31482"/>
                  </a:lnTo>
                  <a:cubicBezTo>
                    <a:pt x="25838" y="31672"/>
                    <a:pt x="24565" y="31765"/>
                    <a:pt x="23309" y="31765"/>
                  </a:cubicBezTo>
                  <a:cubicBezTo>
                    <a:pt x="21093" y="31765"/>
                    <a:pt x="18931" y="31475"/>
                    <a:pt x="16919" y="30907"/>
                  </a:cubicBezTo>
                  <a:cubicBezTo>
                    <a:pt x="13582" y="29978"/>
                    <a:pt x="10586" y="28211"/>
                    <a:pt x="8479" y="25935"/>
                  </a:cubicBezTo>
                  <a:cubicBezTo>
                    <a:pt x="6281" y="23566"/>
                    <a:pt x="4973" y="20622"/>
                    <a:pt x="3991" y="18045"/>
                  </a:cubicBezTo>
                  <a:cubicBezTo>
                    <a:pt x="1610" y="11790"/>
                    <a:pt x="328" y="5732"/>
                    <a:pt x="1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42" name="Google Shape;842;p33"/>
          <p:cNvGrpSpPr/>
          <p:nvPr/>
        </p:nvGrpSpPr>
        <p:grpSpPr>
          <a:xfrm>
            <a:off x="-282409" y="5289489"/>
            <a:ext cx="2166473" cy="2398113"/>
            <a:chOff x="-1103782" y="7515691"/>
            <a:chExt cx="1624855" cy="1798585"/>
          </a:xfrm>
        </p:grpSpPr>
        <p:sp>
          <p:nvSpPr>
            <p:cNvPr id="843" name="Google Shape;843;p33"/>
            <p:cNvSpPr/>
            <p:nvPr/>
          </p:nvSpPr>
          <p:spPr>
            <a:xfrm>
              <a:off x="-822179" y="7778799"/>
              <a:ext cx="978135" cy="1535476"/>
            </a:xfrm>
            <a:custGeom>
              <a:avLst/>
              <a:gdLst/>
              <a:ahLst/>
              <a:cxnLst/>
              <a:rect l="l" t="t" r="r" b="b"/>
              <a:pathLst>
                <a:path w="15179" h="23828" extrusionOk="0">
                  <a:moveTo>
                    <a:pt x="15048" y="0"/>
                  </a:moveTo>
                  <a:cubicBezTo>
                    <a:pt x="13033" y="3075"/>
                    <a:pt x="10246" y="7537"/>
                    <a:pt x="7524" y="11881"/>
                  </a:cubicBezTo>
                  <a:cubicBezTo>
                    <a:pt x="4816" y="16212"/>
                    <a:pt x="2016" y="20674"/>
                    <a:pt x="1" y="23749"/>
                  </a:cubicBezTo>
                  <a:lnTo>
                    <a:pt x="132" y="23827"/>
                  </a:lnTo>
                  <a:cubicBezTo>
                    <a:pt x="2147" y="20779"/>
                    <a:pt x="4947" y="16291"/>
                    <a:pt x="7655" y="11960"/>
                  </a:cubicBezTo>
                  <a:cubicBezTo>
                    <a:pt x="10377" y="7629"/>
                    <a:pt x="13164" y="3154"/>
                    <a:pt x="15179" y="79"/>
                  </a:cubicBezTo>
                  <a:lnTo>
                    <a:pt x="1504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4" name="Google Shape;844;p33"/>
            <p:cNvSpPr/>
            <p:nvPr/>
          </p:nvSpPr>
          <p:spPr>
            <a:xfrm>
              <a:off x="-837323" y="7758565"/>
              <a:ext cx="955387" cy="1489917"/>
            </a:xfrm>
            <a:custGeom>
              <a:avLst/>
              <a:gdLst/>
              <a:ahLst/>
              <a:cxnLst/>
              <a:rect l="l" t="t" r="r" b="b"/>
              <a:pathLst>
                <a:path w="14826" h="23121" extrusionOk="0">
                  <a:moveTo>
                    <a:pt x="14681" y="0"/>
                  </a:moveTo>
                  <a:cubicBezTo>
                    <a:pt x="13046" y="2787"/>
                    <a:pt x="10560" y="6556"/>
                    <a:pt x="7930" y="10560"/>
                  </a:cubicBezTo>
                  <a:cubicBezTo>
                    <a:pt x="4933" y="15061"/>
                    <a:pt x="1845" y="19745"/>
                    <a:pt x="0" y="23029"/>
                  </a:cubicBezTo>
                  <a:lnTo>
                    <a:pt x="157" y="23121"/>
                  </a:lnTo>
                  <a:cubicBezTo>
                    <a:pt x="1989" y="19850"/>
                    <a:pt x="5064" y="15165"/>
                    <a:pt x="8073" y="10651"/>
                  </a:cubicBezTo>
                  <a:cubicBezTo>
                    <a:pt x="10703" y="6660"/>
                    <a:pt x="13190" y="2879"/>
                    <a:pt x="14825" y="92"/>
                  </a:cubicBezTo>
                  <a:lnTo>
                    <a:pt x="1468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5" name="Google Shape;845;p33"/>
            <p:cNvSpPr/>
            <p:nvPr/>
          </p:nvSpPr>
          <p:spPr>
            <a:xfrm>
              <a:off x="-871927" y="7734916"/>
              <a:ext cx="952874" cy="1473098"/>
            </a:xfrm>
            <a:custGeom>
              <a:avLst/>
              <a:gdLst/>
              <a:ahLst/>
              <a:cxnLst/>
              <a:rect l="l" t="t" r="r" b="b"/>
              <a:pathLst>
                <a:path w="14787" h="22860" extrusionOk="0">
                  <a:moveTo>
                    <a:pt x="14656" y="1"/>
                  </a:moveTo>
                  <a:cubicBezTo>
                    <a:pt x="12889" y="2657"/>
                    <a:pt x="10468" y="6478"/>
                    <a:pt x="7904" y="10508"/>
                  </a:cubicBezTo>
                  <a:cubicBezTo>
                    <a:pt x="5038" y="15022"/>
                    <a:pt x="2068" y="19719"/>
                    <a:pt x="1" y="22768"/>
                  </a:cubicBezTo>
                  <a:lnTo>
                    <a:pt x="132" y="22860"/>
                  </a:lnTo>
                  <a:cubicBezTo>
                    <a:pt x="2173" y="19798"/>
                    <a:pt x="5156" y="15127"/>
                    <a:pt x="8035" y="10600"/>
                  </a:cubicBezTo>
                  <a:cubicBezTo>
                    <a:pt x="10599" y="6569"/>
                    <a:pt x="13020" y="2762"/>
                    <a:pt x="14786" y="93"/>
                  </a:cubicBezTo>
                  <a:lnTo>
                    <a:pt x="146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6" name="Google Shape;846;p33"/>
            <p:cNvSpPr/>
            <p:nvPr/>
          </p:nvSpPr>
          <p:spPr>
            <a:xfrm>
              <a:off x="-920837" y="7715584"/>
              <a:ext cx="957063" cy="1473872"/>
            </a:xfrm>
            <a:custGeom>
              <a:avLst/>
              <a:gdLst/>
              <a:ahLst/>
              <a:cxnLst/>
              <a:rect l="l" t="t" r="r" b="b"/>
              <a:pathLst>
                <a:path w="14852" h="22872" extrusionOk="0">
                  <a:moveTo>
                    <a:pt x="14721" y="0"/>
                  </a:moveTo>
                  <a:cubicBezTo>
                    <a:pt x="12209" y="3533"/>
                    <a:pt x="8480" y="9434"/>
                    <a:pt x="5195" y="14642"/>
                  </a:cubicBezTo>
                  <a:cubicBezTo>
                    <a:pt x="3246" y="17730"/>
                    <a:pt x="1388" y="20661"/>
                    <a:pt x="1" y="22780"/>
                  </a:cubicBezTo>
                  <a:lnTo>
                    <a:pt x="132" y="22872"/>
                  </a:lnTo>
                  <a:cubicBezTo>
                    <a:pt x="1519" y="20726"/>
                    <a:pt x="3364" y="17795"/>
                    <a:pt x="5339" y="14733"/>
                  </a:cubicBezTo>
                  <a:cubicBezTo>
                    <a:pt x="8637" y="9513"/>
                    <a:pt x="12366" y="3624"/>
                    <a:pt x="14852" y="105"/>
                  </a:cubicBezTo>
                  <a:lnTo>
                    <a:pt x="1472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7" name="Google Shape;847;p33"/>
            <p:cNvSpPr/>
            <p:nvPr/>
          </p:nvSpPr>
          <p:spPr>
            <a:xfrm>
              <a:off x="-982377" y="7689421"/>
              <a:ext cx="978135" cy="1502612"/>
            </a:xfrm>
            <a:custGeom>
              <a:avLst/>
              <a:gdLst/>
              <a:ahLst/>
              <a:cxnLst/>
              <a:rect l="l" t="t" r="r" b="b"/>
              <a:pathLst>
                <a:path w="15179" h="23318" extrusionOk="0">
                  <a:moveTo>
                    <a:pt x="15048" y="0"/>
                  </a:moveTo>
                  <a:cubicBezTo>
                    <a:pt x="13805" y="1898"/>
                    <a:pt x="12156" y="4515"/>
                    <a:pt x="10390" y="7275"/>
                  </a:cubicBezTo>
                  <a:cubicBezTo>
                    <a:pt x="6739" y="12980"/>
                    <a:pt x="2618" y="19483"/>
                    <a:pt x="1" y="23226"/>
                  </a:cubicBezTo>
                  <a:lnTo>
                    <a:pt x="132" y="23317"/>
                  </a:lnTo>
                  <a:cubicBezTo>
                    <a:pt x="2748" y="19562"/>
                    <a:pt x="6883" y="13085"/>
                    <a:pt x="10521" y="7354"/>
                  </a:cubicBezTo>
                  <a:cubicBezTo>
                    <a:pt x="12287" y="4593"/>
                    <a:pt x="13936" y="1976"/>
                    <a:pt x="15179" y="79"/>
                  </a:cubicBezTo>
                  <a:lnTo>
                    <a:pt x="1504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8" name="Google Shape;848;p33"/>
            <p:cNvSpPr/>
            <p:nvPr/>
          </p:nvSpPr>
          <p:spPr>
            <a:xfrm>
              <a:off x="-1009313" y="7670025"/>
              <a:ext cx="967180" cy="1488242"/>
            </a:xfrm>
            <a:custGeom>
              <a:avLst/>
              <a:gdLst/>
              <a:ahLst/>
              <a:cxnLst/>
              <a:rect l="l" t="t" r="r" b="b"/>
              <a:pathLst>
                <a:path w="15009" h="23095" extrusionOk="0">
                  <a:moveTo>
                    <a:pt x="14877" y="0"/>
                  </a:moveTo>
                  <a:cubicBezTo>
                    <a:pt x="13726" y="1361"/>
                    <a:pt x="10965" y="5954"/>
                    <a:pt x="8963" y="9317"/>
                  </a:cubicBezTo>
                  <a:cubicBezTo>
                    <a:pt x="8126" y="10730"/>
                    <a:pt x="7393" y="11947"/>
                    <a:pt x="6974" y="12588"/>
                  </a:cubicBezTo>
                  <a:cubicBezTo>
                    <a:pt x="4724" y="16095"/>
                    <a:pt x="2316" y="19614"/>
                    <a:pt x="0" y="23003"/>
                  </a:cubicBezTo>
                  <a:lnTo>
                    <a:pt x="131" y="23095"/>
                  </a:lnTo>
                  <a:cubicBezTo>
                    <a:pt x="2460" y="19706"/>
                    <a:pt x="4867" y="16199"/>
                    <a:pt x="7105" y="12640"/>
                  </a:cubicBezTo>
                  <a:cubicBezTo>
                    <a:pt x="7524" y="12012"/>
                    <a:pt x="8256" y="10782"/>
                    <a:pt x="9107" y="9369"/>
                  </a:cubicBezTo>
                  <a:cubicBezTo>
                    <a:pt x="11122" y="6032"/>
                    <a:pt x="13870" y="1440"/>
                    <a:pt x="15008" y="105"/>
                  </a:cubicBezTo>
                  <a:lnTo>
                    <a:pt x="1487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9" name="Google Shape;849;p33"/>
            <p:cNvSpPr/>
            <p:nvPr/>
          </p:nvSpPr>
          <p:spPr>
            <a:xfrm>
              <a:off x="-1063314" y="7661583"/>
              <a:ext cx="983226" cy="1505125"/>
            </a:xfrm>
            <a:custGeom>
              <a:avLst/>
              <a:gdLst/>
              <a:ahLst/>
              <a:cxnLst/>
              <a:rect l="l" t="t" r="r" b="b"/>
              <a:pathLst>
                <a:path w="15258" h="23357" extrusionOk="0">
                  <a:moveTo>
                    <a:pt x="15126" y="1"/>
                  </a:moveTo>
                  <a:cubicBezTo>
                    <a:pt x="14603" y="720"/>
                    <a:pt x="14001" y="1597"/>
                    <a:pt x="13373" y="2447"/>
                  </a:cubicBezTo>
                  <a:cubicBezTo>
                    <a:pt x="12758" y="3298"/>
                    <a:pt x="12156" y="4162"/>
                    <a:pt x="11633" y="4881"/>
                  </a:cubicBezTo>
                  <a:cubicBezTo>
                    <a:pt x="11306" y="5326"/>
                    <a:pt x="9879" y="7707"/>
                    <a:pt x="8636" y="9814"/>
                  </a:cubicBezTo>
                  <a:cubicBezTo>
                    <a:pt x="7773" y="11280"/>
                    <a:pt x="7014" y="12549"/>
                    <a:pt x="6805" y="12863"/>
                  </a:cubicBezTo>
                  <a:cubicBezTo>
                    <a:pt x="6425" y="13439"/>
                    <a:pt x="6072" y="14040"/>
                    <a:pt x="5705" y="14629"/>
                  </a:cubicBezTo>
                  <a:lnTo>
                    <a:pt x="5444" y="15074"/>
                  </a:lnTo>
                  <a:cubicBezTo>
                    <a:pt x="3743" y="17861"/>
                    <a:pt x="1911" y="20609"/>
                    <a:pt x="1" y="23265"/>
                  </a:cubicBezTo>
                  <a:lnTo>
                    <a:pt x="131" y="23357"/>
                  </a:lnTo>
                  <a:cubicBezTo>
                    <a:pt x="2042" y="20714"/>
                    <a:pt x="3887" y="17953"/>
                    <a:pt x="5588" y="15166"/>
                  </a:cubicBezTo>
                  <a:lnTo>
                    <a:pt x="5849" y="14721"/>
                  </a:lnTo>
                  <a:cubicBezTo>
                    <a:pt x="6203" y="14132"/>
                    <a:pt x="6569" y="13530"/>
                    <a:pt x="6949" y="12954"/>
                  </a:cubicBezTo>
                  <a:cubicBezTo>
                    <a:pt x="7158" y="12627"/>
                    <a:pt x="7917" y="11371"/>
                    <a:pt x="8780" y="9906"/>
                  </a:cubicBezTo>
                  <a:cubicBezTo>
                    <a:pt x="10023" y="7812"/>
                    <a:pt x="11450" y="5418"/>
                    <a:pt x="11764" y="4973"/>
                  </a:cubicBezTo>
                  <a:cubicBezTo>
                    <a:pt x="12287" y="4253"/>
                    <a:pt x="12889" y="3390"/>
                    <a:pt x="13504" y="2539"/>
                  </a:cubicBezTo>
                  <a:cubicBezTo>
                    <a:pt x="14132" y="1689"/>
                    <a:pt x="14734" y="825"/>
                    <a:pt x="15257" y="105"/>
                  </a:cubicBezTo>
                  <a:lnTo>
                    <a:pt x="1512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0" name="Google Shape;850;p33"/>
            <p:cNvSpPr/>
            <p:nvPr/>
          </p:nvSpPr>
          <p:spPr>
            <a:xfrm>
              <a:off x="-1096178" y="7639674"/>
              <a:ext cx="973882" cy="1517755"/>
            </a:xfrm>
            <a:custGeom>
              <a:avLst/>
              <a:gdLst/>
              <a:ahLst/>
              <a:cxnLst/>
              <a:rect l="l" t="t" r="r" b="b"/>
              <a:pathLst>
                <a:path w="15113" h="23553" extrusionOk="0">
                  <a:moveTo>
                    <a:pt x="14982" y="0"/>
                  </a:moveTo>
                  <a:cubicBezTo>
                    <a:pt x="10965" y="5888"/>
                    <a:pt x="2997" y="18659"/>
                    <a:pt x="0" y="23474"/>
                  </a:cubicBezTo>
                  <a:lnTo>
                    <a:pt x="131" y="23553"/>
                  </a:lnTo>
                  <a:cubicBezTo>
                    <a:pt x="210" y="23435"/>
                    <a:pt x="314" y="23330"/>
                    <a:pt x="432" y="23265"/>
                  </a:cubicBezTo>
                  <a:lnTo>
                    <a:pt x="380" y="23199"/>
                  </a:lnTo>
                  <a:cubicBezTo>
                    <a:pt x="3520" y="18123"/>
                    <a:pt x="11188" y="5836"/>
                    <a:pt x="15113" y="105"/>
                  </a:cubicBezTo>
                  <a:lnTo>
                    <a:pt x="1498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1" name="Google Shape;851;p33"/>
            <p:cNvSpPr/>
            <p:nvPr/>
          </p:nvSpPr>
          <p:spPr>
            <a:xfrm>
              <a:off x="-1103782" y="7619439"/>
              <a:ext cx="943595" cy="1474774"/>
            </a:xfrm>
            <a:custGeom>
              <a:avLst/>
              <a:gdLst/>
              <a:ahLst/>
              <a:cxnLst/>
              <a:rect l="l" t="t" r="r" b="b"/>
              <a:pathLst>
                <a:path w="14643" h="22886" extrusionOk="0">
                  <a:moveTo>
                    <a:pt x="14511" y="0"/>
                  </a:moveTo>
                  <a:cubicBezTo>
                    <a:pt x="13399" y="1479"/>
                    <a:pt x="10560" y="6111"/>
                    <a:pt x="8479" y="9474"/>
                  </a:cubicBezTo>
                  <a:cubicBezTo>
                    <a:pt x="7616" y="10861"/>
                    <a:pt x="6857" y="12077"/>
                    <a:pt x="6451" y="12732"/>
                  </a:cubicBezTo>
                  <a:lnTo>
                    <a:pt x="1" y="22807"/>
                  </a:lnTo>
                  <a:lnTo>
                    <a:pt x="131" y="22885"/>
                  </a:lnTo>
                  <a:lnTo>
                    <a:pt x="6582" y="12810"/>
                  </a:lnTo>
                  <a:cubicBezTo>
                    <a:pt x="7001" y="12169"/>
                    <a:pt x="7747" y="10965"/>
                    <a:pt x="8610" y="9552"/>
                  </a:cubicBezTo>
                  <a:cubicBezTo>
                    <a:pt x="10691" y="6189"/>
                    <a:pt x="13530" y="1557"/>
                    <a:pt x="14642" y="105"/>
                  </a:cubicBezTo>
                  <a:lnTo>
                    <a:pt x="1451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2" name="Google Shape;852;p33"/>
            <p:cNvSpPr/>
            <p:nvPr/>
          </p:nvSpPr>
          <p:spPr>
            <a:xfrm>
              <a:off x="-1096178" y="7605971"/>
              <a:ext cx="902224" cy="1392097"/>
            </a:xfrm>
            <a:custGeom>
              <a:avLst/>
              <a:gdLst/>
              <a:ahLst/>
              <a:cxnLst/>
              <a:rect l="l" t="t" r="r" b="b"/>
              <a:pathLst>
                <a:path w="14001" h="21603" extrusionOk="0">
                  <a:moveTo>
                    <a:pt x="13870" y="0"/>
                  </a:moveTo>
                  <a:cubicBezTo>
                    <a:pt x="12012" y="2552"/>
                    <a:pt x="9330" y="6869"/>
                    <a:pt x="6739" y="11043"/>
                  </a:cubicBezTo>
                  <a:cubicBezTo>
                    <a:pt x="4292" y="14982"/>
                    <a:pt x="1754" y="19064"/>
                    <a:pt x="0" y="21511"/>
                  </a:cubicBezTo>
                  <a:lnTo>
                    <a:pt x="131" y="21603"/>
                  </a:lnTo>
                  <a:cubicBezTo>
                    <a:pt x="1884" y="19156"/>
                    <a:pt x="4436" y="15060"/>
                    <a:pt x="6883" y="11122"/>
                  </a:cubicBezTo>
                  <a:cubicBezTo>
                    <a:pt x="9474" y="6948"/>
                    <a:pt x="12156" y="2643"/>
                    <a:pt x="14001" y="92"/>
                  </a:cubicBezTo>
                  <a:lnTo>
                    <a:pt x="1387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3" name="Google Shape;853;p33"/>
            <p:cNvSpPr/>
            <p:nvPr/>
          </p:nvSpPr>
          <p:spPr>
            <a:xfrm>
              <a:off x="-1088574" y="7588250"/>
              <a:ext cx="853314" cy="1309485"/>
            </a:xfrm>
            <a:custGeom>
              <a:avLst/>
              <a:gdLst/>
              <a:ahLst/>
              <a:cxnLst/>
              <a:rect l="l" t="t" r="r" b="b"/>
              <a:pathLst>
                <a:path w="13242" h="20321" extrusionOk="0">
                  <a:moveTo>
                    <a:pt x="13098" y="0"/>
                  </a:moveTo>
                  <a:cubicBezTo>
                    <a:pt x="10010" y="4985"/>
                    <a:pt x="3324" y="15649"/>
                    <a:pt x="0" y="20229"/>
                  </a:cubicBezTo>
                  <a:lnTo>
                    <a:pt x="131" y="20321"/>
                  </a:lnTo>
                  <a:cubicBezTo>
                    <a:pt x="3454" y="15741"/>
                    <a:pt x="10154" y="5090"/>
                    <a:pt x="13242" y="79"/>
                  </a:cubicBezTo>
                  <a:lnTo>
                    <a:pt x="1309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4" name="Google Shape;854;p33"/>
            <p:cNvSpPr/>
            <p:nvPr/>
          </p:nvSpPr>
          <p:spPr>
            <a:xfrm>
              <a:off x="-1093665" y="7566341"/>
              <a:ext cx="816261" cy="1274881"/>
            </a:xfrm>
            <a:custGeom>
              <a:avLst/>
              <a:gdLst/>
              <a:ahLst/>
              <a:cxnLst/>
              <a:rect l="l" t="t" r="r" b="b"/>
              <a:pathLst>
                <a:path w="12667" h="19784" extrusionOk="0">
                  <a:moveTo>
                    <a:pt x="12536" y="0"/>
                  </a:moveTo>
                  <a:cubicBezTo>
                    <a:pt x="11031" y="2251"/>
                    <a:pt x="8597" y="6111"/>
                    <a:pt x="6255" y="9840"/>
                  </a:cubicBezTo>
                  <a:cubicBezTo>
                    <a:pt x="3926" y="13569"/>
                    <a:pt x="1505" y="17429"/>
                    <a:pt x="1" y="19692"/>
                  </a:cubicBezTo>
                  <a:lnTo>
                    <a:pt x="131" y="19784"/>
                  </a:lnTo>
                  <a:cubicBezTo>
                    <a:pt x="1636" y="17533"/>
                    <a:pt x="4057" y="13673"/>
                    <a:pt x="6412" y="9944"/>
                  </a:cubicBezTo>
                  <a:cubicBezTo>
                    <a:pt x="8741" y="6215"/>
                    <a:pt x="11162" y="2342"/>
                    <a:pt x="12666" y="92"/>
                  </a:cubicBezTo>
                  <a:lnTo>
                    <a:pt x="1253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5" name="Google Shape;855;p33"/>
            <p:cNvSpPr/>
            <p:nvPr/>
          </p:nvSpPr>
          <p:spPr>
            <a:xfrm>
              <a:off x="-1097854" y="7546944"/>
              <a:ext cx="790937" cy="1226035"/>
            </a:xfrm>
            <a:custGeom>
              <a:avLst/>
              <a:gdLst/>
              <a:ahLst/>
              <a:cxnLst/>
              <a:rect l="l" t="t" r="r" b="b"/>
              <a:pathLst>
                <a:path w="12274" h="19026" extrusionOk="0">
                  <a:moveTo>
                    <a:pt x="12143" y="0"/>
                  </a:moveTo>
                  <a:cubicBezTo>
                    <a:pt x="10873" y="1937"/>
                    <a:pt x="8924" y="5012"/>
                    <a:pt x="6870" y="8256"/>
                  </a:cubicBezTo>
                  <a:cubicBezTo>
                    <a:pt x="4279" y="12339"/>
                    <a:pt x="1610" y="16539"/>
                    <a:pt x="0" y="18920"/>
                  </a:cubicBezTo>
                  <a:lnTo>
                    <a:pt x="131" y="19025"/>
                  </a:lnTo>
                  <a:cubicBezTo>
                    <a:pt x="1740" y="16631"/>
                    <a:pt x="4410" y="12430"/>
                    <a:pt x="7000" y="8361"/>
                  </a:cubicBezTo>
                  <a:cubicBezTo>
                    <a:pt x="9055" y="5090"/>
                    <a:pt x="11004" y="2015"/>
                    <a:pt x="12273" y="105"/>
                  </a:cubicBezTo>
                  <a:lnTo>
                    <a:pt x="1214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6" name="Google Shape;856;p33"/>
            <p:cNvSpPr/>
            <p:nvPr/>
          </p:nvSpPr>
          <p:spPr>
            <a:xfrm>
              <a:off x="-1089477" y="7530899"/>
              <a:ext cx="750533" cy="1167008"/>
            </a:xfrm>
            <a:custGeom>
              <a:avLst/>
              <a:gdLst/>
              <a:ahLst/>
              <a:cxnLst/>
              <a:rect l="l" t="t" r="r" b="b"/>
              <a:pathLst>
                <a:path w="11647" h="18110" extrusionOk="0">
                  <a:moveTo>
                    <a:pt x="11515" y="0"/>
                  </a:moveTo>
                  <a:cubicBezTo>
                    <a:pt x="10416" y="1675"/>
                    <a:pt x="8611" y="4528"/>
                    <a:pt x="6713" y="7563"/>
                  </a:cubicBezTo>
                  <a:cubicBezTo>
                    <a:pt x="4410" y="11227"/>
                    <a:pt x="2042" y="14995"/>
                    <a:pt x="681" y="16997"/>
                  </a:cubicBezTo>
                  <a:lnTo>
                    <a:pt x="1" y="18018"/>
                  </a:lnTo>
                  <a:lnTo>
                    <a:pt x="132" y="18110"/>
                  </a:lnTo>
                  <a:lnTo>
                    <a:pt x="812" y="17076"/>
                  </a:lnTo>
                  <a:cubicBezTo>
                    <a:pt x="2173" y="15087"/>
                    <a:pt x="4541" y="11306"/>
                    <a:pt x="6844" y="7642"/>
                  </a:cubicBezTo>
                  <a:cubicBezTo>
                    <a:pt x="8741" y="4619"/>
                    <a:pt x="10547" y="1754"/>
                    <a:pt x="11646" y="105"/>
                  </a:cubicBezTo>
                  <a:lnTo>
                    <a:pt x="115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7" name="Google Shape;857;p33"/>
            <p:cNvSpPr/>
            <p:nvPr/>
          </p:nvSpPr>
          <p:spPr>
            <a:xfrm>
              <a:off x="-1091990" y="7515691"/>
              <a:ext cx="721019" cy="1113072"/>
            </a:xfrm>
            <a:custGeom>
              <a:avLst/>
              <a:gdLst/>
              <a:ahLst/>
              <a:cxnLst/>
              <a:rect l="l" t="t" r="r" b="b"/>
              <a:pathLst>
                <a:path w="11189" h="17273" extrusionOk="0">
                  <a:moveTo>
                    <a:pt x="11057" y="1"/>
                  </a:moveTo>
                  <a:cubicBezTo>
                    <a:pt x="10508" y="799"/>
                    <a:pt x="9016" y="3167"/>
                    <a:pt x="7577" y="5470"/>
                  </a:cubicBezTo>
                  <a:cubicBezTo>
                    <a:pt x="6137" y="7786"/>
                    <a:pt x="4646" y="10155"/>
                    <a:pt x="4096" y="10953"/>
                  </a:cubicBezTo>
                  <a:cubicBezTo>
                    <a:pt x="3416" y="11908"/>
                    <a:pt x="2722" y="12902"/>
                    <a:pt x="2094" y="13910"/>
                  </a:cubicBezTo>
                  <a:lnTo>
                    <a:pt x="1610" y="14747"/>
                  </a:lnTo>
                  <a:cubicBezTo>
                    <a:pt x="1126" y="15572"/>
                    <a:pt x="629" y="16435"/>
                    <a:pt x="1" y="17168"/>
                  </a:cubicBezTo>
                  <a:lnTo>
                    <a:pt x="132" y="17273"/>
                  </a:lnTo>
                  <a:cubicBezTo>
                    <a:pt x="773" y="16514"/>
                    <a:pt x="1283" y="15663"/>
                    <a:pt x="1754" y="14826"/>
                  </a:cubicBezTo>
                  <a:cubicBezTo>
                    <a:pt x="1911" y="14564"/>
                    <a:pt x="2081" y="14289"/>
                    <a:pt x="2238" y="14015"/>
                  </a:cubicBezTo>
                  <a:cubicBezTo>
                    <a:pt x="2853" y="12994"/>
                    <a:pt x="3547" y="12000"/>
                    <a:pt x="4227" y="11057"/>
                  </a:cubicBezTo>
                  <a:cubicBezTo>
                    <a:pt x="4777" y="10246"/>
                    <a:pt x="6268" y="7878"/>
                    <a:pt x="7708" y="5575"/>
                  </a:cubicBezTo>
                  <a:cubicBezTo>
                    <a:pt x="9147" y="3272"/>
                    <a:pt x="10638" y="891"/>
                    <a:pt x="11188" y="93"/>
                  </a:cubicBezTo>
                  <a:lnTo>
                    <a:pt x="1105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8" name="Google Shape;858;p33"/>
            <p:cNvSpPr/>
            <p:nvPr/>
          </p:nvSpPr>
          <p:spPr>
            <a:xfrm>
              <a:off x="-695684" y="7799034"/>
              <a:ext cx="885406" cy="1405630"/>
            </a:xfrm>
            <a:custGeom>
              <a:avLst/>
              <a:gdLst/>
              <a:ahLst/>
              <a:cxnLst/>
              <a:rect l="l" t="t" r="r" b="b"/>
              <a:pathLst>
                <a:path w="13740" h="21813" extrusionOk="0">
                  <a:moveTo>
                    <a:pt x="13608" y="0"/>
                  </a:moveTo>
                  <a:cubicBezTo>
                    <a:pt x="12418" y="1701"/>
                    <a:pt x="9958" y="5718"/>
                    <a:pt x="7982" y="8950"/>
                  </a:cubicBezTo>
                  <a:cubicBezTo>
                    <a:pt x="6870" y="10756"/>
                    <a:pt x="5902" y="12326"/>
                    <a:pt x="5300" y="13281"/>
                  </a:cubicBezTo>
                  <a:cubicBezTo>
                    <a:pt x="4763" y="14132"/>
                    <a:pt x="4227" y="14995"/>
                    <a:pt x="3703" y="15833"/>
                  </a:cubicBezTo>
                  <a:lnTo>
                    <a:pt x="0" y="21734"/>
                  </a:lnTo>
                  <a:lnTo>
                    <a:pt x="131" y="21812"/>
                  </a:lnTo>
                  <a:lnTo>
                    <a:pt x="3834" y="15951"/>
                  </a:lnTo>
                  <a:cubicBezTo>
                    <a:pt x="4358" y="15113"/>
                    <a:pt x="4894" y="14250"/>
                    <a:pt x="5431" y="13399"/>
                  </a:cubicBezTo>
                  <a:cubicBezTo>
                    <a:pt x="6032" y="12431"/>
                    <a:pt x="7001" y="10861"/>
                    <a:pt x="8113" y="9042"/>
                  </a:cubicBezTo>
                  <a:cubicBezTo>
                    <a:pt x="10089" y="5810"/>
                    <a:pt x="12549" y="1793"/>
                    <a:pt x="13739" y="92"/>
                  </a:cubicBezTo>
                  <a:lnTo>
                    <a:pt x="1360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9" name="Google Shape;859;p33"/>
            <p:cNvSpPr/>
            <p:nvPr/>
          </p:nvSpPr>
          <p:spPr>
            <a:xfrm>
              <a:off x="-636657" y="7815079"/>
              <a:ext cx="854217" cy="1358395"/>
            </a:xfrm>
            <a:custGeom>
              <a:avLst/>
              <a:gdLst/>
              <a:ahLst/>
              <a:cxnLst/>
              <a:rect l="l" t="t" r="r" b="b"/>
              <a:pathLst>
                <a:path w="13256" h="21080" extrusionOk="0">
                  <a:moveTo>
                    <a:pt x="13124" y="0"/>
                  </a:moveTo>
                  <a:cubicBezTo>
                    <a:pt x="8963" y="6058"/>
                    <a:pt x="8191" y="7812"/>
                    <a:pt x="7733" y="8858"/>
                  </a:cubicBezTo>
                  <a:cubicBezTo>
                    <a:pt x="7563" y="9264"/>
                    <a:pt x="7432" y="9552"/>
                    <a:pt x="7145" y="9957"/>
                  </a:cubicBezTo>
                  <a:cubicBezTo>
                    <a:pt x="6124" y="11410"/>
                    <a:pt x="4959" y="13058"/>
                    <a:pt x="3913" y="14759"/>
                  </a:cubicBezTo>
                  <a:cubicBezTo>
                    <a:pt x="3533" y="15388"/>
                    <a:pt x="3154" y="16002"/>
                    <a:pt x="2801" y="16631"/>
                  </a:cubicBezTo>
                  <a:cubicBezTo>
                    <a:pt x="1950" y="18096"/>
                    <a:pt x="1060" y="19627"/>
                    <a:pt x="0" y="20975"/>
                  </a:cubicBezTo>
                  <a:lnTo>
                    <a:pt x="131" y="21079"/>
                  </a:lnTo>
                  <a:cubicBezTo>
                    <a:pt x="1191" y="19705"/>
                    <a:pt x="2094" y="18188"/>
                    <a:pt x="2931" y="16722"/>
                  </a:cubicBezTo>
                  <a:cubicBezTo>
                    <a:pt x="3285" y="16107"/>
                    <a:pt x="3664" y="15479"/>
                    <a:pt x="4044" y="14864"/>
                  </a:cubicBezTo>
                  <a:cubicBezTo>
                    <a:pt x="5090" y="13163"/>
                    <a:pt x="6255" y="11514"/>
                    <a:pt x="7275" y="10049"/>
                  </a:cubicBezTo>
                  <a:cubicBezTo>
                    <a:pt x="7576" y="9643"/>
                    <a:pt x="7707" y="9329"/>
                    <a:pt x="7890" y="8924"/>
                  </a:cubicBezTo>
                  <a:cubicBezTo>
                    <a:pt x="8309" y="7942"/>
                    <a:pt x="9094" y="6137"/>
                    <a:pt x="13255" y="92"/>
                  </a:cubicBezTo>
                  <a:lnTo>
                    <a:pt x="1312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0" name="Google Shape;860;p33"/>
            <p:cNvSpPr/>
            <p:nvPr/>
          </p:nvSpPr>
          <p:spPr>
            <a:xfrm>
              <a:off x="-573441" y="7828547"/>
              <a:ext cx="822190" cy="1343252"/>
            </a:xfrm>
            <a:custGeom>
              <a:avLst/>
              <a:gdLst/>
              <a:ahLst/>
              <a:cxnLst/>
              <a:rect l="l" t="t" r="r" b="b"/>
              <a:pathLst>
                <a:path w="12759" h="20845" extrusionOk="0">
                  <a:moveTo>
                    <a:pt x="12627" y="0"/>
                  </a:moveTo>
                  <a:cubicBezTo>
                    <a:pt x="11633" y="1571"/>
                    <a:pt x="9814" y="4541"/>
                    <a:pt x="8061" y="7419"/>
                  </a:cubicBezTo>
                  <a:cubicBezTo>
                    <a:pt x="6308" y="10298"/>
                    <a:pt x="4502" y="13281"/>
                    <a:pt x="3481" y="14851"/>
                  </a:cubicBezTo>
                  <a:cubicBezTo>
                    <a:pt x="2264" y="16749"/>
                    <a:pt x="995" y="18711"/>
                    <a:pt x="1" y="20779"/>
                  </a:cubicBezTo>
                  <a:lnTo>
                    <a:pt x="145" y="20844"/>
                  </a:lnTo>
                  <a:cubicBezTo>
                    <a:pt x="1126" y="18790"/>
                    <a:pt x="2395" y="16827"/>
                    <a:pt x="3612" y="14930"/>
                  </a:cubicBezTo>
                  <a:cubicBezTo>
                    <a:pt x="4633" y="13373"/>
                    <a:pt x="6451" y="10376"/>
                    <a:pt x="8192" y="7498"/>
                  </a:cubicBezTo>
                  <a:cubicBezTo>
                    <a:pt x="9945" y="4619"/>
                    <a:pt x="11751" y="1649"/>
                    <a:pt x="12758" y="79"/>
                  </a:cubicBezTo>
                  <a:lnTo>
                    <a:pt x="1262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1" name="Google Shape;861;p33"/>
            <p:cNvSpPr/>
            <p:nvPr/>
          </p:nvSpPr>
          <p:spPr>
            <a:xfrm>
              <a:off x="-535486" y="7842015"/>
              <a:ext cx="816261" cy="1339901"/>
            </a:xfrm>
            <a:custGeom>
              <a:avLst/>
              <a:gdLst/>
              <a:ahLst/>
              <a:cxnLst/>
              <a:rect l="l" t="t" r="r" b="b"/>
              <a:pathLst>
                <a:path w="12667" h="20793" extrusionOk="0">
                  <a:moveTo>
                    <a:pt x="12536" y="1"/>
                  </a:moveTo>
                  <a:cubicBezTo>
                    <a:pt x="10063" y="3861"/>
                    <a:pt x="6006" y="10665"/>
                    <a:pt x="2735" y="16147"/>
                  </a:cubicBezTo>
                  <a:cubicBezTo>
                    <a:pt x="1702" y="17874"/>
                    <a:pt x="746" y="19444"/>
                    <a:pt x="1" y="20714"/>
                  </a:cubicBezTo>
                  <a:lnTo>
                    <a:pt x="144" y="20792"/>
                  </a:lnTo>
                  <a:cubicBezTo>
                    <a:pt x="903" y="19536"/>
                    <a:pt x="1832" y="17966"/>
                    <a:pt x="2879" y="16213"/>
                  </a:cubicBezTo>
                  <a:cubicBezTo>
                    <a:pt x="6137" y="10743"/>
                    <a:pt x="10207" y="3926"/>
                    <a:pt x="12666" y="79"/>
                  </a:cubicBezTo>
                  <a:lnTo>
                    <a:pt x="1253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2" name="Google Shape;862;p33"/>
            <p:cNvSpPr/>
            <p:nvPr/>
          </p:nvSpPr>
          <p:spPr>
            <a:xfrm>
              <a:off x="-497531" y="7870691"/>
              <a:ext cx="821288" cy="1312063"/>
            </a:xfrm>
            <a:custGeom>
              <a:avLst/>
              <a:gdLst/>
              <a:ahLst/>
              <a:cxnLst/>
              <a:rect l="l" t="t" r="r" b="b"/>
              <a:pathLst>
                <a:path w="12745" h="20361" extrusionOk="0">
                  <a:moveTo>
                    <a:pt x="12614" y="1"/>
                  </a:moveTo>
                  <a:cubicBezTo>
                    <a:pt x="10769" y="2814"/>
                    <a:pt x="7982" y="7341"/>
                    <a:pt x="5300" y="11724"/>
                  </a:cubicBezTo>
                  <a:cubicBezTo>
                    <a:pt x="3272" y="15009"/>
                    <a:pt x="1374" y="18136"/>
                    <a:pt x="0" y="20282"/>
                  </a:cubicBezTo>
                  <a:lnTo>
                    <a:pt x="131" y="20360"/>
                  </a:lnTo>
                  <a:cubicBezTo>
                    <a:pt x="1505" y="18214"/>
                    <a:pt x="3415" y="15100"/>
                    <a:pt x="5430" y="11803"/>
                  </a:cubicBezTo>
                  <a:cubicBezTo>
                    <a:pt x="8113" y="7420"/>
                    <a:pt x="10887" y="2892"/>
                    <a:pt x="12745" y="79"/>
                  </a:cubicBezTo>
                  <a:lnTo>
                    <a:pt x="1261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3" name="Google Shape;863;p33"/>
            <p:cNvSpPr/>
            <p:nvPr/>
          </p:nvSpPr>
          <p:spPr>
            <a:xfrm>
              <a:off x="-437666" y="7896016"/>
              <a:ext cx="806982" cy="1296017"/>
            </a:xfrm>
            <a:custGeom>
              <a:avLst/>
              <a:gdLst/>
              <a:ahLst/>
              <a:cxnLst/>
              <a:rect l="l" t="t" r="r" b="b"/>
              <a:pathLst>
                <a:path w="12523" h="20112" extrusionOk="0">
                  <a:moveTo>
                    <a:pt x="12365" y="0"/>
                  </a:moveTo>
                  <a:cubicBezTo>
                    <a:pt x="11750" y="1138"/>
                    <a:pt x="8178" y="7131"/>
                    <a:pt x="7393" y="8440"/>
                  </a:cubicBezTo>
                  <a:cubicBezTo>
                    <a:pt x="6399" y="10101"/>
                    <a:pt x="5287" y="11737"/>
                    <a:pt x="4227" y="13333"/>
                  </a:cubicBezTo>
                  <a:cubicBezTo>
                    <a:pt x="2774" y="15466"/>
                    <a:pt x="1270" y="17717"/>
                    <a:pt x="0" y="20033"/>
                  </a:cubicBezTo>
                  <a:lnTo>
                    <a:pt x="157" y="20111"/>
                  </a:lnTo>
                  <a:cubicBezTo>
                    <a:pt x="1414" y="17795"/>
                    <a:pt x="2918" y="15571"/>
                    <a:pt x="4371" y="13412"/>
                  </a:cubicBezTo>
                  <a:cubicBezTo>
                    <a:pt x="5430" y="11829"/>
                    <a:pt x="6543" y="10193"/>
                    <a:pt x="7550" y="8518"/>
                  </a:cubicBezTo>
                  <a:cubicBezTo>
                    <a:pt x="8335" y="7210"/>
                    <a:pt x="11894" y="1230"/>
                    <a:pt x="12522" y="79"/>
                  </a:cubicBezTo>
                  <a:lnTo>
                    <a:pt x="1236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4" name="Google Shape;864;p33"/>
            <p:cNvSpPr/>
            <p:nvPr/>
          </p:nvSpPr>
          <p:spPr>
            <a:xfrm>
              <a:off x="-401386" y="7924692"/>
              <a:ext cx="814522" cy="1275783"/>
            </a:xfrm>
            <a:custGeom>
              <a:avLst/>
              <a:gdLst/>
              <a:ahLst/>
              <a:cxnLst/>
              <a:rect l="l" t="t" r="r" b="b"/>
              <a:pathLst>
                <a:path w="12640" h="19798" extrusionOk="0">
                  <a:moveTo>
                    <a:pt x="12509" y="0"/>
                  </a:moveTo>
                  <a:cubicBezTo>
                    <a:pt x="11056" y="2251"/>
                    <a:pt x="8963" y="5574"/>
                    <a:pt x="6752" y="9094"/>
                  </a:cubicBezTo>
                  <a:cubicBezTo>
                    <a:pt x="4266" y="13045"/>
                    <a:pt x="1701" y="17141"/>
                    <a:pt x="0" y="19705"/>
                  </a:cubicBezTo>
                  <a:lnTo>
                    <a:pt x="131" y="19797"/>
                  </a:lnTo>
                  <a:cubicBezTo>
                    <a:pt x="1832" y="17219"/>
                    <a:pt x="4396" y="13124"/>
                    <a:pt x="6882" y="9159"/>
                  </a:cubicBezTo>
                  <a:cubicBezTo>
                    <a:pt x="9094" y="5639"/>
                    <a:pt x="11174" y="2316"/>
                    <a:pt x="12640" y="79"/>
                  </a:cubicBezTo>
                  <a:lnTo>
                    <a:pt x="1250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5" name="Google Shape;865;p33"/>
            <p:cNvSpPr/>
            <p:nvPr/>
          </p:nvSpPr>
          <p:spPr>
            <a:xfrm>
              <a:off x="-351703" y="7944024"/>
              <a:ext cx="807884" cy="1262315"/>
            </a:xfrm>
            <a:custGeom>
              <a:avLst/>
              <a:gdLst/>
              <a:ahLst/>
              <a:cxnLst/>
              <a:rect l="l" t="t" r="r" b="b"/>
              <a:pathLst>
                <a:path w="12537" h="19589" extrusionOk="0">
                  <a:moveTo>
                    <a:pt x="12405" y="1"/>
                  </a:moveTo>
                  <a:cubicBezTo>
                    <a:pt x="8545" y="5222"/>
                    <a:pt x="1388" y="17168"/>
                    <a:pt x="1" y="19497"/>
                  </a:cubicBezTo>
                  <a:lnTo>
                    <a:pt x="145" y="19589"/>
                  </a:lnTo>
                  <a:cubicBezTo>
                    <a:pt x="1532" y="17246"/>
                    <a:pt x="8676" y="5300"/>
                    <a:pt x="12536" y="106"/>
                  </a:cubicBezTo>
                  <a:lnTo>
                    <a:pt x="1240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6" name="Google Shape;866;p33"/>
            <p:cNvSpPr/>
            <p:nvPr/>
          </p:nvSpPr>
          <p:spPr>
            <a:xfrm>
              <a:off x="-317936" y="7963420"/>
              <a:ext cx="802729" cy="1255549"/>
            </a:xfrm>
            <a:custGeom>
              <a:avLst/>
              <a:gdLst/>
              <a:ahLst/>
              <a:cxnLst/>
              <a:rect l="l" t="t" r="r" b="b"/>
              <a:pathLst>
                <a:path w="12457" h="19484" extrusionOk="0">
                  <a:moveTo>
                    <a:pt x="12326" y="1"/>
                  </a:moveTo>
                  <a:cubicBezTo>
                    <a:pt x="10769" y="2343"/>
                    <a:pt x="8440" y="6085"/>
                    <a:pt x="6163" y="9697"/>
                  </a:cubicBezTo>
                  <a:cubicBezTo>
                    <a:pt x="3887" y="13308"/>
                    <a:pt x="1544" y="17063"/>
                    <a:pt x="0" y="19379"/>
                  </a:cubicBezTo>
                  <a:lnTo>
                    <a:pt x="131" y="19484"/>
                  </a:lnTo>
                  <a:cubicBezTo>
                    <a:pt x="1675" y="17155"/>
                    <a:pt x="4017" y="13413"/>
                    <a:pt x="6294" y="9775"/>
                  </a:cubicBezTo>
                  <a:cubicBezTo>
                    <a:pt x="8571" y="6164"/>
                    <a:pt x="10900" y="2422"/>
                    <a:pt x="12457" y="92"/>
                  </a:cubicBezTo>
                  <a:lnTo>
                    <a:pt x="1232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7" name="Google Shape;867;p33"/>
            <p:cNvSpPr/>
            <p:nvPr/>
          </p:nvSpPr>
          <p:spPr>
            <a:xfrm>
              <a:off x="-253045" y="7980303"/>
              <a:ext cx="774118" cy="1226873"/>
            </a:xfrm>
            <a:custGeom>
              <a:avLst/>
              <a:gdLst/>
              <a:ahLst/>
              <a:cxnLst/>
              <a:rect l="l" t="t" r="r" b="b"/>
              <a:pathLst>
                <a:path w="12013" h="19039" extrusionOk="0">
                  <a:moveTo>
                    <a:pt x="11882" y="1"/>
                  </a:moveTo>
                  <a:cubicBezTo>
                    <a:pt x="8388" y="4894"/>
                    <a:pt x="1375" y="16644"/>
                    <a:pt x="1" y="18960"/>
                  </a:cubicBezTo>
                  <a:lnTo>
                    <a:pt x="145" y="19039"/>
                  </a:lnTo>
                  <a:cubicBezTo>
                    <a:pt x="1519" y="16736"/>
                    <a:pt x="8545" y="4973"/>
                    <a:pt x="12013" y="92"/>
                  </a:cubicBezTo>
                  <a:lnTo>
                    <a:pt x="118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68" name="Google Shape;868;p33"/>
          <p:cNvSpPr/>
          <p:nvPr/>
        </p:nvSpPr>
        <p:spPr>
          <a:xfrm rot="540770">
            <a:off x="-738438" y="-388840"/>
            <a:ext cx="1334523" cy="4751165"/>
          </a:xfrm>
          <a:custGeom>
            <a:avLst/>
            <a:gdLst/>
            <a:ahLst/>
            <a:cxnLst/>
            <a:rect l="l" t="t" r="r" b="b"/>
            <a:pathLst>
              <a:path w="15532" h="55297" extrusionOk="0">
                <a:moveTo>
                  <a:pt x="0" y="1"/>
                </a:moveTo>
                <a:cubicBezTo>
                  <a:pt x="1269" y="3965"/>
                  <a:pt x="2408" y="7982"/>
                  <a:pt x="3428" y="12052"/>
                </a:cubicBezTo>
                <a:cubicBezTo>
                  <a:pt x="5234" y="19248"/>
                  <a:pt x="6673" y="26549"/>
                  <a:pt x="8112" y="33824"/>
                </a:cubicBezTo>
                <a:cubicBezTo>
                  <a:pt x="8832" y="37475"/>
                  <a:pt x="9552" y="41126"/>
                  <a:pt x="10324" y="44750"/>
                </a:cubicBezTo>
                <a:cubicBezTo>
                  <a:pt x="10690" y="46569"/>
                  <a:pt x="11083" y="48388"/>
                  <a:pt x="11501" y="50193"/>
                </a:cubicBezTo>
                <a:cubicBezTo>
                  <a:pt x="11685" y="51096"/>
                  <a:pt x="11907" y="52012"/>
                  <a:pt x="12116" y="52915"/>
                </a:cubicBezTo>
                <a:cubicBezTo>
                  <a:pt x="12286" y="53582"/>
                  <a:pt x="12326" y="54825"/>
                  <a:pt x="12836" y="55296"/>
                </a:cubicBezTo>
                <a:cubicBezTo>
                  <a:pt x="13595" y="53844"/>
                  <a:pt x="13556" y="51685"/>
                  <a:pt x="13687" y="50062"/>
                </a:cubicBezTo>
                <a:cubicBezTo>
                  <a:pt x="14773" y="37200"/>
                  <a:pt x="15113" y="24273"/>
                  <a:pt x="15388" y="11358"/>
                </a:cubicBezTo>
                <a:cubicBezTo>
                  <a:pt x="15466" y="7956"/>
                  <a:pt x="15531" y="4528"/>
                  <a:pt x="15191" y="1152"/>
                </a:cubicBezTo>
                <a:cubicBezTo>
                  <a:pt x="15178" y="891"/>
                  <a:pt x="15126" y="603"/>
                  <a:pt x="14930" y="446"/>
                </a:cubicBezTo>
                <a:cubicBezTo>
                  <a:pt x="14746" y="302"/>
                  <a:pt x="14498" y="276"/>
                  <a:pt x="14275" y="276"/>
                </a:cubicBezTo>
                <a:cubicBezTo>
                  <a:pt x="9513" y="184"/>
                  <a:pt x="4763" y="105"/>
                  <a:pt x="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69" name="Google Shape;869;p33"/>
          <p:cNvSpPr/>
          <p:nvPr/>
        </p:nvSpPr>
        <p:spPr>
          <a:xfrm rot="-9807588">
            <a:off x="11382644" y="5779893"/>
            <a:ext cx="1595337" cy="1070804"/>
          </a:xfrm>
          <a:custGeom>
            <a:avLst/>
            <a:gdLst/>
            <a:ahLst/>
            <a:cxnLst/>
            <a:rect l="l" t="t" r="r" b="b"/>
            <a:pathLst>
              <a:path w="18568" h="12463" extrusionOk="0">
                <a:moveTo>
                  <a:pt x="184" y="0"/>
                </a:moveTo>
                <a:lnTo>
                  <a:pt x="0" y="1440"/>
                </a:lnTo>
                <a:cubicBezTo>
                  <a:pt x="2421" y="4214"/>
                  <a:pt x="3337" y="8021"/>
                  <a:pt x="5509" y="10978"/>
                </a:cubicBezTo>
                <a:cubicBezTo>
                  <a:pt x="5941" y="11567"/>
                  <a:pt x="6464" y="12156"/>
                  <a:pt x="7171" y="12365"/>
                </a:cubicBezTo>
                <a:cubicBezTo>
                  <a:pt x="7387" y="12434"/>
                  <a:pt x="7609" y="12462"/>
                  <a:pt x="7834" y="12462"/>
                </a:cubicBezTo>
                <a:cubicBezTo>
                  <a:pt x="8386" y="12462"/>
                  <a:pt x="8953" y="12290"/>
                  <a:pt x="9474" y="12104"/>
                </a:cubicBezTo>
                <a:cubicBezTo>
                  <a:pt x="11332" y="11436"/>
                  <a:pt x="13150" y="10573"/>
                  <a:pt x="14838" y="9526"/>
                </a:cubicBezTo>
                <a:cubicBezTo>
                  <a:pt x="16147" y="8702"/>
                  <a:pt x="17429" y="7747"/>
                  <a:pt x="18293" y="6451"/>
                </a:cubicBezTo>
                <a:cubicBezTo>
                  <a:pt x="18437" y="6255"/>
                  <a:pt x="18567" y="6019"/>
                  <a:pt x="18554" y="5784"/>
                </a:cubicBezTo>
                <a:cubicBezTo>
                  <a:pt x="18541" y="5300"/>
                  <a:pt x="18044" y="5025"/>
                  <a:pt x="17599" y="4842"/>
                </a:cubicBezTo>
                <a:cubicBezTo>
                  <a:pt x="12012" y="2578"/>
                  <a:pt x="6739" y="1191"/>
                  <a:pt x="18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870" name="Google Shape;870;p33"/>
          <p:cNvGrpSpPr/>
          <p:nvPr/>
        </p:nvGrpSpPr>
        <p:grpSpPr>
          <a:xfrm>
            <a:off x="-282402" y="-464041"/>
            <a:ext cx="1019699" cy="1888780"/>
            <a:chOff x="2310249" y="4723119"/>
            <a:chExt cx="764774" cy="1416585"/>
          </a:xfrm>
        </p:grpSpPr>
        <p:sp>
          <p:nvSpPr>
            <p:cNvPr id="871" name="Google Shape;871;p33"/>
            <p:cNvSpPr/>
            <p:nvPr/>
          </p:nvSpPr>
          <p:spPr>
            <a:xfrm>
              <a:off x="2310249" y="4723119"/>
              <a:ext cx="764774" cy="1416585"/>
            </a:xfrm>
            <a:custGeom>
              <a:avLst/>
              <a:gdLst/>
              <a:ahLst/>
              <a:cxnLst/>
              <a:rect l="l" t="t" r="r" b="b"/>
              <a:pathLst>
                <a:path w="11868" h="21983" extrusionOk="0">
                  <a:moveTo>
                    <a:pt x="11043" y="1"/>
                  </a:moveTo>
                  <a:lnTo>
                    <a:pt x="11685" y="19091"/>
                  </a:lnTo>
                  <a:cubicBezTo>
                    <a:pt x="11711" y="19850"/>
                    <a:pt x="11698" y="20661"/>
                    <a:pt x="11161" y="21132"/>
                  </a:cubicBezTo>
                  <a:cubicBezTo>
                    <a:pt x="10782" y="21486"/>
                    <a:pt x="10219" y="21551"/>
                    <a:pt x="9656" y="21577"/>
                  </a:cubicBezTo>
                  <a:cubicBezTo>
                    <a:pt x="6451" y="21787"/>
                    <a:pt x="3180" y="21813"/>
                    <a:pt x="0" y="21826"/>
                  </a:cubicBezTo>
                  <a:lnTo>
                    <a:pt x="0" y="21983"/>
                  </a:lnTo>
                  <a:cubicBezTo>
                    <a:pt x="3180" y="21970"/>
                    <a:pt x="6464" y="21944"/>
                    <a:pt x="9643" y="21747"/>
                  </a:cubicBezTo>
                  <a:cubicBezTo>
                    <a:pt x="10258" y="21695"/>
                    <a:pt x="10821" y="21630"/>
                    <a:pt x="11253" y="21250"/>
                  </a:cubicBezTo>
                  <a:cubicBezTo>
                    <a:pt x="11842" y="20740"/>
                    <a:pt x="11868" y="19863"/>
                    <a:pt x="11842" y="19091"/>
                  </a:cubicBezTo>
                  <a:lnTo>
                    <a:pt x="11200" y="1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2" name="Google Shape;872;p33"/>
            <p:cNvSpPr/>
            <p:nvPr/>
          </p:nvSpPr>
          <p:spPr>
            <a:xfrm>
              <a:off x="2365023" y="4758561"/>
              <a:ext cx="650135" cy="1338999"/>
            </a:xfrm>
            <a:custGeom>
              <a:avLst/>
              <a:gdLst/>
              <a:ahLst/>
              <a:cxnLst/>
              <a:rect l="l" t="t" r="r" b="b"/>
              <a:pathLst>
                <a:path w="10089" h="20779" extrusionOk="0">
                  <a:moveTo>
                    <a:pt x="9592" y="0"/>
                  </a:moveTo>
                  <a:lnTo>
                    <a:pt x="9919" y="17167"/>
                  </a:lnTo>
                  <a:cubicBezTo>
                    <a:pt x="9932" y="17743"/>
                    <a:pt x="9932" y="18332"/>
                    <a:pt x="9893" y="18908"/>
                  </a:cubicBezTo>
                  <a:cubicBezTo>
                    <a:pt x="9866" y="19562"/>
                    <a:pt x="9670" y="19967"/>
                    <a:pt x="9343" y="20151"/>
                  </a:cubicBezTo>
                  <a:cubicBezTo>
                    <a:pt x="9160" y="20242"/>
                    <a:pt x="8950" y="20255"/>
                    <a:pt x="8754" y="20281"/>
                  </a:cubicBezTo>
                  <a:cubicBezTo>
                    <a:pt x="5862" y="20491"/>
                    <a:pt x="2918" y="20622"/>
                    <a:pt x="1" y="20622"/>
                  </a:cubicBezTo>
                  <a:lnTo>
                    <a:pt x="1" y="20779"/>
                  </a:lnTo>
                  <a:cubicBezTo>
                    <a:pt x="2918" y="20766"/>
                    <a:pt x="5862" y="20648"/>
                    <a:pt x="8754" y="20438"/>
                  </a:cubicBezTo>
                  <a:cubicBezTo>
                    <a:pt x="8963" y="20425"/>
                    <a:pt x="9199" y="20412"/>
                    <a:pt x="9408" y="20295"/>
                  </a:cubicBezTo>
                  <a:cubicBezTo>
                    <a:pt x="9801" y="20098"/>
                    <a:pt x="10010" y="19640"/>
                    <a:pt x="10063" y="18921"/>
                  </a:cubicBezTo>
                  <a:cubicBezTo>
                    <a:pt x="10089" y="18332"/>
                    <a:pt x="10089" y="17743"/>
                    <a:pt x="10076" y="17167"/>
                  </a:cubicBezTo>
                  <a:lnTo>
                    <a:pt x="9749" y="0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3" name="Google Shape;873;p33"/>
            <p:cNvSpPr/>
            <p:nvPr/>
          </p:nvSpPr>
          <p:spPr>
            <a:xfrm>
              <a:off x="2399627" y="4761074"/>
              <a:ext cx="559919" cy="1287576"/>
            </a:xfrm>
            <a:custGeom>
              <a:avLst/>
              <a:gdLst/>
              <a:ahLst/>
              <a:cxnLst/>
              <a:rect l="l" t="t" r="r" b="b"/>
              <a:pathLst>
                <a:path w="8689" h="19981" extrusionOk="0">
                  <a:moveTo>
                    <a:pt x="8440" y="1"/>
                  </a:moveTo>
                  <a:cubicBezTo>
                    <a:pt x="8531" y="6059"/>
                    <a:pt x="8531" y="12208"/>
                    <a:pt x="8466" y="18280"/>
                  </a:cubicBezTo>
                  <a:cubicBezTo>
                    <a:pt x="8440" y="18685"/>
                    <a:pt x="8426" y="19156"/>
                    <a:pt x="8112" y="19405"/>
                  </a:cubicBezTo>
                  <a:cubicBezTo>
                    <a:pt x="7916" y="19562"/>
                    <a:pt x="7628" y="19601"/>
                    <a:pt x="7327" y="19627"/>
                  </a:cubicBezTo>
                  <a:cubicBezTo>
                    <a:pt x="5807" y="19751"/>
                    <a:pt x="4271" y="19817"/>
                    <a:pt x="2740" y="19817"/>
                  </a:cubicBezTo>
                  <a:cubicBezTo>
                    <a:pt x="1832" y="19817"/>
                    <a:pt x="927" y="19794"/>
                    <a:pt x="26" y="19745"/>
                  </a:cubicBezTo>
                  <a:lnTo>
                    <a:pt x="0" y="19915"/>
                  </a:lnTo>
                  <a:cubicBezTo>
                    <a:pt x="916" y="19955"/>
                    <a:pt x="1858" y="19981"/>
                    <a:pt x="2787" y="19981"/>
                  </a:cubicBezTo>
                  <a:cubicBezTo>
                    <a:pt x="4305" y="19981"/>
                    <a:pt x="5823" y="19915"/>
                    <a:pt x="7354" y="19798"/>
                  </a:cubicBezTo>
                  <a:cubicBezTo>
                    <a:pt x="7681" y="19784"/>
                    <a:pt x="7982" y="19732"/>
                    <a:pt x="8230" y="19536"/>
                  </a:cubicBezTo>
                  <a:cubicBezTo>
                    <a:pt x="8597" y="19235"/>
                    <a:pt x="8623" y="18738"/>
                    <a:pt x="8623" y="18280"/>
                  </a:cubicBezTo>
                  <a:cubicBezTo>
                    <a:pt x="8688" y="12208"/>
                    <a:pt x="8675" y="6059"/>
                    <a:pt x="8610" y="1"/>
                  </a:cubicBez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4" name="Google Shape;874;p33"/>
            <p:cNvSpPr/>
            <p:nvPr/>
          </p:nvSpPr>
          <p:spPr>
            <a:xfrm>
              <a:off x="2391186" y="4759399"/>
              <a:ext cx="530406" cy="1249620"/>
            </a:xfrm>
            <a:custGeom>
              <a:avLst/>
              <a:gdLst/>
              <a:ahLst/>
              <a:cxnLst/>
              <a:rect l="l" t="t" r="r" b="b"/>
              <a:pathLst>
                <a:path w="8231" h="19392" extrusionOk="0">
                  <a:moveTo>
                    <a:pt x="7916" y="0"/>
                  </a:moveTo>
                  <a:cubicBezTo>
                    <a:pt x="8047" y="5771"/>
                    <a:pt x="8047" y="11633"/>
                    <a:pt x="7890" y="17403"/>
                  </a:cubicBezTo>
                  <a:cubicBezTo>
                    <a:pt x="7864" y="17939"/>
                    <a:pt x="7812" y="18476"/>
                    <a:pt x="7432" y="18738"/>
                  </a:cubicBezTo>
                  <a:cubicBezTo>
                    <a:pt x="7236" y="18895"/>
                    <a:pt x="6961" y="18921"/>
                    <a:pt x="6660" y="18960"/>
                  </a:cubicBezTo>
                  <a:cubicBezTo>
                    <a:pt x="4587" y="19144"/>
                    <a:pt x="2491" y="19236"/>
                    <a:pt x="415" y="19236"/>
                  </a:cubicBezTo>
                  <a:cubicBezTo>
                    <a:pt x="277" y="19236"/>
                    <a:pt x="138" y="19236"/>
                    <a:pt x="0" y="19235"/>
                  </a:cubicBezTo>
                  <a:lnTo>
                    <a:pt x="0" y="19392"/>
                  </a:lnTo>
                  <a:lnTo>
                    <a:pt x="510" y="19392"/>
                  </a:lnTo>
                  <a:cubicBezTo>
                    <a:pt x="2552" y="19392"/>
                    <a:pt x="4632" y="19313"/>
                    <a:pt x="6673" y="19117"/>
                  </a:cubicBezTo>
                  <a:cubicBezTo>
                    <a:pt x="7000" y="19104"/>
                    <a:pt x="7288" y="19052"/>
                    <a:pt x="7524" y="18895"/>
                  </a:cubicBezTo>
                  <a:cubicBezTo>
                    <a:pt x="7956" y="18581"/>
                    <a:pt x="8034" y="18005"/>
                    <a:pt x="8047" y="17416"/>
                  </a:cubicBezTo>
                  <a:cubicBezTo>
                    <a:pt x="8217" y="11633"/>
                    <a:pt x="8230" y="5771"/>
                    <a:pt x="8086" y="0"/>
                  </a:cubicBez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5" name="Google Shape;875;p33"/>
            <p:cNvSpPr/>
            <p:nvPr/>
          </p:nvSpPr>
          <p:spPr>
            <a:xfrm>
              <a:off x="2410582" y="4768678"/>
              <a:ext cx="463775" cy="1185567"/>
            </a:xfrm>
            <a:custGeom>
              <a:avLst/>
              <a:gdLst/>
              <a:ahLst/>
              <a:cxnLst/>
              <a:rect l="l" t="t" r="r" b="b"/>
              <a:pathLst>
                <a:path w="7197" h="18398" extrusionOk="0">
                  <a:moveTo>
                    <a:pt x="7027" y="0"/>
                  </a:moveTo>
                  <a:lnTo>
                    <a:pt x="6830" y="16919"/>
                  </a:lnTo>
                  <a:cubicBezTo>
                    <a:pt x="6830" y="17298"/>
                    <a:pt x="6791" y="17691"/>
                    <a:pt x="6529" y="17900"/>
                  </a:cubicBezTo>
                  <a:cubicBezTo>
                    <a:pt x="6359" y="18005"/>
                    <a:pt x="6137" y="18018"/>
                    <a:pt x="5888" y="18044"/>
                  </a:cubicBezTo>
                  <a:cubicBezTo>
                    <a:pt x="3939" y="18136"/>
                    <a:pt x="1963" y="18201"/>
                    <a:pt x="0" y="18240"/>
                  </a:cubicBezTo>
                  <a:lnTo>
                    <a:pt x="0" y="18397"/>
                  </a:lnTo>
                  <a:cubicBezTo>
                    <a:pt x="1963" y="18371"/>
                    <a:pt x="3939" y="18306"/>
                    <a:pt x="5901" y="18201"/>
                  </a:cubicBezTo>
                  <a:cubicBezTo>
                    <a:pt x="6124" y="18201"/>
                    <a:pt x="6412" y="18188"/>
                    <a:pt x="6621" y="18018"/>
                  </a:cubicBezTo>
                  <a:cubicBezTo>
                    <a:pt x="6948" y="17795"/>
                    <a:pt x="7000" y="17351"/>
                    <a:pt x="7000" y="16919"/>
                  </a:cubicBezTo>
                  <a:lnTo>
                    <a:pt x="7197" y="0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6" name="Google Shape;876;p33"/>
            <p:cNvSpPr/>
            <p:nvPr/>
          </p:nvSpPr>
          <p:spPr>
            <a:xfrm>
              <a:off x="2413933" y="4781308"/>
              <a:ext cx="419118" cy="1121514"/>
            </a:xfrm>
            <a:custGeom>
              <a:avLst/>
              <a:gdLst/>
              <a:ahLst/>
              <a:cxnLst/>
              <a:rect l="l" t="t" r="r" b="b"/>
              <a:pathLst>
                <a:path w="6504" h="17404" extrusionOk="0">
                  <a:moveTo>
                    <a:pt x="6346" y="1"/>
                  </a:moveTo>
                  <a:cubicBezTo>
                    <a:pt x="6242" y="5496"/>
                    <a:pt x="6085" y="11096"/>
                    <a:pt x="5889" y="16592"/>
                  </a:cubicBezTo>
                  <a:cubicBezTo>
                    <a:pt x="5889" y="16788"/>
                    <a:pt x="5849" y="16958"/>
                    <a:pt x="5732" y="17050"/>
                  </a:cubicBezTo>
                  <a:cubicBezTo>
                    <a:pt x="5666" y="17089"/>
                    <a:pt x="5574" y="17115"/>
                    <a:pt x="5444" y="17115"/>
                  </a:cubicBezTo>
                  <a:lnTo>
                    <a:pt x="0" y="17246"/>
                  </a:lnTo>
                  <a:lnTo>
                    <a:pt x="0" y="17403"/>
                  </a:lnTo>
                  <a:lnTo>
                    <a:pt x="5444" y="17259"/>
                  </a:lnTo>
                  <a:cubicBezTo>
                    <a:pt x="5561" y="17246"/>
                    <a:pt x="5718" y="17246"/>
                    <a:pt x="5836" y="17155"/>
                  </a:cubicBezTo>
                  <a:cubicBezTo>
                    <a:pt x="6019" y="17050"/>
                    <a:pt x="6032" y="16814"/>
                    <a:pt x="6046" y="16592"/>
                  </a:cubicBezTo>
                  <a:cubicBezTo>
                    <a:pt x="6255" y="11096"/>
                    <a:pt x="6412" y="5509"/>
                    <a:pt x="6503" y="1"/>
                  </a:cubicBez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7" name="Google Shape;877;p33"/>
            <p:cNvSpPr/>
            <p:nvPr/>
          </p:nvSpPr>
          <p:spPr>
            <a:xfrm>
              <a:off x="2373465" y="4781308"/>
              <a:ext cx="403072" cy="1075117"/>
            </a:xfrm>
            <a:custGeom>
              <a:avLst/>
              <a:gdLst/>
              <a:ahLst/>
              <a:cxnLst/>
              <a:rect l="l" t="t" r="r" b="b"/>
              <a:pathLst>
                <a:path w="6255" h="16684" extrusionOk="0">
                  <a:moveTo>
                    <a:pt x="6072" y="1"/>
                  </a:moveTo>
                  <a:cubicBezTo>
                    <a:pt x="6072" y="5077"/>
                    <a:pt x="5954" y="10207"/>
                    <a:pt x="5731" y="15257"/>
                  </a:cubicBezTo>
                  <a:cubicBezTo>
                    <a:pt x="5692" y="15689"/>
                    <a:pt x="5627" y="16173"/>
                    <a:pt x="5273" y="16343"/>
                  </a:cubicBezTo>
                  <a:cubicBezTo>
                    <a:pt x="5143" y="16409"/>
                    <a:pt x="4986" y="16409"/>
                    <a:pt x="4842" y="16409"/>
                  </a:cubicBezTo>
                  <a:lnTo>
                    <a:pt x="0" y="16526"/>
                  </a:lnTo>
                  <a:lnTo>
                    <a:pt x="0" y="16683"/>
                  </a:lnTo>
                  <a:lnTo>
                    <a:pt x="4842" y="16566"/>
                  </a:lnTo>
                  <a:cubicBezTo>
                    <a:pt x="4986" y="16566"/>
                    <a:pt x="5169" y="16553"/>
                    <a:pt x="5339" y="16487"/>
                  </a:cubicBezTo>
                  <a:cubicBezTo>
                    <a:pt x="5797" y="16291"/>
                    <a:pt x="5875" y="15741"/>
                    <a:pt x="5888" y="15283"/>
                  </a:cubicBezTo>
                  <a:cubicBezTo>
                    <a:pt x="6137" y="10207"/>
                    <a:pt x="6255" y="5077"/>
                    <a:pt x="6229" y="1"/>
                  </a:cubicBez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8" name="Google Shape;878;p33"/>
            <p:cNvSpPr/>
            <p:nvPr/>
          </p:nvSpPr>
          <p:spPr>
            <a:xfrm>
              <a:off x="2382744" y="4776282"/>
              <a:ext cx="344045" cy="1027882"/>
            </a:xfrm>
            <a:custGeom>
              <a:avLst/>
              <a:gdLst/>
              <a:ahLst/>
              <a:cxnLst/>
              <a:rect l="l" t="t" r="r" b="b"/>
              <a:pathLst>
                <a:path w="5339" h="15951" extrusionOk="0">
                  <a:moveTo>
                    <a:pt x="5169" y="0"/>
                  </a:moveTo>
                  <a:cubicBezTo>
                    <a:pt x="5129" y="4854"/>
                    <a:pt x="5077" y="9866"/>
                    <a:pt x="4776" y="14786"/>
                  </a:cubicBezTo>
                  <a:cubicBezTo>
                    <a:pt x="4763" y="15100"/>
                    <a:pt x="4737" y="15401"/>
                    <a:pt x="4541" y="15584"/>
                  </a:cubicBezTo>
                  <a:cubicBezTo>
                    <a:pt x="4357" y="15767"/>
                    <a:pt x="4057" y="15780"/>
                    <a:pt x="3756" y="15780"/>
                  </a:cubicBezTo>
                  <a:lnTo>
                    <a:pt x="0" y="15767"/>
                  </a:lnTo>
                  <a:lnTo>
                    <a:pt x="0" y="15924"/>
                  </a:lnTo>
                  <a:lnTo>
                    <a:pt x="3756" y="15950"/>
                  </a:lnTo>
                  <a:lnTo>
                    <a:pt x="3782" y="15950"/>
                  </a:lnTo>
                  <a:cubicBezTo>
                    <a:pt x="4109" y="15950"/>
                    <a:pt x="4423" y="15911"/>
                    <a:pt x="4632" y="15702"/>
                  </a:cubicBezTo>
                  <a:cubicBezTo>
                    <a:pt x="4881" y="15466"/>
                    <a:pt x="4933" y="15126"/>
                    <a:pt x="4946" y="14786"/>
                  </a:cubicBezTo>
                  <a:cubicBezTo>
                    <a:pt x="5221" y="9866"/>
                    <a:pt x="5287" y="4854"/>
                    <a:pt x="5339" y="0"/>
                  </a:cubicBez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9" name="Google Shape;879;p33"/>
            <p:cNvSpPr/>
            <p:nvPr/>
          </p:nvSpPr>
          <p:spPr>
            <a:xfrm>
              <a:off x="2388608" y="4771191"/>
              <a:ext cx="281732" cy="978135"/>
            </a:xfrm>
            <a:custGeom>
              <a:avLst/>
              <a:gdLst/>
              <a:ahLst/>
              <a:cxnLst/>
              <a:rect l="l" t="t" r="r" b="b"/>
              <a:pathLst>
                <a:path w="4372" h="15179" extrusionOk="0">
                  <a:moveTo>
                    <a:pt x="4214" y="1"/>
                  </a:moveTo>
                  <a:lnTo>
                    <a:pt x="4070" y="14132"/>
                  </a:lnTo>
                  <a:cubicBezTo>
                    <a:pt x="4070" y="14302"/>
                    <a:pt x="4070" y="14551"/>
                    <a:pt x="3952" y="14721"/>
                  </a:cubicBezTo>
                  <a:cubicBezTo>
                    <a:pt x="3769" y="14996"/>
                    <a:pt x="3364" y="15009"/>
                    <a:pt x="2984" y="15009"/>
                  </a:cubicBezTo>
                  <a:lnTo>
                    <a:pt x="1" y="14943"/>
                  </a:lnTo>
                  <a:lnTo>
                    <a:pt x="1" y="15113"/>
                  </a:lnTo>
                  <a:lnTo>
                    <a:pt x="2984" y="15179"/>
                  </a:lnTo>
                  <a:lnTo>
                    <a:pt x="3089" y="15179"/>
                  </a:lnTo>
                  <a:cubicBezTo>
                    <a:pt x="3481" y="15179"/>
                    <a:pt x="3874" y="15126"/>
                    <a:pt x="4083" y="14812"/>
                  </a:cubicBezTo>
                  <a:cubicBezTo>
                    <a:pt x="4227" y="14603"/>
                    <a:pt x="4227" y="14341"/>
                    <a:pt x="4227" y="14132"/>
                  </a:cubicBezTo>
                  <a:lnTo>
                    <a:pt x="4371" y="1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0" name="Google Shape;880;p33"/>
            <p:cNvSpPr/>
            <p:nvPr/>
          </p:nvSpPr>
          <p:spPr>
            <a:xfrm>
              <a:off x="2397050" y="4780471"/>
              <a:ext cx="229406" cy="915757"/>
            </a:xfrm>
            <a:custGeom>
              <a:avLst/>
              <a:gdLst/>
              <a:ahLst/>
              <a:cxnLst/>
              <a:rect l="l" t="t" r="r" b="b"/>
              <a:pathLst>
                <a:path w="3560" h="14211" extrusionOk="0">
                  <a:moveTo>
                    <a:pt x="3220" y="1"/>
                  </a:moveTo>
                  <a:cubicBezTo>
                    <a:pt x="3403" y="4515"/>
                    <a:pt x="3364" y="9107"/>
                    <a:pt x="3102" y="13622"/>
                  </a:cubicBezTo>
                  <a:cubicBezTo>
                    <a:pt x="3102" y="13752"/>
                    <a:pt x="3089" y="13896"/>
                    <a:pt x="2984" y="13962"/>
                  </a:cubicBezTo>
                  <a:cubicBezTo>
                    <a:pt x="2919" y="14014"/>
                    <a:pt x="2827" y="14027"/>
                    <a:pt x="2722" y="14027"/>
                  </a:cubicBezTo>
                  <a:cubicBezTo>
                    <a:pt x="2492" y="14034"/>
                    <a:pt x="2261" y="14037"/>
                    <a:pt x="2028" y="14037"/>
                  </a:cubicBezTo>
                  <a:cubicBezTo>
                    <a:pt x="1360" y="14037"/>
                    <a:pt x="683" y="14010"/>
                    <a:pt x="14" y="13962"/>
                  </a:cubicBezTo>
                  <a:lnTo>
                    <a:pt x="1" y="14132"/>
                  </a:lnTo>
                  <a:cubicBezTo>
                    <a:pt x="655" y="14184"/>
                    <a:pt x="1283" y="14197"/>
                    <a:pt x="1937" y="14197"/>
                  </a:cubicBezTo>
                  <a:cubicBezTo>
                    <a:pt x="2199" y="14197"/>
                    <a:pt x="2461" y="14197"/>
                    <a:pt x="2722" y="14210"/>
                  </a:cubicBezTo>
                  <a:cubicBezTo>
                    <a:pt x="2827" y="14210"/>
                    <a:pt x="2971" y="14197"/>
                    <a:pt x="3089" y="14119"/>
                  </a:cubicBezTo>
                  <a:cubicBezTo>
                    <a:pt x="3233" y="14001"/>
                    <a:pt x="3246" y="13805"/>
                    <a:pt x="3272" y="13635"/>
                  </a:cubicBezTo>
                  <a:cubicBezTo>
                    <a:pt x="3534" y="9107"/>
                    <a:pt x="3560" y="4528"/>
                    <a:pt x="3377" y="1"/>
                  </a:cubicBez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1" name="Google Shape;881;p33"/>
            <p:cNvSpPr/>
            <p:nvPr/>
          </p:nvSpPr>
          <p:spPr>
            <a:xfrm>
              <a:off x="2377653" y="4763587"/>
              <a:ext cx="190614" cy="888756"/>
            </a:xfrm>
            <a:custGeom>
              <a:avLst/>
              <a:gdLst/>
              <a:ahLst/>
              <a:cxnLst/>
              <a:rect l="l" t="t" r="r" b="b"/>
              <a:pathLst>
                <a:path w="2958" h="13792" extrusionOk="0">
                  <a:moveTo>
                    <a:pt x="2801" y="1"/>
                  </a:moveTo>
                  <a:lnTo>
                    <a:pt x="2670" y="12955"/>
                  </a:lnTo>
                  <a:cubicBezTo>
                    <a:pt x="2670" y="13112"/>
                    <a:pt x="2657" y="13282"/>
                    <a:pt x="2552" y="13373"/>
                  </a:cubicBezTo>
                  <a:cubicBezTo>
                    <a:pt x="2474" y="13465"/>
                    <a:pt x="2356" y="13465"/>
                    <a:pt x="2212" y="13478"/>
                  </a:cubicBezTo>
                  <a:lnTo>
                    <a:pt x="1" y="13622"/>
                  </a:lnTo>
                  <a:lnTo>
                    <a:pt x="14" y="13792"/>
                  </a:lnTo>
                  <a:lnTo>
                    <a:pt x="2212" y="13635"/>
                  </a:lnTo>
                  <a:cubicBezTo>
                    <a:pt x="2343" y="13635"/>
                    <a:pt x="2513" y="13622"/>
                    <a:pt x="2644" y="13504"/>
                  </a:cubicBezTo>
                  <a:cubicBezTo>
                    <a:pt x="2814" y="13360"/>
                    <a:pt x="2827" y="13151"/>
                    <a:pt x="2827" y="12955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093014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96645-B671-4CB9-9555-86516747A95C}" type="datetimeFigureOut">
              <a:rPr lang="x-none" smtClean="0"/>
              <a:t>10.11.2022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6657-D7D8-445A-945A-27771A43DD2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96956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F9B7-CA01-47F1-951C-585E5967B9DD}" type="datetimeFigureOut">
              <a:rPr lang="x-none" smtClean="0"/>
              <a:t>10.11.2022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1022-2638-4971-AD3C-6ED7BC51562B}" type="slidenum">
              <a:rPr lang="x-none" smtClean="0"/>
              <a:t>‹#›</a:t>
            </a:fld>
            <a:endParaRPr lang="x-non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1196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F9B7-CA01-47F1-951C-585E5967B9DD}" type="datetimeFigureOut">
              <a:rPr lang="x-none" smtClean="0"/>
              <a:t>10.11.2022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1022-2638-4971-AD3C-6ED7BC51562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381077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F9B7-CA01-47F1-951C-585E5967B9DD}" type="datetimeFigureOut">
              <a:rPr lang="x-none" smtClean="0"/>
              <a:t>10.11.2022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1022-2638-4971-AD3C-6ED7BC51562B}" type="slidenum">
              <a:rPr lang="x-none" smtClean="0"/>
              <a:t>‹#›</a:t>
            </a:fld>
            <a:endParaRPr lang="x-non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23142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F9B7-CA01-47F1-951C-585E5967B9DD}" type="datetimeFigureOut">
              <a:rPr lang="x-none" smtClean="0"/>
              <a:t>10.11.2022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1022-2638-4971-AD3C-6ED7BC51562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40681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F9B7-CA01-47F1-951C-585E5967B9DD}" type="datetimeFigureOut">
              <a:rPr lang="x-none" smtClean="0"/>
              <a:t>10.11.2022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1022-2638-4971-AD3C-6ED7BC51562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0010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"/>
          <p:cNvSpPr txBox="1">
            <a:spLocks noGrp="1"/>
          </p:cNvSpPr>
          <p:nvPr>
            <p:ph type="title"/>
          </p:nvPr>
        </p:nvSpPr>
        <p:spPr>
          <a:xfrm>
            <a:off x="2820500" y="3028873"/>
            <a:ext cx="5890000" cy="1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9333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7" name="Google Shape;37;p3"/>
          <p:cNvSpPr txBox="1">
            <a:spLocks noGrp="1"/>
          </p:cNvSpPr>
          <p:nvPr>
            <p:ph type="title" idx="2" hasCustomPrompt="1"/>
          </p:nvPr>
        </p:nvSpPr>
        <p:spPr>
          <a:xfrm>
            <a:off x="2820500" y="1417267"/>
            <a:ext cx="2823600" cy="21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10666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38" name="Google Shape;38;p3"/>
          <p:cNvSpPr txBox="1">
            <a:spLocks noGrp="1"/>
          </p:cNvSpPr>
          <p:nvPr>
            <p:ph type="subTitle" idx="1"/>
          </p:nvPr>
        </p:nvSpPr>
        <p:spPr>
          <a:xfrm>
            <a:off x="2820500" y="4489521"/>
            <a:ext cx="5813600" cy="9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500"/>
              <a:buNone/>
              <a:defRPr/>
            </a:lvl9pPr>
          </a:lstStyle>
          <a:p>
            <a:r>
              <a:rPr lang="ru-RU"/>
              <a:t>Образец подзаголовка</a:t>
            </a:r>
            <a:endParaRPr/>
          </a:p>
        </p:txBody>
      </p:sp>
      <p:sp>
        <p:nvSpPr>
          <p:cNvPr id="39" name="Google Shape;39;p3"/>
          <p:cNvSpPr/>
          <p:nvPr/>
        </p:nvSpPr>
        <p:spPr>
          <a:xfrm>
            <a:off x="9756875" y="-158053"/>
            <a:ext cx="1267063" cy="1090583"/>
          </a:xfrm>
          <a:custGeom>
            <a:avLst/>
            <a:gdLst/>
            <a:ahLst/>
            <a:cxnLst/>
            <a:rect l="l" t="t" r="r" b="b"/>
            <a:pathLst>
              <a:path w="14747" h="12693" extrusionOk="0">
                <a:moveTo>
                  <a:pt x="6516" y="0"/>
                </a:moveTo>
                <a:cubicBezTo>
                  <a:pt x="4057" y="13"/>
                  <a:pt x="2696" y="811"/>
                  <a:pt x="1348" y="2905"/>
                </a:cubicBezTo>
                <a:cubicBezTo>
                  <a:pt x="812" y="3742"/>
                  <a:pt x="419" y="4684"/>
                  <a:pt x="288" y="5679"/>
                </a:cubicBezTo>
                <a:cubicBezTo>
                  <a:pt x="0" y="7720"/>
                  <a:pt x="877" y="9879"/>
                  <a:pt x="2486" y="11200"/>
                </a:cubicBezTo>
                <a:cubicBezTo>
                  <a:pt x="3652" y="12171"/>
                  <a:pt x="5188" y="12693"/>
                  <a:pt x="6709" y="12693"/>
                </a:cubicBezTo>
                <a:cubicBezTo>
                  <a:pt x="7424" y="12693"/>
                  <a:pt x="8137" y="12577"/>
                  <a:pt x="8806" y="12339"/>
                </a:cubicBezTo>
                <a:cubicBezTo>
                  <a:pt x="14747" y="10298"/>
                  <a:pt x="13373" y="602"/>
                  <a:pt x="7223" y="26"/>
                </a:cubicBezTo>
                <a:cubicBezTo>
                  <a:pt x="6974" y="0"/>
                  <a:pt x="6752" y="0"/>
                  <a:pt x="651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0" name="Google Shape;40;p3"/>
          <p:cNvSpPr/>
          <p:nvPr/>
        </p:nvSpPr>
        <p:spPr>
          <a:xfrm>
            <a:off x="9837812" y="-96535"/>
            <a:ext cx="1137323" cy="961616"/>
          </a:xfrm>
          <a:custGeom>
            <a:avLst/>
            <a:gdLst/>
            <a:ahLst/>
            <a:cxnLst/>
            <a:rect l="l" t="t" r="r" b="b"/>
            <a:pathLst>
              <a:path w="13237" h="11192" extrusionOk="0">
                <a:moveTo>
                  <a:pt x="5578" y="0"/>
                </a:moveTo>
                <a:cubicBezTo>
                  <a:pt x="5308" y="0"/>
                  <a:pt x="5032" y="23"/>
                  <a:pt x="4750" y="69"/>
                </a:cubicBezTo>
                <a:cubicBezTo>
                  <a:pt x="4554" y="95"/>
                  <a:pt x="4371" y="135"/>
                  <a:pt x="4174" y="187"/>
                </a:cubicBezTo>
                <a:cubicBezTo>
                  <a:pt x="2068" y="736"/>
                  <a:pt x="1086" y="1731"/>
                  <a:pt x="393" y="3824"/>
                </a:cubicBezTo>
                <a:cubicBezTo>
                  <a:pt x="118" y="4662"/>
                  <a:pt x="0" y="5565"/>
                  <a:pt x="105" y="6428"/>
                </a:cubicBezTo>
                <a:cubicBezTo>
                  <a:pt x="314" y="8247"/>
                  <a:pt x="1544" y="9896"/>
                  <a:pt x="3206" y="10668"/>
                </a:cubicBezTo>
                <a:cubicBezTo>
                  <a:pt x="3954" y="11020"/>
                  <a:pt x="4788" y="11191"/>
                  <a:pt x="5624" y="11191"/>
                </a:cubicBezTo>
                <a:cubicBezTo>
                  <a:pt x="6776" y="11191"/>
                  <a:pt x="7931" y="10865"/>
                  <a:pt x="8872" y="10236"/>
                </a:cubicBezTo>
                <a:cubicBezTo>
                  <a:pt x="13237" y="7322"/>
                  <a:pt x="10468" y="0"/>
                  <a:pt x="557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1" name="Google Shape;41;p3"/>
          <p:cNvSpPr/>
          <p:nvPr/>
        </p:nvSpPr>
        <p:spPr>
          <a:xfrm>
            <a:off x="-646791" y="-488678"/>
            <a:ext cx="1334509" cy="4751119"/>
          </a:xfrm>
          <a:custGeom>
            <a:avLst/>
            <a:gdLst/>
            <a:ahLst/>
            <a:cxnLst/>
            <a:rect l="l" t="t" r="r" b="b"/>
            <a:pathLst>
              <a:path w="15532" h="55297" extrusionOk="0">
                <a:moveTo>
                  <a:pt x="0" y="1"/>
                </a:moveTo>
                <a:cubicBezTo>
                  <a:pt x="1269" y="3965"/>
                  <a:pt x="2408" y="7982"/>
                  <a:pt x="3428" y="12052"/>
                </a:cubicBezTo>
                <a:cubicBezTo>
                  <a:pt x="5234" y="19248"/>
                  <a:pt x="6673" y="26549"/>
                  <a:pt x="8112" y="33824"/>
                </a:cubicBezTo>
                <a:cubicBezTo>
                  <a:pt x="8832" y="37475"/>
                  <a:pt x="9552" y="41126"/>
                  <a:pt x="10324" y="44750"/>
                </a:cubicBezTo>
                <a:cubicBezTo>
                  <a:pt x="10690" y="46569"/>
                  <a:pt x="11083" y="48388"/>
                  <a:pt x="11501" y="50193"/>
                </a:cubicBezTo>
                <a:cubicBezTo>
                  <a:pt x="11685" y="51096"/>
                  <a:pt x="11907" y="52012"/>
                  <a:pt x="12116" y="52915"/>
                </a:cubicBezTo>
                <a:cubicBezTo>
                  <a:pt x="12286" y="53582"/>
                  <a:pt x="12326" y="54825"/>
                  <a:pt x="12836" y="55296"/>
                </a:cubicBezTo>
                <a:cubicBezTo>
                  <a:pt x="13595" y="53844"/>
                  <a:pt x="13556" y="51685"/>
                  <a:pt x="13687" y="50062"/>
                </a:cubicBezTo>
                <a:cubicBezTo>
                  <a:pt x="14773" y="37200"/>
                  <a:pt x="15113" y="24273"/>
                  <a:pt x="15388" y="11358"/>
                </a:cubicBezTo>
                <a:cubicBezTo>
                  <a:pt x="15466" y="7956"/>
                  <a:pt x="15531" y="4528"/>
                  <a:pt x="15191" y="1152"/>
                </a:cubicBezTo>
                <a:cubicBezTo>
                  <a:pt x="15178" y="891"/>
                  <a:pt x="15126" y="603"/>
                  <a:pt x="14930" y="446"/>
                </a:cubicBezTo>
                <a:cubicBezTo>
                  <a:pt x="14746" y="302"/>
                  <a:pt x="14498" y="276"/>
                  <a:pt x="14275" y="276"/>
                </a:cubicBezTo>
                <a:cubicBezTo>
                  <a:pt x="9513" y="184"/>
                  <a:pt x="4763" y="105"/>
                  <a:pt x="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42" name="Google Shape;42;p3"/>
          <p:cNvGrpSpPr/>
          <p:nvPr/>
        </p:nvGrpSpPr>
        <p:grpSpPr>
          <a:xfrm>
            <a:off x="-331968" y="-488674"/>
            <a:ext cx="1019699" cy="1888780"/>
            <a:chOff x="2310249" y="4723119"/>
            <a:chExt cx="764774" cy="1416585"/>
          </a:xfrm>
        </p:grpSpPr>
        <p:sp>
          <p:nvSpPr>
            <p:cNvPr id="43" name="Google Shape;43;p3"/>
            <p:cNvSpPr/>
            <p:nvPr/>
          </p:nvSpPr>
          <p:spPr>
            <a:xfrm>
              <a:off x="2310249" y="4723119"/>
              <a:ext cx="764774" cy="1416585"/>
            </a:xfrm>
            <a:custGeom>
              <a:avLst/>
              <a:gdLst/>
              <a:ahLst/>
              <a:cxnLst/>
              <a:rect l="l" t="t" r="r" b="b"/>
              <a:pathLst>
                <a:path w="11868" h="21983" extrusionOk="0">
                  <a:moveTo>
                    <a:pt x="11043" y="1"/>
                  </a:moveTo>
                  <a:lnTo>
                    <a:pt x="11685" y="19091"/>
                  </a:lnTo>
                  <a:cubicBezTo>
                    <a:pt x="11711" y="19850"/>
                    <a:pt x="11698" y="20661"/>
                    <a:pt x="11161" y="21132"/>
                  </a:cubicBezTo>
                  <a:cubicBezTo>
                    <a:pt x="10782" y="21486"/>
                    <a:pt x="10219" y="21551"/>
                    <a:pt x="9656" y="21577"/>
                  </a:cubicBezTo>
                  <a:cubicBezTo>
                    <a:pt x="6451" y="21787"/>
                    <a:pt x="3180" y="21813"/>
                    <a:pt x="0" y="21826"/>
                  </a:cubicBezTo>
                  <a:lnTo>
                    <a:pt x="0" y="21983"/>
                  </a:lnTo>
                  <a:cubicBezTo>
                    <a:pt x="3180" y="21970"/>
                    <a:pt x="6464" y="21944"/>
                    <a:pt x="9643" y="21747"/>
                  </a:cubicBezTo>
                  <a:cubicBezTo>
                    <a:pt x="10258" y="21695"/>
                    <a:pt x="10821" y="21630"/>
                    <a:pt x="11253" y="21250"/>
                  </a:cubicBezTo>
                  <a:cubicBezTo>
                    <a:pt x="11842" y="20740"/>
                    <a:pt x="11868" y="19863"/>
                    <a:pt x="11842" y="19091"/>
                  </a:cubicBezTo>
                  <a:lnTo>
                    <a:pt x="11200" y="1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" name="Google Shape;44;p3"/>
            <p:cNvSpPr/>
            <p:nvPr/>
          </p:nvSpPr>
          <p:spPr>
            <a:xfrm>
              <a:off x="2365023" y="4758561"/>
              <a:ext cx="650135" cy="1338999"/>
            </a:xfrm>
            <a:custGeom>
              <a:avLst/>
              <a:gdLst/>
              <a:ahLst/>
              <a:cxnLst/>
              <a:rect l="l" t="t" r="r" b="b"/>
              <a:pathLst>
                <a:path w="10089" h="20779" extrusionOk="0">
                  <a:moveTo>
                    <a:pt x="9592" y="0"/>
                  </a:moveTo>
                  <a:lnTo>
                    <a:pt x="9919" y="17167"/>
                  </a:lnTo>
                  <a:cubicBezTo>
                    <a:pt x="9932" y="17743"/>
                    <a:pt x="9932" y="18332"/>
                    <a:pt x="9893" y="18908"/>
                  </a:cubicBezTo>
                  <a:cubicBezTo>
                    <a:pt x="9866" y="19562"/>
                    <a:pt x="9670" y="19967"/>
                    <a:pt x="9343" y="20151"/>
                  </a:cubicBezTo>
                  <a:cubicBezTo>
                    <a:pt x="9160" y="20242"/>
                    <a:pt x="8950" y="20255"/>
                    <a:pt x="8754" y="20281"/>
                  </a:cubicBezTo>
                  <a:cubicBezTo>
                    <a:pt x="5862" y="20491"/>
                    <a:pt x="2918" y="20622"/>
                    <a:pt x="1" y="20622"/>
                  </a:cubicBezTo>
                  <a:lnTo>
                    <a:pt x="1" y="20779"/>
                  </a:lnTo>
                  <a:cubicBezTo>
                    <a:pt x="2918" y="20766"/>
                    <a:pt x="5862" y="20648"/>
                    <a:pt x="8754" y="20438"/>
                  </a:cubicBezTo>
                  <a:cubicBezTo>
                    <a:pt x="8963" y="20425"/>
                    <a:pt x="9199" y="20412"/>
                    <a:pt x="9408" y="20295"/>
                  </a:cubicBezTo>
                  <a:cubicBezTo>
                    <a:pt x="9801" y="20098"/>
                    <a:pt x="10010" y="19640"/>
                    <a:pt x="10063" y="18921"/>
                  </a:cubicBezTo>
                  <a:cubicBezTo>
                    <a:pt x="10089" y="18332"/>
                    <a:pt x="10089" y="17743"/>
                    <a:pt x="10076" y="17167"/>
                  </a:cubicBezTo>
                  <a:lnTo>
                    <a:pt x="9749" y="0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2399627" y="4761074"/>
              <a:ext cx="559919" cy="1287576"/>
            </a:xfrm>
            <a:custGeom>
              <a:avLst/>
              <a:gdLst/>
              <a:ahLst/>
              <a:cxnLst/>
              <a:rect l="l" t="t" r="r" b="b"/>
              <a:pathLst>
                <a:path w="8689" h="19981" extrusionOk="0">
                  <a:moveTo>
                    <a:pt x="8440" y="1"/>
                  </a:moveTo>
                  <a:cubicBezTo>
                    <a:pt x="8531" y="6059"/>
                    <a:pt x="8531" y="12208"/>
                    <a:pt x="8466" y="18280"/>
                  </a:cubicBezTo>
                  <a:cubicBezTo>
                    <a:pt x="8440" y="18685"/>
                    <a:pt x="8426" y="19156"/>
                    <a:pt x="8112" y="19405"/>
                  </a:cubicBezTo>
                  <a:cubicBezTo>
                    <a:pt x="7916" y="19562"/>
                    <a:pt x="7628" y="19601"/>
                    <a:pt x="7327" y="19627"/>
                  </a:cubicBezTo>
                  <a:cubicBezTo>
                    <a:pt x="5807" y="19751"/>
                    <a:pt x="4271" y="19817"/>
                    <a:pt x="2740" y="19817"/>
                  </a:cubicBezTo>
                  <a:cubicBezTo>
                    <a:pt x="1832" y="19817"/>
                    <a:pt x="927" y="19794"/>
                    <a:pt x="26" y="19745"/>
                  </a:cubicBezTo>
                  <a:lnTo>
                    <a:pt x="0" y="19915"/>
                  </a:lnTo>
                  <a:cubicBezTo>
                    <a:pt x="916" y="19955"/>
                    <a:pt x="1858" y="19981"/>
                    <a:pt x="2787" y="19981"/>
                  </a:cubicBezTo>
                  <a:cubicBezTo>
                    <a:pt x="4305" y="19981"/>
                    <a:pt x="5823" y="19915"/>
                    <a:pt x="7354" y="19798"/>
                  </a:cubicBezTo>
                  <a:cubicBezTo>
                    <a:pt x="7681" y="19784"/>
                    <a:pt x="7982" y="19732"/>
                    <a:pt x="8230" y="19536"/>
                  </a:cubicBezTo>
                  <a:cubicBezTo>
                    <a:pt x="8597" y="19235"/>
                    <a:pt x="8623" y="18738"/>
                    <a:pt x="8623" y="18280"/>
                  </a:cubicBezTo>
                  <a:cubicBezTo>
                    <a:pt x="8688" y="12208"/>
                    <a:pt x="8675" y="6059"/>
                    <a:pt x="8610" y="1"/>
                  </a:cubicBez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2391186" y="4759399"/>
              <a:ext cx="530406" cy="1249620"/>
            </a:xfrm>
            <a:custGeom>
              <a:avLst/>
              <a:gdLst/>
              <a:ahLst/>
              <a:cxnLst/>
              <a:rect l="l" t="t" r="r" b="b"/>
              <a:pathLst>
                <a:path w="8231" h="19392" extrusionOk="0">
                  <a:moveTo>
                    <a:pt x="7916" y="0"/>
                  </a:moveTo>
                  <a:cubicBezTo>
                    <a:pt x="8047" y="5771"/>
                    <a:pt x="8047" y="11633"/>
                    <a:pt x="7890" y="17403"/>
                  </a:cubicBezTo>
                  <a:cubicBezTo>
                    <a:pt x="7864" y="17939"/>
                    <a:pt x="7812" y="18476"/>
                    <a:pt x="7432" y="18738"/>
                  </a:cubicBezTo>
                  <a:cubicBezTo>
                    <a:pt x="7236" y="18895"/>
                    <a:pt x="6961" y="18921"/>
                    <a:pt x="6660" y="18960"/>
                  </a:cubicBezTo>
                  <a:cubicBezTo>
                    <a:pt x="4587" y="19144"/>
                    <a:pt x="2491" y="19236"/>
                    <a:pt x="415" y="19236"/>
                  </a:cubicBezTo>
                  <a:cubicBezTo>
                    <a:pt x="277" y="19236"/>
                    <a:pt x="138" y="19236"/>
                    <a:pt x="0" y="19235"/>
                  </a:cubicBezTo>
                  <a:lnTo>
                    <a:pt x="0" y="19392"/>
                  </a:lnTo>
                  <a:lnTo>
                    <a:pt x="510" y="19392"/>
                  </a:lnTo>
                  <a:cubicBezTo>
                    <a:pt x="2552" y="19392"/>
                    <a:pt x="4632" y="19313"/>
                    <a:pt x="6673" y="19117"/>
                  </a:cubicBezTo>
                  <a:cubicBezTo>
                    <a:pt x="7000" y="19104"/>
                    <a:pt x="7288" y="19052"/>
                    <a:pt x="7524" y="18895"/>
                  </a:cubicBezTo>
                  <a:cubicBezTo>
                    <a:pt x="7956" y="18581"/>
                    <a:pt x="8034" y="18005"/>
                    <a:pt x="8047" y="17416"/>
                  </a:cubicBezTo>
                  <a:cubicBezTo>
                    <a:pt x="8217" y="11633"/>
                    <a:pt x="8230" y="5771"/>
                    <a:pt x="8086" y="0"/>
                  </a:cubicBez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" name="Google Shape;47;p3"/>
            <p:cNvSpPr/>
            <p:nvPr/>
          </p:nvSpPr>
          <p:spPr>
            <a:xfrm>
              <a:off x="2410582" y="4768678"/>
              <a:ext cx="463775" cy="1185567"/>
            </a:xfrm>
            <a:custGeom>
              <a:avLst/>
              <a:gdLst/>
              <a:ahLst/>
              <a:cxnLst/>
              <a:rect l="l" t="t" r="r" b="b"/>
              <a:pathLst>
                <a:path w="7197" h="18398" extrusionOk="0">
                  <a:moveTo>
                    <a:pt x="7027" y="0"/>
                  </a:moveTo>
                  <a:lnTo>
                    <a:pt x="6830" y="16919"/>
                  </a:lnTo>
                  <a:cubicBezTo>
                    <a:pt x="6830" y="17298"/>
                    <a:pt x="6791" y="17691"/>
                    <a:pt x="6529" y="17900"/>
                  </a:cubicBezTo>
                  <a:cubicBezTo>
                    <a:pt x="6359" y="18005"/>
                    <a:pt x="6137" y="18018"/>
                    <a:pt x="5888" y="18044"/>
                  </a:cubicBezTo>
                  <a:cubicBezTo>
                    <a:pt x="3939" y="18136"/>
                    <a:pt x="1963" y="18201"/>
                    <a:pt x="0" y="18240"/>
                  </a:cubicBezTo>
                  <a:lnTo>
                    <a:pt x="0" y="18397"/>
                  </a:lnTo>
                  <a:cubicBezTo>
                    <a:pt x="1963" y="18371"/>
                    <a:pt x="3939" y="18306"/>
                    <a:pt x="5901" y="18201"/>
                  </a:cubicBezTo>
                  <a:cubicBezTo>
                    <a:pt x="6124" y="18201"/>
                    <a:pt x="6412" y="18188"/>
                    <a:pt x="6621" y="18018"/>
                  </a:cubicBezTo>
                  <a:cubicBezTo>
                    <a:pt x="6948" y="17795"/>
                    <a:pt x="7000" y="17351"/>
                    <a:pt x="7000" y="16919"/>
                  </a:cubicBezTo>
                  <a:lnTo>
                    <a:pt x="7197" y="0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" name="Google Shape;48;p3"/>
            <p:cNvSpPr/>
            <p:nvPr/>
          </p:nvSpPr>
          <p:spPr>
            <a:xfrm>
              <a:off x="2413933" y="4781308"/>
              <a:ext cx="419118" cy="1121514"/>
            </a:xfrm>
            <a:custGeom>
              <a:avLst/>
              <a:gdLst/>
              <a:ahLst/>
              <a:cxnLst/>
              <a:rect l="l" t="t" r="r" b="b"/>
              <a:pathLst>
                <a:path w="6504" h="17404" extrusionOk="0">
                  <a:moveTo>
                    <a:pt x="6346" y="1"/>
                  </a:moveTo>
                  <a:cubicBezTo>
                    <a:pt x="6242" y="5496"/>
                    <a:pt x="6085" y="11096"/>
                    <a:pt x="5889" y="16592"/>
                  </a:cubicBezTo>
                  <a:cubicBezTo>
                    <a:pt x="5889" y="16788"/>
                    <a:pt x="5849" y="16958"/>
                    <a:pt x="5732" y="17050"/>
                  </a:cubicBezTo>
                  <a:cubicBezTo>
                    <a:pt x="5666" y="17089"/>
                    <a:pt x="5574" y="17115"/>
                    <a:pt x="5444" y="17115"/>
                  </a:cubicBezTo>
                  <a:lnTo>
                    <a:pt x="0" y="17246"/>
                  </a:lnTo>
                  <a:lnTo>
                    <a:pt x="0" y="17403"/>
                  </a:lnTo>
                  <a:lnTo>
                    <a:pt x="5444" y="17259"/>
                  </a:lnTo>
                  <a:cubicBezTo>
                    <a:pt x="5561" y="17246"/>
                    <a:pt x="5718" y="17246"/>
                    <a:pt x="5836" y="17155"/>
                  </a:cubicBezTo>
                  <a:cubicBezTo>
                    <a:pt x="6019" y="17050"/>
                    <a:pt x="6032" y="16814"/>
                    <a:pt x="6046" y="16592"/>
                  </a:cubicBezTo>
                  <a:cubicBezTo>
                    <a:pt x="6255" y="11096"/>
                    <a:pt x="6412" y="5509"/>
                    <a:pt x="6503" y="1"/>
                  </a:cubicBez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" name="Google Shape;49;p3"/>
            <p:cNvSpPr/>
            <p:nvPr/>
          </p:nvSpPr>
          <p:spPr>
            <a:xfrm>
              <a:off x="2373465" y="4781308"/>
              <a:ext cx="403072" cy="1075117"/>
            </a:xfrm>
            <a:custGeom>
              <a:avLst/>
              <a:gdLst/>
              <a:ahLst/>
              <a:cxnLst/>
              <a:rect l="l" t="t" r="r" b="b"/>
              <a:pathLst>
                <a:path w="6255" h="16684" extrusionOk="0">
                  <a:moveTo>
                    <a:pt x="6072" y="1"/>
                  </a:moveTo>
                  <a:cubicBezTo>
                    <a:pt x="6072" y="5077"/>
                    <a:pt x="5954" y="10207"/>
                    <a:pt x="5731" y="15257"/>
                  </a:cubicBezTo>
                  <a:cubicBezTo>
                    <a:pt x="5692" y="15689"/>
                    <a:pt x="5627" y="16173"/>
                    <a:pt x="5273" y="16343"/>
                  </a:cubicBezTo>
                  <a:cubicBezTo>
                    <a:pt x="5143" y="16409"/>
                    <a:pt x="4986" y="16409"/>
                    <a:pt x="4842" y="16409"/>
                  </a:cubicBezTo>
                  <a:lnTo>
                    <a:pt x="0" y="16526"/>
                  </a:lnTo>
                  <a:lnTo>
                    <a:pt x="0" y="16683"/>
                  </a:lnTo>
                  <a:lnTo>
                    <a:pt x="4842" y="16566"/>
                  </a:lnTo>
                  <a:cubicBezTo>
                    <a:pt x="4986" y="16566"/>
                    <a:pt x="5169" y="16553"/>
                    <a:pt x="5339" y="16487"/>
                  </a:cubicBezTo>
                  <a:cubicBezTo>
                    <a:pt x="5797" y="16291"/>
                    <a:pt x="5875" y="15741"/>
                    <a:pt x="5888" y="15283"/>
                  </a:cubicBezTo>
                  <a:cubicBezTo>
                    <a:pt x="6137" y="10207"/>
                    <a:pt x="6255" y="5077"/>
                    <a:pt x="6229" y="1"/>
                  </a:cubicBez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" name="Google Shape;50;p3"/>
            <p:cNvSpPr/>
            <p:nvPr/>
          </p:nvSpPr>
          <p:spPr>
            <a:xfrm>
              <a:off x="2382744" y="4776282"/>
              <a:ext cx="344045" cy="1027882"/>
            </a:xfrm>
            <a:custGeom>
              <a:avLst/>
              <a:gdLst/>
              <a:ahLst/>
              <a:cxnLst/>
              <a:rect l="l" t="t" r="r" b="b"/>
              <a:pathLst>
                <a:path w="5339" h="15951" extrusionOk="0">
                  <a:moveTo>
                    <a:pt x="5169" y="0"/>
                  </a:moveTo>
                  <a:cubicBezTo>
                    <a:pt x="5129" y="4854"/>
                    <a:pt x="5077" y="9866"/>
                    <a:pt x="4776" y="14786"/>
                  </a:cubicBezTo>
                  <a:cubicBezTo>
                    <a:pt x="4763" y="15100"/>
                    <a:pt x="4737" y="15401"/>
                    <a:pt x="4541" y="15584"/>
                  </a:cubicBezTo>
                  <a:cubicBezTo>
                    <a:pt x="4357" y="15767"/>
                    <a:pt x="4057" y="15780"/>
                    <a:pt x="3756" y="15780"/>
                  </a:cubicBezTo>
                  <a:lnTo>
                    <a:pt x="0" y="15767"/>
                  </a:lnTo>
                  <a:lnTo>
                    <a:pt x="0" y="15924"/>
                  </a:lnTo>
                  <a:lnTo>
                    <a:pt x="3756" y="15950"/>
                  </a:lnTo>
                  <a:lnTo>
                    <a:pt x="3782" y="15950"/>
                  </a:lnTo>
                  <a:cubicBezTo>
                    <a:pt x="4109" y="15950"/>
                    <a:pt x="4423" y="15911"/>
                    <a:pt x="4632" y="15702"/>
                  </a:cubicBezTo>
                  <a:cubicBezTo>
                    <a:pt x="4881" y="15466"/>
                    <a:pt x="4933" y="15126"/>
                    <a:pt x="4946" y="14786"/>
                  </a:cubicBezTo>
                  <a:cubicBezTo>
                    <a:pt x="5221" y="9866"/>
                    <a:pt x="5287" y="4854"/>
                    <a:pt x="5339" y="0"/>
                  </a:cubicBez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" name="Google Shape;51;p3"/>
            <p:cNvSpPr/>
            <p:nvPr/>
          </p:nvSpPr>
          <p:spPr>
            <a:xfrm>
              <a:off x="2388608" y="4771191"/>
              <a:ext cx="281732" cy="978135"/>
            </a:xfrm>
            <a:custGeom>
              <a:avLst/>
              <a:gdLst/>
              <a:ahLst/>
              <a:cxnLst/>
              <a:rect l="l" t="t" r="r" b="b"/>
              <a:pathLst>
                <a:path w="4372" h="15179" extrusionOk="0">
                  <a:moveTo>
                    <a:pt x="4214" y="1"/>
                  </a:moveTo>
                  <a:lnTo>
                    <a:pt x="4070" y="14132"/>
                  </a:lnTo>
                  <a:cubicBezTo>
                    <a:pt x="4070" y="14302"/>
                    <a:pt x="4070" y="14551"/>
                    <a:pt x="3952" y="14721"/>
                  </a:cubicBezTo>
                  <a:cubicBezTo>
                    <a:pt x="3769" y="14996"/>
                    <a:pt x="3364" y="15009"/>
                    <a:pt x="2984" y="15009"/>
                  </a:cubicBezTo>
                  <a:lnTo>
                    <a:pt x="1" y="14943"/>
                  </a:lnTo>
                  <a:lnTo>
                    <a:pt x="1" y="15113"/>
                  </a:lnTo>
                  <a:lnTo>
                    <a:pt x="2984" y="15179"/>
                  </a:lnTo>
                  <a:lnTo>
                    <a:pt x="3089" y="15179"/>
                  </a:lnTo>
                  <a:cubicBezTo>
                    <a:pt x="3481" y="15179"/>
                    <a:pt x="3874" y="15126"/>
                    <a:pt x="4083" y="14812"/>
                  </a:cubicBezTo>
                  <a:cubicBezTo>
                    <a:pt x="4227" y="14603"/>
                    <a:pt x="4227" y="14341"/>
                    <a:pt x="4227" y="14132"/>
                  </a:cubicBezTo>
                  <a:lnTo>
                    <a:pt x="4371" y="1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2397050" y="4780471"/>
              <a:ext cx="229406" cy="915757"/>
            </a:xfrm>
            <a:custGeom>
              <a:avLst/>
              <a:gdLst/>
              <a:ahLst/>
              <a:cxnLst/>
              <a:rect l="l" t="t" r="r" b="b"/>
              <a:pathLst>
                <a:path w="3560" h="14211" extrusionOk="0">
                  <a:moveTo>
                    <a:pt x="3220" y="1"/>
                  </a:moveTo>
                  <a:cubicBezTo>
                    <a:pt x="3403" y="4515"/>
                    <a:pt x="3364" y="9107"/>
                    <a:pt x="3102" y="13622"/>
                  </a:cubicBezTo>
                  <a:cubicBezTo>
                    <a:pt x="3102" y="13752"/>
                    <a:pt x="3089" y="13896"/>
                    <a:pt x="2984" y="13962"/>
                  </a:cubicBezTo>
                  <a:cubicBezTo>
                    <a:pt x="2919" y="14014"/>
                    <a:pt x="2827" y="14027"/>
                    <a:pt x="2722" y="14027"/>
                  </a:cubicBezTo>
                  <a:cubicBezTo>
                    <a:pt x="2492" y="14034"/>
                    <a:pt x="2261" y="14037"/>
                    <a:pt x="2028" y="14037"/>
                  </a:cubicBezTo>
                  <a:cubicBezTo>
                    <a:pt x="1360" y="14037"/>
                    <a:pt x="683" y="14010"/>
                    <a:pt x="14" y="13962"/>
                  </a:cubicBezTo>
                  <a:lnTo>
                    <a:pt x="1" y="14132"/>
                  </a:lnTo>
                  <a:cubicBezTo>
                    <a:pt x="655" y="14184"/>
                    <a:pt x="1283" y="14197"/>
                    <a:pt x="1937" y="14197"/>
                  </a:cubicBezTo>
                  <a:cubicBezTo>
                    <a:pt x="2199" y="14197"/>
                    <a:pt x="2461" y="14197"/>
                    <a:pt x="2722" y="14210"/>
                  </a:cubicBezTo>
                  <a:cubicBezTo>
                    <a:pt x="2827" y="14210"/>
                    <a:pt x="2971" y="14197"/>
                    <a:pt x="3089" y="14119"/>
                  </a:cubicBezTo>
                  <a:cubicBezTo>
                    <a:pt x="3233" y="14001"/>
                    <a:pt x="3246" y="13805"/>
                    <a:pt x="3272" y="13635"/>
                  </a:cubicBezTo>
                  <a:cubicBezTo>
                    <a:pt x="3534" y="9107"/>
                    <a:pt x="3560" y="4528"/>
                    <a:pt x="3377" y="1"/>
                  </a:cubicBez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" name="Google Shape;53;p3"/>
            <p:cNvSpPr/>
            <p:nvPr/>
          </p:nvSpPr>
          <p:spPr>
            <a:xfrm>
              <a:off x="2377653" y="4763587"/>
              <a:ext cx="190614" cy="888756"/>
            </a:xfrm>
            <a:custGeom>
              <a:avLst/>
              <a:gdLst/>
              <a:ahLst/>
              <a:cxnLst/>
              <a:rect l="l" t="t" r="r" b="b"/>
              <a:pathLst>
                <a:path w="2958" h="13792" extrusionOk="0">
                  <a:moveTo>
                    <a:pt x="2801" y="1"/>
                  </a:moveTo>
                  <a:lnTo>
                    <a:pt x="2670" y="12955"/>
                  </a:lnTo>
                  <a:cubicBezTo>
                    <a:pt x="2670" y="13112"/>
                    <a:pt x="2657" y="13282"/>
                    <a:pt x="2552" y="13373"/>
                  </a:cubicBezTo>
                  <a:cubicBezTo>
                    <a:pt x="2474" y="13465"/>
                    <a:pt x="2356" y="13465"/>
                    <a:pt x="2212" y="13478"/>
                  </a:cubicBezTo>
                  <a:lnTo>
                    <a:pt x="1" y="13622"/>
                  </a:lnTo>
                  <a:lnTo>
                    <a:pt x="14" y="13792"/>
                  </a:lnTo>
                  <a:lnTo>
                    <a:pt x="2212" y="13635"/>
                  </a:lnTo>
                  <a:cubicBezTo>
                    <a:pt x="2343" y="13635"/>
                    <a:pt x="2513" y="13622"/>
                    <a:pt x="2644" y="13504"/>
                  </a:cubicBezTo>
                  <a:cubicBezTo>
                    <a:pt x="2814" y="13360"/>
                    <a:pt x="2827" y="13151"/>
                    <a:pt x="2827" y="12955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4" name="Google Shape;54;p3"/>
          <p:cNvGrpSpPr/>
          <p:nvPr/>
        </p:nvGrpSpPr>
        <p:grpSpPr>
          <a:xfrm rot="10800000" flipH="1">
            <a:off x="8847213" y="-1249865"/>
            <a:ext cx="4004159" cy="4773925"/>
            <a:chOff x="2274807" y="5319447"/>
            <a:chExt cx="3003420" cy="3580802"/>
          </a:xfrm>
        </p:grpSpPr>
        <p:sp>
          <p:nvSpPr>
            <p:cNvPr id="55" name="Google Shape;55;p3"/>
            <p:cNvSpPr/>
            <p:nvPr/>
          </p:nvSpPr>
          <p:spPr>
            <a:xfrm>
              <a:off x="2274807" y="5634301"/>
              <a:ext cx="3003420" cy="3207823"/>
            </a:xfrm>
            <a:custGeom>
              <a:avLst/>
              <a:gdLst/>
              <a:ahLst/>
              <a:cxnLst/>
              <a:rect l="l" t="t" r="r" b="b"/>
              <a:pathLst>
                <a:path w="46608" h="49780" extrusionOk="0">
                  <a:moveTo>
                    <a:pt x="44723" y="0"/>
                  </a:moveTo>
                  <a:cubicBezTo>
                    <a:pt x="42714" y="0"/>
                    <a:pt x="40675" y="88"/>
                    <a:pt x="38705" y="516"/>
                  </a:cubicBezTo>
                  <a:cubicBezTo>
                    <a:pt x="35813" y="1170"/>
                    <a:pt x="33497" y="2544"/>
                    <a:pt x="32162" y="4415"/>
                  </a:cubicBezTo>
                  <a:cubicBezTo>
                    <a:pt x="30252" y="7097"/>
                    <a:pt x="30461" y="10525"/>
                    <a:pt x="30658" y="13574"/>
                  </a:cubicBezTo>
                  <a:cubicBezTo>
                    <a:pt x="30919" y="17722"/>
                    <a:pt x="31103" y="22184"/>
                    <a:pt x="30723" y="26593"/>
                  </a:cubicBezTo>
                  <a:cubicBezTo>
                    <a:pt x="30566" y="28360"/>
                    <a:pt x="30317" y="30218"/>
                    <a:pt x="29454" y="31840"/>
                  </a:cubicBezTo>
                  <a:cubicBezTo>
                    <a:pt x="28342" y="33947"/>
                    <a:pt x="25620" y="36760"/>
                    <a:pt x="19065" y="38095"/>
                  </a:cubicBezTo>
                  <a:cubicBezTo>
                    <a:pt x="17495" y="38422"/>
                    <a:pt x="15898" y="38631"/>
                    <a:pt x="14328" y="38840"/>
                  </a:cubicBezTo>
                  <a:cubicBezTo>
                    <a:pt x="11672" y="39194"/>
                    <a:pt x="8937" y="39573"/>
                    <a:pt x="6386" y="40424"/>
                  </a:cubicBezTo>
                  <a:cubicBezTo>
                    <a:pt x="3703" y="41326"/>
                    <a:pt x="1898" y="42622"/>
                    <a:pt x="956" y="44270"/>
                  </a:cubicBezTo>
                  <a:cubicBezTo>
                    <a:pt x="0" y="45985"/>
                    <a:pt x="27" y="48000"/>
                    <a:pt x="79" y="49779"/>
                  </a:cubicBezTo>
                  <a:lnTo>
                    <a:pt x="249" y="49766"/>
                  </a:lnTo>
                  <a:cubicBezTo>
                    <a:pt x="210" y="48000"/>
                    <a:pt x="158" y="45998"/>
                    <a:pt x="1100" y="44336"/>
                  </a:cubicBezTo>
                  <a:cubicBezTo>
                    <a:pt x="2002" y="42713"/>
                    <a:pt x="3808" y="41457"/>
                    <a:pt x="6438" y="40567"/>
                  </a:cubicBezTo>
                  <a:cubicBezTo>
                    <a:pt x="8977" y="39730"/>
                    <a:pt x="11698" y="39364"/>
                    <a:pt x="14341" y="38997"/>
                  </a:cubicBezTo>
                  <a:cubicBezTo>
                    <a:pt x="15911" y="38788"/>
                    <a:pt x="17521" y="38566"/>
                    <a:pt x="19104" y="38252"/>
                  </a:cubicBezTo>
                  <a:cubicBezTo>
                    <a:pt x="25725" y="36904"/>
                    <a:pt x="28473" y="34064"/>
                    <a:pt x="29598" y="31919"/>
                  </a:cubicBezTo>
                  <a:cubicBezTo>
                    <a:pt x="30475" y="30270"/>
                    <a:pt x="30736" y="28386"/>
                    <a:pt x="30893" y="26606"/>
                  </a:cubicBezTo>
                  <a:cubicBezTo>
                    <a:pt x="31273" y="22184"/>
                    <a:pt x="31089" y="17722"/>
                    <a:pt x="30828" y="13561"/>
                  </a:cubicBezTo>
                  <a:cubicBezTo>
                    <a:pt x="30645" y="10551"/>
                    <a:pt x="30435" y="7149"/>
                    <a:pt x="32293" y="4506"/>
                  </a:cubicBezTo>
                  <a:cubicBezTo>
                    <a:pt x="33589" y="2674"/>
                    <a:pt x="35878" y="1327"/>
                    <a:pt x="38744" y="686"/>
                  </a:cubicBezTo>
                  <a:cubicBezTo>
                    <a:pt x="40729" y="240"/>
                    <a:pt x="42792" y="163"/>
                    <a:pt x="44831" y="163"/>
                  </a:cubicBezTo>
                  <a:cubicBezTo>
                    <a:pt x="45426" y="163"/>
                    <a:pt x="46019" y="169"/>
                    <a:pt x="46608" y="175"/>
                  </a:cubicBezTo>
                  <a:lnTo>
                    <a:pt x="46608" y="18"/>
                  </a:lnTo>
                  <a:cubicBezTo>
                    <a:pt x="45985" y="9"/>
                    <a:pt x="45355" y="0"/>
                    <a:pt x="44723" y="0"/>
                  </a:cubicBez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2284086" y="5679602"/>
              <a:ext cx="2973068" cy="3097566"/>
            </a:xfrm>
            <a:custGeom>
              <a:avLst/>
              <a:gdLst/>
              <a:ahLst/>
              <a:cxnLst/>
              <a:rect l="l" t="t" r="r" b="b"/>
              <a:pathLst>
                <a:path w="46137" h="48069" extrusionOk="0">
                  <a:moveTo>
                    <a:pt x="42693" y="1"/>
                  </a:moveTo>
                  <a:cubicBezTo>
                    <a:pt x="40819" y="1"/>
                    <a:pt x="39194" y="255"/>
                    <a:pt x="37776" y="781"/>
                  </a:cubicBezTo>
                  <a:cubicBezTo>
                    <a:pt x="34819" y="1880"/>
                    <a:pt x="32738" y="3659"/>
                    <a:pt x="31940" y="5818"/>
                  </a:cubicBezTo>
                  <a:cubicBezTo>
                    <a:pt x="31299" y="7532"/>
                    <a:pt x="31286" y="9835"/>
                    <a:pt x="31390" y="12086"/>
                  </a:cubicBezTo>
                  <a:cubicBezTo>
                    <a:pt x="31417" y="12766"/>
                    <a:pt x="31456" y="13473"/>
                    <a:pt x="31482" y="14153"/>
                  </a:cubicBezTo>
                  <a:cubicBezTo>
                    <a:pt x="31626" y="17215"/>
                    <a:pt x="31757" y="20094"/>
                    <a:pt x="31613" y="23142"/>
                  </a:cubicBezTo>
                  <a:cubicBezTo>
                    <a:pt x="31456" y="26309"/>
                    <a:pt x="31103" y="29920"/>
                    <a:pt x="29035" y="32694"/>
                  </a:cubicBezTo>
                  <a:cubicBezTo>
                    <a:pt x="27112" y="35246"/>
                    <a:pt x="23775" y="37051"/>
                    <a:pt x="19104" y="38072"/>
                  </a:cubicBezTo>
                  <a:cubicBezTo>
                    <a:pt x="17495" y="38425"/>
                    <a:pt x="15833" y="38674"/>
                    <a:pt x="14223" y="38922"/>
                  </a:cubicBezTo>
                  <a:cubicBezTo>
                    <a:pt x="11986" y="39263"/>
                    <a:pt x="9683" y="39603"/>
                    <a:pt x="7485" y="40231"/>
                  </a:cubicBezTo>
                  <a:cubicBezTo>
                    <a:pt x="5117" y="40898"/>
                    <a:pt x="3455" y="41749"/>
                    <a:pt x="2225" y="42913"/>
                  </a:cubicBezTo>
                  <a:cubicBezTo>
                    <a:pt x="655" y="44379"/>
                    <a:pt x="0" y="46368"/>
                    <a:pt x="485" y="48069"/>
                  </a:cubicBezTo>
                  <a:lnTo>
                    <a:pt x="642" y="47977"/>
                  </a:lnTo>
                  <a:cubicBezTo>
                    <a:pt x="157" y="46368"/>
                    <a:pt x="825" y="44405"/>
                    <a:pt x="2316" y="42992"/>
                  </a:cubicBezTo>
                  <a:cubicBezTo>
                    <a:pt x="3533" y="41866"/>
                    <a:pt x="5182" y="41029"/>
                    <a:pt x="7524" y="40362"/>
                  </a:cubicBezTo>
                  <a:cubicBezTo>
                    <a:pt x="9709" y="39747"/>
                    <a:pt x="12025" y="39393"/>
                    <a:pt x="14250" y="39053"/>
                  </a:cubicBezTo>
                  <a:cubicBezTo>
                    <a:pt x="15859" y="38805"/>
                    <a:pt x="17521" y="38569"/>
                    <a:pt x="19130" y="38203"/>
                  </a:cubicBezTo>
                  <a:cubicBezTo>
                    <a:pt x="23841" y="37169"/>
                    <a:pt x="27229" y="35337"/>
                    <a:pt x="29166" y="32773"/>
                  </a:cubicBezTo>
                  <a:cubicBezTo>
                    <a:pt x="31273" y="29973"/>
                    <a:pt x="31613" y="26322"/>
                    <a:pt x="31783" y="23142"/>
                  </a:cubicBezTo>
                  <a:cubicBezTo>
                    <a:pt x="31927" y="20094"/>
                    <a:pt x="31796" y="17202"/>
                    <a:pt x="31652" y="14140"/>
                  </a:cubicBezTo>
                  <a:cubicBezTo>
                    <a:pt x="31613" y="13460"/>
                    <a:pt x="31587" y="12766"/>
                    <a:pt x="31547" y="12060"/>
                  </a:cubicBezTo>
                  <a:cubicBezTo>
                    <a:pt x="31456" y="9835"/>
                    <a:pt x="31456" y="7546"/>
                    <a:pt x="32084" y="5871"/>
                  </a:cubicBezTo>
                  <a:cubicBezTo>
                    <a:pt x="32869" y="3738"/>
                    <a:pt x="34923" y="1985"/>
                    <a:pt x="37828" y="925"/>
                  </a:cubicBezTo>
                  <a:cubicBezTo>
                    <a:pt x="39243" y="414"/>
                    <a:pt x="40855" y="161"/>
                    <a:pt x="42721" y="161"/>
                  </a:cubicBezTo>
                  <a:cubicBezTo>
                    <a:pt x="43771" y="161"/>
                    <a:pt x="44903" y="241"/>
                    <a:pt x="46124" y="401"/>
                  </a:cubicBezTo>
                  <a:lnTo>
                    <a:pt x="46137" y="244"/>
                  </a:lnTo>
                  <a:cubicBezTo>
                    <a:pt x="44904" y="83"/>
                    <a:pt x="43758" y="1"/>
                    <a:pt x="42693" y="1"/>
                  </a:cubicBez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2333834" y="5724195"/>
              <a:ext cx="2860943" cy="2983830"/>
            </a:xfrm>
            <a:custGeom>
              <a:avLst/>
              <a:gdLst/>
              <a:ahLst/>
              <a:cxnLst/>
              <a:rect l="l" t="t" r="r" b="b"/>
              <a:pathLst>
                <a:path w="44397" h="46304" extrusionOk="0">
                  <a:moveTo>
                    <a:pt x="42012" y="1"/>
                  </a:moveTo>
                  <a:cubicBezTo>
                    <a:pt x="39038" y="1"/>
                    <a:pt x="36042" y="988"/>
                    <a:pt x="33785" y="2771"/>
                  </a:cubicBezTo>
                  <a:cubicBezTo>
                    <a:pt x="33000" y="3386"/>
                    <a:pt x="32450" y="4001"/>
                    <a:pt x="32097" y="4629"/>
                  </a:cubicBezTo>
                  <a:cubicBezTo>
                    <a:pt x="31403" y="5898"/>
                    <a:pt x="31417" y="7364"/>
                    <a:pt x="31417" y="8659"/>
                  </a:cubicBezTo>
                  <a:lnTo>
                    <a:pt x="31482" y="20187"/>
                  </a:lnTo>
                  <a:cubicBezTo>
                    <a:pt x="31508" y="24976"/>
                    <a:pt x="31312" y="29228"/>
                    <a:pt x="28656" y="32552"/>
                  </a:cubicBezTo>
                  <a:cubicBezTo>
                    <a:pt x="26588" y="35116"/>
                    <a:pt x="23199" y="36870"/>
                    <a:pt x="18280" y="37929"/>
                  </a:cubicBezTo>
                  <a:cubicBezTo>
                    <a:pt x="16788" y="38243"/>
                    <a:pt x="15270" y="38492"/>
                    <a:pt x="13778" y="38741"/>
                  </a:cubicBezTo>
                  <a:cubicBezTo>
                    <a:pt x="11319" y="39133"/>
                    <a:pt x="8741" y="39539"/>
                    <a:pt x="6346" y="40311"/>
                  </a:cubicBezTo>
                  <a:cubicBezTo>
                    <a:pt x="4488" y="40900"/>
                    <a:pt x="3154" y="41567"/>
                    <a:pt x="2120" y="42417"/>
                  </a:cubicBezTo>
                  <a:cubicBezTo>
                    <a:pt x="799" y="43490"/>
                    <a:pt x="27" y="44917"/>
                    <a:pt x="0" y="46304"/>
                  </a:cubicBezTo>
                  <a:lnTo>
                    <a:pt x="157" y="46304"/>
                  </a:lnTo>
                  <a:cubicBezTo>
                    <a:pt x="197" y="44969"/>
                    <a:pt x="943" y="43595"/>
                    <a:pt x="2238" y="42561"/>
                  </a:cubicBezTo>
                  <a:cubicBezTo>
                    <a:pt x="3258" y="41724"/>
                    <a:pt x="4593" y="41057"/>
                    <a:pt x="6399" y="40481"/>
                  </a:cubicBezTo>
                  <a:cubicBezTo>
                    <a:pt x="8793" y="39722"/>
                    <a:pt x="11345" y="39316"/>
                    <a:pt x="13818" y="38911"/>
                  </a:cubicBezTo>
                  <a:cubicBezTo>
                    <a:pt x="15296" y="38688"/>
                    <a:pt x="16840" y="38440"/>
                    <a:pt x="18332" y="38113"/>
                  </a:cubicBezTo>
                  <a:cubicBezTo>
                    <a:pt x="23278" y="37053"/>
                    <a:pt x="26706" y="35273"/>
                    <a:pt x="28773" y="32669"/>
                  </a:cubicBezTo>
                  <a:cubicBezTo>
                    <a:pt x="31456" y="29294"/>
                    <a:pt x="31678" y="25028"/>
                    <a:pt x="31639" y="20187"/>
                  </a:cubicBezTo>
                  <a:lnTo>
                    <a:pt x="31574" y="8659"/>
                  </a:lnTo>
                  <a:cubicBezTo>
                    <a:pt x="31560" y="7377"/>
                    <a:pt x="31560" y="5925"/>
                    <a:pt x="32228" y="4721"/>
                  </a:cubicBezTo>
                  <a:cubicBezTo>
                    <a:pt x="32568" y="4106"/>
                    <a:pt x="33118" y="3504"/>
                    <a:pt x="33876" y="2902"/>
                  </a:cubicBezTo>
                  <a:cubicBezTo>
                    <a:pt x="36095" y="1138"/>
                    <a:pt x="39069" y="163"/>
                    <a:pt x="42018" y="163"/>
                  </a:cubicBezTo>
                  <a:cubicBezTo>
                    <a:pt x="42809" y="163"/>
                    <a:pt x="43598" y="233"/>
                    <a:pt x="44370" y="377"/>
                  </a:cubicBezTo>
                  <a:lnTo>
                    <a:pt x="44396" y="220"/>
                  </a:lnTo>
                  <a:cubicBezTo>
                    <a:pt x="43613" y="72"/>
                    <a:pt x="42813" y="1"/>
                    <a:pt x="42012" y="1"/>
                  </a:cubicBez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2424888" y="5762407"/>
              <a:ext cx="2668718" cy="2813257"/>
            </a:xfrm>
            <a:custGeom>
              <a:avLst/>
              <a:gdLst/>
              <a:ahLst/>
              <a:cxnLst/>
              <a:rect l="l" t="t" r="r" b="b"/>
              <a:pathLst>
                <a:path w="41414" h="43657" extrusionOk="0">
                  <a:moveTo>
                    <a:pt x="41016" y="0"/>
                  </a:moveTo>
                  <a:cubicBezTo>
                    <a:pt x="38553" y="0"/>
                    <a:pt x="36053" y="690"/>
                    <a:pt x="33942" y="1982"/>
                  </a:cubicBezTo>
                  <a:cubicBezTo>
                    <a:pt x="32817" y="2675"/>
                    <a:pt x="32032" y="3421"/>
                    <a:pt x="31561" y="4245"/>
                  </a:cubicBezTo>
                  <a:cubicBezTo>
                    <a:pt x="30880" y="5397"/>
                    <a:pt x="30789" y="6758"/>
                    <a:pt x="30723" y="8184"/>
                  </a:cubicBezTo>
                  <a:cubicBezTo>
                    <a:pt x="30592" y="11154"/>
                    <a:pt x="30579" y="14190"/>
                    <a:pt x="30671" y="17160"/>
                  </a:cubicBezTo>
                  <a:cubicBezTo>
                    <a:pt x="30684" y="17592"/>
                    <a:pt x="30697" y="17997"/>
                    <a:pt x="30723" y="18416"/>
                  </a:cubicBezTo>
                  <a:cubicBezTo>
                    <a:pt x="30815" y="20614"/>
                    <a:pt x="30906" y="22865"/>
                    <a:pt x="30658" y="25076"/>
                  </a:cubicBezTo>
                  <a:cubicBezTo>
                    <a:pt x="30331" y="28073"/>
                    <a:pt x="29428" y="30519"/>
                    <a:pt x="27975" y="32390"/>
                  </a:cubicBezTo>
                  <a:cubicBezTo>
                    <a:pt x="26340" y="34497"/>
                    <a:pt x="23801" y="36067"/>
                    <a:pt x="20452" y="37088"/>
                  </a:cubicBezTo>
                  <a:cubicBezTo>
                    <a:pt x="18384" y="37703"/>
                    <a:pt x="16225" y="38069"/>
                    <a:pt x="14132" y="38409"/>
                  </a:cubicBezTo>
                  <a:cubicBezTo>
                    <a:pt x="13281" y="38540"/>
                    <a:pt x="12418" y="38684"/>
                    <a:pt x="11567" y="38854"/>
                  </a:cubicBezTo>
                  <a:cubicBezTo>
                    <a:pt x="9278" y="39286"/>
                    <a:pt x="6988" y="39849"/>
                    <a:pt x="4750" y="40529"/>
                  </a:cubicBezTo>
                  <a:cubicBezTo>
                    <a:pt x="2814" y="41118"/>
                    <a:pt x="916" y="41890"/>
                    <a:pt x="1" y="43578"/>
                  </a:cubicBezTo>
                  <a:lnTo>
                    <a:pt x="158" y="43656"/>
                  </a:lnTo>
                  <a:cubicBezTo>
                    <a:pt x="1047" y="42034"/>
                    <a:pt x="2918" y="41275"/>
                    <a:pt x="4803" y="40660"/>
                  </a:cubicBezTo>
                  <a:cubicBezTo>
                    <a:pt x="7027" y="39993"/>
                    <a:pt x="9317" y="39417"/>
                    <a:pt x="11607" y="38998"/>
                  </a:cubicBezTo>
                  <a:cubicBezTo>
                    <a:pt x="12457" y="38828"/>
                    <a:pt x="13334" y="38697"/>
                    <a:pt x="14171" y="38553"/>
                  </a:cubicBezTo>
                  <a:cubicBezTo>
                    <a:pt x="16265" y="38213"/>
                    <a:pt x="18437" y="37847"/>
                    <a:pt x="20504" y="37232"/>
                  </a:cubicBezTo>
                  <a:cubicBezTo>
                    <a:pt x="23880" y="36198"/>
                    <a:pt x="26431" y="34602"/>
                    <a:pt x="28106" y="32469"/>
                  </a:cubicBezTo>
                  <a:cubicBezTo>
                    <a:pt x="29572" y="30585"/>
                    <a:pt x="30488" y="28099"/>
                    <a:pt x="30815" y="25076"/>
                  </a:cubicBezTo>
                  <a:cubicBezTo>
                    <a:pt x="31063" y="22852"/>
                    <a:pt x="30985" y="20575"/>
                    <a:pt x="30906" y="18390"/>
                  </a:cubicBezTo>
                  <a:cubicBezTo>
                    <a:pt x="30880" y="17958"/>
                    <a:pt x="30867" y="17553"/>
                    <a:pt x="30854" y="17134"/>
                  </a:cubicBezTo>
                  <a:cubicBezTo>
                    <a:pt x="30749" y="14151"/>
                    <a:pt x="30776" y="11141"/>
                    <a:pt x="30906" y="8171"/>
                  </a:cubicBezTo>
                  <a:cubicBezTo>
                    <a:pt x="30946" y="6771"/>
                    <a:pt x="31063" y="5423"/>
                    <a:pt x="31705" y="4311"/>
                  </a:cubicBezTo>
                  <a:cubicBezTo>
                    <a:pt x="32162" y="3500"/>
                    <a:pt x="32934" y="2780"/>
                    <a:pt x="34047" y="2113"/>
                  </a:cubicBezTo>
                  <a:cubicBezTo>
                    <a:pt x="36120" y="846"/>
                    <a:pt x="38583" y="157"/>
                    <a:pt x="41020" y="157"/>
                  </a:cubicBezTo>
                  <a:cubicBezTo>
                    <a:pt x="41151" y="157"/>
                    <a:pt x="41282" y="159"/>
                    <a:pt x="41413" y="163"/>
                  </a:cubicBezTo>
                  <a:lnTo>
                    <a:pt x="41413" y="6"/>
                  </a:lnTo>
                  <a:cubicBezTo>
                    <a:pt x="41281" y="2"/>
                    <a:pt x="41149" y="0"/>
                    <a:pt x="41016" y="0"/>
                  </a:cubicBez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2439193" y="5788055"/>
              <a:ext cx="2678835" cy="2861780"/>
            </a:xfrm>
            <a:custGeom>
              <a:avLst/>
              <a:gdLst/>
              <a:ahLst/>
              <a:cxnLst/>
              <a:rect l="l" t="t" r="r" b="b"/>
              <a:pathLst>
                <a:path w="41571" h="44410" extrusionOk="0">
                  <a:moveTo>
                    <a:pt x="41571" y="1"/>
                  </a:moveTo>
                  <a:cubicBezTo>
                    <a:pt x="39307" y="53"/>
                    <a:pt x="37057" y="616"/>
                    <a:pt x="35042" y="1662"/>
                  </a:cubicBezTo>
                  <a:cubicBezTo>
                    <a:pt x="33641" y="2408"/>
                    <a:pt x="32673" y="3233"/>
                    <a:pt x="32084" y="4201"/>
                  </a:cubicBezTo>
                  <a:cubicBezTo>
                    <a:pt x="31168" y="5745"/>
                    <a:pt x="31182" y="7681"/>
                    <a:pt x="31195" y="9251"/>
                  </a:cubicBezTo>
                  <a:lnTo>
                    <a:pt x="31312" y="20099"/>
                  </a:lnTo>
                  <a:cubicBezTo>
                    <a:pt x="31352" y="22624"/>
                    <a:pt x="31378" y="25215"/>
                    <a:pt x="30697" y="27688"/>
                  </a:cubicBezTo>
                  <a:cubicBezTo>
                    <a:pt x="29664" y="31430"/>
                    <a:pt x="26981" y="34636"/>
                    <a:pt x="23514" y="36245"/>
                  </a:cubicBezTo>
                  <a:cubicBezTo>
                    <a:pt x="21525" y="37174"/>
                    <a:pt x="19314" y="37580"/>
                    <a:pt x="17168" y="37972"/>
                  </a:cubicBezTo>
                  <a:lnTo>
                    <a:pt x="16736" y="38064"/>
                  </a:lnTo>
                  <a:cubicBezTo>
                    <a:pt x="13033" y="38757"/>
                    <a:pt x="9265" y="39582"/>
                    <a:pt x="5588" y="40497"/>
                  </a:cubicBezTo>
                  <a:cubicBezTo>
                    <a:pt x="3311" y="41073"/>
                    <a:pt x="629" y="42015"/>
                    <a:pt x="1" y="44357"/>
                  </a:cubicBezTo>
                  <a:lnTo>
                    <a:pt x="158" y="44410"/>
                  </a:lnTo>
                  <a:cubicBezTo>
                    <a:pt x="760" y="42159"/>
                    <a:pt x="3403" y="41230"/>
                    <a:pt x="5601" y="40641"/>
                  </a:cubicBezTo>
                  <a:cubicBezTo>
                    <a:pt x="9278" y="39712"/>
                    <a:pt x="13033" y="38888"/>
                    <a:pt x="16762" y="38208"/>
                  </a:cubicBezTo>
                  <a:lnTo>
                    <a:pt x="17181" y="38129"/>
                  </a:lnTo>
                  <a:cubicBezTo>
                    <a:pt x="19340" y="37710"/>
                    <a:pt x="21564" y="37305"/>
                    <a:pt x="23579" y="36376"/>
                  </a:cubicBezTo>
                  <a:cubicBezTo>
                    <a:pt x="27073" y="34740"/>
                    <a:pt x="29795" y="31521"/>
                    <a:pt x="30841" y="27727"/>
                  </a:cubicBezTo>
                  <a:cubicBezTo>
                    <a:pt x="31509" y="25215"/>
                    <a:pt x="31496" y="22624"/>
                    <a:pt x="31456" y="20085"/>
                  </a:cubicBezTo>
                  <a:lnTo>
                    <a:pt x="31352" y="9238"/>
                  </a:lnTo>
                  <a:cubicBezTo>
                    <a:pt x="31326" y="7707"/>
                    <a:pt x="31312" y="5771"/>
                    <a:pt x="32215" y="4279"/>
                  </a:cubicBezTo>
                  <a:cubicBezTo>
                    <a:pt x="32765" y="3337"/>
                    <a:pt x="33720" y="2539"/>
                    <a:pt x="35107" y="1819"/>
                  </a:cubicBezTo>
                  <a:cubicBezTo>
                    <a:pt x="37083" y="786"/>
                    <a:pt x="39333" y="210"/>
                    <a:pt x="41571" y="158"/>
                  </a:cubicBezTo>
                  <a:lnTo>
                    <a:pt x="41571" y="1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2432492" y="5831036"/>
              <a:ext cx="2640042" cy="2929249"/>
            </a:xfrm>
            <a:custGeom>
              <a:avLst/>
              <a:gdLst/>
              <a:ahLst/>
              <a:cxnLst/>
              <a:rect l="l" t="t" r="r" b="b"/>
              <a:pathLst>
                <a:path w="40969" h="45457" extrusionOk="0">
                  <a:moveTo>
                    <a:pt x="40942" y="1"/>
                  </a:moveTo>
                  <a:cubicBezTo>
                    <a:pt x="38351" y="511"/>
                    <a:pt x="34805" y="1218"/>
                    <a:pt x="33104" y="3481"/>
                  </a:cubicBezTo>
                  <a:cubicBezTo>
                    <a:pt x="32175" y="4724"/>
                    <a:pt x="32097" y="6321"/>
                    <a:pt x="32005" y="7839"/>
                  </a:cubicBezTo>
                  <a:cubicBezTo>
                    <a:pt x="31992" y="8100"/>
                    <a:pt x="31979" y="8375"/>
                    <a:pt x="31966" y="8650"/>
                  </a:cubicBezTo>
                  <a:cubicBezTo>
                    <a:pt x="31796" y="11057"/>
                    <a:pt x="31927" y="13517"/>
                    <a:pt x="32058" y="15886"/>
                  </a:cubicBezTo>
                  <a:cubicBezTo>
                    <a:pt x="32188" y="18136"/>
                    <a:pt x="32319" y="20465"/>
                    <a:pt x="32188" y="22755"/>
                  </a:cubicBezTo>
                  <a:cubicBezTo>
                    <a:pt x="31861" y="28303"/>
                    <a:pt x="29755" y="32752"/>
                    <a:pt x="26379" y="34950"/>
                  </a:cubicBezTo>
                  <a:cubicBezTo>
                    <a:pt x="24482" y="36193"/>
                    <a:pt x="22192" y="36756"/>
                    <a:pt x="20164" y="37266"/>
                  </a:cubicBezTo>
                  <a:cubicBezTo>
                    <a:pt x="16605" y="38143"/>
                    <a:pt x="13124" y="38980"/>
                    <a:pt x="9617" y="39582"/>
                  </a:cubicBezTo>
                  <a:cubicBezTo>
                    <a:pt x="9408" y="39621"/>
                    <a:pt x="9212" y="39647"/>
                    <a:pt x="9003" y="39687"/>
                  </a:cubicBezTo>
                  <a:cubicBezTo>
                    <a:pt x="7262" y="39974"/>
                    <a:pt x="5444" y="40288"/>
                    <a:pt x="3834" y="41034"/>
                  </a:cubicBezTo>
                  <a:cubicBezTo>
                    <a:pt x="1767" y="41989"/>
                    <a:pt x="341" y="43638"/>
                    <a:pt x="0" y="45418"/>
                  </a:cubicBezTo>
                  <a:lnTo>
                    <a:pt x="170" y="45457"/>
                  </a:lnTo>
                  <a:cubicBezTo>
                    <a:pt x="511" y="43717"/>
                    <a:pt x="1898" y="42133"/>
                    <a:pt x="3913" y="41204"/>
                  </a:cubicBezTo>
                  <a:cubicBezTo>
                    <a:pt x="5509" y="40445"/>
                    <a:pt x="7315" y="40158"/>
                    <a:pt x="9042" y="39857"/>
                  </a:cubicBezTo>
                  <a:cubicBezTo>
                    <a:pt x="9264" y="39830"/>
                    <a:pt x="9460" y="39791"/>
                    <a:pt x="9670" y="39765"/>
                  </a:cubicBezTo>
                  <a:cubicBezTo>
                    <a:pt x="13163" y="39163"/>
                    <a:pt x="16657" y="38326"/>
                    <a:pt x="20216" y="37436"/>
                  </a:cubicBezTo>
                  <a:cubicBezTo>
                    <a:pt x="22257" y="36952"/>
                    <a:pt x="24573" y="36376"/>
                    <a:pt x="26484" y="35120"/>
                  </a:cubicBezTo>
                  <a:cubicBezTo>
                    <a:pt x="29899" y="32896"/>
                    <a:pt x="32044" y="28395"/>
                    <a:pt x="32359" y="22781"/>
                  </a:cubicBezTo>
                  <a:cubicBezTo>
                    <a:pt x="32489" y="20491"/>
                    <a:pt x="32359" y="18162"/>
                    <a:pt x="32228" y="15899"/>
                  </a:cubicBezTo>
                  <a:cubicBezTo>
                    <a:pt x="32097" y="13530"/>
                    <a:pt x="31966" y="11097"/>
                    <a:pt x="32123" y="8689"/>
                  </a:cubicBezTo>
                  <a:lnTo>
                    <a:pt x="32175" y="7852"/>
                  </a:lnTo>
                  <a:cubicBezTo>
                    <a:pt x="32254" y="6347"/>
                    <a:pt x="32332" y="4790"/>
                    <a:pt x="33235" y="3586"/>
                  </a:cubicBezTo>
                  <a:cubicBezTo>
                    <a:pt x="34910" y="1362"/>
                    <a:pt x="38404" y="668"/>
                    <a:pt x="40968" y="171"/>
                  </a:cubicBezTo>
                  <a:lnTo>
                    <a:pt x="40942" y="1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2428239" y="5868153"/>
              <a:ext cx="2684764" cy="3032095"/>
            </a:xfrm>
            <a:custGeom>
              <a:avLst/>
              <a:gdLst/>
              <a:ahLst/>
              <a:cxnLst/>
              <a:rect l="l" t="t" r="r" b="b"/>
              <a:pathLst>
                <a:path w="41663" h="47053" extrusionOk="0">
                  <a:moveTo>
                    <a:pt x="41636" y="1"/>
                  </a:moveTo>
                  <a:cubicBezTo>
                    <a:pt x="39922" y="223"/>
                    <a:pt x="38142" y="472"/>
                    <a:pt x="36520" y="1204"/>
                  </a:cubicBezTo>
                  <a:cubicBezTo>
                    <a:pt x="35068" y="1859"/>
                    <a:pt x="33589" y="2670"/>
                    <a:pt x="33183" y="4502"/>
                  </a:cubicBezTo>
                  <a:cubicBezTo>
                    <a:pt x="32346" y="8139"/>
                    <a:pt x="32516" y="12483"/>
                    <a:pt x="32699" y="15401"/>
                  </a:cubicBezTo>
                  <a:lnTo>
                    <a:pt x="32712" y="15663"/>
                  </a:lnTo>
                  <a:cubicBezTo>
                    <a:pt x="32922" y="19039"/>
                    <a:pt x="33131" y="22519"/>
                    <a:pt x="32503" y="25856"/>
                  </a:cubicBezTo>
                  <a:cubicBezTo>
                    <a:pt x="31757" y="29716"/>
                    <a:pt x="29912" y="32804"/>
                    <a:pt x="27295" y="34570"/>
                  </a:cubicBezTo>
                  <a:cubicBezTo>
                    <a:pt x="25791" y="35591"/>
                    <a:pt x="24050" y="36167"/>
                    <a:pt x="22376" y="36664"/>
                  </a:cubicBezTo>
                  <a:cubicBezTo>
                    <a:pt x="18463" y="37841"/>
                    <a:pt x="14512" y="38797"/>
                    <a:pt x="10599" y="39464"/>
                  </a:cubicBezTo>
                  <a:cubicBezTo>
                    <a:pt x="10403" y="39490"/>
                    <a:pt x="10207" y="39529"/>
                    <a:pt x="9998" y="39569"/>
                  </a:cubicBezTo>
                  <a:cubicBezTo>
                    <a:pt x="7891" y="39922"/>
                    <a:pt x="5693" y="40275"/>
                    <a:pt x="3782" y="41335"/>
                  </a:cubicBezTo>
                  <a:cubicBezTo>
                    <a:pt x="904" y="42892"/>
                    <a:pt x="1" y="45404"/>
                    <a:pt x="106" y="47053"/>
                  </a:cubicBezTo>
                  <a:lnTo>
                    <a:pt x="263" y="47040"/>
                  </a:lnTo>
                  <a:cubicBezTo>
                    <a:pt x="171" y="45430"/>
                    <a:pt x="1048" y="43010"/>
                    <a:pt x="3861" y="41479"/>
                  </a:cubicBezTo>
                  <a:cubicBezTo>
                    <a:pt x="5745" y="40445"/>
                    <a:pt x="7917" y="40092"/>
                    <a:pt x="10024" y="39726"/>
                  </a:cubicBezTo>
                  <a:cubicBezTo>
                    <a:pt x="10220" y="39699"/>
                    <a:pt x="10442" y="39660"/>
                    <a:pt x="10639" y="39634"/>
                  </a:cubicBezTo>
                  <a:cubicBezTo>
                    <a:pt x="14538" y="38940"/>
                    <a:pt x="18516" y="38011"/>
                    <a:pt x="22428" y="36821"/>
                  </a:cubicBezTo>
                  <a:cubicBezTo>
                    <a:pt x="24090" y="36310"/>
                    <a:pt x="25856" y="35722"/>
                    <a:pt x="27374" y="34701"/>
                  </a:cubicBezTo>
                  <a:cubicBezTo>
                    <a:pt x="30043" y="32908"/>
                    <a:pt x="31914" y="29781"/>
                    <a:pt x="32660" y="25869"/>
                  </a:cubicBezTo>
                  <a:cubicBezTo>
                    <a:pt x="33314" y="22519"/>
                    <a:pt x="33092" y="19026"/>
                    <a:pt x="32869" y="15650"/>
                  </a:cubicBezTo>
                  <a:lnTo>
                    <a:pt x="32856" y="15388"/>
                  </a:lnTo>
                  <a:cubicBezTo>
                    <a:pt x="32660" y="12457"/>
                    <a:pt x="32516" y="8165"/>
                    <a:pt x="33327" y="4528"/>
                  </a:cubicBezTo>
                  <a:cubicBezTo>
                    <a:pt x="33694" y="2945"/>
                    <a:pt x="34858" y="2147"/>
                    <a:pt x="36585" y="1361"/>
                  </a:cubicBezTo>
                  <a:cubicBezTo>
                    <a:pt x="38195" y="642"/>
                    <a:pt x="39961" y="393"/>
                    <a:pt x="41662" y="158"/>
                  </a:cubicBezTo>
                  <a:lnTo>
                    <a:pt x="41636" y="1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2392861" y="5600019"/>
              <a:ext cx="2694816" cy="2755583"/>
            </a:xfrm>
            <a:custGeom>
              <a:avLst/>
              <a:gdLst/>
              <a:ahLst/>
              <a:cxnLst/>
              <a:rect l="l" t="t" r="r" b="b"/>
              <a:pathLst>
                <a:path w="41819" h="42762" extrusionOk="0">
                  <a:moveTo>
                    <a:pt x="41806" y="1"/>
                  </a:moveTo>
                  <a:cubicBezTo>
                    <a:pt x="39333" y="119"/>
                    <a:pt x="37095" y="276"/>
                    <a:pt x="34936" y="982"/>
                  </a:cubicBezTo>
                  <a:cubicBezTo>
                    <a:pt x="32450" y="1780"/>
                    <a:pt x="30501" y="3246"/>
                    <a:pt x="29454" y="5091"/>
                  </a:cubicBezTo>
                  <a:cubicBezTo>
                    <a:pt x="28276" y="7132"/>
                    <a:pt x="28198" y="9592"/>
                    <a:pt x="28198" y="11751"/>
                  </a:cubicBezTo>
                  <a:cubicBezTo>
                    <a:pt x="28198" y="13504"/>
                    <a:pt x="28263" y="15284"/>
                    <a:pt x="28328" y="16998"/>
                  </a:cubicBezTo>
                  <a:cubicBezTo>
                    <a:pt x="28433" y="19994"/>
                    <a:pt x="28551" y="23082"/>
                    <a:pt x="28355" y="26118"/>
                  </a:cubicBezTo>
                  <a:cubicBezTo>
                    <a:pt x="28263" y="27649"/>
                    <a:pt x="28067" y="29415"/>
                    <a:pt x="27373" y="30998"/>
                  </a:cubicBezTo>
                  <a:cubicBezTo>
                    <a:pt x="26536" y="32948"/>
                    <a:pt x="24115" y="36428"/>
                    <a:pt x="17311" y="37985"/>
                  </a:cubicBezTo>
                  <a:cubicBezTo>
                    <a:pt x="15571" y="38391"/>
                    <a:pt x="13752" y="38640"/>
                    <a:pt x="11986" y="38862"/>
                  </a:cubicBezTo>
                  <a:cubicBezTo>
                    <a:pt x="9578" y="39189"/>
                    <a:pt x="7092" y="39516"/>
                    <a:pt x="4737" y="40262"/>
                  </a:cubicBezTo>
                  <a:cubicBezTo>
                    <a:pt x="2827" y="40838"/>
                    <a:pt x="1270" y="41636"/>
                    <a:pt x="0" y="42630"/>
                  </a:cubicBezTo>
                  <a:lnTo>
                    <a:pt x="92" y="42761"/>
                  </a:lnTo>
                  <a:cubicBezTo>
                    <a:pt x="1348" y="41767"/>
                    <a:pt x="2879" y="41008"/>
                    <a:pt x="4776" y="40419"/>
                  </a:cubicBezTo>
                  <a:cubicBezTo>
                    <a:pt x="7131" y="39686"/>
                    <a:pt x="9591" y="39359"/>
                    <a:pt x="11999" y="39032"/>
                  </a:cubicBezTo>
                  <a:cubicBezTo>
                    <a:pt x="13765" y="38784"/>
                    <a:pt x="15584" y="38548"/>
                    <a:pt x="17351" y="38142"/>
                  </a:cubicBezTo>
                  <a:cubicBezTo>
                    <a:pt x="24220" y="36572"/>
                    <a:pt x="26667" y="33039"/>
                    <a:pt x="27517" y="31064"/>
                  </a:cubicBezTo>
                  <a:cubicBezTo>
                    <a:pt x="28224" y="29467"/>
                    <a:pt x="28420" y="27675"/>
                    <a:pt x="28525" y="26144"/>
                  </a:cubicBezTo>
                  <a:cubicBezTo>
                    <a:pt x="28721" y="23095"/>
                    <a:pt x="28603" y="19994"/>
                    <a:pt x="28485" y="16998"/>
                  </a:cubicBezTo>
                  <a:cubicBezTo>
                    <a:pt x="28420" y="15284"/>
                    <a:pt x="28355" y="13504"/>
                    <a:pt x="28355" y="11751"/>
                  </a:cubicBezTo>
                  <a:cubicBezTo>
                    <a:pt x="28342" y="9618"/>
                    <a:pt x="28433" y="7184"/>
                    <a:pt x="29585" y="5169"/>
                  </a:cubicBezTo>
                  <a:cubicBezTo>
                    <a:pt x="30631" y="3377"/>
                    <a:pt x="32542" y="1937"/>
                    <a:pt x="34975" y="1152"/>
                  </a:cubicBezTo>
                  <a:cubicBezTo>
                    <a:pt x="37121" y="446"/>
                    <a:pt x="39346" y="302"/>
                    <a:pt x="41819" y="171"/>
                  </a:cubicBezTo>
                  <a:lnTo>
                    <a:pt x="41806" y="1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" name="Google Shape;63;p3"/>
            <p:cNvSpPr/>
            <p:nvPr/>
          </p:nvSpPr>
          <p:spPr>
            <a:xfrm>
              <a:off x="2409744" y="5556199"/>
              <a:ext cx="2702420" cy="2725168"/>
            </a:xfrm>
            <a:custGeom>
              <a:avLst/>
              <a:gdLst/>
              <a:ahLst/>
              <a:cxnLst/>
              <a:rect l="l" t="t" r="r" b="b"/>
              <a:pathLst>
                <a:path w="41937" h="42290" extrusionOk="0">
                  <a:moveTo>
                    <a:pt x="41910" y="0"/>
                  </a:moveTo>
                  <a:cubicBezTo>
                    <a:pt x="39463" y="131"/>
                    <a:pt x="36912" y="262"/>
                    <a:pt x="34504" y="1034"/>
                  </a:cubicBezTo>
                  <a:cubicBezTo>
                    <a:pt x="31809" y="1898"/>
                    <a:pt x="29728" y="3468"/>
                    <a:pt x="28629" y="5483"/>
                  </a:cubicBezTo>
                  <a:cubicBezTo>
                    <a:pt x="27648" y="7275"/>
                    <a:pt x="27190" y="9761"/>
                    <a:pt x="27255" y="12889"/>
                  </a:cubicBezTo>
                  <a:cubicBezTo>
                    <a:pt x="27294" y="14472"/>
                    <a:pt x="27386" y="16042"/>
                    <a:pt x="27478" y="17560"/>
                  </a:cubicBezTo>
                  <a:cubicBezTo>
                    <a:pt x="27609" y="20033"/>
                    <a:pt x="27752" y="22584"/>
                    <a:pt x="27648" y="25188"/>
                  </a:cubicBezTo>
                  <a:cubicBezTo>
                    <a:pt x="27569" y="27308"/>
                    <a:pt x="27373" y="29558"/>
                    <a:pt x="26431" y="31482"/>
                  </a:cubicBezTo>
                  <a:cubicBezTo>
                    <a:pt x="25149" y="34099"/>
                    <a:pt x="22506" y="36192"/>
                    <a:pt x="18973" y="37383"/>
                  </a:cubicBezTo>
                  <a:cubicBezTo>
                    <a:pt x="16500" y="38220"/>
                    <a:pt x="13870" y="38561"/>
                    <a:pt x="11318" y="38901"/>
                  </a:cubicBezTo>
                  <a:cubicBezTo>
                    <a:pt x="10664" y="39006"/>
                    <a:pt x="9984" y="39084"/>
                    <a:pt x="9329" y="39189"/>
                  </a:cubicBezTo>
                  <a:cubicBezTo>
                    <a:pt x="6307" y="39634"/>
                    <a:pt x="2839" y="40327"/>
                    <a:pt x="0" y="42159"/>
                  </a:cubicBezTo>
                  <a:lnTo>
                    <a:pt x="79" y="42290"/>
                  </a:lnTo>
                  <a:cubicBezTo>
                    <a:pt x="2892" y="40484"/>
                    <a:pt x="6346" y="39791"/>
                    <a:pt x="9356" y="39346"/>
                  </a:cubicBezTo>
                  <a:cubicBezTo>
                    <a:pt x="10010" y="39254"/>
                    <a:pt x="10677" y="39149"/>
                    <a:pt x="11331" y="39071"/>
                  </a:cubicBezTo>
                  <a:cubicBezTo>
                    <a:pt x="13883" y="38744"/>
                    <a:pt x="16526" y="38377"/>
                    <a:pt x="19012" y="37553"/>
                  </a:cubicBezTo>
                  <a:cubicBezTo>
                    <a:pt x="22597" y="36362"/>
                    <a:pt x="25279" y="34217"/>
                    <a:pt x="26575" y="31560"/>
                  </a:cubicBezTo>
                  <a:cubicBezTo>
                    <a:pt x="27517" y="29598"/>
                    <a:pt x="27739" y="27347"/>
                    <a:pt x="27818" y="25201"/>
                  </a:cubicBezTo>
                  <a:cubicBezTo>
                    <a:pt x="27909" y="22597"/>
                    <a:pt x="27766" y="20033"/>
                    <a:pt x="27635" y="17560"/>
                  </a:cubicBezTo>
                  <a:cubicBezTo>
                    <a:pt x="27543" y="16042"/>
                    <a:pt x="27452" y="14472"/>
                    <a:pt x="27425" y="12889"/>
                  </a:cubicBezTo>
                  <a:cubicBezTo>
                    <a:pt x="27360" y="9801"/>
                    <a:pt x="27818" y="7328"/>
                    <a:pt x="28786" y="5561"/>
                  </a:cubicBezTo>
                  <a:cubicBezTo>
                    <a:pt x="29846" y="3599"/>
                    <a:pt x="31900" y="2042"/>
                    <a:pt x="34556" y="1191"/>
                  </a:cubicBezTo>
                  <a:cubicBezTo>
                    <a:pt x="36938" y="445"/>
                    <a:pt x="39476" y="288"/>
                    <a:pt x="41936" y="157"/>
                  </a:cubicBezTo>
                  <a:lnTo>
                    <a:pt x="41910" y="0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" name="Google Shape;64;p3"/>
            <p:cNvSpPr/>
            <p:nvPr/>
          </p:nvSpPr>
          <p:spPr>
            <a:xfrm>
              <a:off x="2398725" y="5519082"/>
              <a:ext cx="2752232" cy="2727745"/>
            </a:xfrm>
            <a:custGeom>
              <a:avLst/>
              <a:gdLst/>
              <a:ahLst/>
              <a:cxnLst/>
              <a:rect l="l" t="t" r="r" b="b"/>
              <a:pathLst>
                <a:path w="42710" h="42330" extrusionOk="0">
                  <a:moveTo>
                    <a:pt x="42709" y="1"/>
                  </a:moveTo>
                  <a:cubicBezTo>
                    <a:pt x="39883" y="79"/>
                    <a:pt x="36886" y="236"/>
                    <a:pt x="34139" y="1217"/>
                  </a:cubicBezTo>
                  <a:cubicBezTo>
                    <a:pt x="31077" y="2304"/>
                    <a:pt x="28761" y="4345"/>
                    <a:pt x="27780" y="6818"/>
                  </a:cubicBezTo>
                  <a:cubicBezTo>
                    <a:pt x="26994" y="8767"/>
                    <a:pt x="27021" y="10966"/>
                    <a:pt x="27060" y="12902"/>
                  </a:cubicBezTo>
                  <a:lnTo>
                    <a:pt x="27204" y="22781"/>
                  </a:lnTo>
                  <a:cubicBezTo>
                    <a:pt x="27269" y="26889"/>
                    <a:pt x="27151" y="30540"/>
                    <a:pt x="25097" y="33406"/>
                  </a:cubicBezTo>
                  <a:cubicBezTo>
                    <a:pt x="23462" y="35669"/>
                    <a:pt x="20596" y="37279"/>
                    <a:pt x="16605" y="38142"/>
                  </a:cubicBezTo>
                  <a:cubicBezTo>
                    <a:pt x="14904" y="38522"/>
                    <a:pt x="13125" y="38770"/>
                    <a:pt x="11385" y="38993"/>
                  </a:cubicBezTo>
                  <a:cubicBezTo>
                    <a:pt x="7459" y="39529"/>
                    <a:pt x="3390" y="40079"/>
                    <a:pt x="1" y="42198"/>
                  </a:cubicBezTo>
                  <a:lnTo>
                    <a:pt x="79" y="42329"/>
                  </a:lnTo>
                  <a:cubicBezTo>
                    <a:pt x="3455" y="40223"/>
                    <a:pt x="7498" y="39673"/>
                    <a:pt x="11398" y="39137"/>
                  </a:cubicBezTo>
                  <a:cubicBezTo>
                    <a:pt x="13138" y="38914"/>
                    <a:pt x="14917" y="38666"/>
                    <a:pt x="16631" y="38286"/>
                  </a:cubicBezTo>
                  <a:cubicBezTo>
                    <a:pt x="20675" y="37423"/>
                    <a:pt x="23553" y="35800"/>
                    <a:pt x="25215" y="33484"/>
                  </a:cubicBezTo>
                  <a:cubicBezTo>
                    <a:pt x="27322" y="30566"/>
                    <a:pt x="27426" y="26903"/>
                    <a:pt x="27361" y="22768"/>
                  </a:cubicBezTo>
                  <a:lnTo>
                    <a:pt x="27217" y="12889"/>
                  </a:lnTo>
                  <a:cubicBezTo>
                    <a:pt x="27178" y="10966"/>
                    <a:pt x="27151" y="8780"/>
                    <a:pt x="27923" y="6870"/>
                  </a:cubicBezTo>
                  <a:cubicBezTo>
                    <a:pt x="28879" y="4436"/>
                    <a:pt x="31168" y="2434"/>
                    <a:pt x="34178" y="1361"/>
                  </a:cubicBezTo>
                  <a:cubicBezTo>
                    <a:pt x="36899" y="393"/>
                    <a:pt x="39883" y="249"/>
                    <a:pt x="42709" y="171"/>
                  </a:cubicBezTo>
                  <a:lnTo>
                    <a:pt x="42709" y="1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" name="Google Shape;65;p3"/>
            <p:cNvSpPr/>
            <p:nvPr/>
          </p:nvSpPr>
          <p:spPr>
            <a:xfrm>
              <a:off x="2382744" y="5490406"/>
              <a:ext cx="2701583" cy="2731934"/>
            </a:xfrm>
            <a:custGeom>
              <a:avLst/>
              <a:gdLst/>
              <a:ahLst/>
              <a:cxnLst/>
              <a:rect l="l" t="t" r="r" b="b"/>
              <a:pathLst>
                <a:path w="41924" h="42395" extrusionOk="0">
                  <a:moveTo>
                    <a:pt x="41923" y="1"/>
                  </a:moveTo>
                  <a:cubicBezTo>
                    <a:pt x="39516" y="66"/>
                    <a:pt x="36402" y="289"/>
                    <a:pt x="33588" y="1466"/>
                  </a:cubicBezTo>
                  <a:cubicBezTo>
                    <a:pt x="31351" y="2395"/>
                    <a:pt x="28472" y="4122"/>
                    <a:pt x="27426" y="7066"/>
                  </a:cubicBezTo>
                  <a:cubicBezTo>
                    <a:pt x="26968" y="8349"/>
                    <a:pt x="26863" y="9683"/>
                    <a:pt x="26758" y="11175"/>
                  </a:cubicBezTo>
                  <a:cubicBezTo>
                    <a:pt x="26510" y="14826"/>
                    <a:pt x="26562" y="18633"/>
                    <a:pt x="26614" y="22310"/>
                  </a:cubicBezTo>
                  <a:cubicBezTo>
                    <a:pt x="26614" y="22820"/>
                    <a:pt x="26627" y="23331"/>
                    <a:pt x="26627" y="23841"/>
                  </a:cubicBezTo>
                  <a:lnTo>
                    <a:pt x="26627" y="24116"/>
                  </a:lnTo>
                  <a:cubicBezTo>
                    <a:pt x="26667" y="26706"/>
                    <a:pt x="26693" y="29402"/>
                    <a:pt x="25581" y="31731"/>
                  </a:cubicBezTo>
                  <a:cubicBezTo>
                    <a:pt x="23945" y="35172"/>
                    <a:pt x="20347" y="36795"/>
                    <a:pt x="18345" y="37449"/>
                  </a:cubicBezTo>
                  <a:cubicBezTo>
                    <a:pt x="16055" y="38195"/>
                    <a:pt x="13608" y="38522"/>
                    <a:pt x="11253" y="38836"/>
                  </a:cubicBezTo>
                  <a:cubicBezTo>
                    <a:pt x="10507" y="38927"/>
                    <a:pt x="9735" y="39032"/>
                    <a:pt x="8963" y="39150"/>
                  </a:cubicBezTo>
                  <a:cubicBezTo>
                    <a:pt x="6058" y="39582"/>
                    <a:pt x="2722" y="40288"/>
                    <a:pt x="0" y="42264"/>
                  </a:cubicBezTo>
                  <a:lnTo>
                    <a:pt x="105" y="42395"/>
                  </a:lnTo>
                  <a:cubicBezTo>
                    <a:pt x="2787" y="40445"/>
                    <a:pt x="6111" y="39752"/>
                    <a:pt x="8963" y="39307"/>
                  </a:cubicBezTo>
                  <a:cubicBezTo>
                    <a:pt x="9735" y="39189"/>
                    <a:pt x="10507" y="39098"/>
                    <a:pt x="11253" y="38993"/>
                  </a:cubicBezTo>
                  <a:cubicBezTo>
                    <a:pt x="13634" y="38692"/>
                    <a:pt x="16068" y="38365"/>
                    <a:pt x="18371" y="37606"/>
                  </a:cubicBezTo>
                  <a:cubicBezTo>
                    <a:pt x="20399" y="36952"/>
                    <a:pt x="24063" y="35316"/>
                    <a:pt x="25712" y="31823"/>
                  </a:cubicBezTo>
                  <a:cubicBezTo>
                    <a:pt x="26837" y="29441"/>
                    <a:pt x="26811" y="26733"/>
                    <a:pt x="26771" y="24116"/>
                  </a:cubicBezTo>
                  <a:lnTo>
                    <a:pt x="26771" y="23841"/>
                  </a:lnTo>
                  <a:cubicBezTo>
                    <a:pt x="26771" y="23331"/>
                    <a:pt x="26758" y="22820"/>
                    <a:pt x="26758" y="22310"/>
                  </a:cubicBezTo>
                  <a:cubicBezTo>
                    <a:pt x="26706" y="18633"/>
                    <a:pt x="26667" y="14826"/>
                    <a:pt x="26902" y="11188"/>
                  </a:cubicBezTo>
                  <a:cubicBezTo>
                    <a:pt x="27007" y="9710"/>
                    <a:pt x="27138" y="8375"/>
                    <a:pt x="27583" y="7119"/>
                  </a:cubicBezTo>
                  <a:cubicBezTo>
                    <a:pt x="28590" y="4240"/>
                    <a:pt x="31416" y="2539"/>
                    <a:pt x="33628" y="1610"/>
                  </a:cubicBezTo>
                  <a:cubicBezTo>
                    <a:pt x="36415" y="446"/>
                    <a:pt x="39516" y="236"/>
                    <a:pt x="41923" y="171"/>
                  </a:cubicBezTo>
                  <a:lnTo>
                    <a:pt x="41923" y="1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" name="Google Shape;66;p3"/>
            <p:cNvSpPr/>
            <p:nvPr/>
          </p:nvSpPr>
          <p:spPr>
            <a:xfrm>
              <a:off x="2397887" y="5443236"/>
              <a:ext cx="2656926" cy="2722654"/>
            </a:xfrm>
            <a:custGeom>
              <a:avLst/>
              <a:gdLst/>
              <a:ahLst/>
              <a:cxnLst/>
              <a:rect l="l" t="t" r="r" b="b"/>
              <a:pathLst>
                <a:path w="41231" h="42251" extrusionOk="0">
                  <a:moveTo>
                    <a:pt x="41217" y="0"/>
                  </a:moveTo>
                  <a:cubicBezTo>
                    <a:pt x="38875" y="236"/>
                    <a:pt x="36232" y="471"/>
                    <a:pt x="33772" y="1295"/>
                  </a:cubicBezTo>
                  <a:cubicBezTo>
                    <a:pt x="31888" y="1910"/>
                    <a:pt x="29310" y="3193"/>
                    <a:pt x="27727" y="5639"/>
                  </a:cubicBezTo>
                  <a:cubicBezTo>
                    <a:pt x="25974" y="8348"/>
                    <a:pt x="25895" y="11855"/>
                    <a:pt x="25843" y="14694"/>
                  </a:cubicBezTo>
                  <a:lnTo>
                    <a:pt x="25647" y="24730"/>
                  </a:lnTo>
                  <a:cubicBezTo>
                    <a:pt x="25594" y="27543"/>
                    <a:pt x="25516" y="31390"/>
                    <a:pt x="23422" y="34020"/>
                  </a:cubicBezTo>
                  <a:cubicBezTo>
                    <a:pt x="21473" y="36493"/>
                    <a:pt x="18136" y="37422"/>
                    <a:pt x="15794" y="37906"/>
                  </a:cubicBezTo>
                  <a:cubicBezTo>
                    <a:pt x="14394" y="38194"/>
                    <a:pt x="12955" y="38416"/>
                    <a:pt x="11541" y="38652"/>
                  </a:cubicBezTo>
                  <a:cubicBezTo>
                    <a:pt x="7551" y="39267"/>
                    <a:pt x="3429" y="39921"/>
                    <a:pt x="1" y="42119"/>
                  </a:cubicBezTo>
                  <a:lnTo>
                    <a:pt x="79" y="42250"/>
                  </a:lnTo>
                  <a:cubicBezTo>
                    <a:pt x="3468" y="40078"/>
                    <a:pt x="7590" y="39424"/>
                    <a:pt x="11581" y="38796"/>
                  </a:cubicBezTo>
                  <a:cubicBezTo>
                    <a:pt x="12981" y="38587"/>
                    <a:pt x="14420" y="38351"/>
                    <a:pt x="15833" y="38063"/>
                  </a:cubicBezTo>
                  <a:cubicBezTo>
                    <a:pt x="18188" y="37566"/>
                    <a:pt x="21551" y="36624"/>
                    <a:pt x="23553" y="34125"/>
                  </a:cubicBezTo>
                  <a:cubicBezTo>
                    <a:pt x="25673" y="31442"/>
                    <a:pt x="25764" y="27556"/>
                    <a:pt x="25804" y="24730"/>
                  </a:cubicBezTo>
                  <a:lnTo>
                    <a:pt x="26000" y="14694"/>
                  </a:lnTo>
                  <a:cubicBezTo>
                    <a:pt x="26052" y="11894"/>
                    <a:pt x="26131" y="8387"/>
                    <a:pt x="27858" y="5731"/>
                  </a:cubicBezTo>
                  <a:cubicBezTo>
                    <a:pt x="29402" y="3323"/>
                    <a:pt x="31953" y="2067"/>
                    <a:pt x="33825" y="1439"/>
                  </a:cubicBezTo>
                  <a:cubicBezTo>
                    <a:pt x="36258" y="628"/>
                    <a:pt x="38888" y="379"/>
                    <a:pt x="41230" y="170"/>
                  </a:cubicBezTo>
                  <a:lnTo>
                    <a:pt x="41217" y="0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" name="Google Shape;67;p3"/>
            <p:cNvSpPr/>
            <p:nvPr/>
          </p:nvSpPr>
          <p:spPr>
            <a:xfrm>
              <a:off x="2406329" y="5401028"/>
              <a:ext cx="2694881" cy="2715953"/>
            </a:xfrm>
            <a:custGeom>
              <a:avLst/>
              <a:gdLst/>
              <a:ahLst/>
              <a:cxnLst/>
              <a:rect l="l" t="t" r="r" b="b"/>
              <a:pathLst>
                <a:path w="41820" h="42147" extrusionOk="0">
                  <a:moveTo>
                    <a:pt x="41806" y="1"/>
                  </a:moveTo>
                  <a:cubicBezTo>
                    <a:pt x="39372" y="171"/>
                    <a:pt x="36860" y="341"/>
                    <a:pt x="34466" y="982"/>
                  </a:cubicBezTo>
                  <a:cubicBezTo>
                    <a:pt x="31822" y="1702"/>
                    <a:pt x="29127" y="3272"/>
                    <a:pt x="27609" y="5012"/>
                  </a:cubicBezTo>
                  <a:cubicBezTo>
                    <a:pt x="25058" y="7904"/>
                    <a:pt x="25097" y="11895"/>
                    <a:pt x="25136" y="15755"/>
                  </a:cubicBezTo>
                  <a:lnTo>
                    <a:pt x="25136" y="17796"/>
                  </a:lnTo>
                  <a:cubicBezTo>
                    <a:pt x="25123" y="19248"/>
                    <a:pt x="25018" y="20661"/>
                    <a:pt x="24940" y="22022"/>
                  </a:cubicBezTo>
                  <a:cubicBezTo>
                    <a:pt x="24861" y="23396"/>
                    <a:pt x="24757" y="24796"/>
                    <a:pt x="24744" y="26248"/>
                  </a:cubicBezTo>
                  <a:cubicBezTo>
                    <a:pt x="24717" y="29140"/>
                    <a:pt x="24560" y="31692"/>
                    <a:pt x="23134" y="33707"/>
                  </a:cubicBezTo>
                  <a:cubicBezTo>
                    <a:pt x="21145" y="36520"/>
                    <a:pt x="17220" y="37253"/>
                    <a:pt x="14067" y="37841"/>
                  </a:cubicBezTo>
                  <a:cubicBezTo>
                    <a:pt x="11280" y="38365"/>
                    <a:pt x="8532" y="38954"/>
                    <a:pt x="5902" y="39595"/>
                  </a:cubicBezTo>
                  <a:cubicBezTo>
                    <a:pt x="5679" y="39647"/>
                    <a:pt x="5444" y="39713"/>
                    <a:pt x="5221" y="39765"/>
                  </a:cubicBezTo>
                  <a:cubicBezTo>
                    <a:pt x="3337" y="40197"/>
                    <a:pt x="1388" y="40655"/>
                    <a:pt x="1" y="42042"/>
                  </a:cubicBezTo>
                  <a:lnTo>
                    <a:pt x="118" y="42146"/>
                  </a:lnTo>
                  <a:cubicBezTo>
                    <a:pt x="1466" y="40812"/>
                    <a:pt x="3403" y="40367"/>
                    <a:pt x="5235" y="39922"/>
                  </a:cubicBezTo>
                  <a:cubicBezTo>
                    <a:pt x="5457" y="39883"/>
                    <a:pt x="5692" y="39817"/>
                    <a:pt x="5915" y="39765"/>
                  </a:cubicBezTo>
                  <a:cubicBezTo>
                    <a:pt x="8545" y="39124"/>
                    <a:pt x="11293" y="38535"/>
                    <a:pt x="14080" y="38012"/>
                  </a:cubicBezTo>
                  <a:cubicBezTo>
                    <a:pt x="17272" y="37410"/>
                    <a:pt x="21224" y="36677"/>
                    <a:pt x="23265" y="33811"/>
                  </a:cubicBezTo>
                  <a:cubicBezTo>
                    <a:pt x="24731" y="31744"/>
                    <a:pt x="24875" y="29166"/>
                    <a:pt x="24901" y="26248"/>
                  </a:cubicBezTo>
                  <a:cubicBezTo>
                    <a:pt x="24927" y="24796"/>
                    <a:pt x="25018" y="23396"/>
                    <a:pt x="25097" y="22035"/>
                  </a:cubicBezTo>
                  <a:cubicBezTo>
                    <a:pt x="25189" y="20661"/>
                    <a:pt x="25280" y="19248"/>
                    <a:pt x="25306" y="17796"/>
                  </a:cubicBezTo>
                  <a:cubicBezTo>
                    <a:pt x="25319" y="17129"/>
                    <a:pt x="25306" y="16422"/>
                    <a:pt x="25306" y="15755"/>
                  </a:cubicBezTo>
                  <a:cubicBezTo>
                    <a:pt x="25267" y="11921"/>
                    <a:pt x="25215" y="7969"/>
                    <a:pt x="27740" y="5117"/>
                  </a:cubicBezTo>
                  <a:cubicBezTo>
                    <a:pt x="29245" y="3403"/>
                    <a:pt x="31914" y="1846"/>
                    <a:pt x="34505" y="1152"/>
                  </a:cubicBezTo>
                  <a:cubicBezTo>
                    <a:pt x="36899" y="498"/>
                    <a:pt x="39398" y="328"/>
                    <a:pt x="41819" y="171"/>
                  </a:cubicBezTo>
                  <a:lnTo>
                    <a:pt x="41806" y="1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" name="Google Shape;68;p3"/>
            <p:cNvSpPr/>
            <p:nvPr/>
          </p:nvSpPr>
          <p:spPr>
            <a:xfrm>
              <a:off x="2393699" y="5372352"/>
              <a:ext cx="2699907" cy="2709186"/>
            </a:xfrm>
            <a:custGeom>
              <a:avLst/>
              <a:gdLst/>
              <a:ahLst/>
              <a:cxnLst/>
              <a:rect l="l" t="t" r="r" b="b"/>
              <a:pathLst>
                <a:path w="41898" h="42042" extrusionOk="0">
                  <a:moveTo>
                    <a:pt x="41884" y="1"/>
                  </a:moveTo>
                  <a:cubicBezTo>
                    <a:pt x="38940" y="145"/>
                    <a:pt x="35918" y="302"/>
                    <a:pt x="33052" y="1231"/>
                  </a:cubicBezTo>
                  <a:cubicBezTo>
                    <a:pt x="29846" y="2265"/>
                    <a:pt x="27400" y="4175"/>
                    <a:pt x="26157" y="6609"/>
                  </a:cubicBezTo>
                  <a:cubicBezTo>
                    <a:pt x="25005" y="8859"/>
                    <a:pt x="24913" y="11502"/>
                    <a:pt x="24809" y="13818"/>
                  </a:cubicBezTo>
                  <a:lnTo>
                    <a:pt x="24233" y="28434"/>
                  </a:lnTo>
                  <a:cubicBezTo>
                    <a:pt x="24194" y="29781"/>
                    <a:pt x="24128" y="31312"/>
                    <a:pt x="23513" y="32621"/>
                  </a:cubicBezTo>
                  <a:cubicBezTo>
                    <a:pt x="22728" y="34348"/>
                    <a:pt x="21158" y="35382"/>
                    <a:pt x="19981" y="35957"/>
                  </a:cubicBezTo>
                  <a:cubicBezTo>
                    <a:pt x="18476" y="36677"/>
                    <a:pt x="16827" y="37043"/>
                    <a:pt x="15231" y="37410"/>
                  </a:cubicBezTo>
                  <a:lnTo>
                    <a:pt x="3808" y="39974"/>
                  </a:lnTo>
                  <a:cubicBezTo>
                    <a:pt x="2303" y="40315"/>
                    <a:pt x="786" y="40746"/>
                    <a:pt x="0" y="41950"/>
                  </a:cubicBezTo>
                  <a:lnTo>
                    <a:pt x="131" y="42042"/>
                  </a:lnTo>
                  <a:cubicBezTo>
                    <a:pt x="903" y="40877"/>
                    <a:pt x="2382" y="40459"/>
                    <a:pt x="3860" y="40158"/>
                  </a:cubicBezTo>
                  <a:lnTo>
                    <a:pt x="15270" y="37593"/>
                  </a:lnTo>
                  <a:cubicBezTo>
                    <a:pt x="16880" y="37227"/>
                    <a:pt x="18541" y="36860"/>
                    <a:pt x="20059" y="36114"/>
                  </a:cubicBezTo>
                  <a:cubicBezTo>
                    <a:pt x="21263" y="35526"/>
                    <a:pt x="22859" y="34466"/>
                    <a:pt x="23684" y="32699"/>
                  </a:cubicBezTo>
                  <a:cubicBezTo>
                    <a:pt x="24299" y="31365"/>
                    <a:pt x="24364" y="29808"/>
                    <a:pt x="24416" y="28447"/>
                  </a:cubicBezTo>
                  <a:lnTo>
                    <a:pt x="24992" y="13844"/>
                  </a:lnTo>
                  <a:cubicBezTo>
                    <a:pt x="25084" y="11515"/>
                    <a:pt x="25188" y="8898"/>
                    <a:pt x="26314" y="6687"/>
                  </a:cubicBezTo>
                  <a:cubicBezTo>
                    <a:pt x="27530" y="4306"/>
                    <a:pt x="29951" y="2422"/>
                    <a:pt x="33118" y="1388"/>
                  </a:cubicBezTo>
                  <a:cubicBezTo>
                    <a:pt x="35944" y="459"/>
                    <a:pt x="38979" y="315"/>
                    <a:pt x="41897" y="171"/>
                  </a:cubicBezTo>
                  <a:lnTo>
                    <a:pt x="41884" y="1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" name="Google Shape;69;p3"/>
            <p:cNvSpPr/>
            <p:nvPr/>
          </p:nvSpPr>
          <p:spPr>
            <a:xfrm>
              <a:off x="2377653" y="5342839"/>
              <a:ext cx="2713440" cy="2677160"/>
            </a:xfrm>
            <a:custGeom>
              <a:avLst/>
              <a:gdLst/>
              <a:ahLst/>
              <a:cxnLst/>
              <a:rect l="l" t="t" r="r" b="b"/>
              <a:pathLst>
                <a:path w="42108" h="41545" extrusionOk="0">
                  <a:moveTo>
                    <a:pt x="42107" y="1"/>
                  </a:moveTo>
                  <a:cubicBezTo>
                    <a:pt x="39425" y="53"/>
                    <a:pt x="36651" y="106"/>
                    <a:pt x="34008" y="734"/>
                  </a:cubicBezTo>
                  <a:cubicBezTo>
                    <a:pt x="31927" y="1244"/>
                    <a:pt x="29036" y="2356"/>
                    <a:pt x="27099" y="4829"/>
                  </a:cubicBezTo>
                  <a:cubicBezTo>
                    <a:pt x="24835" y="7721"/>
                    <a:pt x="24508" y="11489"/>
                    <a:pt x="24325" y="15755"/>
                  </a:cubicBezTo>
                  <a:lnTo>
                    <a:pt x="23789" y="29062"/>
                  </a:lnTo>
                  <a:cubicBezTo>
                    <a:pt x="23749" y="30135"/>
                    <a:pt x="23697" y="31339"/>
                    <a:pt x="23239" y="32385"/>
                  </a:cubicBezTo>
                  <a:cubicBezTo>
                    <a:pt x="22611" y="33838"/>
                    <a:pt x="21211" y="35002"/>
                    <a:pt x="18973" y="35971"/>
                  </a:cubicBezTo>
                  <a:cubicBezTo>
                    <a:pt x="16147" y="37174"/>
                    <a:pt x="13072" y="37802"/>
                    <a:pt x="10076" y="38404"/>
                  </a:cubicBezTo>
                  <a:cubicBezTo>
                    <a:pt x="6674" y="39098"/>
                    <a:pt x="3141" y="39817"/>
                    <a:pt x="1" y="41401"/>
                  </a:cubicBezTo>
                  <a:lnTo>
                    <a:pt x="79" y="41545"/>
                  </a:lnTo>
                  <a:cubicBezTo>
                    <a:pt x="3207" y="39961"/>
                    <a:pt x="6726" y="39255"/>
                    <a:pt x="10115" y="38574"/>
                  </a:cubicBezTo>
                  <a:cubicBezTo>
                    <a:pt x="13098" y="37959"/>
                    <a:pt x="16200" y="37344"/>
                    <a:pt x="19039" y="36114"/>
                  </a:cubicBezTo>
                  <a:cubicBezTo>
                    <a:pt x="21316" y="35133"/>
                    <a:pt x="22742" y="33942"/>
                    <a:pt x="23396" y="32451"/>
                  </a:cubicBezTo>
                  <a:cubicBezTo>
                    <a:pt x="23854" y="31391"/>
                    <a:pt x="23893" y="30161"/>
                    <a:pt x="23946" y="29088"/>
                  </a:cubicBezTo>
                  <a:lnTo>
                    <a:pt x="24482" y="15768"/>
                  </a:lnTo>
                  <a:cubicBezTo>
                    <a:pt x="24665" y="11528"/>
                    <a:pt x="24992" y="7799"/>
                    <a:pt x="27230" y="4947"/>
                  </a:cubicBezTo>
                  <a:cubicBezTo>
                    <a:pt x="29140" y="2500"/>
                    <a:pt x="31993" y="1414"/>
                    <a:pt x="34047" y="904"/>
                  </a:cubicBezTo>
                  <a:cubicBezTo>
                    <a:pt x="36690" y="250"/>
                    <a:pt x="39438" y="210"/>
                    <a:pt x="42107" y="171"/>
                  </a:cubicBezTo>
                  <a:lnTo>
                    <a:pt x="42107" y="1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" name="Google Shape;70;p3"/>
            <p:cNvSpPr/>
            <p:nvPr/>
          </p:nvSpPr>
          <p:spPr>
            <a:xfrm>
              <a:off x="2393699" y="5319447"/>
              <a:ext cx="2735285" cy="2643200"/>
            </a:xfrm>
            <a:custGeom>
              <a:avLst/>
              <a:gdLst/>
              <a:ahLst/>
              <a:cxnLst/>
              <a:rect l="l" t="t" r="r" b="b"/>
              <a:pathLst>
                <a:path w="42447" h="41018" extrusionOk="0">
                  <a:moveTo>
                    <a:pt x="39273" y="0"/>
                  </a:moveTo>
                  <a:cubicBezTo>
                    <a:pt x="35234" y="0"/>
                    <a:pt x="31482" y="497"/>
                    <a:pt x="28590" y="2837"/>
                  </a:cubicBezTo>
                  <a:cubicBezTo>
                    <a:pt x="26222" y="4747"/>
                    <a:pt x="24743" y="6998"/>
                    <a:pt x="24076" y="9680"/>
                  </a:cubicBezTo>
                  <a:cubicBezTo>
                    <a:pt x="23513" y="11931"/>
                    <a:pt x="23487" y="14665"/>
                    <a:pt x="23448" y="17086"/>
                  </a:cubicBezTo>
                  <a:cubicBezTo>
                    <a:pt x="23435" y="17688"/>
                    <a:pt x="23435" y="18238"/>
                    <a:pt x="23422" y="18800"/>
                  </a:cubicBezTo>
                  <a:cubicBezTo>
                    <a:pt x="23383" y="20292"/>
                    <a:pt x="23291" y="21888"/>
                    <a:pt x="23186" y="23445"/>
                  </a:cubicBezTo>
                  <a:cubicBezTo>
                    <a:pt x="23095" y="25002"/>
                    <a:pt x="22977" y="26625"/>
                    <a:pt x="22951" y="28103"/>
                  </a:cubicBezTo>
                  <a:cubicBezTo>
                    <a:pt x="22898" y="29673"/>
                    <a:pt x="22846" y="31623"/>
                    <a:pt x="21904" y="33115"/>
                  </a:cubicBezTo>
                  <a:cubicBezTo>
                    <a:pt x="20988" y="34567"/>
                    <a:pt x="19366" y="35378"/>
                    <a:pt x="17887" y="36006"/>
                  </a:cubicBezTo>
                  <a:cubicBezTo>
                    <a:pt x="14721" y="37341"/>
                    <a:pt x="11384" y="38061"/>
                    <a:pt x="8139" y="38754"/>
                  </a:cubicBezTo>
                  <a:cubicBezTo>
                    <a:pt x="5457" y="39330"/>
                    <a:pt x="2683" y="39919"/>
                    <a:pt x="0" y="40861"/>
                  </a:cubicBezTo>
                  <a:lnTo>
                    <a:pt x="53" y="41018"/>
                  </a:lnTo>
                  <a:cubicBezTo>
                    <a:pt x="2735" y="40063"/>
                    <a:pt x="5496" y="39474"/>
                    <a:pt x="8178" y="38898"/>
                  </a:cubicBezTo>
                  <a:cubicBezTo>
                    <a:pt x="11410" y="38192"/>
                    <a:pt x="14773" y="37485"/>
                    <a:pt x="17952" y="36137"/>
                  </a:cubicBezTo>
                  <a:cubicBezTo>
                    <a:pt x="19444" y="35522"/>
                    <a:pt x="21093" y="34672"/>
                    <a:pt x="22048" y="33180"/>
                  </a:cubicBezTo>
                  <a:cubicBezTo>
                    <a:pt x="23016" y="31662"/>
                    <a:pt x="23082" y="29673"/>
                    <a:pt x="23108" y="28090"/>
                  </a:cubicBezTo>
                  <a:cubicBezTo>
                    <a:pt x="23147" y="26625"/>
                    <a:pt x="23239" y="25002"/>
                    <a:pt x="23343" y="23445"/>
                  </a:cubicBezTo>
                  <a:cubicBezTo>
                    <a:pt x="23435" y="21875"/>
                    <a:pt x="23553" y="20279"/>
                    <a:pt x="23579" y="18787"/>
                  </a:cubicBezTo>
                  <a:cubicBezTo>
                    <a:pt x="23605" y="18224"/>
                    <a:pt x="23618" y="17675"/>
                    <a:pt x="23618" y="17073"/>
                  </a:cubicBezTo>
                  <a:cubicBezTo>
                    <a:pt x="23644" y="14665"/>
                    <a:pt x="23684" y="11931"/>
                    <a:pt x="24233" y="9693"/>
                  </a:cubicBezTo>
                  <a:cubicBezTo>
                    <a:pt x="24887" y="7063"/>
                    <a:pt x="26366" y="4852"/>
                    <a:pt x="28708" y="2955"/>
                  </a:cubicBezTo>
                  <a:cubicBezTo>
                    <a:pt x="31547" y="652"/>
                    <a:pt x="35226" y="150"/>
                    <a:pt x="39204" y="150"/>
                  </a:cubicBezTo>
                  <a:cubicBezTo>
                    <a:pt x="40267" y="150"/>
                    <a:pt x="41351" y="186"/>
                    <a:pt x="42447" y="233"/>
                  </a:cubicBezTo>
                  <a:lnTo>
                    <a:pt x="42447" y="76"/>
                  </a:lnTo>
                  <a:cubicBezTo>
                    <a:pt x="41376" y="33"/>
                    <a:pt x="40315" y="0"/>
                    <a:pt x="39273" y="0"/>
                  </a:cubicBez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71" name="Google Shape;71;p3"/>
          <p:cNvSpPr/>
          <p:nvPr/>
        </p:nvSpPr>
        <p:spPr>
          <a:xfrm rot="9686438">
            <a:off x="10329876" y="5415639"/>
            <a:ext cx="2914003" cy="2599800"/>
          </a:xfrm>
          <a:custGeom>
            <a:avLst/>
            <a:gdLst/>
            <a:ahLst/>
            <a:cxnLst/>
            <a:rect l="l" t="t" r="r" b="b"/>
            <a:pathLst>
              <a:path w="33916" h="30259" extrusionOk="0">
                <a:moveTo>
                  <a:pt x="18054" y="1"/>
                </a:moveTo>
                <a:cubicBezTo>
                  <a:pt x="18042" y="1"/>
                  <a:pt x="18030" y="1"/>
                  <a:pt x="18018" y="2"/>
                </a:cubicBezTo>
                <a:cubicBezTo>
                  <a:pt x="17743" y="15"/>
                  <a:pt x="17468" y="159"/>
                  <a:pt x="17246" y="329"/>
                </a:cubicBezTo>
                <a:cubicBezTo>
                  <a:pt x="15819" y="1323"/>
                  <a:pt x="14694" y="2671"/>
                  <a:pt x="13582" y="4006"/>
                </a:cubicBezTo>
                <a:cubicBezTo>
                  <a:pt x="10952" y="7185"/>
                  <a:pt x="8322" y="10365"/>
                  <a:pt x="5653" y="13518"/>
                </a:cubicBezTo>
                <a:cubicBezTo>
                  <a:pt x="4527" y="14879"/>
                  <a:pt x="3284" y="16214"/>
                  <a:pt x="2329" y="17692"/>
                </a:cubicBezTo>
                <a:cubicBezTo>
                  <a:pt x="1911" y="18346"/>
                  <a:pt x="0" y="20819"/>
                  <a:pt x="838" y="21159"/>
                </a:cubicBezTo>
                <a:cubicBezTo>
                  <a:pt x="6660" y="23515"/>
                  <a:pt x="12718" y="25216"/>
                  <a:pt x="18672" y="27165"/>
                </a:cubicBezTo>
                <a:cubicBezTo>
                  <a:pt x="23029" y="28592"/>
                  <a:pt x="27439" y="30175"/>
                  <a:pt x="32031" y="30253"/>
                </a:cubicBezTo>
                <a:cubicBezTo>
                  <a:pt x="32104" y="30257"/>
                  <a:pt x="32178" y="30259"/>
                  <a:pt x="32253" y="30259"/>
                </a:cubicBezTo>
                <a:cubicBezTo>
                  <a:pt x="32744" y="30259"/>
                  <a:pt x="33265" y="30168"/>
                  <a:pt x="33549" y="29782"/>
                </a:cubicBezTo>
                <a:cubicBezTo>
                  <a:pt x="33915" y="29311"/>
                  <a:pt x="33745" y="28657"/>
                  <a:pt x="33562" y="28094"/>
                </a:cubicBezTo>
                <a:cubicBezTo>
                  <a:pt x="32816" y="25870"/>
                  <a:pt x="31809" y="23737"/>
                  <a:pt x="30788" y="21604"/>
                </a:cubicBezTo>
                <a:cubicBezTo>
                  <a:pt x="27779" y="15258"/>
                  <a:pt x="24756" y="8886"/>
                  <a:pt x="21040" y="2906"/>
                </a:cubicBezTo>
                <a:cubicBezTo>
                  <a:pt x="20412" y="1925"/>
                  <a:pt x="19758" y="931"/>
                  <a:pt x="18816" y="290"/>
                </a:cubicBezTo>
                <a:cubicBezTo>
                  <a:pt x="18603" y="139"/>
                  <a:pt x="18330" y="1"/>
                  <a:pt x="1805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2" name="Google Shape;72;p3"/>
          <p:cNvSpPr/>
          <p:nvPr/>
        </p:nvSpPr>
        <p:spPr>
          <a:xfrm rot="4088721">
            <a:off x="8937005" y="3326245"/>
            <a:ext cx="2621793" cy="6132668"/>
          </a:xfrm>
          <a:custGeom>
            <a:avLst/>
            <a:gdLst/>
            <a:ahLst/>
            <a:cxnLst/>
            <a:rect l="l" t="t" r="r" b="b"/>
            <a:pathLst>
              <a:path w="30515" h="71378" extrusionOk="0">
                <a:moveTo>
                  <a:pt x="13112" y="19929"/>
                </a:moveTo>
                <a:cubicBezTo>
                  <a:pt x="13334" y="20151"/>
                  <a:pt x="13530" y="20387"/>
                  <a:pt x="13700" y="20648"/>
                </a:cubicBezTo>
                <a:cubicBezTo>
                  <a:pt x="14407" y="21721"/>
                  <a:pt x="14656" y="22912"/>
                  <a:pt x="14420" y="24024"/>
                </a:cubicBezTo>
                <a:cubicBezTo>
                  <a:pt x="14263" y="24796"/>
                  <a:pt x="13700" y="25542"/>
                  <a:pt x="13046" y="25843"/>
                </a:cubicBezTo>
                <a:cubicBezTo>
                  <a:pt x="12843" y="25941"/>
                  <a:pt x="12641" y="25990"/>
                  <a:pt x="12443" y="25990"/>
                </a:cubicBezTo>
                <a:cubicBezTo>
                  <a:pt x="12245" y="25990"/>
                  <a:pt x="12052" y="25941"/>
                  <a:pt x="11869" y="25843"/>
                </a:cubicBezTo>
                <a:cubicBezTo>
                  <a:pt x="11371" y="25581"/>
                  <a:pt x="11044" y="24940"/>
                  <a:pt x="11005" y="24155"/>
                </a:cubicBezTo>
                <a:cubicBezTo>
                  <a:pt x="10940" y="22519"/>
                  <a:pt x="11829" y="21146"/>
                  <a:pt x="13112" y="19929"/>
                </a:cubicBezTo>
                <a:close/>
                <a:moveTo>
                  <a:pt x="11934" y="47040"/>
                </a:moveTo>
                <a:cubicBezTo>
                  <a:pt x="12418" y="47040"/>
                  <a:pt x="12902" y="47079"/>
                  <a:pt x="13439" y="47184"/>
                </a:cubicBezTo>
                <a:cubicBezTo>
                  <a:pt x="14014" y="47302"/>
                  <a:pt x="14590" y="47446"/>
                  <a:pt x="15140" y="47590"/>
                </a:cubicBezTo>
                <a:cubicBezTo>
                  <a:pt x="15846" y="47786"/>
                  <a:pt x="16592" y="47982"/>
                  <a:pt x="17338" y="48087"/>
                </a:cubicBezTo>
                <a:cubicBezTo>
                  <a:pt x="17763" y="48146"/>
                  <a:pt x="18194" y="48175"/>
                  <a:pt x="18627" y="48175"/>
                </a:cubicBezTo>
                <a:cubicBezTo>
                  <a:pt x="19725" y="48175"/>
                  <a:pt x="20838" y="47989"/>
                  <a:pt x="21918" y="47642"/>
                </a:cubicBezTo>
                <a:cubicBezTo>
                  <a:pt x="22650" y="49434"/>
                  <a:pt x="22729" y="51554"/>
                  <a:pt x="22009" y="53412"/>
                </a:cubicBezTo>
                <a:cubicBezTo>
                  <a:pt x="20832" y="56435"/>
                  <a:pt x="17678" y="58646"/>
                  <a:pt x="14329" y="58790"/>
                </a:cubicBezTo>
                <a:cubicBezTo>
                  <a:pt x="14228" y="58794"/>
                  <a:pt x="14130" y="58795"/>
                  <a:pt x="14034" y="58795"/>
                </a:cubicBezTo>
                <a:cubicBezTo>
                  <a:pt x="13100" y="58795"/>
                  <a:pt x="12355" y="58622"/>
                  <a:pt x="11738" y="58267"/>
                </a:cubicBezTo>
                <a:cubicBezTo>
                  <a:pt x="10927" y="57782"/>
                  <a:pt x="10429" y="56919"/>
                  <a:pt x="10521" y="56095"/>
                </a:cubicBezTo>
                <a:cubicBezTo>
                  <a:pt x="10547" y="55846"/>
                  <a:pt x="10612" y="55597"/>
                  <a:pt x="10691" y="55362"/>
                </a:cubicBezTo>
                <a:cubicBezTo>
                  <a:pt x="10796" y="55048"/>
                  <a:pt x="10887" y="54734"/>
                  <a:pt x="10887" y="54394"/>
                </a:cubicBezTo>
                <a:cubicBezTo>
                  <a:pt x="10887" y="53517"/>
                  <a:pt x="10207" y="52889"/>
                  <a:pt x="9553" y="52300"/>
                </a:cubicBezTo>
                <a:cubicBezTo>
                  <a:pt x="9082" y="51881"/>
                  <a:pt x="8571" y="51436"/>
                  <a:pt x="8323" y="50874"/>
                </a:cubicBezTo>
                <a:cubicBezTo>
                  <a:pt x="7773" y="49683"/>
                  <a:pt x="8558" y="48205"/>
                  <a:pt x="9618" y="47590"/>
                </a:cubicBezTo>
                <a:cubicBezTo>
                  <a:pt x="10259" y="47210"/>
                  <a:pt x="11044" y="47040"/>
                  <a:pt x="11934" y="47040"/>
                </a:cubicBezTo>
                <a:close/>
                <a:moveTo>
                  <a:pt x="2029" y="1"/>
                </a:moveTo>
                <a:cubicBezTo>
                  <a:pt x="1113" y="3050"/>
                  <a:pt x="786" y="6360"/>
                  <a:pt x="1061" y="9526"/>
                </a:cubicBezTo>
                <a:cubicBezTo>
                  <a:pt x="1152" y="10534"/>
                  <a:pt x="1309" y="11581"/>
                  <a:pt x="1872" y="12431"/>
                </a:cubicBezTo>
                <a:cubicBezTo>
                  <a:pt x="2697" y="13674"/>
                  <a:pt x="4175" y="14297"/>
                  <a:pt x="6287" y="14297"/>
                </a:cubicBezTo>
                <a:cubicBezTo>
                  <a:pt x="7088" y="14297"/>
                  <a:pt x="7981" y="14208"/>
                  <a:pt x="8964" y="14028"/>
                </a:cubicBezTo>
                <a:cubicBezTo>
                  <a:pt x="10145" y="13815"/>
                  <a:pt x="11342" y="13628"/>
                  <a:pt x="12456" y="13628"/>
                </a:cubicBezTo>
                <a:cubicBezTo>
                  <a:pt x="13885" y="13628"/>
                  <a:pt x="15179" y="13936"/>
                  <a:pt x="16134" y="14891"/>
                </a:cubicBezTo>
                <a:cubicBezTo>
                  <a:pt x="16684" y="15441"/>
                  <a:pt x="16906" y="16069"/>
                  <a:pt x="16749" y="16592"/>
                </a:cubicBezTo>
                <a:cubicBezTo>
                  <a:pt x="16592" y="17089"/>
                  <a:pt x="16160" y="17430"/>
                  <a:pt x="15663" y="17757"/>
                </a:cubicBezTo>
                <a:cubicBezTo>
                  <a:pt x="14747" y="18385"/>
                  <a:pt x="13871" y="19013"/>
                  <a:pt x="13112" y="19706"/>
                </a:cubicBezTo>
                <a:cubicBezTo>
                  <a:pt x="12340" y="18934"/>
                  <a:pt x="11384" y="18411"/>
                  <a:pt x="10377" y="18215"/>
                </a:cubicBezTo>
                <a:cubicBezTo>
                  <a:pt x="10039" y="18150"/>
                  <a:pt x="9695" y="18119"/>
                  <a:pt x="9348" y="18119"/>
                </a:cubicBezTo>
                <a:cubicBezTo>
                  <a:pt x="7171" y="18119"/>
                  <a:pt x="4901" y="19357"/>
                  <a:pt x="3547" y="21355"/>
                </a:cubicBezTo>
                <a:cubicBezTo>
                  <a:pt x="2644" y="22676"/>
                  <a:pt x="1964" y="24835"/>
                  <a:pt x="2971" y="26563"/>
                </a:cubicBezTo>
                <a:cubicBezTo>
                  <a:pt x="3822" y="27976"/>
                  <a:pt x="5444" y="28551"/>
                  <a:pt x="7014" y="29088"/>
                </a:cubicBezTo>
                <a:cubicBezTo>
                  <a:pt x="7655" y="29323"/>
                  <a:pt x="8323" y="29546"/>
                  <a:pt x="8925" y="29847"/>
                </a:cubicBezTo>
                <a:cubicBezTo>
                  <a:pt x="10534" y="30619"/>
                  <a:pt x="11842" y="31888"/>
                  <a:pt x="13112" y="33131"/>
                </a:cubicBezTo>
                <a:lnTo>
                  <a:pt x="14041" y="34021"/>
                </a:lnTo>
                <a:cubicBezTo>
                  <a:pt x="15506" y="35395"/>
                  <a:pt x="17482" y="36978"/>
                  <a:pt x="19850" y="37109"/>
                </a:cubicBezTo>
                <a:cubicBezTo>
                  <a:pt x="19983" y="37117"/>
                  <a:pt x="20115" y="37121"/>
                  <a:pt x="20248" y="37121"/>
                </a:cubicBezTo>
                <a:cubicBezTo>
                  <a:pt x="22061" y="37121"/>
                  <a:pt x="23830" y="36379"/>
                  <a:pt x="24927" y="35159"/>
                </a:cubicBezTo>
                <a:cubicBezTo>
                  <a:pt x="25887" y="34092"/>
                  <a:pt x="26695" y="33752"/>
                  <a:pt x="27338" y="33752"/>
                </a:cubicBezTo>
                <a:cubicBezTo>
                  <a:pt x="27712" y="33752"/>
                  <a:pt x="28030" y="33867"/>
                  <a:pt x="28290" y="34021"/>
                </a:cubicBezTo>
                <a:cubicBezTo>
                  <a:pt x="29637" y="34780"/>
                  <a:pt x="30357" y="37200"/>
                  <a:pt x="29768" y="38993"/>
                </a:cubicBezTo>
                <a:cubicBezTo>
                  <a:pt x="28852" y="41754"/>
                  <a:pt x="27217" y="44161"/>
                  <a:pt x="25136" y="45745"/>
                </a:cubicBezTo>
                <a:cubicBezTo>
                  <a:pt x="24168" y="46490"/>
                  <a:pt x="23108" y="47066"/>
                  <a:pt x="22009" y="47446"/>
                </a:cubicBezTo>
                <a:cubicBezTo>
                  <a:pt x="21486" y="46229"/>
                  <a:pt x="20701" y="45169"/>
                  <a:pt x="19654" y="44397"/>
                </a:cubicBezTo>
                <a:cubicBezTo>
                  <a:pt x="18228" y="43337"/>
                  <a:pt x="16317" y="42722"/>
                  <a:pt x="13962" y="42565"/>
                </a:cubicBezTo>
                <a:cubicBezTo>
                  <a:pt x="13605" y="42543"/>
                  <a:pt x="13256" y="42532"/>
                  <a:pt x="12913" y="42532"/>
                </a:cubicBezTo>
                <a:cubicBezTo>
                  <a:pt x="10791" y="42532"/>
                  <a:pt x="8942" y="42952"/>
                  <a:pt x="7433" y="43808"/>
                </a:cubicBezTo>
                <a:cubicBezTo>
                  <a:pt x="4908" y="45234"/>
                  <a:pt x="3481" y="47773"/>
                  <a:pt x="2736" y="49657"/>
                </a:cubicBezTo>
                <a:cubicBezTo>
                  <a:pt x="1" y="56474"/>
                  <a:pt x="1924" y="65201"/>
                  <a:pt x="7511" y="71377"/>
                </a:cubicBezTo>
                <a:lnTo>
                  <a:pt x="7603" y="71220"/>
                </a:lnTo>
                <a:cubicBezTo>
                  <a:pt x="2055" y="65110"/>
                  <a:pt x="158" y="56435"/>
                  <a:pt x="2853" y="49683"/>
                </a:cubicBezTo>
                <a:cubicBezTo>
                  <a:pt x="3599" y="47838"/>
                  <a:pt x="4999" y="45339"/>
                  <a:pt x="7498" y="43926"/>
                </a:cubicBezTo>
                <a:cubicBezTo>
                  <a:pt x="8996" y="43081"/>
                  <a:pt x="10804" y="42663"/>
                  <a:pt x="12906" y="42663"/>
                </a:cubicBezTo>
                <a:cubicBezTo>
                  <a:pt x="13246" y="42663"/>
                  <a:pt x="13594" y="42674"/>
                  <a:pt x="13949" y="42696"/>
                </a:cubicBezTo>
                <a:cubicBezTo>
                  <a:pt x="16265" y="42853"/>
                  <a:pt x="18149" y="43455"/>
                  <a:pt x="19562" y="44502"/>
                </a:cubicBezTo>
                <a:cubicBezTo>
                  <a:pt x="20570" y="45247"/>
                  <a:pt x="21342" y="46281"/>
                  <a:pt x="21852" y="47459"/>
                </a:cubicBezTo>
                <a:cubicBezTo>
                  <a:pt x="20800" y="47812"/>
                  <a:pt x="19722" y="47994"/>
                  <a:pt x="18651" y="47994"/>
                </a:cubicBezTo>
                <a:cubicBezTo>
                  <a:pt x="18216" y="47994"/>
                  <a:pt x="17782" y="47964"/>
                  <a:pt x="17351" y="47904"/>
                </a:cubicBezTo>
                <a:cubicBezTo>
                  <a:pt x="16618" y="47786"/>
                  <a:pt x="15872" y="47590"/>
                  <a:pt x="15179" y="47406"/>
                </a:cubicBezTo>
                <a:cubicBezTo>
                  <a:pt x="14616" y="47262"/>
                  <a:pt x="14028" y="47118"/>
                  <a:pt x="13452" y="47001"/>
                </a:cubicBezTo>
                <a:cubicBezTo>
                  <a:pt x="12912" y="46895"/>
                  <a:pt x="12404" y="46842"/>
                  <a:pt x="11928" y="46842"/>
                </a:cubicBezTo>
                <a:cubicBezTo>
                  <a:pt x="10996" y="46842"/>
                  <a:pt x="10189" y="47043"/>
                  <a:pt x="9513" y="47433"/>
                </a:cubicBezTo>
                <a:cubicBezTo>
                  <a:pt x="8074" y="48283"/>
                  <a:pt x="7682" y="49892"/>
                  <a:pt x="8153" y="50926"/>
                </a:cubicBezTo>
                <a:cubicBezTo>
                  <a:pt x="8414" y="51515"/>
                  <a:pt x="8925" y="51973"/>
                  <a:pt x="9422" y="52418"/>
                </a:cubicBezTo>
                <a:cubicBezTo>
                  <a:pt x="10076" y="53007"/>
                  <a:pt x="10691" y="53556"/>
                  <a:pt x="10704" y="54380"/>
                </a:cubicBezTo>
                <a:cubicBezTo>
                  <a:pt x="10730" y="54694"/>
                  <a:pt x="10626" y="54982"/>
                  <a:pt x="10534" y="55296"/>
                </a:cubicBezTo>
                <a:cubicBezTo>
                  <a:pt x="10469" y="55545"/>
                  <a:pt x="10377" y="55807"/>
                  <a:pt x="10351" y="56068"/>
                </a:cubicBezTo>
                <a:cubicBezTo>
                  <a:pt x="10246" y="56932"/>
                  <a:pt x="10796" y="57861"/>
                  <a:pt x="11659" y="58384"/>
                </a:cubicBezTo>
                <a:cubicBezTo>
                  <a:pt x="12287" y="58745"/>
                  <a:pt x="13039" y="58930"/>
                  <a:pt x="13979" y="58930"/>
                </a:cubicBezTo>
                <a:cubicBezTo>
                  <a:pt x="14097" y="58930"/>
                  <a:pt x="14218" y="58927"/>
                  <a:pt x="14342" y="58921"/>
                </a:cubicBezTo>
                <a:cubicBezTo>
                  <a:pt x="17757" y="58777"/>
                  <a:pt x="20962" y="56526"/>
                  <a:pt x="22153" y="53451"/>
                </a:cubicBezTo>
                <a:cubicBezTo>
                  <a:pt x="22899" y="51554"/>
                  <a:pt x="22807" y="49408"/>
                  <a:pt x="22061" y="47563"/>
                </a:cubicBezTo>
                <a:cubicBezTo>
                  <a:pt x="23187" y="47171"/>
                  <a:pt x="24247" y="46595"/>
                  <a:pt x="25228" y="45836"/>
                </a:cubicBezTo>
                <a:cubicBezTo>
                  <a:pt x="27348" y="44227"/>
                  <a:pt x="28996" y="41806"/>
                  <a:pt x="29912" y="39006"/>
                </a:cubicBezTo>
                <a:cubicBezTo>
                  <a:pt x="30514" y="37161"/>
                  <a:pt x="29768" y="34649"/>
                  <a:pt x="28355" y="33838"/>
                </a:cubicBezTo>
                <a:cubicBezTo>
                  <a:pt x="28036" y="33648"/>
                  <a:pt x="27699" y="33555"/>
                  <a:pt x="27349" y="33555"/>
                </a:cubicBezTo>
                <a:cubicBezTo>
                  <a:pt x="26539" y="33555"/>
                  <a:pt x="25665" y="34055"/>
                  <a:pt x="24796" y="35015"/>
                </a:cubicBezTo>
                <a:cubicBezTo>
                  <a:pt x="23710" y="36212"/>
                  <a:pt x="21961" y="36920"/>
                  <a:pt x="20174" y="36920"/>
                </a:cubicBezTo>
                <a:cubicBezTo>
                  <a:pt x="20066" y="36920"/>
                  <a:pt x="19958" y="36918"/>
                  <a:pt x="19850" y="36912"/>
                </a:cubicBezTo>
                <a:cubicBezTo>
                  <a:pt x="17534" y="36782"/>
                  <a:pt x="15598" y="35211"/>
                  <a:pt x="14158" y="33864"/>
                </a:cubicBezTo>
                <a:cubicBezTo>
                  <a:pt x="13844" y="33589"/>
                  <a:pt x="13543" y="33275"/>
                  <a:pt x="13242" y="32987"/>
                </a:cubicBezTo>
                <a:cubicBezTo>
                  <a:pt x="11973" y="31744"/>
                  <a:pt x="10665" y="30449"/>
                  <a:pt x="9029" y="29664"/>
                </a:cubicBezTo>
                <a:cubicBezTo>
                  <a:pt x="8414" y="29376"/>
                  <a:pt x="7747" y="29140"/>
                  <a:pt x="7093" y="28918"/>
                </a:cubicBezTo>
                <a:cubicBezTo>
                  <a:pt x="5496" y="28342"/>
                  <a:pt x="3952" y="27819"/>
                  <a:pt x="3154" y="26445"/>
                </a:cubicBezTo>
                <a:cubicBezTo>
                  <a:pt x="2173" y="24796"/>
                  <a:pt x="2840" y="22716"/>
                  <a:pt x="3704" y="21420"/>
                </a:cubicBezTo>
                <a:cubicBezTo>
                  <a:pt x="5024" y="19456"/>
                  <a:pt x="7250" y="18252"/>
                  <a:pt x="9374" y="18252"/>
                </a:cubicBezTo>
                <a:cubicBezTo>
                  <a:pt x="9712" y="18252"/>
                  <a:pt x="10048" y="18283"/>
                  <a:pt x="10377" y="18345"/>
                </a:cubicBezTo>
                <a:cubicBezTo>
                  <a:pt x="11345" y="18542"/>
                  <a:pt x="12274" y="19052"/>
                  <a:pt x="13020" y="19785"/>
                </a:cubicBezTo>
                <a:cubicBezTo>
                  <a:pt x="11685" y="21028"/>
                  <a:pt x="10769" y="22441"/>
                  <a:pt x="10861" y="24116"/>
                </a:cubicBezTo>
                <a:cubicBezTo>
                  <a:pt x="10887" y="24966"/>
                  <a:pt x="11254" y="25660"/>
                  <a:pt x="11803" y="25948"/>
                </a:cubicBezTo>
                <a:cubicBezTo>
                  <a:pt x="12006" y="26059"/>
                  <a:pt x="12222" y="26114"/>
                  <a:pt x="12444" y="26114"/>
                </a:cubicBezTo>
                <a:cubicBezTo>
                  <a:pt x="12667" y="26114"/>
                  <a:pt x="12896" y="26059"/>
                  <a:pt x="13125" y="25948"/>
                </a:cubicBezTo>
                <a:cubicBezTo>
                  <a:pt x="13818" y="25620"/>
                  <a:pt x="14420" y="24835"/>
                  <a:pt x="14603" y="24024"/>
                </a:cubicBezTo>
                <a:cubicBezTo>
                  <a:pt x="14852" y="22873"/>
                  <a:pt x="14564" y="21630"/>
                  <a:pt x="13844" y="20544"/>
                </a:cubicBezTo>
                <a:cubicBezTo>
                  <a:pt x="13674" y="20282"/>
                  <a:pt x="13452" y="20020"/>
                  <a:pt x="13242" y="19785"/>
                </a:cubicBezTo>
                <a:cubicBezTo>
                  <a:pt x="13975" y="19104"/>
                  <a:pt x="14865" y="18463"/>
                  <a:pt x="15768" y="17861"/>
                </a:cubicBezTo>
                <a:cubicBezTo>
                  <a:pt x="16265" y="17508"/>
                  <a:pt x="16749" y="17155"/>
                  <a:pt x="16906" y="16618"/>
                </a:cubicBezTo>
                <a:cubicBezTo>
                  <a:pt x="17076" y="16043"/>
                  <a:pt x="16828" y="15349"/>
                  <a:pt x="16252" y="14760"/>
                </a:cubicBezTo>
                <a:cubicBezTo>
                  <a:pt x="15236" y="13737"/>
                  <a:pt x="13826" y="13435"/>
                  <a:pt x="12403" y="13435"/>
                </a:cubicBezTo>
                <a:cubicBezTo>
                  <a:pt x="11170" y="13435"/>
                  <a:pt x="9927" y="13662"/>
                  <a:pt x="8925" y="13844"/>
                </a:cubicBezTo>
                <a:cubicBezTo>
                  <a:pt x="7952" y="14027"/>
                  <a:pt x="7068" y="14118"/>
                  <a:pt x="6275" y="14118"/>
                </a:cubicBezTo>
                <a:cubicBezTo>
                  <a:pt x="4232" y="14118"/>
                  <a:pt x="2795" y="13514"/>
                  <a:pt x="2003" y="12327"/>
                </a:cubicBezTo>
                <a:cubicBezTo>
                  <a:pt x="1466" y="11515"/>
                  <a:pt x="1309" y="10495"/>
                  <a:pt x="1218" y="9513"/>
                </a:cubicBezTo>
                <a:cubicBezTo>
                  <a:pt x="943" y="6360"/>
                  <a:pt x="1270" y="3089"/>
                  <a:pt x="2186" y="40"/>
                </a:cubicBezTo>
                <a:lnTo>
                  <a:pt x="202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4962205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F9B7-CA01-47F1-951C-585E5967B9DD}" type="datetimeFigureOut">
              <a:rPr lang="x-none" smtClean="0"/>
              <a:t>10.11.2022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1022-2638-4971-AD3C-6ED7BC51562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80068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F9B7-CA01-47F1-951C-585E5967B9DD}" type="datetimeFigureOut">
              <a:rPr lang="x-none" smtClean="0"/>
              <a:t>10.11.2022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1022-2638-4971-AD3C-6ED7BC51562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4614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03AF9B7-CA01-47F1-951C-585E5967B9DD}" type="datetimeFigureOut">
              <a:rPr lang="x-none" smtClean="0"/>
              <a:t>10.11.2022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EA1022-2638-4971-AD3C-6ED7BC51562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233648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F9B7-CA01-47F1-951C-585E5967B9DD}" type="datetimeFigureOut">
              <a:rPr lang="x-none" smtClean="0"/>
              <a:t>10.11.2022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1022-2638-4971-AD3C-6ED7BC51562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667237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F9B7-CA01-47F1-951C-585E5967B9DD}" type="datetimeFigureOut">
              <a:rPr lang="x-none" smtClean="0"/>
              <a:t>10.11.2022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1022-2638-4971-AD3C-6ED7BC51562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152325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F9B7-CA01-47F1-951C-585E5967B9DD}" type="datetimeFigureOut">
              <a:rPr lang="x-none" smtClean="0"/>
              <a:t>10.11.2022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1022-2638-4971-AD3C-6ED7BC51562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913872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1831C1F-7ABB-4118-A9F0-FDFAB6B3D1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ABA81AD-5134-4998-835D-27237732CB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949999D-A842-4BEB-8056-DA05D2103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6326E-875E-404A-BD1D-315290B7C8D7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EA0F8EB-3F72-4C43-A596-68DA822B3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E724625-6EA5-4639-83D0-4056FC19F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4815D-7E0C-4493-8C2B-20FCA3992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1752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67042B6-63E5-48D2-98CB-1AD9925D2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ECC59A4-A57D-4FB5-BE98-9565CF950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F52C046-A48D-4EED-BABA-48D3EC611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6326E-875E-404A-BD1D-315290B7C8D7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05887B6-DED6-4F99-9FFB-5EDBB53DF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A492B4D-A72A-459B-8B9C-5EFE25B32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4815D-7E0C-4493-8C2B-20FCA3992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849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D215D4A-50EF-40ED-BE97-49EC01D57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8123F3A-DDFC-4BB7-83CA-E3F1702D9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92ADA1E-84B2-4CB4-BDE2-E5ED40D5C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6326E-875E-404A-BD1D-315290B7C8D7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B8BC606-24C8-477E-9DA9-DAA6CA856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F03D010-7865-4393-8FA7-B73AA630F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4815D-7E0C-4493-8C2B-20FCA3992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3767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16B4CFE-4D33-4887-807B-A033E082E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88E6765-6377-44CC-AC03-0866530EFE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D669BDB-FB25-4265-B60C-9E49ACEA18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4295A52-BC06-4153-B2DE-0A676A908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6326E-875E-404A-BD1D-315290B7C8D7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D9DE674-5EE7-4349-9A4B-3866BC1C5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915EBFF-B10F-4C12-A6F2-ED788D54A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4815D-7E0C-4493-8C2B-20FCA3992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369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"/>
          <p:cNvSpPr/>
          <p:nvPr/>
        </p:nvSpPr>
        <p:spPr>
          <a:xfrm rot="-5918381">
            <a:off x="626088" y="-827037"/>
            <a:ext cx="667843" cy="2427277"/>
          </a:xfrm>
          <a:custGeom>
            <a:avLst/>
            <a:gdLst/>
            <a:ahLst/>
            <a:cxnLst/>
            <a:rect l="l" t="t" r="r" b="b"/>
            <a:pathLst>
              <a:path w="7773" h="28251" extrusionOk="0">
                <a:moveTo>
                  <a:pt x="3181" y="1"/>
                </a:moveTo>
                <a:cubicBezTo>
                  <a:pt x="2367" y="1"/>
                  <a:pt x="1564" y="282"/>
                  <a:pt x="1034" y="919"/>
                </a:cubicBezTo>
                <a:cubicBezTo>
                  <a:pt x="1" y="2122"/>
                  <a:pt x="79" y="4268"/>
                  <a:pt x="66" y="5786"/>
                </a:cubicBezTo>
                <a:cubicBezTo>
                  <a:pt x="53" y="7592"/>
                  <a:pt x="197" y="9371"/>
                  <a:pt x="236" y="11164"/>
                </a:cubicBezTo>
                <a:cubicBezTo>
                  <a:pt x="302" y="14998"/>
                  <a:pt x="432" y="18818"/>
                  <a:pt x="642" y="22652"/>
                </a:cubicBezTo>
                <a:cubicBezTo>
                  <a:pt x="707" y="23830"/>
                  <a:pt x="786" y="25034"/>
                  <a:pt x="1257" y="26120"/>
                </a:cubicBezTo>
                <a:cubicBezTo>
                  <a:pt x="1741" y="27193"/>
                  <a:pt x="2696" y="28135"/>
                  <a:pt x="3874" y="28239"/>
                </a:cubicBezTo>
                <a:cubicBezTo>
                  <a:pt x="3954" y="28247"/>
                  <a:pt x="4034" y="28251"/>
                  <a:pt x="4113" y="28251"/>
                </a:cubicBezTo>
                <a:cubicBezTo>
                  <a:pt x="5366" y="28251"/>
                  <a:pt x="6486" y="27305"/>
                  <a:pt x="7040" y="26185"/>
                </a:cubicBezTo>
                <a:cubicBezTo>
                  <a:pt x="7629" y="24968"/>
                  <a:pt x="7694" y="23594"/>
                  <a:pt x="7720" y="22260"/>
                </a:cubicBezTo>
                <a:cubicBezTo>
                  <a:pt x="7773" y="20428"/>
                  <a:pt x="7760" y="18583"/>
                  <a:pt x="7734" y="16712"/>
                </a:cubicBezTo>
                <a:cubicBezTo>
                  <a:pt x="7655" y="13441"/>
                  <a:pt x="7498" y="10169"/>
                  <a:pt x="7302" y="6911"/>
                </a:cubicBezTo>
                <a:cubicBezTo>
                  <a:pt x="7145" y="4491"/>
                  <a:pt x="7367" y="1678"/>
                  <a:pt x="4829" y="395"/>
                </a:cubicBezTo>
                <a:cubicBezTo>
                  <a:pt x="4336" y="141"/>
                  <a:pt x="3756" y="1"/>
                  <a:pt x="318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" name="Google Shape;75;p4"/>
          <p:cNvSpPr txBox="1">
            <a:spLocks noGrp="1"/>
          </p:cNvSpPr>
          <p:nvPr>
            <p:ph type="body" idx="1"/>
          </p:nvPr>
        </p:nvSpPr>
        <p:spPr>
          <a:xfrm>
            <a:off x="810367" y="1403067"/>
            <a:ext cx="10571200" cy="473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Krub"/>
              <a:buAutoNum type="arabicPeriod"/>
              <a:defRPr sz="1667">
                <a:solidFill>
                  <a:srgbClr val="434343"/>
                </a:solidFill>
              </a:defRPr>
            </a:lvl1pPr>
            <a:lvl2pPr marL="1219170" lvl="1" indent="-406390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2pPr>
            <a:lvl3pPr marL="1828754" lvl="2" indent="-406390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3pPr>
            <a:lvl4pPr marL="2438339" lvl="3" indent="-406390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>
                <a:solidFill>
                  <a:srgbClr val="434343"/>
                </a:solidFill>
              </a:defRPr>
            </a:lvl4pPr>
            <a:lvl5pPr marL="3047924" lvl="4" indent="-406390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5pPr>
            <a:lvl6pPr marL="3657509" lvl="5" indent="-406390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6pPr>
            <a:lvl7pPr marL="4267093" lvl="6" indent="-406390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>
                <a:solidFill>
                  <a:srgbClr val="434343"/>
                </a:solidFill>
              </a:defRPr>
            </a:lvl7pPr>
            <a:lvl8pPr marL="4876678" lvl="7" indent="-406390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8pPr>
            <a:lvl9pPr marL="5486263" lvl="8" indent="-406390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6" name="Google Shape;76;p4"/>
          <p:cNvSpPr txBox="1">
            <a:spLocks noGrp="1"/>
          </p:cNvSpPr>
          <p:nvPr>
            <p:ph type="title"/>
          </p:nvPr>
        </p:nvSpPr>
        <p:spPr>
          <a:xfrm>
            <a:off x="960000" y="668733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b="1">
                <a:latin typeface="Antonio"/>
                <a:ea typeface="Antonio"/>
                <a:cs typeface="Antonio"/>
                <a:sym typeface="Antoni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77" name="Google Shape;77;p4"/>
          <p:cNvSpPr/>
          <p:nvPr/>
        </p:nvSpPr>
        <p:spPr>
          <a:xfrm>
            <a:off x="9682813" y="-712163"/>
            <a:ext cx="2431793" cy="2434457"/>
          </a:xfrm>
          <a:custGeom>
            <a:avLst/>
            <a:gdLst/>
            <a:ahLst/>
            <a:cxnLst/>
            <a:rect l="l" t="t" r="r" b="b"/>
            <a:pathLst>
              <a:path w="28303" h="28334" extrusionOk="0">
                <a:moveTo>
                  <a:pt x="13211" y="1"/>
                </a:moveTo>
                <a:cubicBezTo>
                  <a:pt x="13130" y="1"/>
                  <a:pt x="13048" y="2"/>
                  <a:pt x="12967" y="3"/>
                </a:cubicBezTo>
                <a:cubicBezTo>
                  <a:pt x="12404" y="29"/>
                  <a:pt x="11842" y="95"/>
                  <a:pt x="11266" y="173"/>
                </a:cubicBezTo>
                <a:cubicBezTo>
                  <a:pt x="10834" y="239"/>
                  <a:pt x="10428" y="330"/>
                  <a:pt x="10010" y="448"/>
                </a:cubicBezTo>
                <a:cubicBezTo>
                  <a:pt x="4122" y="2097"/>
                  <a:pt x="0" y="8273"/>
                  <a:pt x="484" y="14318"/>
                </a:cubicBezTo>
                <a:cubicBezTo>
                  <a:pt x="955" y="20245"/>
                  <a:pt x="5862" y="25701"/>
                  <a:pt x="11384" y="27599"/>
                </a:cubicBezTo>
                <a:cubicBezTo>
                  <a:pt x="12742" y="28070"/>
                  <a:pt x="14194" y="28333"/>
                  <a:pt x="15639" y="28333"/>
                </a:cubicBezTo>
                <a:cubicBezTo>
                  <a:pt x="16602" y="28333"/>
                  <a:pt x="17562" y="28216"/>
                  <a:pt x="18489" y="27965"/>
                </a:cubicBezTo>
                <a:cubicBezTo>
                  <a:pt x="20818" y="27324"/>
                  <a:pt x="22859" y="25871"/>
                  <a:pt x="24403" y="24013"/>
                </a:cubicBezTo>
                <a:cubicBezTo>
                  <a:pt x="26771" y="21187"/>
                  <a:pt x="28302" y="17471"/>
                  <a:pt x="28197" y="13742"/>
                </a:cubicBezTo>
                <a:cubicBezTo>
                  <a:pt x="28080" y="9869"/>
                  <a:pt x="25881" y="6833"/>
                  <a:pt x="23186" y="4256"/>
                </a:cubicBezTo>
                <a:cubicBezTo>
                  <a:pt x="20536" y="1734"/>
                  <a:pt x="16909" y="1"/>
                  <a:pt x="1321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78" name="Google Shape;78;p4"/>
          <p:cNvGrpSpPr/>
          <p:nvPr/>
        </p:nvGrpSpPr>
        <p:grpSpPr>
          <a:xfrm rot="-1640793">
            <a:off x="9707277" y="-2089937"/>
            <a:ext cx="3521393" cy="3908144"/>
            <a:chOff x="-724360" y="4737489"/>
            <a:chExt cx="2640880" cy="2930925"/>
          </a:xfrm>
        </p:grpSpPr>
        <p:sp>
          <p:nvSpPr>
            <p:cNvPr id="79" name="Google Shape;79;p4"/>
            <p:cNvSpPr/>
            <p:nvPr/>
          </p:nvSpPr>
          <p:spPr>
            <a:xfrm>
              <a:off x="-724360" y="4737489"/>
              <a:ext cx="2601249" cy="2930925"/>
            </a:xfrm>
            <a:custGeom>
              <a:avLst/>
              <a:gdLst/>
              <a:ahLst/>
              <a:cxnLst/>
              <a:rect l="l" t="t" r="r" b="b"/>
              <a:pathLst>
                <a:path w="40367" h="45483" extrusionOk="0">
                  <a:moveTo>
                    <a:pt x="145" y="0"/>
                  </a:moveTo>
                  <a:lnTo>
                    <a:pt x="131" y="1309"/>
                  </a:lnTo>
                  <a:cubicBezTo>
                    <a:pt x="66" y="5718"/>
                    <a:pt x="1" y="10285"/>
                    <a:pt x="419" y="14629"/>
                  </a:cubicBezTo>
                  <a:cubicBezTo>
                    <a:pt x="851" y="19313"/>
                    <a:pt x="1924" y="23395"/>
                    <a:pt x="3651" y="27164"/>
                  </a:cubicBezTo>
                  <a:cubicBezTo>
                    <a:pt x="6399" y="33065"/>
                    <a:pt x="11737" y="38089"/>
                    <a:pt x="18712" y="41321"/>
                  </a:cubicBezTo>
                  <a:cubicBezTo>
                    <a:pt x="24600" y="44056"/>
                    <a:pt x="31639" y="45482"/>
                    <a:pt x="39110" y="45482"/>
                  </a:cubicBezTo>
                  <a:cubicBezTo>
                    <a:pt x="39398" y="45482"/>
                    <a:pt x="39680" y="45476"/>
                    <a:pt x="39957" y="45476"/>
                  </a:cubicBezTo>
                  <a:cubicBezTo>
                    <a:pt x="40095" y="45476"/>
                    <a:pt x="40231" y="45478"/>
                    <a:pt x="40367" y="45482"/>
                  </a:cubicBezTo>
                  <a:lnTo>
                    <a:pt x="40367" y="45312"/>
                  </a:lnTo>
                  <a:cubicBezTo>
                    <a:pt x="39914" y="45323"/>
                    <a:pt x="39463" y="45328"/>
                    <a:pt x="39014" y="45328"/>
                  </a:cubicBezTo>
                  <a:cubicBezTo>
                    <a:pt x="31590" y="45328"/>
                    <a:pt x="24625" y="43905"/>
                    <a:pt x="18777" y="41191"/>
                  </a:cubicBezTo>
                  <a:cubicBezTo>
                    <a:pt x="11829" y="37972"/>
                    <a:pt x="6517" y="32960"/>
                    <a:pt x="3795" y="27098"/>
                  </a:cubicBezTo>
                  <a:cubicBezTo>
                    <a:pt x="2068" y="23343"/>
                    <a:pt x="1021" y="19274"/>
                    <a:pt x="576" y="14616"/>
                  </a:cubicBezTo>
                  <a:cubicBezTo>
                    <a:pt x="171" y="10285"/>
                    <a:pt x="236" y="5718"/>
                    <a:pt x="302" y="1309"/>
                  </a:cubicBezTo>
                  <a:lnTo>
                    <a:pt x="3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" name="Google Shape;80;p4"/>
            <p:cNvSpPr/>
            <p:nvPr/>
          </p:nvSpPr>
          <p:spPr>
            <a:xfrm>
              <a:off x="-683891" y="4780471"/>
              <a:ext cx="2534619" cy="2854176"/>
            </a:xfrm>
            <a:custGeom>
              <a:avLst/>
              <a:gdLst/>
              <a:ahLst/>
              <a:cxnLst/>
              <a:rect l="l" t="t" r="r" b="b"/>
              <a:pathLst>
                <a:path w="39333" h="44292" extrusionOk="0">
                  <a:moveTo>
                    <a:pt x="262" y="1"/>
                  </a:moveTo>
                  <a:cubicBezTo>
                    <a:pt x="132" y="5234"/>
                    <a:pt x="1" y="10625"/>
                    <a:pt x="760" y="15911"/>
                  </a:cubicBezTo>
                  <a:cubicBezTo>
                    <a:pt x="1636" y="21839"/>
                    <a:pt x="3573" y="26876"/>
                    <a:pt x="6556" y="30880"/>
                  </a:cubicBezTo>
                  <a:cubicBezTo>
                    <a:pt x="9880" y="35342"/>
                    <a:pt x="14983" y="39084"/>
                    <a:pt x="20897" y="41374"/>
                  </a:cubicBezTo>
                  <a:cubicBezTo>
                    <a:pt x="25817" y="43297"/>
                    <a:pt x="31443" y="44292"/>
                    <a:pt x="37252" y="44292"/>
                  </a:cubicBezTo>
                  <a:cubicBezTo>
                    <a:pt x="37946" y="44292"/>
                    <a:pt x="38626" y="44266"/>
                    <a:pt x="39333" y="44253"/>
                  </a:cubicBezTo>
                  <a:lnTo>
                    <a:pt x="39333" y="44096"/>
                  </a:lnTo>
                  <a:cubicBezTo>
                    <a:pt x="38651" y="44123"/>
                    <a:pt x="37971" y="44137"/>
                    <a:pt x="37293" y="44137"/>
                  </a:cubicBezTo>
                  <a:cubicBezTo>
                    <a:pt x="31498" y="44137"/>
                    <a:pt x="25896" y="43140"/>
                    <a:pt x="20975" y="41230"/>
                  </a:cubicBezTo>
                  <a:cubicBezTo>
                    <a:pt x="15087" y="38940"/>
                    <a:pt x="10023" y="35224"/>
                    <a:pt x="6700" y="30776"/>
                  </a:cubicBezTo>
                  <a:cubicBezTo>
                    <a:pt x="3730" y="26785"/>
                    <a:pt x="1793" y="21786"/>
                    <a:pt x="930" y="15885"/>
                  </a:cubicBezTo>
                  <a:cubicBezTo>
                    <a:pt x="145" y="10612"/>
                    <a:pt x="289" y="5221"/>
                    <a:pt x="4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" name="Google Shape;81;p4"/>
            <p:cNvSpPr/>
            <p:nvPr/>
          </p:nvSpPr>
          <p:spPr>
            <a:xfrm>
              <a:off x="-645936" y="4786399"/>
              <a:ext cx="2521988" cy="2812033"/>
            </a:xfrm>
            <a:custGeom>
              <a:avLst/>
              <a:gdLst/>
              <a:ahLst/>
              <a:cxnLst/>
              <a:rect l="l" t="t" r="r" b="b"/>
              <a:pathLst>
                <a:path w="39137" h="43638" extrusionOk="0">
                  <a:moveTo>
                    <a:pt x="223" y="0"/>
                  </a:moveTo>
                  <a:cubicBezTo>
                    <a:pt x="0" y="6660"/>
                    <a:pt x="40" y="13752"/>
                    <a:pt x="2055" y="20543"/>
                  </a:cubicBezTo>
                  <a:cubicBezTo>
                    <a:pt x="4227" y="27910"/>
                    <a:pt x="8610" y="33968"/>
                    <a:pt x="14407" y="37631"/>
                  </a:cubicBezTo>
                  <a:cubicBezTo>
                    <a:pt x="16566" y="38992"/>
                    <a:pt x="19039" y="40144"/>
                    <a:pt x="21983" y="41125"/>
                  </a:cubicBezTo>
                  <a:cubicBezTo>
                    <a:pt x="26929" y="42774"/>
                    <a:pt x="32332" y="43637"/>
                    <a:pt x="37645" y="43637"/>
                  </a:cubicBezTo>
                  <a:cubicBezTo>
                    <a:pt x="38142" y="43637"/>
                    <a:pt x="38652" y="43624"/>
                    <a:pt x="39136" y="43598"/>
                  </a:cubicBezTo>
                  <a:lnTo>
                    <a:pt x="39136" y="43428"/>
                  </a:lnTo>
                  <a:cubicBezTo>
                    <a:pt x="38629" y="43444"/>
                    <a:pt x="38121" y="43452"/>
                    <a:pt x="37612" y="43452"/>
                  </a:cubicBezTo>
                  <a:cubicBezTo>
                    <a:pt x="32328" y="43452"/>
                    <a:pt x="26963" y="42589"/>
                    <a:pt x="22022" y="40942"/>
                  </a:cubicBezTo>
                  <a:cubicBezTo>
                    <a:pt x="19104" y="39960"/>
                    <a:pt x="16631" y="38835"/>
                    <a:pt x="14485" y="37474"/>
                  </a:cubicBezTo>
                  <a:cubicBezTo>
                    <a:pt x="8728" y="33824"/>
                    <a:pt x="4384" y="27792"/>
                    <a:pt x="2199" y="20478"/>
                  </a:cubicBezTo>
                  <a:cubicBezTo>
                    <a:pt x="210" y="13726"/>
                    <a:pt x="144" y="6647"/>
                    <a:pt x="39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" name="Google Shape;82;p4"/>
            <p:cNvSpPr/>
            <p:nvPr/>
          </p:nvSpPr>
          <p:spPr>
            <a:xfrm>
              <a:off x="-600377" y="4792263"/>
              <a:ext cx="2484033" cy="2768214"/>
            </a:xfrm>
            <a:custGeom>
              <a:avLst/>
              <a:gdLst/>
              <a:ahLst/>
              <a:cxnLst/>
              <a:rect l="l" t="t" r="r" b="b"/>
              <a:pathLst>
                <a:path w="38548" h="42958" extrusionOk="0">
                  <a:moveTo>
                    <a:pt x="0" y="1"/>
                  </a:moveTo>
                  <a:cubicBezTo>
                    <a:pt x="92" y="5575"/>
                    <a:pt x="209" y="11345"/>
                    <a:pt x="1387" y="16945"/>
                  </a:cubicBezTo>
                  <a:cubicBezTo>
                    <a:pt x="2722" y="23239"/>
                    <a:pt x="5273" y="28434"/>
                    <a:pt x="8989" y="32398"/>
                  </a:cubicBezTo>
                  <a:cubicBezTo>
                    <a:pt x="12378" y="36010"/>
                    <a:pt x="17010" y="38875"/>
                    <a:pt x="22375" y="40668"/>
                  </a:cubicBezTo>
                  <a:cubicBezTo>
                    <a:pt x="26915" y="42199"/>
                    <a:pt x="31926" y="42957"/>
                    <a:pt x="37265" y="42957"/>
                  </a:cubicBezTo>
                  <a:cubicBezTo>
                    <a:pt x="37697" y="42957"/>
                    <a:pt x="38115" y="42957"/>
                    <a:pt x="38547" y="42944"/>
                  </a:cubicBezTo>
                  <a:lnTo>
                    <a:pt x="38547" y="42787"/>
                  </a:lnTo>
                  <a:cubicBezTo>
                    <a:pt x="38125" y="42797"/>
                    <a:pt x="37704" y="42802"/>
                    <a:pt x="37286" y="42802"/>
                  </a:cubicBezTo>
                  <a:cubicBezTo>
                    <a:pt x="31939" y="42802"/>
                    <a:pt x="26940" y="42028"/>
                    <a:pt x="22414" y="40511"/>
                  </a:cubicBezTo>
                  <a:cubicBezTo>
                    <a:pt x="17062" y="38705"/>
                    <a:pt x="12470" y="35866"/>
                    <a:pt x="9107" y="32280"/>
                  </a:cubicBezTo>
                  <a:cubicBezTo>
                    <a:pt x="5430" y="28342"/>
                    <a:pt x="2879" y="23174"/>
                    <a:pt x="1544" y="16906"/>
                  </a:cubicBezTo>
                  <a:cubicBezTo>
                    <a:pt x="366" y="11332"/>
                    <a:pt x="262" y="5575"/>
                    <a:pt x="1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" name="Google Shape;83;p4"/>
            <p:cNvSpPr/>
            <p:nvPr/>
          </p:nvSpPr>
          <p:spPr>
            <a:xfrm>
              <a:off x="-573441" y="4797354"/>
              <a:ext cx="2437701" cy="2736122"/>
            </a:xfrm>
            <a:custGeom>
              <a:avLst/>
              <a:gdLst/>
              <a:ahLst/>
              <a:cxnLst/>
              <a:rect l="l" t="t" r="r" b="b"/>
              <a:pathLst>
                <a:path w="37829" h="42460" extrusionOk="0">
                  <a:moveTo>
                    <a:pt x="1" y="0"/>
                  </a:moveTo>
                  <a:cubicBezTo>
                    <a:pt x="171" y="5561"/>
                    <a:pt x="629" y="12823"/>
                    <a:pt x="2618" y="19784"/>
                  </a:cubicBezTo>
                  <a:cubicBezTo>
                    <a:pt x="3285" y="22126"/>
                    <a:pt x="4005" y="24010"/>
                    <a:pt x="4881" y="25685"/>
                  </a:cubicBezTo>
                  <a:cubicBezTo>
                    <a:pt x="7760" y="31246"/>
                    <a:pt x="12300" y="35669"/>
                    <a:pt x="18044" y="38443"/>
                  </a:cubicBezTo>
                  <a:cubicBezTo>
                    <a:pt x="23396" y="41034"/>
                    <a:pt x="30265" y="42460"/>
                    <a:pt x="37410" y="42460"/>
                  </a:cubicBezTo>
                  <a:lnTo>
                    <a:pt x="37828" y="42460"/>
                  </a:lnTo>
                  <a:lnTo>
                    <a:pt x="37828" y="42290"/>
                  </a:lnTo>
                  <a:cubicBezTo>
                    <a:pt x="37698" y="42291"/>
                    <a:pt x="37568" y="42291"/>
                    <a:pt x="37438" y="42291"/>
                  </a:cubicBezTo>
                  <a:cubicBezTo>
                    <a:pt x="30303" y="42291"/>
                    <a:pt x="23456" y="40882"/>
                    <a:pt x="18110" y="38299"/>
                  </a:cubicBezTo>
                  <a:cubicBezTo>
                    <a:pt x="12405" y="35538"/>
                    <a:pt x="7865" y="31155"/>
                    <a:pt x="5025" y="25607"/>
                  </a:cubicBezTo>
                  <a:cubicBezTo>
                    <a:pt x="4162" y="23932"/>
                    <a:pt x="3455" y="22061"/>
                    <a:pt x="2788" y="19745"/>
                  </a:cubicBezTo>
                  <a:cubicBezTo>
                    <a:pt x="786" y="12784"/>
                    <a:pt x="328" y="5535"/>
                    <a:pt x="1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" name="Google Shape;84;p4"/>
            <p:cNvSpPr/>
            <p:nvPr/>
          </p:nvSpPr>
          <p:spPr>
            <a:xfrm>
              <a:off x="-532135" y="4784659"/>
              <a:ext cx="2437701" cy="2720141"/>
            </a:xfrm>
            <a:custGeom>
              <a:avLst/>
              <a:gdLst/>
              <a:ahLst/>
              <a:cxnLst/>
              <a:rect l="l" t="t" r="r" b="b"/>
              <a:pathLst>
                <a:path w="37829" h="42212" extrusionOk="0">
                  <a:moveTo>
                    <a:pt x="158" y="1"/>
                  </a:moveTo>
                  <a:lnTo>
                    <a:pt x="1" y="14"/>
                  </a:lnTo>
                  <a:cubicBezTo>
                    <a:pt x="420" y="7197"/>
                    <a:pt x="851" y="14643"/>
                    <a:pt x="3403" y="21617"/>
                  </a:cubicBezTo>
                  <a:cubicBezTo>
                    <a:pt x="6268" y="29454"/>
                    <a:pt x="11515" y="35447"/>
                    <a:pt x="18202" y="38483"/>
                  </a:cubicBezTo>
                  <a:cubicBezTo>
                    <a:pt x="20622" y="39595"/>
                    <a:pt x="23422" y="40419"/>
                    <a:pt x="27230" y="41139"/>
                  </a:cubicBezTo>
                  <a:cubicBezTo>
                    <a:pt x="30148" y="41688"/>
                    <a:pt x="33236" y="42212"/>
                    <a:pt x="36507" y="42212"/>
                  </a:cubicBezTo>
                  <a:cubicBezTo>
                    <a:pt x="36965" y="42212"/>
                    <a:pt x="37410" y="42212"/>
                    <a:pt x="37828" y="42160"/>
                  </a:cubicBezTo>
                  <a:lnTo>
                    <a:pt x="37828" y="42003"/>
                  </a:lnTo>
                  <a:cubicBezTo>
                    <a:pt x="37369" y="42025"/>
                    <a:pt x="36914" y="42035"/>
                    <a:pt x="36461" y="42035"/>
                  </a:cubicBezTo>
                  <a:cubicBezTo>
                    <a:pt x="33213" y="42035"/>
                    <a:pt x="30137" y="41496"/>
                    <a:pt x="27243" y="40956"/>
                  </a:cubicBezTo>
                  <a:cubicBezTo>
                    <a:pt x="23435" y="40236"/>
                    <a:pt x="20675" y="39412"/>
                    <a:pt x="18254" y="38326"/>
                  </a:cubicBezTo>
                  <a:cubicBezTo>
                    <a:pt x="11607" y="35316"/>
                    <a:pt x="6399" y="29363"/>
                    <a:pt x="3547" y="21551"/>
                  </a:cubicBezTo>
                  <a:cubicBezTo>
                    <a:pt x="1008" y="14590"/>
                    <a:pt x="577" y="7184"/>
                    <a:pt x="1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" name="Google Shape;85;p4"/>
            <p:cNvSpPr/>
            <p:nvPr/>
          </p:nvSpPr>
          <p:spPr>
            <a:xfrm>
              <a:off x="-484063" y="4777958"/>
              <a:ext cx="2360115" cy="2691465"/>
            </a:xfrm>
            <a:custGeom>
              <a:avLst/>
              <a:gdLst/>
              <a:ahLst/>
              <a:cxnLst/>
              <a:rect l="l" t="t" r="r" b="b"/>
              <a:pathLst>
                <a:path w="36625" h="41767" extrusionOk="0">
                  <a:moveTo>
                    <a:pt x="1" y="0"/>
                  </a:moveTo>
                  <a:cubicBezTo>
                    <a:pt x="328" y="7380"/>
                    <a:pt x="694" y="15008"/>
                    <a:pt x="3534" y="22100"/>
                  </a:cubicBezTo>
                  <a:cubicBezTo>
                    <a:pt x="4999" y="25685"/>
                    <a:pt x="7040" y="29048"/>
                    <a:pt x="9644" y="32097"/>
                  </a:cubicBezTo>
                  <a:cubicBezTo>
                    <a:pt x="11110" y="33811"/>
                    <a:pt x="12470" y="35093"/>
                    <a:pt x="13910" y="36088"/>
                  </a:cubicBezTo>
                  <a:cubicBezTo>
                    <a:pt x="15925" y="37475"/>
                    <a:pt x="18358" y="38574"/>
                    <a:pt x="21826" y="39607"/>
                  </a:cubicBezTo>
                  <a:cubicBezTo>
                    <a:pt x="26576" y="41020"/>
                    <a:pt x="31378" y="41766"/>
                    <a:pt x="35761" y="41766"/>
                  </a:cubicBezTo>
                  <a:lnTo>
                    <a:pt x="36624" y="41753"/>
                  </a:lnTo>
                  <a:lnTo>
                    <a:pt x="36624" y="41596"/>
                  </a:lnTo>
                  <a:cubicBezTo>
                    <a:pt x="36314" y="41604"/>
                    <a:pt x="36002" y="41608"/>
                    <a:pt x="35688" y="41608"/>
                  </a:cubicBezTo>
                  <a:cubicBezTo>
                    <a:pt x="31343" y="41608"/>
                    <a:pt x="26588" y="40853"/>
                    <a:pt x="21878" y="39450"/>
                  </a:cubicBezTo>
                  <a:cubicBezTo>
                    <a:pt x="18437" y="38417"/>
                    <a:pt x="16003" y="37344"/>
                    <a:pt x="14001" y="35957"/>
                  </a:cubicBezTo>
                  <a:cubicBezTo>
                    <a:pt x="12562" y="34949"/>
                    <a:pt x="11227" y="33693"/>
                    <a:pt x="9762" y="31992"/>
                  </a:cubicBezTo>
                  <a:cubicBezTo>
                    <a:pt x="7184" y="28970"/>
                    <a:pt x="5143" y="25620"/>
                    <a:pt x="3704" y="22035"/>
                  </a:cubicBezTo>
                  <a:cubicBezTo>
                    <a:pt x="851" y="14969"/>
                    <a:pt x="511" y="7367"/>
                    <a:pt x="1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" name="Google Shape;86;p4"/>
            <p:cNvSpPr/>
            <p:nvPr/>
          </p:nvSpPr>
          <p:spPr>
            <a:xfrm>
              <a:off x="-434315" y="4791426"/>
              <a:ext cx="2325511" cy="2630763"/>
            </a:xfrm>
            <a:custGeom>
              <a:avLst/>
              <a:gdLst/>
              <a:ahLst/>
              <a:cxnLst/>
              <a:rect l="l" t="t" r="r" b="b"/>
              <a:pathLst>
                <a:path w="36088" h="40825" extrusionOk="0">
                  <a:moveTo>
                    <a:pt x="1" y="1"/>
                  </a:moveTo>
                  <a:cubicBezTo>
                    <a:pt x="105" y="7223"/>
                    <a:pt x="773" y="12627"/>
                    <a:pt x="2160" y="17534"/>
                  </a:cubicBezTo>
                  <a:cubicBezTo>
                    <a:pt x="3939" y="23841"/>
                    <a:pt x="6949" y="29101"/>
                    <a:pt x="11070" y="33196"/>
                  </a:cubicBezTo>
                  <a:cubicBezTo>
                    <a:pt x="12169" y="34282"/>
                    <a:pt x="13151" y="35107"/>
                    <a:pt x="14184" y="35761"/>
                  </a:cubicBezTo>
                  <a:cubicBezTo>
                    <a:pt x="15676" y="36703"/>
                    <a:pt x="17377" y="37396"/>
                    <a:pt x="18686" y="37881"/>
                  </a:cubicBezTo>
                  <a:cubicBezTo>
                    <a:pt x="23932" y="39843"/>
                    <a:pt x="29022" y="40825"/>
                    <a:pt x="33864" y="40825"/>
                  </a:cubicBezTo>
                  <a:cubicBezTo>
                    <a:pt x="34596" y="40825"/>
                    <a:pt x="35329" y="40798"/>
                    <a:pt x="36088" y="40759"/>
                  </a:cubicBezTo>
                  <a:lnTo>
                    <a:pt x="36062" y="40602"/>
                  </a:lnTo>
                  <a:cubicBezTo>
                    <a:pt x="35325" y="40650"/>
                    <a:pt x="34582" y="40674"/>
                    <a:pt x="33832" y="40674"/>
                  </a:cubicBezTo>
                  <a:cubicBezTo>
                    <a:pt x="29030" y="40674"/>
                    <a:pt x="23970" y="39695"/>
                    <a:pt x="18764" y="37737"/>
                  </a:cubicBezTo>
                  <a:cubicBezTo>
                    <a:pt x="17469" y="37252"/>
                    <a:pt x="15781" y="36559"/>
                    <a:pt x="14302" y="35617"/>
                  </a:cubicBezTo>
                  <a:cubicBezTo>
                    <a:pt x="13282" y="34963"/>
                    <a:pt x="12300" y="34151"/>
                    <a:pt x="11201" y="33078"/>
                  </a:cubicBezTo>
                  <a:cubicBezTo>
                    <a:pt x="7093" y="29022"/>
                    <a:pt x="4109" y="23775"/>
                    <a:pt x="2330" y="17508"/>
                  </a:cubicBezTo>
                  <a:cubicBezTo>
                    <a:pt x="930" y="12601"/>
                    <a:pt x="262" y="7223"/>
                    <a:pt x="1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" name="Google Shape;87;p4"/>
            <p:cNvSpPr/>
            <p:nvPr/>
          </p:nvSpPr>
          <p:spPr>
            <a:xfrm>
              <a:off x="-404802" y="4788075"/>
              <a:ext cx="2237872" cy="2590295"/>
            </a:xfrm>
            <a:custGeom>
              <a:avLst/>
              <a:gdLst/>
              <a:ahLst/>
              <a:cxnLst/>
              <a:rect l="l" t="t" r="r" b="b"/>
              <a:pathLst>
                <a:path w="34728" h="40197" extrusionOk="0">
                  <a:moveTo>
                    <a:pt x="145" y="0"/>
                  </a:moveTo>
                  <a:cubicBezTo>
                    <a:pt x="1" y="12719"/>
                    <a:pt x="3154" y="23186"/>
                    <a:pt x="9539" y="31076"/>
                  </a:cubicBezTo>
                  <a:cubicBezTo>
                    <a:pt x="10809" y="32659"/>
                    <a:pt x="11921" y="33732"/>
                    <a:pt x="13138" y="34609"/>
                  </a:cubicBezTo>
                  <a:cubicBezTo>
                    <a:pt x="15087" y="35996"/>
                    <a:pt x="17456" y="36860"/>
                    <a:pt x="19536" y="37566"/>
                  </a:cubicBezTo>
                  <a:cubicBezTo>
                    <a:pt x="23435" y="38888"/>
                    <a:pt x="27949" y="40196"/>
                    <a:pt x="32581" y="40196"/>
                  </a:cubicBezTo>
                  <a:cubicBezTo>
                    <a:pt x="33301" y="40196"/>
                    <a:pt x="34021" y="40170"/>
                    <a:pt x="34727" y="40078"/>
                  </a:cubicBezTo>
                  <a:lnTo>
                    <a:pt x="34714" y="39921"/>
                  </a:lnTo>
                  <a:cubicBezTo>
                    <a:pt x="33990" y="39991"/>
                    <a:pt x="33266" y="40023"/>
                    <a:pt x="32544" y="40023"/>
                  </a:cubicBezTo>
                  <a:cubicBezTo>
                    <a:pt x="27949" y="40023"/>
                    <a:pt x="23454" y="38719"/>
                    <a:pt x="19575" y="37396"/>
                  </a:cubicBezTo>
                  <a:cubicBezTo>
                    <a:pt x="17521" y="36703"/>
                    <a:pt x="15166" y="35826"/>
                    <a:pt x="13229" y="34452"/>
                  </a:cubicBezTo>
                  <a:cubicBezTo>
                    <a:pt x="12038" y="33602"/>
                    <a:pt x="10939" y="32529"/>
                    <a:pt x="9670" y="30958"/>
                  </a:cubicBezTo>
                  <a:cubicBezTo>
                    <a:pt x="3311" y="23108"/>
                    <a:pt x="171" y="12692"/>
                    <a:pt x="31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" name="Google Shape;88;p4"/>
            <p:cNvSpPr/>
            <p:nvPr/>
          </p:nvSpPr>
          <p:spPr>
            <a:xfrm>
              <a:off x="-365171" y="4815011"/>
              <a:ext cx="2236132" cy="2522053"/>
            </a:xfrm>
            <a:custGeom>
              <a:avLst/>
              <a:gdLst/>
              <a:ahLst/>
              <a:cxnLst/>
              <a:rect l="l" t="t" r="r" b="b"/>
              <a:pathLst>
                <a:path w="34701" h="39138" extrusionOk="0">
                  <a:moveTo>
                    <a:pt x="1" y="1"/>
                  </a:moveTo>
                  <a:cubicBezTo>
                    <a:pt x="118" y="8571"/>
                    <a:pt x="1623" y="16003"/>
                    <a:pt x="4620" y="22716"/>
                  </a:cubicBezTo>
                  <a:cubicBezTo>
                    <a:pt x="6334" y="26602"/>
                    <a:pt x="9422" y="30658"/>
                    <a:pt x="12667" y="33314"/>
                  </a:cubicBezTo>
                  <a:cubicBezTo>
                    <a:pt x="15218" y="35408"/>
                    <a:pt x="18555" y="36429"/>
                    <a:pt x="22336" y="37462"/>
                  </a:cubicBezTo>
                  <a:cubicBezTo>
                    <a:pt x="26549" y="38601"/>
                    <a:pt x="29938" y="39137"/>
                    <a:pt x="33039" y="39137"/>
                  </a:cubicBezTo>
                  <a:cubicBezTo>
                    <a:pt x="33615" y="39137"/>
                    <a:pt x="34178" y="39124"/>
                    <a:pt x="34701" y="39072"/>
                  </a:cubicBezTo>
                  <a:lnTo>
                    <a:pt x="34675" y="38915"/>
                  </a:lnTo>
                  <a:cubicBezTo>
                    <a:pt x="34132" y="38949"/>
                    <a:pt x="33584" y="38966"/>
                    <a:pt x="33028" y="38966"/>
                  </a:cubicBezTo>
                  <a:cubicBezTo>
                    <a:pt x="29932" y="38966"/>
                    <a:pt x="26565" y="38434"/>
                    <a:pt x="22362" y="37292"/>
                  </a:cubicBezTo>
                  <a:cubicBezTo>
                    <a:pt x="18607" y="36285"/>
                    <a:pt x="15283" y="35264"/>
                    <a:pt x="12758" y="33184"/>
                  </a:cubicBezTo>
                  <a:cubicBezTo>
                    <a:pt x="9539" y="30540"/>
                    <a:pt x="6478" y="26497"/>
                    <a:pt x="4763" y="22650"/>
                  </a:cubicBezTo>
                  <a:cubicBezTo>
                    <a:pt x="1793" y="15964"/>
                    <a:pt x="289" y="8558"/>
                    <a:pt x="1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" name="Google Shape;89;p4"/>
            <p:cNvSpPr/>
            <p:nvPr/>
          </p:nvSpPr>
          <p:spPr>
            <a:xfrm>
              <a:off x="-328891" y="4801543"/>
              <a:ext cx="2245412" cy="2494150"/>
            </a:xfrm>
            <a:custGeom>
              <a:avLst/>
              <a:gdLst/>
              <a:ahLst/>
              <a:cxnLst/>
              <a:rect l="l" t="t" r="r" b="b"/>
              <a:pathLst>
                <a:path w="34845" h="38705" extrusionOk="0">
                  <a:moveTo>
                    <a:pt x="144" y="1"/>
                  </a:moveTo>
                  <a:cubicBezTo>
                    <a:pt x="0" y="8990"/>
                    <a:pt x="2028" y="17691"/>
                    <a:pt x="6032" y="25162"/>
                  </a:cubicBezTo>
                  <a:cubicBezTo>
                    <a:pt x="7144" y="27243"/>
                    <a:pt x="8688" y="29258"/>
                    <a:pt x="10612" y="31168"/>
                  </a:cubicBezTo>
                  <a:cubicBezTo>
                    <a:pt x="14119" y="34662"/>
                    <a:pt x="19614" y="37004"/>
                    <a:pt x="26928" y="38182"/>
                  </a:cubicBezTo>
                  <a:cubicBezTo>
                    <a:pt x="28525" y="38456"/>
                    <a:pt x="30474" y="38705"/>
                    <a:pt x="32555" y="38705"/>
                  </a:cubicBezTo>
                  <a:cubicBezTo>
                    <a:pt x="33301" y="38705"/>
                    <a:pt x="34073" y="38666"/>
                    <a:pt x="34845" y="38587"/>
                  </a:cubicBezTo>
                  <a:lnTo>
                    <a:pt x="34818" y="38417"/>
                  </a:lnTo>
                  <a:cubicBezTo>
                    <a:pt x="34054" y="38501"/>
                    <a:pt x="33289" y="38537"/>
                    <a:pt x="32538" y="38537"/>
                  </a:cubicBezTo>
                  <a:cubicBezTo>
                    <a:pt x="30486" y="38537"/>
                    <a:pt x="28535" y="38273"/>
                    <a:pt x="26955" y="38024"/>
                  </a:cubicBezTo>
                  <a:cubicBezTo>
                    <a:pt x="19680" y="36860"/>
                    <a:pt x="14210" y="34505"/>
                    <a:pt x="10730" y="31050"/>
                  </a:cubicBezTo>
                  <a:cubicBezTo>
                    <a:pt x="8819" y="29140"/>
                    <a:pt x="7275" y="27151"/>
                    <a:pt x="6189" y="25084"/>
                  </a:cubicBezTo>
                  <a:cubicBezTo>
                    <a:pt x="2198" y="17639"/>
                    <a:pt x="170" y="8964"/>
                    <a:pt x="3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" name="Google Shape;90;p4"/>
            <p:cNvSpPr/>
            <p:nvPr/>
          </p:nvSpPr>
          <p:spPr>
            <a:xfrm>
              <a:off x="-296027" y="4788912"/>
              <a:ext cx="2151007" cy="2464637"/>
            </a:xfrm>
            <a:custGeom>
              <a:avLst/>
              <a:gdLst/>
              <a:ahLst/>
              <a:cxnLst/>
              <a:rect l="l" t="t" r="r" b="b"/>
              <a:pathLst>
                <a:path w="33380" h="38247" extrusionOk="0">
                  <a:moveTo>
                    <a:pt x="354" y="0"/>
                  </a:moveTo>
                  <a:cubicBezTo>
                    <a:pt x="1" y="7877"/>
                    <a:pt x="1636" y="15885"/>
                    <a:pt x="5090" y="23147"/>
                  </a:cubicBezTo>
                  <a:cubicBezTo>
                    <a:pt x="7001" y="27164"/>
                    <a:pt x="9081" y="30016"/>
                    <a:pt x="11633" y="32058"/>
                  </a:cubicBezTo>
                  <a:cubicBezTo>
                    <a:pt x="14459" y="34321"/>
                    <a:pt x="18254" y="35983"/>
                    <a:pt x="23579" y="37226"/>
                  </a:cubicBezTo>
                  <a:cubicBezTo>
                    <a:pt x="25738" y="37710"/>
                    <a:pt x="28446" y="38247"/>
                    <a:pt x="31260" y="38247"/>
                  </a:cubicBezTo>
                  <a:cubicBezTo>
                    <a:pt x="31953" y="38247"/>
                    <a:pt x="32673" y="38220"/>
                    <a:pt x="33379" y="38142"/>
                  </a:cubicBezTo>
                  <a:lnTo>
                    <a:pt x="33366" y="37972"/>
                  </a:lnTo>
                  <a:cubicBezTo>
                    <a:pt x="32666" y="38044"/>
                    <a:pt x="31967" y="38076"/>
                    <a:pt x="31275" y="38076"/>
                  </a:cubicBezTo>
                  <a:cubicBezTo>
                    <a:pt x="28463" y="38076"/>
                    <a:pt x="25771" y="37547"/>
                    <a:pt x="23618" y="37043"/>
                  </a:cubicBezTo>
                  <a:cubicBezTo>
                    <a:pt x="18319" y="35800"/>
                    <a:pt x="14538" y="34164"/>
                    <a:pt x="11724" y="31914"/>
                  </a:cubicBezTo>
                  <a:cubicBezTo>
                    <a:pt x="9212" y="29886"/>
                    <a:pt x="7132" y="27072"/>
                    <a:pt x="5234" y="23055"/>
                  </a:cubicBezTo>
                  <a:cubicBezTo>
                    <a:pt x="1793" y="15833"/>
                    <a:pt x="158" y="7851"/>
                    <a:pt x="52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" name="Google Shape;91;p4"/>
            <p:cNvSpPr/>
            <p:nvPr/>
          </p:nvSpPr>
          <p:spPr>
            <a:xfrm>
              <a:off x="-242091" y="4788075"/>
              <a:ext cx="2088629" cy="2423331"/>
            </a:xfrm>
            <a:custGeom>
              <a:avLst/>
              <a:gdLst/>
              <a:ahLst/>
              <a:cxnLst/>
              <a:rect l="l" t="t" r="r" b="b"/>
              <a:pathLst>
                <a:path w="32412" h="37606" extrusionOk="0">
                  <a:moveTo>
                    <a:pt x="263" y="0"/>
                  </a:moveTo>
                  <a:cubicBezTo>
                    <a:pt x="1" y="9709"/>
                    <a:pt x="2238" y="18816"/>
                    <a:pt x="6726" y="26313"/>
                  </a:cubicBezTo>
                  <a:cubicBezTo>
                    <a:pt x="7655" y="27831"/>
                    <a:pt x="8454" y="28930"/>
                    <a:pt x="9317" y="29872"/>
                  </a:cubicBezTo>
                  <a:cubicBezTo>
                    <a:pt x="11843" y="32594"/>
                    <a:pt x="15545" y="34622"/>
                    <a:pt x="20688" y="36088"/>
                  </a:cubicBezTo>
                  <a:cubicBezTo>
                    <a:pt x="24207" y="37108"/>
                    <a:pt x="27557" y="37605"/>
                    <a:pt x="30658" y="37605"/>
                  </a:cubicBezTo>
                  <a:cubicBezTo>
                    <a:pt x="31247" y="37605"/>
                    <a:pt x="31823" y="37592"/>
                    <a:pt x="32412" y="37553"/>
                  </a:cubicBezTo>
                  <a:lnTo>
                    <a:pt x="32398" y="37383"/>
                  </a:lnTo>
                  <a:cubicBezTo>
                    <a:pt x="31834" y="37418"/>
                    <a:pt x="31261" y="37436"/>
                    <a:pt x="30681" y="37436"/>
                  </a:cubicBezTo>
                  <a:cubicBezTo>
                    <a:pt x="27571" y="37436"/>
                    <a:pt x="24231" y="36934"/>
                    <a:pt x="20714" y="35931"/>
                  </a:cubicBezTo>
                  <a:cubicBezTo>
                    <a:pt x="15611" y="34478"/>
                    <a:pt x="11921" y="32463"/>
                    <a:pt x="9435" y="29768"/>
                  </a:cubicBezTo>
                  <a:cubicBezTo>
                    <a:pt x="8584" y="28826"/>
                    <a:pt x="7786" y="27740"/>
                    <a:pt x="6883" y="26235"/>
                  </a:cubicBezTo>
                  <a:cubicBezTo>
                    <a:pt x="2382" y="18751"/>
                    <a:pt x="158" y="9683"/>
                    <a:pt x="42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" name="Google Shape;92;p4"/>
            <p:cNvSpPr/>
            <p:nvPr/>
          </p:nvSpPr>
          <p:spPr>
            <a:xfrm>
              <a:off x="-208324" y="4797354"/>
              <a:ext cx="2065818" cy="2377772"/>
            </a:xfrm>
            <a:custGeom>
              <a:avLst/>
              <a:gdLst/>
              <a:ahLst/>
              <a:cxnLst/>
              <a:rect l="l" t="t" r="r" b="b"/>
              <a:pathLst>
                <a:path w="32058" h="36899" extrusionOk="0">
                  <a:moveTo>
                    <a:pt x="341" y="0"/>
                  </a:moveTo>
                  <a:cubicBezTo>
                    <a:pt x="0" y="8518"/>
                    <a:pt x="2055" y="17076"/>
                    <a:pt x="6320" y="24704"/>
                  </a:cubicBezTo>
                  <a:cubicBezTo>
                    <a:pt x="7406" y="26640"/>
                    <a:pt x="8911" y="29074"/>
                    <a:pt x="11188" y="30958"/>
                  </a:cubicBezTo>
                  <a:cubicBezTo>
                    <a:pt x="14001" y="33287"/>
                    <a:pt x="17691" y="34544"/>
                    <a:pt x="20609" y="35381"/>
                  </a:cubicBezTo>
                  <a:cubicBezTo>
                    <a:pt x="23160" y="36114"/>
                    <a:pt x="26392" y="36899"/>
                    <a:pt x="29781" y="36899"/>
                  </a:cubicBezTo>
                  <a:cubicBezTo>
                    <a:pt x="30527" y="36899"/>
                    <a:pt x="31299" y="36860"/>
                    <a:pt x="32058" y="36768"/>
                  </a:cubicBezTo>
                  <a:lnTo>
                    <a:pt x="32031" y="36598"/>
                  </a:lnTo>
                  <a:cubicBezTo>
                    <a:pt x="31266" y="36687"/>
                    <a:pt x="30502" y="36727"/>
                    <a:pt x="29745" y="36727"/>
                  </a:cubicBezTo>
                  <a:cubicBezTo>
                    <a:pt x="26398" y="36727"/>
                    <a:pt x="23188" y="35947"/>
                    <a:pt x="20648" y="35211"/>
                  </a:cubicBezTo>
                  <a:cubicBezTo>
                    <a:pt x="17756" y="34400"/>
                    <a:pt x="14079" y="33130"/>
                    <a:pt x="11292" y="30828"/>
                  </a:cubicBezTo>
                  <a:cubicBezTo>
                    <a:pt x="9042" y="28956"/>
                    <a:pt x="7537" y="26549"/>
                    <a:pt x="6477" y="24625"/>
                  </a:cubicBezTo>
                  <a:cubicBezTo>
                    <a:pt x="2225" y="17010"/>
                    <a:pt x="157" y="8479"/>
                    <a:pt x="49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" name="Google Shape;93;p4"/>
            <p:cNvSpPr/>
            <p:nvPr/>
          </p:nvSpPr>
          <p:spPr>
            <a:xfrm>
              <a:off x="-166180" y="4792263"/>
              <a:ext cx="2016070" cy="2344907"/>
            </a:xfrm>
            <a:custGeom>
              <a:avLst/>
              <a:gdLst/>
              <a:ahLst/>
              <a:cxnLst/>
              <a:rect l="l" t="t" r="r" b="b"/>
              <a:pathLst>
                <a:path w="31286" h="36389" extrusionOk="0">
                  <a:moveTo>
                    <a:pt x="210" y="1"/>
                  </a:moveTo>
                  <a:cubicBezTo>
                    <a:pt x="1" y="9369"/>
                    <a:pt x="2591" y="18672"/>
                    <a:pt x="7694" y="26903"/>
                  </a:cubicBezTo>
                  <a:cubicBezTo>
                    <a:pt x="8414" y="28067"/>
                    <a:pt x="9238" y="29258"/>
                    <a:pt x="10311" y="30226"/>
                  </a:cubicBezTo>
                  <a:cubicBezTo>
                    <a:pt x="11476" y="31273"/>
                    <a:pt x="12928" y="32006"/>
                    <a:pt x="14341" y="32660"/>
                  </a:cubicBezTo>
                  <a:cubicBezTo>
                    <a:pt x="19667" y="35133"/>
                    <a:pt x="24691" y="36389"/>
                    <a:pt x="29284" y="36389"/>
                  </a:cubicBezTo>
                  <a:cubicBezTo>
                    <a:pt x="29951" y="36389"/>
                    <a:pt x="30632" y="36350"/>
                    <a:pt x="31286" y="36337"/>
                  </a:cubicBezTo>
                  <a:lnTo>
                    <a:pt x="31260" y="36180"/>
                  </a:lnTo>
                  <a:cubicBezTo>
                    <a:pt x="30628" y="36230"/>
                    <a:pt x="29986" y="36255"/>
                    <a:pt x="29337" y="36255"/>
                  </a:cubicBezTo>
                  <a:cubicBezTo>
                    <a:pt x="24753" y="36255"/>
                    <a:pt x="19735" y="35004"/>
                    <a:pt x="14407" y="32529"/>
                  </a:cubicBezTo>
                  <a:cubicBezTo>
                    <a:pt x="13020" y="31875"/>
                    <a:pt x="11580" y="31142"/>
                    <a:pt x="10416" y="30108"/>
                  </a:cubicBezTo>
                  <a:cubicBezTo>
                    <a:pt x="9356" y="29153"/>
                    <a:pt x="8532" y="27962"/>
                    <a:pt x="7825" y="26824"/>
                  </a:cubicBezTo>
                  <a:cubicBezTo>
                    <a:pt x="2748" y="18620"/>
                    <a:pt x="158" y="9356"/>
                    <a:pt x="36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" name="Google Shape;94;p4"/>
            <p:cNvSpPr/>
            <p:nvPr/>
          </p:nvSpPr>
          <p:spPr>
            <a:xfrm>
              <a:off x="-124874" y="4801543"/>
              <a:ext cx="1984043" cy="2286782"/>
            </a:xfrm>
            <a:custGeom>
              <a:avLst/>
              <a:gdLst/>
              <a:ahLst/>
              <a:cxnLst/>
              <a:rect l="l" t="t" r="r" b="b"/>
              <a:pathLst>
                <a:path w="30789" h="35487" extrusionOk="0">
                  <a:moveTo>
                    <a:pt x="223" y="1"/>
                  </a:moveTo>
                  <a:cubicBezTo>
                    <a:pt x="1" y="9356"/>
                    <a:pt x="2670" y="18581"/>
                    <a:pt x="7943" y="26693"/>
                  </a:cubicBezTo>
                  <a:cubicBezTo>
                    <a:pt x="8506" y="27557"/>
                    <a:pt x="9147" y="28486"/>
                    <a:pt x="9945" y="29271"/>
                  </a:cubicBezTo>
                  <a:cubicBezTo>
                    <a:pt x="11698" y="31011"/>
                    <a:pt x="14198" y="32058"/>
                    <a:pt x="16409" y="32908"/>
                  </a:cubicBezTo>
                  <a:cubicBezTo>
                    <a:pt x="19863" y="34230"/>
                    <a:pt x="23789" y="35486"/>
                    <a:pt x="27766" y="35486"/>
                  </a:cubicBezTo>
                  <a:cubicBezTo>
                    <a:pt x="28761" y="35486"/>
                    <a:pt x="29755" y="35408"/>
                    <a:pt x="30789" y="35251"/>
                  </a:cubicBezTo>
                  <a:lnTo>
                    <a:pt x="30750" y="35080"/>
                  </a:lnTo>
                  <a:cubicBezTo>
                    <a:pt x="29759" y="35260"/>
                    <a:pt x="28763" y="35340"/>
                    <a:pt x="27769" y="35340"/>
                  </a:cubicBezTo>
                  <a:cubicBezTo>
                    <a:pt x="23827" y="35340"/>
                    <a:pt x="19915" y="34081"/>
                    <a:pt x="16487" y="32764"/>
                  </a:cubicBezTo>
                  <a:cubicBezTo>
                    <a:pt x="14302" y="31914"/>
                    <a:pt x="11816" y="30880"/>
                    <a:pt x="10076" y="29166"/>
                  </a:cubicBezTo>
                  <a:cubicBezTo>
                    <a:pt x="9278" y="28381"/>
                    <a:pt x="8663" y="27465"/>
                    <a:pt x="8087" y="26589"/>
                  </a:cubicBezTo>
                  <a:cubicBezTo>
                    <a:pt x="2840" y="18515"/>
                    <a:pt x="171" y="9317"/>
                    <a:pt x="3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" name="Google Shape;95;p4"/>
            <p:cNvSpPr/>
            <p:nvPr/>
          </p:nvSpPr>
          <p:spPr>
            <a:xfrm>
              <a:off x="-85244" y="4788075"/>
              <a:ext cx="1957945" cy="2249600"/>
            </a:xfrm>
            <a:custGeom>
              <a:avLst/>
              <a:gdLst/>
              <a:ahLst/>
              <a:cxnLst/>
              <a:rect l="l" t="t" r="r" b="b"/>
              <a:pathLst>
                <a:path w="30384" h="34910" extrusionOk="0">
                  <a:moveTo>
                    <a:pt x="406" y="0"/>
                  </a:moveTo>
                  <a:cubicBezTo>
                    <a:pt x="1" y="9395"/>
                    <a:pt x="2801" y="19038"/>
                    <a:pt x="8296" y="27098"/>
                  </a:cubicBezTo>
                  <a:cubicBezTo>
                    <a:pt x="8964" y="28080"/>
                    <a:pt x="9762" y="29205"/>
                    <a:pt x="10913" y="30056"/>
                  </a:cubicBezTo>
                  <a:cubicBezTo>
                    <a:pt x="11829" y="30723"/>
                    <a:pt x="12889" y="31207"/>
                    <a:pt x="14001" y="31665"/>
                  </a:cubicBezTo>
                  <a:cubicBezTo>
                    <a:pt x="17783" y="33235"/>
                    <a:pt x="22559" y="34910"/>
                    <a:pt x="27439" y="34910"/>
                  </a:cubicBezTo>
                  <a:cubicBezTo>
                    <a:pt x="28407" y="34910"/>
                    <a:pt x="29389" y="34831"/>
                    <a:pt x="30383" y="34701"/>
                  </a:cubicBezTo>
                  <a:lnTo>
                    <a:pt x="30357" y="34544"/>
                  </a:lnTo>
                  <a:cubicBezTo>
                    <a:pt x="29513" y="34670"/>
                    <a:pt x="28551" y="34767"/>
                    <a:pt x="27420" y="34767"/>
                  </a:cubicBezTo>
                  <a:cubicBezTo>
                    <a:pt x="24450" y="34767"/>
                    <a:pt x="20312" y="34095"/>
                    <a:pt x="14067" y="31508"/>
                  </a:cubicBezTo>
                  <a:cubicBezTo>
                    <a:pt x="12968" y="31050"/>
                    <a:pt x="11908" y="30592"/>
                    <a:pt x="11005" y="29925"/>
                  </a:cubicBezTo>
                  <a:cubicBezTo>
                    <a:pt x="9893" y="29087"/>
                    <a:pt x="9095" y="27975"/>
                    <a:pt x="8427" y="26994"/>
                  </a:cubicBezTo>
                  <a:cubicBezTo>
                    <a:pt x="2945" y="18947"/>
                    <a:pt x="158" y="9369"/>
                    <a:pt x="57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" name="Google Shape;96;p4"/>
            <p:cNvSpPr/>
            <p:nvPr/>
          </p:nvSpPr>
          <p:spPr>
            <a:xfrm>
              <a:off x="-22866" y="4777120"/>
              <a:ext cx="1864378" cy="2213385"/>
            </a:xfrm>
            <a:custGeom>
              <a:avLst/>
              <a:gdLst/>
              <a:ahLst/>
              <a:cxnLst/>
              <a:rect l="l" t="t" r="r" b="b"/>
              <a:pathLst>
                <a:path w="28932" h="34348" extrusionOk="0">
                  <a:moveTo>
                    <a:pt x="1" y="0"/>
                  </a:moveTo>
                  <a:cubicBezTo>
                    <a:pt x="132" y="9709"/>
                    <a:pt x="2238" y="18018"/>
                    <a:pt x="6282" y="24717"/>
                  </a:cubicBezTo>
                  <a:cubicBezTo>
                    <a:pt x="7198" y="26248"/>
                    <a:pt x="8506" y="28197"/>
                    <a:pt x="10442" y="29637"/>
                  </a:cubicBezTo>
                  <a:cubicBezTo>
                    <a:pt x="11908" y="30710"/>
                    <a:pt x="13622" y="31456"/>
                    <a:pt x="14944" y="31953"/>
                  </a:cubicBezTo>
                  <a:cubicBezTo>
                    <a:pt x="19039" y="33549"/>
                    <a:pt x="22964" y="34347"/>
                    <a:pt x="26628" y="34347"/>
                  </a:cubicBezTo>
                  <a:cubicBezTo>
                    <a:pt x="27400" y="34347"/>
                    <a:pt x="28172" y="34295"/>
                    <a:pt x="28931" y="34229"/>
                  </a:cubicBezTo>
                  <a:lnTo>
                    <a:pt x="28918" y="34072"/>
                  </a:lnTo>
                  <a:cubicBezTo>
                    <a:pt x="28170" y="34143"/>
                    <a:pt x="27409" y="34179"/>
                    <a:pt x="26637" y="34179"/>
                  </a:cubicBezTo>
                  <a:cubicBezTo>
                    <a:pt x="22981" y="34179"/>
                    <a:pt x="19069" y="33386"/>
                    <a:pt x="14996" y="31809"/>
                  </a:cubicBezTo>
                  <a:cubicBezTo>
                    <a:pt x="13674" y="31285"/>
                    <a:pt x="11986" y="30566"/>
                    <a:pt x="10547" y="29506"/>
                  </a:cubicBezTo>
                  <a:cubicBezTo>
                    <a:pt x="8611" y="28080"/>
                    <a:pt x="7328" y="26156"/>
                    <a:pt x="6412" y="24625"/>
                  </a:cubicBezTo>
                  <a:cubicBezTo>
                    <a:pt x="2395" y="17978"/>
                    <a:pt x="289" y="9683"/>
                    <a:pt x="1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" name="Google Shape;97;p4"/>
            <p:cNvSpPr/>
            <p:nvPr/>
          </p:nvSpPr>
          <p:spPr>
            <a:xfrm>
              <a:off x="12576" y="4793939"/>
              <a:ext cx="1851683" cy="2143403"/>
            </a:xfrm>
            <a:custGeom>
              <a:avLst/>
              <a:gdLst/>
              <a:ahLst/>
              <a:cxnLst/>
              <a:rect l="l" t="t" r="r" b="b"/>
              <a:pathLst>
                <a:path w="28735" h="33262" extrusionOk="0">
                  <a:moveTo>
                    <a:pt x="1" y="1"/>
                  </a:moveTo>
                  <a:cubicBezTo>
                    <a:pt x="210" y="6203"/>
                    <a:pt x="1414" y="12327"/>
                    <a:pt x="3546" y="18241"/>
                  </a:cubicBezTo>
                  <a:cubicBezTo>
                    <a:pt x="4855" y="21865"/>
                    <a:pt x="7171" y="27007"/>
                    <a:pt x="11960" y="29768"/>
                  </a:cubicBezTo>
                  <a:cubicBezTo>
                    <a:pt x="13033" y="30383"/>
                    <a:pt x="14302" y="30933"/>
                    <a:pt x="15938" y="31469"/>
                  </a:cubicBezTo>
                  <a:cubicBezTo>
                    <a:pt x="19549" y="32660"/>
                    <a:pt x="23095" y="33262"/>
                    <a:pt x="26484" y="33262"/>
                  </a:cubicBezTo>
                  <a:cubicBezTo>
                    <a:pt x="27256" y="33262"/>
                    <a:pt x="28002" y="33236"/>
                    <a:pt x="28734" y="33183"/>
                  </a:cubicBezTo>
                  <a:lnTo>
                    <a:pt x="28721" y="33026"/>
                  </a:lnTo>
                  <a:cubicBezTo>
                    <a:pt x="27987" y="33086"/>
                    <a:pt x="27245" y="33115"/>
                    <a:pt x="26495" y="33115"/>
                  </a:cubicBezTo>
                  <a:cubicBezTo>
                    <a:pt x="23119" y="33115"/>
                    <a:pt x="19596" y="32514"/>
                    <a:pt x="15977" y="31325"/>
                  </a:cubicBezTo>
                  <a:cubicBezTo>
                    <a:pt x="14367" y="30789"/>
                    <a:pt x="13098" y="30266"/>
                    <a:pt x="12038" y="29637"/>
                  </a:cubicBezTo>
                  <a:cubicBezTo>
                    <a:pt x="9762" y="28329"/>
                    <a:pt x="6425" y="25712"/>
                    <a:pt x="3703" y="18188"/>
                  </a:cubicBezTo>
                  <a:cubicBezTo>
                    <a:pt x="1571" y="12300"/>
                    <a:pt x="380" y="6177"/>
                    <a:pt x="1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" name="Google Shape;98;p4"/>
            <p:cNvSpPr/>
            <p:nvPr/>
          </p:nvSpPr>
          <p:spPr>
            <a:xfrm>
              <a:off x="58135" y="4788075"/>
              <a:ext cx="1807800" cy="2110539"/>
            </a:xfrm>
            <a:custGeom>
              <a:avLst/>
              <a:gdLst/>
              <a:ahLst/>
              <a:cxnLst/>
              <a:rect l="l" t="t" r="r" b="b"/>
              <a:pathLst>
                <a:path w="28054" h="32752" extrusionOk="0">
                  <a:moveTo>
                    <a:pt x="0" y="0"/>
                  </a:moveTo>
                  <a:cubicBezTo>
                    <a:pt x="105" y="7144"/>
                    <a:pt x="1688" y="14145"/>
                    <a:pt x="4658" y="20805"/>
                  </a:cubicBezTo>
                  <a:cubicBezTo>
                    <a:pt x="5430" y="22545"/>
                    <a:pt x="6425" y="24547"/>
                    <a:pt x="7929" y="26274"/>
                  </a:cubicBezTo>
                  <a:cubicBezTo>
                    <a:pt x="10075" y="28734"/>
                    <a:pt x="13229" y="30618"/>
                    <a:pt x="17036" y="31678"/>
                  </a:cubicBezTo>
                  <a:cubicBezTo>
                    <a:pt x="19627" y="32398"/>
                    <a:pt x="22440" y="32751"/>
                    <a:pt x="25607" y="32751"/>
                  </a:cubicBezTo>
                  <a:cubicBezTo>
                    <a:pt x="26392" y="32751"/>
                    <a:pt x="27216" y="32738"/>
                    <a:pt x="28053" y="32686"/>
                  </a:cubicBezTo>
                  <a:lnTo>
                    <a:pt x="28027" y="32529"/>
                  </a:lnTo>
                  <a:cubicBezTo>
                    <a:pt x="27219" y="32569"/>
                    <a:pt x="26433" y="32590"/>
                    <a:pt x="25669" y="32590"/>
                  </a:cubicBezTo>
                  <a:cubicBezTo>
                    <a:pt x="22487" y="32590"/>
                    <a:pt x="19673" y="32236"/>
                    <a:pt x="17089" y="31508"/>
                  </a:cubicBezTo>
                  <a:cubicBezTo>
                    <a:pt x="13307" y="30448"/>
                    <a:pt x="10193" y="28603"/>
                    <a:pt x="8060" y="26169"/>
                  </a:cubicBezTo>
                  <a:cubicBezTo>
                    <a:pt x="6569" y="24442"/>
                    <a:pt x="5574" y="22453"/>
                    <a:pt x="4802" y="20739"/>
                  </a:cubicBezTo>
                  <a:cubicBezTo>
                    <a:pt x="1845" y="14105"/>
                    <a:pt x="288" y="7131"/>
                    <a:pt x="1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" name="Google Shape;99;p4"/>
            <p:cNvSpPr/>
            <p:nvPr/>
          </p:nvSpPr>
          <p:spPr>
            <a:xfrm>
              <a:off x="93513" y="4793939"/>
              <a:ext cx="1747999" cy="2058278"/>
            </a:xfrm>
            <a:custGeom>
              <a:avLst/>
              <a:gdLst/>
              <a:ahLst/>
              <a:cxnLst/>
              <a:rect l="l" t="t" r="r" b="b"/>
              <a:pathLst>
                <a:path w="27126" h="31941" extrusionOk="0">
                  <a:moveTo>
                    <a:pt x="1" y="1"/>
                  </a:moveTo>
                  <a:cubicBezTo>
                    <a:pt x="171" y="5758"/>
                    <a:pt x="1453" y="11842"/>
                    <a:pt x="3848" y="18110"/>
                  </a:cubicBezTo>
                  <a:cubicBezTo>
                    <a:pt x="4842" y="20714"/>
                    <a:pt x="6150" y="23671"/>
                    <a:pt x="8362" y="26052"/>
                  </a:cubicBezTo>
                  <a:cubicBezTo>
                    <a:pt x="10481" y="28342"/>
                    <a:pt x="13517" y="30135"/>
                    <a:pt x="16880" y="31077"/>
                  </a:cubicBezTo>
                  <a:cubicBezTo>
                    <a:pt x="18908" y="31653"/>
                    <a:pt x="21080" y="31940"/>
                    <a:pt x="23304" y="31940"/>
                  </a:cubicBezTo>
                  <a:cubicBezTo>
                    <a:pt x="24587" y="31940"/>
                    <a:pt x="25869" y="31849"/>
                    <a:pt x="27125" y="31653"/>
                  </a:cubicBezTo>
                  <a:lnTo>
                    <a:pt x="27112" y="31482"/>
                  </a:lnTo>
                  <a:cubicBezTo>
                    <a:pt x="25838" y="31672"/>
                    <a:pt x="24565" y="31765"/>
                    <a:pt x="23309" y="31765"/>
                  </a:cubicBezTo>
                  <a:cubicBezTo>
                    <a:pt x="21093" y="31765"/>
                    <a:pt x="18931" y="31475"/>
                    <a:pt x="16919" y="30907"/>
                  </a:cubicBezTo>
                  <a:cubicBezTo>
                    <a:pt x="13582" y="29978"/>
                    <a:pt x="10586" y="28211"/>
                    <a:pt x="8479" y="25935"/>
                  </a:cubicBezTo>
                  <a:cubicBezTo>
                    <a:pt x="6281" y="23566"/>
                    <a:pt x="4973" y="20622"/>
                    <a:pt x="3991" y="18045"/>
                  </a:cubicBezTo>
                  <a:cubicBezTo>
                    <a:pt x="1610" y="11790"/>
                    <a:pt x="328" y="5732"/>
                    <a:pt x="1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00" name="Google Shape;100;p4"/>
          <p:cNvSpPr/>
          <p:nvPr/>
        </p:nvSpPr>
        <p:spPr>
          <a:xfrm rot="5527666">
            <a:off x="2610409" y="3621972"/>
            <a:ext cx="667851" cy="6166424"/>
          </a:xfrm>
          <a:custGeom>
            <a:avLst/>
            <a:gdLst/>
            <a:ahLst/>
            <a:cxnLst/>
            <a:rect l="l" t="t" r="r" b="b"/>
            <a:pathLst>
              <a:path w="7773" h="71770" extrusionOk="0">
                <a:moveTo>
                  <a:pt x="7773" y="0"/>
                </a:moveTo>
                <a:lnTo>
                  <a:pt x="5038" y="118"/>
                </a:lnTo>
                <a:cubicBezTo>
                  <a:pt x="3062" y="24050"/>
                  <a:pt x="2722" y="47929"/>
                  <a:pt x="1" y="71769"/>
                </a:cubicBezTo>
                <a:lnTo>
                  <a:pt x="7773" y="71769"/>
                </a:lnTo>
                <a:lnTo>
                  <a:pt x="7773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1033105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F807E2E-56E8-4C29-AA2F-18CC1844C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A143AD4-D997-422B-A55E-E109697291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6E6B85B-8A5C-46FF-AE5F-967EF8274E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49DEBBAD-E72D-4E92-BA27-C09AC9FE15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B80BC881-59BA-40EE-BF8F-77FCA8E93B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3CDF8280-7C9C-4918-BED9-272EA575F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6326E-875E-404A-BD1D-315290B7C8D7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A995DEA4-7A4B-46C6-B459-21EA043DD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79058B58-EF97-4E3C-B54B-6B5E5176E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4815D-7E0C-4493-8C2B-20FCA3992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9907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2ECCDC3-6C95-436B-8158-C7E1CB6FA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83EC81A-D144-4A52-B5A9-BED04CAC7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6326E-875E-404A-BD1D-315290B7C8D7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026D112-ED6F-40DE-900A-19507B05F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9C02C698-8355-4BEA-8C48-544A03261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4815D-7E0C-4493-8C2B-20FCA3992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3355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3F45AB9D-BD6D-4FDA-94C6-6515BCF43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6326E-875E-404A-BD1D-315290B7C8D7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6356BB97-D6BB-4D0C-AC15-6D9CC916D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490273A-B6AF-4570-A067-73EAF55C7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4815D-7E0C-4493-8C2B-20FCA3992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9407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A3E8CF0-8449-496E-8364-E2D66673A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B074420-42C9-40F9-B904-9F55CA16B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146F47D-519D-4886-BB57-B52FC7F82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18B4731-6474-4C17-BE27-F22817794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6326E-875E-404A-BD1D-315290B7C8D7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66D5EE7-7816-4A04-861D-B7DA41253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E2E163F-02B8-4355-91E2-B4491CBDB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4815D-7E0C-4493-8C2B-20FCA3992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7025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6038B5-A307-41DF-A764-E6C0712F3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06435EDF-F9D1-4526-A24E-038B767C1E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EAFE76F-3EB8-4443-B40E-8238CBC831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6015B2C-53D7-4279-8D2F-D90B83394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6326E-875E-404A-BD1D-315290B7C8D7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E9497E2-B976-45ED-8D73-C6790A3B2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AC040A6-6F2A-49E1-9D10-58D715902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4815D-7E0C-4493-8C2B-20FCA3992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2985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8EBDA6C-74BF-4217-806E-68B106C85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C8D6DA1-F6E6-468B-B862-D5D639592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C9FA9B1-F32B-41AD-8BE0-1652F0DD7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6326E-875E-404A-BD1D-315290B7C8D7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830F71C-CD68-42B9-93ED-BAD443CF9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D4A4B0F-A879-417A-A23C-A57B76EE9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4815D-7E0C-4493-8C2B-20FCA3992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1291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3DD161AC-0C8B-4AAD-93ED-FC6291C9E8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1BC3944-3DA4-4ADF-89AA-56D95C3EB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B6EC0A6-6E5C-4932-A553-8CF005A0E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6326E-875E-404A-BD1D-315290B7C8D7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6F70164-AA2B-4BE3-A7E0-DC9DE18DD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9F4A54D-357D-47F3-A41A-2419DCD1B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4815D-7E0C-4493-8C2B-20FCA3992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883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8"/>
          <p:cNvSpPr txBox="1">
            <a:spLocks noGrp="1"/>
          </p:cNvSpPr>
          <p:nvPr>
            <p:ph type="title"/>
          </p:nvPr>
        </p:nvSpPr>
        <p:spPr>
          <a:xfrm>
            <a:off x="2414900" y="1614432"/>
            <a:ext cx="7362400" cy="39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161" name="Google Shape;161;p8"/>
          <p:cNvSpPr/>
          <p:nvPr/>
        </p:nvSpPr>
        <p:spPr>
          <a:xfrm rot="-5020192">
            <a:off x="312763" y="-142916"/>
            <a:ext cx="2431808" cy="2434472"/>
          </a:xfrm>
          <a:custGeom>
            <a:avLst/>
            <a:gdLst/>
            <a:ahLst/>
            <a:cxnLst/>
            <a:rect l="l" t="t" r="r" b="b"/>
            <a:pathLst>
              <a:path w="28303" h="28334" extrusionOk="0">
                <a:moveTo>
                  <a:pt x="13211" y="1"/>
                </a:moveTo>
                <a:cubicBezTo>
                  <a:pt x="13130" y="1"/>
                  <a:pt x="13048" y="2"/>
                  <a:pt x="12967" y="3"/>
                </a:cubicBezTo>
                <a:cubicBezTo>
                  <a:pt x="12404" y="29"/>
                  <a:pt x="11842" y="95"/>
                  <a:pt x="11266" y="173"/>
                </a:cubicBezTo>
                <a:cubicBezTo>
                  <a:pt x="10834" y="239"/>
                  <a:pt x="10428" y="330"/>
                  <a:pt x="10010" y="448"/>
                </a:cubicBezTo>
                <a:cubicBezTo>
                  <a:pt x="4122" y="2097"/>
                  <a:pt x="0" y="8273"/>
                  <a:pt x="484" y="14318"/>
                </a:cubicBezTo>
                <a:cubicBezTo>
                  <a:pt x="955" y="20245"/>
                  <a:pt x="5862" y="25701"/>
                  <a:pt x="11384" y="27599"/>
                </a:cubicBezTo>
                <a:cubicBezTo>
                  <a:pt x="12742" y="28070"/>
                  <a:pt x="14194" y="28333"/>
                  <a:pt x="15639" y="28333"/>
                </a:cubicBezTo>
                <a:cubicBezTo>
                  <a:pt x="16602" y="28333"/>
                  <a:pt x="17562" y="28216"/>
                  <a:pt x="18489" y="27965"/>
                </a:cubicBezTo>
                <a:cubicBezTo>
                  <a:pt x="20818" y="27324"/>
                  <a:pt x="22859" y="25871"/>
                  <a:pt x="24403" y="24013"/>
                </a:cubicBezTo>
                <a:cubicBezTo>
                  <a:pt x="26771" y="21187"/>
                  <a:pt x="28302" y="17471"/>
                  <a:pt x="28197" y="13742"/>
                </a:cubicBezTo>
                <a:cubicBezTo>
                  <a:pt x="28080" y="9869"/>
                  <a:pt x="25881" y="6833"/>
                  <a:pt x="23186" y="4256"/>
                </a:cubicBezTo>
                <a:cubicBezTo>
                  <a:pt x="20536" y="1734"/>
                  <a:pt x="16909" y="1"/>
                  <a:pt x="1321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62" name="Google Shape;162;p8"/>
          <p:cNvGrpSpPr/>
          <p:nvPr/>
        </p:nvGrpSpPr>
        <p:grpSpPr>
          <a:xfrm rot="-5020386">
            <a:off x="-1030909" y="-1095772"/>
            <a:ext cx="3521140" cy="3907863"/>
            <a:chOff x="-724360" y="4737489"/>
            <a:chExt cx="2640880" cy="2930925"/>
          </a:xfrm>
        </p:grpSpPr>
        <p:sp>
          <p:nvSpPr>
            <p:cNvPr id="163" name="Google Shape;163;p8"/>
            <p:cNvSpPr/>
            <p:nvPr/>
          </p:nvSpPr>
          <p:spPr>
            <a:xfrm>
              <a:off x="-724360" y="4737489"/>
              <a:ext cx="2601249" cy="2930925"/>
            </a:xfrm>
            <a:custGeom>
              <a:avLst/>
              <a:gdLst/>
              <a:ahLst/>
              <a:cxnLst/>
              <a:rect l="l" t="t" r="r" b="b"/>
              <a:pathLst>
                <a:path w="40367" h="45483" extrusionOk="0">
                  <a:moveTo>
                    <a:pt x="145" y="0"/>
                  </a:moveTo>
                  <a:lnTo>
                    <a:pt x="131" y="1309"/>
                  </a:lnTo>
                  <a:cubicBezTo>
                    <a:pt x="66" y="5718"/>
                    <a:pt x="1" y="10285"/>
                    <a:pt x="419" y="14629"/>
                  </a:cubicBezTo>
                  <a:cubicBezTo>
                    <a:pt x="851" y="19313"/>
                    <a:pt x="1924" y="23395"/>
                    <a:pt x="3651" y="27164"/>
                  </a:cubicBezTo>
                  <a:cubicBezTo>
                    <a:pt x="6399" y="33065"/>
                    <a:pt x="11737" y="38089"/>
                    <a:pt x="18712" y="41321"/>
                  </a:cubicBezTo>
                  <a:cubicBezTo>
                    <a:pt x="24600" y="44056"/>
                    <a:pt x="31639" y="45482"/>
                    <a:pt x="39110" y="45482"/>
                  </a:cubicBezTo>
                  <a:cubicBezTo>
                    <a:pt x="39398" y="45482"/>
                    <a:pt x="39680" y="45476"/>
                    <a:pt x="39957" y="45476"/>
                  </a:cubicBezTo>
                  <a:cubicBezTo>
                    <a:pt x="40095" y="45476"/>
                    <a:pt x="40231" y="45478"/>
                    <a:pt x="40367" y="45482"/>
                  </a:cubicBezTo>
                  <a:lnTo>
                    <a:pt x="40367" y="45312"/>
                  </a:lnTo>
                  <a:cubicBezTo>
                    <a:pt x="39914" y="45323"/>
                    <a:pt x="39463" y="45328"/>
                    <a:pt x="39014" y="45328"/>
                  </a:cubicBezTo>
                  <a:cubicBezTo>
                    <a:pt x="31590" y="45328"/>
                    <a:pt x="24625" y="43905"/>
                    <a:pt x="18777" y="41191"/>
                  </a:cubicBezTo>
                  <a:cubicBezTo>
                    <a:pt x="11829" y="37972"/>
                    <a:pt x="6517" y="32960"/>
                    <a:pt x="3795" y="27098"/>
                  </a:cubicBezTo>
                  <a:cubicBezTo>
                    <a:pt x="2068" y="23343"/>
                    <a:pt x="1021" y="19274"/>
                    <a:pt x="576" y="14616"/>
                  </a:cubicBezTo>
                  <a:cubicBezTo>
                    <a:pt x="171" y="10285"/>
                    <a:pt x="236" y="5718"/>
                    <a:pt x="302" y="1309"/>
                  </a:cubicBezTo>
                  <a:lnTo>
                    <a:pt x="3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" name="Google Shape;164;p8"/>
            <p:cNvSpPr/>
            <p:nvPr/>
          </p:nvSpPr>
          <p:spPr>
            <a:xfrm>
              <a:off x="-683891" y="4780471"/>
              <a:ext cx="2534619" cy="2854176"/>
            </a:xfrm>
            <a:custGeom>
              <a:avLst/>
              <a:gdLst/>
              <a:ahLst/>
              <a:cxnLst/>
              <a:rect l="l" t="t" r="r" b="b"/>
              <a:pathLst>
                <a:path w="39333" h="44292" extrusionOk="0">
                  <a:moveTo>
                    <a:pt x="262" y="1"/>
                  </a:moveTo>
                  <a:cubicBezTo>
                    <a:pt x="132" y="5234"/>
                    <a:pt x="1" y="10625"/>
                    <a:pt x="760" y="15911"/>
                  </a:cubicBezTo>
                  <a:cubicBezTo>
                    <a:pt x="1636" y="21839"/>
                    <a:pt x="3573" y="26876"/>
                    <a:pt x="6556" y="30880"/>
                  </a:cubicBezTo>
                  <a:cubicBezTo>
                    <a:pt x="9880" y="35342"/>
                    <a:pt x="14983" y="39084"/>
                    <a:pt x="20897" y="41374"/>
                  </a:cubicBezTo>
                  <a:cubicBezTo>
                    <a:pt x="25817" y="43297"/>
                    <a:pt x="31443" y="44292"/>
                    <a:pt x="37252" y="44292"/>
                  </a:cubicBezTo>
                  <a:cubicBezTo>
                    <a:pt x="37946" y="44292"/>
                    <a:pt x="38626" y="44266"/>
                    <a:pt x="39333" y="44253"/>
                  </a:cubicBezTo>
                  <a:lnTo>
                    <a:pt x="39333" y="44096"/>
                  </a:lnTo>
                  <a:cubicBezTo>
                    <a:pt x="38651" y="44123"/>
                    <a:pt x="37971" y="44137"/>
                    <a:pt x="37293" y="44137"/>
                  </a:cubicBezTo>
                  <a:cubicBezTo>
                    <a:pt x="31498" y="44137"/>
                    <a:pt x="25896" y="43140"/>
                    <a:pt x="20975" y="41230"/>
                  </a:cubicBezTo>
                  <a:cubicBezTo>
                    <a:pt x="15087" y="38940"/>
                    <a:pt x="10023" y="35224"/>
                    <a:pt x="6700" y="30776"/>
                  </a:cubicBezTo>
                  <a:cubicBezTo>
                    <a:pt x="3730" y="26785"/>
                    <a:pt x="1793" y="21786"/>
                    <a:pt x="930" y="15885"/>
                  </a:cubicBezTo>
                  <a:cubicBezTo>
                    <a:pt x="145" y="10612"/>
                    <a:pt x="289" y="5221"/>
                    <a:pt x="4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" name="Google Shape;165;p8"/>
            <p:cNvSpPr/>
            <p:nvPr/>
          </p:nvSpPr>
          <p:spPr>
            <a:xfrm>
              <a:off x="-645936" y="4786399"/>
              <a:ext cx="2521988" cy="2812033"/>
            </a:xfrm>
            <a:custGeom>
              <a:avLst/>
              <a:gdLst/>
              <a:ahLst/>
              <a:cxnLst/>
              <a:rect l="l" t="t" r="r" b="b"/>
              <a:pathLst>
                <a:path w="39137" h="43638" extrusionOk="0">
                  <a:moveTo>
                    <a:pt x="223" y="0"/>
                  </a:moveTo>
                  <a:cubicBezTo>
                    <a:pt x="0" y="6660"/>
                    <a:pt x="40" y="13752"/>
                    <a:pt x="2055" y="20543"/>
                  </a:cubicBezTo>
                  <a:cubicBezTo>
                    <a:pt x="4227" y="27910"/>
                    <a:pt x="8610" y="33968"/>
                    <a:pt x="14407" y="37631"/>
                  </a:cubicBezTo>
                  <a:cubicBezTo>
                    <a:pt x="16566" y="38992"/>
                    <a:pt x="19039" y="40144"/>
                    <a:pt x="21983" y="41125"/>
                  </a:cubicBezTo>
                  <a:cubicBezTo>
                    <a:pt x="26929" y="42774"/>
                    <a:pt x="32332" y="43637"/>
                    <a:pt x="37645" y="43637"/>
                  </a:cubicBezTo>
                  <a:cubicBezTo>
                    <a:pt x="38142" y="43637"/>
                    <a:pt x="38652" y="43624"/>
                    <a:pt x="39136" y="43598"/>
                  </a:cubicBezTo>
                  <a:lnTo>
                    <a:pt x="39136" y="43428"/>
                  </a:lnTo>
                  <a:cubicBezTo>
                    <a:pt x="38629" y="43444"/>
                    <a:pt x="38121" y="43452"/>
                    <a:pt x="37612" y="43452"/>
                  </a:cubicBezTo>
                  <a:cubicBezTo>
                    <a:pt x="32328" y="43452"/>
                    <a:pt x="26963" y="42589"/>
                    <a:pt x="22022" y="40942"/>
                  </a:cubicBezTo>
                  <a:cubicBezTo>
                    <a:pt x="19104" y="39960"/>
                    <a:pt x="16631" y="38835"/>
                    <a:pt x="14485" y="37474"/>
                  </a:cubicBezTo>
                  <a:cubicBezTo>
                    <a:pt x="8728" y="33824"/>
                    <a:pt x="4384" y="27792"/>
                    <a:pt x="2199" y="20478"/>
                  </a:cubicBezTo>
                  <a:cubicBezTo>
                    <a:pt x="210" y="13726"/>
                    <a:pt x="144" y="6647"/>
                    <a:pt x="39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" name="Google Shape;166;p8"/>
            <p:cNvSpPr/>
            <p:nvPr/>
          </p:nvSpPr>
          <p:spPr>
            <a:xfrm>
              <a:off x="-600377" y="4792263"/>
              <a:ext cx="2484033" cy="2768214"/>
            </a:xfrm>
            <a:custGeom>
              <a:avLst/>
              <a:gdLst/>
              <a:ahLst/>
              <a:cxnLst/>
              <a:rect l="l" t="t" r="r" b="b"/>
              <a:pathLst>
                <a:path w="38548" h="42958" extrusionOk="0">
                  <a:moveTo>
                    <a:pt x="0" y="1"/>
                  </a:moveTo>
                  <a:cubicBezTo>
                    <a:pt x="92" y="5575"/>
                    <a:pt x="209" y="11345"/>
                    <a:pt x="1387" y="16945"/>
                  </a:cubicBezTo>
                  <a:cubicBezTo>
                    <a:pt x="2722" y="23239"/>
                    <a:pt x="5273" y="28434"/>
                    <a:pt x="8989" y="32398"/>
                  </a:cubicBezTo>
                  <a:cubicBezTo>
                    <a:pt x="12378" y="36010"/>
                    <a:pt x="17010" y="38875"/>
                    <a:pt x="22375" y="40668"/>
                  </a:cubicBezTo>
                  <a:cubicBezTo>
                    <a:pt x="26915" y="42199"/>
                    <a:pt x="31926" y="42957"/>
                    <a:pt x="37265" y="42957"/>
                  </a:cubicBezTo>
                  <a:cubicBezTo>
                    <a:pt x="37697" y="42957"/>
                    <a:pt x="38115" y="42957"/>
                    <a:pt x="38547" y="42944"/>
                  </a:cubicBezTo>
                  <a:lnTo>
                    <a:pt x="38547" y="42787"/>
                  </a:lnTo>
                  <a:cubicBezTo>
                    <a:pt x="38125" y="42797"/>
                    <a:pt x="37704" y="42802"/>
                    <a:pt x="37286" y="42802"/>
                  </a:cubicBezTo>
                  <a:cubicBezTo>
                    <a:pt x="31939" y="42802"/>
                    <a:pt x="26940" y="42028"/>
                    <a:pt x="22414" y="40511"/>
                  </a:cubicBezTo>
                  <a:cubicBezTo>
                    <a:pt x="17062" y="38705"/>
                    <a:pt x="12470" y="35866"/>
                    <a:pt x="9107" y="32280"/>
                  </a:cubicBezTo>
                  <a:cubicBezTo>
                    <a:pt x="5430" y="28342"/>
                    <a:pt x="2879" y="23174"/>
                    <a:pt x="1544" y="16906"/>
                  </a:cubicBezTo>
                  <a:cubicBezTo>
                    <a:pt x="366" y="11332"/>
                    <a:pt x="262" y="5575"/>
                    <a:pt x="1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" name="Google Shape;167;p8"/>
            <p:cNvSpPr/>
            <p:nvPr/>
          </p:nvSpPr>
          <p:spPr>
            <a:xfrm>
              <a:off x="-573441" y="4797354"/>
              <a:ext cx="2437701" cy="2736122"/>
            </a:xfrm>
            <a:custGeom>
              <a:avLst/>
              <a:gdLst/>
              <a:ahLst/>
              <a:cxnLst/>
              <a:rect l="l" t="t" r="r" b="b"/>
              <a:pathLst>
                <a:path w="37829" h="42460" extrusionOk="0">
                  <a:moveTo>
                    <a:pt x="1" y="0"/>
                  </a:moveTo>
                  <a:cubicBezTo>
                    <a:pt x="171" y="5561"/>
                    <a:pt x="629" y="12823"/>
                    <a:pt x="2618" y="19784"/>
                  </a:cubicBezTo>
                  <a:cubicBezTo>
                    <a:pt x="3285" y="22126"/>
                    <a:pt x="4005" y="24010"/>
                    <a:pt x="4881" y="25685"/>
                  </a:cubicBezTo>
                  <a:cubicBezTo>
                    <a:pt x="7760" y="31246"/>
                    <a:pt x="12300" y="35669"/>
                    <a:pt x="18044" y="38443"/>
                  </a:cubicBezTo>
                  <a:cubicBezTo>
                    <a:pt x="23396" y="41034"/>
                    <a:pt x="30265" y="42460"/>
                    <a:pt x="37410" y="42460"/>
                  </a:cubicBezTo>
                  <a:lnTo>
                    <a:pt x="37828" y="42460"/>
                  </a:lnTo>
                  <a:lnTo>
                    <a:pt x="37828" y="42290"/>
                  </a:lnTo>
                  <a:cubicBezTo>
                    <a:pt x="37698" y="42291"/>
                    <a:pt x="37568" y="42291"/>
                    <a:pt x="37438" y="42291"/>
                  </a:cubicBezTo>
                  <a:cubicBezTo>
                    <a:pt x="30303" y="42291"/>
                    <a:pt x="23456" y="40882"/>
                    <a:pt x="18110" y="38299"/>
                  </a:cubicBezTo>
                  <a:cubicBezTo>
                    <a:pt x="12405" y="35538"/>
                    <a:pt x="7865" y="31155"/>
                    <a:pt x="5025" y="25607"/>
                  </a:cubicBezTo>
                  <a:cubicBezTo>
                    <a:pt x="4162" y="23932"/>
                    <a:pt x="3455" y="22061"/>
                    <a:pt x="2788" y="19745"/>
                  </a:cubicBezTo>
                  <a:cubicBezTo>
                    <a:pt x="786" y="12784"/>
                    <a:pt x="328" y="5535"/>
                    <a:pt x="1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" name="Google Shape;168;p8"/>
            <p:cNvSpPr/>
            <p:nvPr/>
          </p:nvSpPr>
          <p:spPr>
            <a:xfrm>
              <a:off x="-532135" y="4784659"/>
              <a:ext cx="2437701" cy="2720141"/>
            </a:xfrm>
            <a:custGeom>
              <a:avLst/>
              <a:gdLst/>
              <a:ahLst/>
              <a:cxnLst/>
              <a:rect l="l" t="t" r="r" b="b"/>
              <a:pathLst>
                <a:path w="37829" h="42212" extrusionOk="0">
                  <a:moveTo>
                    <a:pt x="158" y="1"/>
                  </a:moveTo>
                  <a:lnTo>
                    <a:pt x="1" y="14"/>
                  </a:lnTo>
                  <a:cubicBezTo>
                    <a:pt x="420" y="7197"/>
                    <a:pt x="851" y="14643"/>
                    <a:pt x="3403" y="21617"/>
                  </a:cubicBezTo>
                  <a:cubicBezTo>
                    <a:pt x="6268" y="29454"/>
                    <a:pt x="11515" y="35447"/>
                    <a:pt x="18202" y="38483"/>
                  </a:cubicBezTo>
                  <a:cubicBezTo>
                    <a:pt x="20622" y="39595"/>
                    <a:pt x="23422" y="40419"/>
                    <a:pt x="27230" y="41139"/>
                  </a:cubicBezTo>
                  <a:cubicBezTo>
                    <a:pt x="30148" y="41688"/>
                    <a:pt x="33236" y="42212"/>
                    <a:pt x="36507" y="42212"/>
                  </a:cubicBezTo>
                  <a:cubicBezTo>
                    <a:pt x="36965" y="42212"/>
                    <a:pt x="37410" y="42212"/>
                    <a:pt x="37828" y="42160"/>
                  </a:cubicBezTo>
                  <a:lnTo>
                    <a:pt x="37828" y="42003"/>
                  </a:lnTo>
                  <a:cubicBezTo>
                    <a:pt x="37369" y="42025"/>
                    <a:pt x="36914" y="42035"/>
                    <a:pt x="36461" y="42035"/>
                  </a:cubicBezTo>
                  <a:cubicBezTo>
                    <a:pt x="33213" y="42035"/>
                    <a:pt x="30137" y="41496"/>
                    <a:pt x="27243" y="40956"/>
                  </a:cubicBezTo>
                  <a:cubicBezTo>
                    <a:pt x="23435" y="40236"/>
                    <a:pt x="20675" y="39412"/>
                    <a:pt x="18254" y="38326"/>
                  </a:cubicBezTo>
                  <a:cubicBezTo>
                    <a:pt x="11607" y="35316"/>
                    <a:pt x="6399" y="29363"/>
                    <a:pt x="3547" y="21551"/>
                  </a:cubicBezTo>
                  <a:cubicBezTo>
                    <a:pt x="1008" y="14590"/>
                    <a:pt x="577" y="7184"/>
                    <a:pt x="1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" name="Google Shape;169;p8"/>
            <p:cNvSpPr/>
            <p:nvPr/>
          </p:nvSpPr>
          <p:spPr>
            <a:xfrm>
              <a:off x="-484063" y="4777958"/>
              <a:ext cx="2360115" cy="2691465"/>
            </a:xfrm>
            <a:custGeom>
              <a:avLst/>
              <a:gdLst/>
              <a:ahLst/>
              <a:cxnLst/>
              <a:rect l="l" t="t" r="r" b="b"/>
              <a:pathLst>
                <a:path w="36625" h="41767" extrusionOk="0">
                  <a:moveTo>
                    <a:pt x="1" y="0"/>
                  </a:moveTo>
                  <a:cubicBezTo>
                    <a:pt x="328" y="7380"/>
                    <a:pt x="694" y="15008"/>
                    <a:pt x="3534" y="22100"/>
                  </a:cubicBezTo>
                  <a:cubicBezTo>
                    <a:pt x="4999" y="25685"/>
                    <a:pt x="7040" y="29048"/>
                    <a:pt x="9644" y="32097"/>
                  </a:cubicBezTo>
                  <a:cubicBezTo>
                    <a:pt x="11110" y="33811"/>
                    <a:pt x="12470" y="35093"/>
                    <a:pt x="13910" y="36088"/>
                  </a:cubicBezTo>
                  <a:cubicBezTo>
                    <a:pt x="15925" y="37475"/>
                    <a:pt x="18358" y="38574"/>
                    <a:pt x="21826" y="39607"/>
                  </a:cubicBezTo>
                  <a:cubicBezTo>
                    <a:pt x="26576" y="41020"/>
                    <a:pt x="31378" y="41766"/>
                    <a:pt x="35761" y="41766"/>
                  </a:cubicBezTo>
                  <a:lnTo>
                    <a:pt x="36624" y="41753"/>
                  </a:lnTo>
                  <a:lnTo>
                    <a:pt x="36624" y="41596"/>
                  </a:lnTo>
                  <a:cubicBezTo>
                    <a:pt x="36314" y="41604"/>
                    <a:pt x="36002" y="41608"/>
                    <a:pt x="35688" y="41608"/>
                  </a:cubicBezTo>
                  <a:cubicBezTo>
                    <a:pt x="31343" y="41608"/>
                    <a:pt x="26588" y="40853"/>
                    <a:pt x="21878" y="39450"/>
                  </a:cubicBezTo>
                  <a:cubicBezTo>
                    <a:pt x="18437" y="38417"/>
                    <a:pt x="16003" y="37344"/>
                    <a:pt x="14001" y="35957"/>
                  </a:cubicBezTo>
                  <a:cubicBezTo>
                    <a:pt x="12562" y="34949"/>
                    <a:pt x="11227" y="33693"/>
                    <a:pt x="9762" y="31992"/>
                  </a:cubicBezTo>
                  <a:cubicBezTo>
                    <a:pt x="7184" y="28970"/>
                    <a:pt x="5143" y="25620"/>
                    <a:pt x="3704" y="22035"/>
                  </a:cubicBezTo>
                  <a:cubicBezTo>
                    <a:pt x="851" y="14969"/>
                    <a:pt x="511" y="7367"/>
                    <a:pt x="1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0" name="Google Shape;170;p8"/>
            <p:cNvSpPr/>
            <p:nvPr/>
          </p:nvSpPr>
          <p:spPr>
            <a:xfrm>
              <a:off x="-434315" y="4791426"/>
              <a:ext cx="2325511" cy="2630763"/>
            </a:xfrm>
            <a:custGeom>
              <a:avLst/>
              <a:gdLst/>
              <a:ahLst/>
              <a:cxnLst/>
              <a:rect l="l" t="t" r="r" b="b"/>
              <a:pathLst>
                <a:path w="36088" h="40825" extrusionOk="0">
                  <a:moveTo>
                    <a:pt x="1" y="1"/>
                  </a:moveTo>
                  <a:cubicBezTo>
                    <a:pt x="105" y="7223"/>
                    <a:pt x="773" y="12627"/>
                    <a:pt x="2160" y="17534"/>
                  </a:cubicBezTo>
                  <a:cubicBezTo>
                    <a:pt x="3939" y="23841"/>
                    <a:pt x="6949" y="29101"/>
                    <a:pt x="11070" y="33196"/>
                  </a:cubicBezTo>
                  <a:cubicBezTo>
                    <a:pt x="12169" y="34282"/>
                    <a:pt x="13151" y="35107"/>
                    <a:pt x="14184" y="35761"/>
                  </a:cubicBezTo>
                  <a:cubicBezTo>
                    <a:pt x="15676" y="36703"/>
                    <a:pt x="17377" y="37396"/>
                    <a:pt x="18686" y="37881"/>
                  </a:cubicBezTo>
                  <a:cubicBezTo>
                    <a:pt x="23932" y="39843"/>
                    <a:pt x="29022" y="40825"/>
                    <a:pt x="33864" y="40825"/>
                  </a:cubicBezTo>
                  <a:cubicBezTo>
                    <a:pt x="34596" y="40825"/>
                    <a:pt x="35329" y="40798"/>
                    <a:pt x="36088" y="40759"/>
                  </a:cubicBezTo>
                  <a:lnTo>
                    <a:pt x="36062" y="40602"/>
                  </a:lnTo>
                  <a:cubicBezTo>
                    <a:pt x="35325" y="40650"/>
                    <a:pt x="34582" y="40674"/>
                    <a:pt x="33832" y="40674"/>
                  </a:cubicBezTo>
                  <a:cubicBezTo>
                    <a:pt x="29030" y="40674"/>
                    <a:pt x="23970" y="39695"/>
                    <a:pt x="18764" y="37737"/>
                  </a:cubicBezTo>
                  <a:cubicBezTo>
                    <a:pt x="17469" y="37252"/>
                    <a:pt x="15781" y="36559"/>
                    <a:pt x="14302" y="35617"/>
                  </a:cubicBezTo>
                  <a:cubicBezTo>
                    <a:pt x="13282" y="34963"/>
                    <a:pt x="12300" y="34151"/>
                    <a:pt x="11201" y="33078"/>
                  </a:cubicBezTo>
                  <a:cubicBezTo>
                    <a:pt x="7093" y="29022"/>
                    <a:pt x="4109" y="23775"/>
                    <a:pt x="2330" y="17508"/>
                  </a:cubicBezTo>
                  <a:cubicBezTo>
                    <a:pt x="930" y="12601"/>
                    <a:pt x="262" y="7223"/>
                    <a:pt x="1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" name="Google Shape;171;p8"/>
            <p:cNvSpPr/>
            <p:nvPr/>
          </p:nvSpPr>
          <p:spPr>
            <a:xfrm>
              <a:off x="-404802" y="4788075"/>
              <a:ext cx="2237872" cy="2590295"/>
            </a:xfrm>
            <a:custGeom>
              <a:avLst/>
              <a:gdLst/>
              <a:ahLst/>
              <a:cxnLst/>
              <a:rect l="l" t="t" r="r" b="b"/>
              <a:pathLst>
                <a:path w="34728" h="40197" extrusionOk="0">
                  <a:moveTo>
                    <a:pt x="145" y="0"/>
                  </a:moveTo>
                  <a:cubicBezTo>
                    <a:pt x="1" y="12719"/>
                    <a:pt x="3154" y="23186"/>
                    <a:pt x="9539" y="31076"/>
                  </a:cubicBezTo>
                  <a:cubicBezTo>
                    <a:pt x="10809" y="32659"/>
                    <a:pt x="11921" y="33732"/>
                    <a:pt x="13138" y="34609"/>
                  </a:cubicBezTo>
                  <a:cubicBezTo>
                    <a:pt x="15087" y="35996"/>
                    <a:pt x="17456" y="36860"/>
                    <a:pt x="19536" y="37566"/>
                  </a:cubicBezTo>
                  <a:cubicBezTo>
                    <a:pt x="23435" y="38888"/>
                    <a:pt x="27949" y="40196"/>
                    <a:pt x="32581" y="40196"/>
                  </a:cubicBezTo>
                  <a:cubicBezTo>
                    <a:pt x="33301" y="40196"/>
                    <a:pt x="34021" y="40170"/>
                    <a:pt x="34727" y="40078"/>
                  </a:cubicBezTo>
                  <a:lnTo>
                    <a:pt x="34714" y="39921"/>
                  </a:lnTo>
                  <a:cubicBezTo>
                    <a:pt x="33990" y="39991"/>
                    <a:pt x="33266" y="40023"/>
                    <a:pt x="32544" y="40023"/>
                  </a:cubicBezTo>
                  <a:cubicBezTo>
                    <a:pt x="27949" y="40023"/>
                    <a:pt x="23454" y="38719"/>
                    <a:pt x="19575" y="37396"/>
                  </a:cubicBezTo>
                  <a:cubicBezTo>
                    <a:pt x="17521" y="36703"/>
                    <a:pt x="15166" y="35826"/>
                    <a:pt x="13229" y="34452"/>
                  </a:cubicBezTo>
                  <a:cubicBezTo>
                    <a:pt x="12038" y="33602"/>
                    <a:pt x="10939" y="32529"/>
                    <a:pt x="9670" y="30958"/>
                  </a:cubicBezTo>
                  <a:cubicBezTo>
                    <a:pt x="3311" y="23108"/>
                    <a:pt x="171" y="12692"/>
                    <a:pt x="31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" name="Google Shape;172;p8"/>
            <p:cNvSpPr/>
            <p:nvPr/>
          </p:nvSpPr>
          <p:spPr>
            <a:xfrm>
              <a:off x="-365171" y="4815011"/>
              <a:ext cx="2236132" cy="2522053"/>
            </a:xfrm>
            <a:custGeom>
              <a:avLst/>
              <a:gdLst/>
              <a:ahLst/>
              <a:cxnLst/>
              <a:rect l="l" t="t" r="r" b="b"/>
              <a:pathLst>
                <a:path w="34701" h="39138" extrusionOk="0">
                  <a:moveTo>
                    <a:pt x="1" y="1"/>
                  </a:moveTo>
                  <a:cubicBezTo>
                    <a:pt x="118" y="8571"/>
                    <a:pt x="1623" y="16003"/>
                    <a:pt x="4620" y="22716"/>
                  </a:cubicBezTo>
                  <a:cubicBezTo>
                    <a:pt x="6334" y="26602"/>
                    <a:pt x="9422" y="30658"/>
                    <a:pt x="12667" y="33314"/>
                  </a:cubicBezTo>
                  <a:cubicBezTo>
                    <a:pt x="15218" y="35408"/>
                    <a:pt x="18555" y="36429"/>
                    <a:pt x="22336" y="37462"/>
                  </a:cubicBezTo>
                  <a:cubicBezTo>
                    <a:pt x="26549" y="38601"/>
                    <a:pt x="29938" y="39137"/>
                    <a:pt x="33039" y="39137"/>
                  </a:cubicBezTo>
                  <a:cubicBezTo>
                    <a:pt x="33615" y="39137"/>
                    <a:pt x="34178" y="39124"/>
                    <a:pt x="34701" y="39072"/>
                  </a:cubicBezTo>
                  <a:lnTo>
                    <a:pt x="34675" y="38915"/>
                  </a:lnTo>
                  <a:cubicBezTo>
                    <a:pt x="34132" y="38949"/>
                    <a:pt x="33584" y="38966"/>
                    <a:pt x="33028" y="38966"/>
                  </a:cubicBezTo>
                  <a:cubicBezTo>
                    <a:pt x="29932" y="38966"/>
                    <a:pt x="26565" y="38434"/>
                    <a:pt x="22362" y="37292"/>
                  </a:cubicBezTo>
                  <a:cubicBezTo>
                    <a:pt x="18607" y="36285"/>
                    <a:pt x="15283" y="35264"/>
                    <a:pt x="12758" y="33184"/>
                  </a:cubicBezTo>
                  <a:cubicBezTo>
                    <a:pt x="9539" y="30540"/>
                    <a:pt x="6478" y="26497"/>
                    <a:pt x="4763" y="22650"/>
                  </a:cubicBezTo>
                  <a:cubicBezTo>
                    <a:pt x="1793" y="15964"/>
                    <a:pt x="289" y="8558"/>
                    <a:pt x="1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" name="Google Shape;173;p8"/>
            <p:cNvSpPr/>
            <p:nvPr/>
          </p:nvSpPr>
          <p:spPr>
            <a:xfrm>
              <a:off x="-328891" y="4801543"/>
              <a:ext cx="2245412" cy="2494150"/>
            </a:xfrm>
            <a:custGeom>
              <a:avLst/>
              <a:gdLst/>
              <a:ahLst/>
              <a:cxnLst/>
              <a:rect l="l" t="t" r="r" b="b"/>
              <a:pathLst>
                <a:path w="34845" h="38705" extrusionOk="0">
                  <a:moveTo>
                    <a:pt x="144" y="1"/>
                  </a:moveTo>
                  <a:cubicBezTo>
                    <a:pt x="0" y="8990"/>
                    <a:pt x="2028" y="17691"/>
                    <a:pt x="6032" y="25162"/>
                  </a:cubicBezTo>
                  <a:cubicBezTo>
                    <a:pt x="7144" y="27243"/>
                    <a:pt x="8688" y="29258"/>
                    <a:pt x="10612" y="31168"/>
                  </a:cubicBezTo>
                  <a:cubicBezTo>
                    <a:pt x="14119" y="34662"/>
                    <a:pt x="19614" y="37004"/>
                    <a:pt x="26928" y="38182"/>
                  </a:cubicBezTo>
                  <a:cubicBezTo>
                    <a:pt x="28525" y="38456"/>
                    <a:pt x="30474" y="38705"/>
                    <a:pt x="32555" y="38705"/>
                  </a:cubicBezTo>
                  <a:cubicBezTo>
                    <a:pt x="33301" y="38705"/>
                    <a:pt x="34073" y="38666"/>
                    <a:pt x="34845" y="38587"/>
                  </a:cubicBezTo>
                  <a:lnTo>
                    <a:pt x="34818" y="38417"/>
                  </a:lnTo>
                  <a:cubicBezTo>
                    <a:pt x="34054" y="38501"/>
                    <a:pt x="33289" y="38537"/>
                    <a:pt x="32538" y="38537"/>
                  </a:cubicBezTo>
                  <a:cubicBezTo>
                    <a:pt x="30486" y="38537"/>
                    <a:pt x="28535" y="38273"/>
                    <a:pt x="26955" y="38024"/>
                  </a:cubicBezTo>
                  <a:cubicBezTo>
                    <a:pt x="19680" y="36860"/>
                    <a:pt x="14210" y="34505"/>
                    <a:pt x="10730" y="31050"/>
                  </a:cubicBezTo>
                  <a:cubicBezTo>
                    <a:pt x="8819" y="29140"/>
                    <a:pt x="7275" y="27151"/>
                    <a:pt x="6189" y="25084"/>
                  </a:cubicBezTo>
                  <a:cubicBezTo>
                    <a:pt x="2198" y="17639"/>
                    <a:pt x="170" y="8964"/>
                    <a:pt x="3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" name="Google Shape;174;p8"/>
            <p:cNvSpPr/>
            <p:nvPr/>
          </p:nvSpPr>
          <p:spPr>
            <a:xfrm>
              <a:off x="-296027" y="4788912"/>
              <a:ext cx="2151007" cy="2464637"/>
            </a:xfrm>
            <a:custGeom>
              <a:avLst/>
              <a:gdLst/>
              <a:ahLst/>
              <a:cxnLst/>
              <a:rect l="l" t="t" r="r" b="b"/>
              <a:pathLst>
                <a:path w="33380" h="38247" extrusionOk="0">
                  <a:moveTo>
                    <a:pt x="354" y="0"/>
                  </a:moveTo>
                  <a:cubicBezTo>
                    <a:pt x="1" y="7877"/>
                    <a:pt x="1636" y="15885"/>
                    <a:pt x="5090" y="23147"/>
                  </a:cubicBezTo>
                  <a:cubicBezTo>
                    <a:pt x="7001" y="27164"/>
                    <a:pt x="9081" y="30016"/>
                    <a:pt x="11633" y="32058"/>
                  </a:cubicBezTo>
                  <a:cubicBezTo>
                    <a:pt x="14459" y="34321"/>
                    <a:pt x="18254" y="35983"/>
                    <a:pt x="23579" y="37226"/>
                  </a:cubicBezTo>
                  <a:cubicBezTo>
                    <a:pt x="25738" y="37710"/>
                    <a:pt x="28446" y="38247"/>
                    <a:pt x="31260" y="38247"/>
                  </a:cubicBezTo>
                  <a:cubicBezTo>
                    <a:pt x="31953" y="38247"/>
                    <a:pt x="32673" y="38220"/>
                    <a:pt x="33379" y="38142"/>
                  </a:cubicBezTo>
                  <a:lnTo>
                    <a:pt x="33366" y="37972"/>
                  </a:lnTo>
                  <a:cubicBezTo>
                    <a:pt x="32666" y="38044"/>
                    <a:pt x="31967" y="38076"/>
                    <a:pt x="31275" y="38076"/>
                  </a:cubicBezTo>
                  <a:cubicBezTo>
                    <a:pt x="28463" y="38076"/>
                    <a:pt x="25771" y="37547"/>
                    <a:pt x="23618" y="37043"/>
                  </a:cubicBezTo>
                  <a:cubicBezTo>
                    <a:pt x="18319" y="35800"/>
                    <a:pt x="14538" y="34164"/>
                    <a:pt x="11724" y="31914"/>
                  </a:cubicBezTo>
                  <a:cubicBezTo>
                    <a:pt x="9212" y="29886"/>
                    <a:pt x="7132" y="27072"/>
                    <a:pt x="5234" y="23055"/>
                  </a:cubicBezTo>
                  <a:cubicBezTo>
                    <a:pt x="1793" y="15833"/>
                    <a:pt x="158" y="7851"/>
                    <a:pt x="52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" name="Google Shape;175;p8"/>
            <p:cNvSpPr/>
            <p:nvPr/>
          </p:nvSpPr>
          <p:spPr>
            <a:xfrm>
              <a:off x="-242091" y="4788075"/>
              <a:ext cx="2088629" cy="2423331"/>
            </a:xfrm>
            <a:custGeom>
              <a:avLst/>
              <a:gdLst/>
              <a:ahLst/>
              <a:cxnLst/>
              <a:rect l="l" t="t" r="r" b="b"/>
              <a:pathLst>
                <a:path w="32412" h="37606" extrusionOk="0">
                  <a:moveTo>
                    <a:pt x="263" y="0"/>
                  </a:moveTo>
                  <a:cubicBezTo>
                    <a:pt x="1" y="9709"/>
                    <a:pt x="2238" y="18816"/>
                    <a:pt x="6726" y="26313"/>
                  </a:cubicBezTo>
                  <a:cubicBezTo>
                    <a:pt x="7655" y="27831"/>
                    <a:pt x="8454" y="28930"/>
                    <a:pt x="9317" y="29872"/>
                  </a:cubicBezTo>
                  <a:cubicBezTo>
                    <a:pt x="11843" y="32594"/>
                    <a:pt x="15545" y="34622"/>
                    <a:pt x="20688" y="36088"/>
                  </a:cubicBezTo>
                  <a:cubicBezTo>
                    <a:pt x="24207" y="37108"/>
                    <a:pt x="27557" y="37605"/>
                    <a:pt x="30658" y="37605"/>
                  </a:cubicBezTo>
                  <a:cubicBezTo>
                    <a:pt x="31247" y="37605"/>
                    <a:pt x="31823" y="37592"/>
                    <a:pt x="32412" y="37553"/>
                  </a:cubicBezTo>
                  <a:lnTo>
                    <a:pt x="32398" y="37383"/>
                  </a:lnTo>
                  <a:cubicBezTo>
                    <a:pt x="31834" y="37418"/>
                    <a:pt x="31261" y="37436"/>
                    <a:pt x="30681" y="37436"/>
                  </a:cubicBezTo>
                  <a:cubicBezTo>
                    <a:pt x="27571" y="37436"/>
                    <a:pt x="24231" y="36934"/>
                    <a:pt x="20714" y="35931"/>
                  </a:cubicBezTo>
                  <a:cubicBezTo>
                    <a:pt x="15611" y="34478"/>
                    <a:pt x="11921" y="32463"/>
                    <a:pt x="9435" y="29768"/>
                  </a:cubicBezTo>
                  <a:cubicBezTo>
                    <a:pt x="8584" y="28826"/>
                    <a:pt x="7786" y="27740"/>
                    <a:pt x="6883" y="26235"/>
                  </a:cubicBezTo>
                  <a:cubicBezTo>
                    <a:pt x="2382" y="18751"/>
                    <a:pt x="158" y="9683"/>
                    <a:pt x="42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" name="Google Shape;176;p8"/>
            <p:cNvSpPr/>
            <p:nvPr/>
          </p:nvSpPr>
          <p:spPr>
            <a:xfrm>
              <a:off x="-208324" y="4797354"/>
              <a:ext cx="2065818" cy="2377772"/>
            </a:xfrm>
            <a:custGeom>
              <a:avLst/>
              <a:gdLst/>
              <a:ahLst/>
              <a:cxnLst/>
              <a:rect l="l" t="t" r="r" b="b"/>
              <a:pathLst>
                <a:path w="32058" h="36899" extrusionOk="0">
                  <a:moveTo>
                    <a:pt x="341" y="0"/>
                  </a:moveTo>
                  <a:cubicBezTo>
                    <a:pt x="0" y="8518"/>
                    <a:pt x="2055" y="17076"/>
                    <a:pt x="6320" y="24704"/>
                  </a:cubicBezTo>
                  <a:cubicBezTo>
                    <a:pt x="7406" y="26640"/>
                    <a:pt x="8911" y="29074"/>
                    <a:pt x="11188" y="30958"/>
                  </a:cubicBezTo>
                  <a:cubicBezTo>
                    <a:pt x="14001" y="33287"/>
                    <a:pt x="17691" y="34544"/>
                    <a:pt x="20609" y="35381"/>
                  </a:cubicBezTo>
                  <a:cubicBezTo>
                    <a:pt x="23160" y="36114"/>
                    <a:pt x="26392" y="36899"/>
                    <a:pt x="29781" y="36899"/>
                  </a:cubicBezTo>
                  <a:cubicBezTo>
                    <a:pt x="30527" y="36899"/>
                    <a:pt x="31299" y="36860"/>
                    <a:pt x="32058" y="36768"/>
                  </a:cubicBezTo>
                  <a:lnTo>
                    <a:pt x="32031" y="36598"/>
                  </a:lnTo>
                  <a:cubicBezTo>
                    <a:pt x="31266" y="36687"/>
                    <a:pt x="30502" y="36727"/>
                    <a:pt x="29745" y="36727"/>
                  </a:cubicBezTo>
                  <a:cubicBezTo>
                    <a:pt x="26398" y="36727"/>
                    <a:pt x="23188" y="35947"/>
                    <a:pt x="20648" y="35211"/>
                  </a:cubicBezTo>
                  <a:cubicBezTo>
                    <a:pt x="17756" y="34400"/>
                    <a:pt x="14079" y="33130"/>
                    <a:pt x="11292" y="30828"/>
                  </a:cubicBezTo>
                  <a:cubicBezTo>
                    <a:pt x="9042" y="28956"/>
                    <a:pt x="7537" y="26549"/>
                    <a:pt x="6477" y="24625"/>
                  </a:cubicBezTo>
                  <a:cubicBezTo>
                    <a:pt x="2225" y="17010"/>
                    <a:pt x="157" y="8479"/>
                    <a:pt x="49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" name="Google Shape;177;p8"/>
            <p:cNvSpPr/>
            <p:nvPr/>
          </p:nvSpPr>
          <p:spPr>
            <a:xfrm>
              <a:off x="-166180" y="4792263"/>
              <a:ext cx="2016070" cy="2344907"/>
            </a:xfrm>
            <a:custGeom>
              <a:avLst/>
              <a:gdLst/>
              <a:ahLst/>
              <a:cxnLst/>
              <a:rect l="l" t="t" r="r" b="b"/>
              <a:pathLst>
                <a:path w="31286" h="36389" extrusionOk="0">
                  <a:moveTo>
                    <a:pt x="210" y="1"/>
                  </a:moveTo>
                  <a:cubicBezTo>
                    <a:pt x="1" y="9369"/>
                    <a:pt x="2591" y="18672"/>
                    <a:pt x="7694" y="26903"/>
                  </a:cubicBezTo>
                  <a:cubicBezTo>
                    <a:pt x="8414" y="28067"/>
                    <a:pt x="9238" y="29258"/>
                    <a:pt x="10311" y="30226"/>
                  </a:cubicBezTo>
                  <a:cubicBezTo>
                    <a:pt x="11476" y="31273"/>
                    <a:pt x="12928" y="32006"/>
                    <a:pt x="14341" y="32660"/>
                  </a:cubicBezTo>
                  <a:cubicBezTo>
                    <a:pt x="19667" y="35133"/>
                    <a:pt x="24691" y="36389"/>
                    <a:pt x="29284" y="36389"/>
                  </a:cubicBezTo>
                  <a:cubicBezTo>
                    <a:pt x="29951" y="36389"/>
                    <a:pt x="30632" y="36350"/>
                    <a:pt x="31286" y="36337"/>
                  </a:cubicBezTo>
                  <a:lnTo>
                    <a:pt x="31260" y="36180"/>
                  </a:lnTo>
                  <a:cubicBezTo>
                    <a:pt x="30628" y="36230"/>
                    <a:pt x="29986" y="36255"/>
                    <a:pt x="29337" y="36255"/>
                  </a:cubicBezTo>
                  <a:cubicBezTo>
                    <a:pt x="24753" y="36255"/>
                    <a:pt x="19735" y="35004"/>
                    <a:pt x="14407" y="32529"/>
                  </a:cubicBezTo>
                  <a:cubicBezTo>
                    <a:pt x="13020" y="31875"/>
                    <a:pt x="11580" y="31142"/>
                    <a:pt x="10416" y="30108"/>
                  </a:cubicBezTo>
                  <a:cubicBezTo>
                    <a:pt x="9356" y="29153"/>
                    <a:pt x="8532" y="27962"/>
                    <a:pt x="7825" y="26824"/>
                  </a:cubicBezTo>
                  <a:cubicBezTo>
                    <a:pt x="2748" y="18620"/>
                    <a:pt x="158" y="9356"/>
                    <a:pt x="36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8" name="Google Shape;178;p8"/>
            <p:cNvSpPr/>
            <p:nvPr/>
          </p:nvSpPr>
          <p:spPr>
            <a:xfrm>
              <a:off x="-124874" y="4801543"/>
              <a:ext cx="1984043" cy="2286782"/>
            </a:xfrm>
            <a:custGeom>
              <a:avLst/>
              <a:gdLst/>
              <a:ahLst/>
              <a:cxnLst/>
              <a:rect l="l" t="t" r="r" b="b"/>
              <a:pathLst>
                <a:path w="30789" h="35487" extrusionOk="0">
                  <a:moveTo>
                    <a:pt x="223" y="1"/>
                  </a:moveTo>
                  <a:cubicBezTo>
                    <a:pt x="1" y="9356"/>
                    <a:pt x="2670" y="18581"/>
                    <a:pt x="7943" y="26693"/>
                  </a:cubicBezTo>
                  <a:cubicBezTo>
                    <a:pt x="8506" y="27557"/>
                    <a:pt x="9147" y="28486"/>
                    <a:pt x="9945" y="29271"/>
                  </a:cubicBezTo>
                  <a:cubicBezTo>
                    <a:pt x="11698" y="31011"/>
                    <a:pt x="14198" y="32058"/>
                    <a:pt x="16409" y="32908"/>
                  </a:cubicBezTo>
                  <a:cubicBezTo>
                    <a:pt x="19863" y="34230"/>
                    <a:pt x="23789" y="35486"/>
                    <a:pt x="27766" y="35486"/>
                  </a:cubicBezTo>
                  <a:cubicBezTo>
                    <a:pt x="28761" y="35486"/>
                    <a:pt x="29755" y="35408"/>
                    <a:pt x="30789" y="35251"/>
                  </a:cubicBezTo>
                  <a:lnTo>
                    <a:pt x="30750" y="35080"/>
                  </a:lnTo>
                  <a:cubicBezTo>
                    <a:pt x="29759" y="35260"/>
                    <a:pt x="28763" y="35340"/>
                    <a:pt x="27769" y="35340"/>
                  </a:cubicBezTo>
                  <a:cubicBezTo>
                    <a:pt x="23827" y="35340"/>
                    <a:pt x="19915" y="34081"/>
                    <a:pt x="16487" y="32764"/>
                  </a:cubicBezTo>
                  <a:cubicBezTo>
                    <a:pt x="14302" y="31914"/>
                    <a:pt x="11816" y="30880"/>
                    <a:pt x="10076" y="29166"/>
                  </a:cubicBezTo>
                  <a:cubicBezTo>
                    <a:pt x="9278" y="28381"/>
                    <a:pt x="8663" y="27465"/>
                    <a:pt x="8087" y="26589"/>
                  </a:cubicBezTo>
                  <a:cubicBezTo>
                    <a:pt x="2840" y="18515"/>
                    <a:pt x="171" y="9317"/>
                    <a:pt x="3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" name="Google Shape;179;p8"/>
            <p:cNvSpPr/>
            <p:nvPr/>
          </p:nvSpPr>
          <p:spPr>
            <a:xfrm>
              <a:off x="-85244" y="4788075"/>
              <a:ext cx="1957945" cy="2249600"/>
            </a:xfrm>
            <a:custGeom>
              <a:avLst/>
              <a:gdLst/>
              <a:ahLst/>
              <a:cxnLst/>
              <a:rect l="l" t="t" r="r" b="b"/>
              <a:pathLst>
                <a:path w="30384" h="34910" extrusionOk="0">
                  <a:moveTo>
                    <a:pt x="406" y="0"/>
                  </a:moveTo>
                  <a:cubicBezTo>
                    <a:pt x="1" y="9395"/>
                    <a:pt x="2801" y="19038"/>
                    <a:pt x="8296" y="27098"/>
                  </a:cubicBezTo>
                  <a:cubicBezTo>
                    <a:pt x="8964" y="28080"/>
                    <a:pt x="9762" y="29205"/>
                    <a:pt x="10913" y="30056"/>
                  </a:cubicBezTo>
                  <a:cubicBezTo>
                    <a:pt x="11829" y="30723"/>
                    <a:pt x="12889" y="31207"/>
                    <a:pt x="14001" y="31665"/>
                  </a:cubicBezTo>
                  <a:cubicBezTo>
                    <a:pt x="17783" y="33235"/>
                    <a:pt x="22559" y="34910"/>
                    <a:pt x="27439" y="34910"/>
                  </a:cubicBezTo>
                  <a:cubicBezTo>
                    <a:pt x="28407" y="34910"/>
                    <a:pt x="29389" y="34831"/>
                    <a:pt x="30383" y="34701"/>
                  </a:cubicBezTo>
                  <a:lnTo>
                    <a:pt x="30357" y="34544"/>
                  </a:lnTo>
                  <a:cubicBezTo>
                    <a:pt x="29513" y="34670"/>
                    <a:pt x="28551" y="34767"/>
                    <a:pt x="27420" y="34767"/>
                  </a:cubicBezTo>
                  <a:cubicBezTo>
                    <a:pt x="24450" y="34767"/>
                    <a:pt x="20312" y="34095"/>
                    <a:pt x="14067" y="31508"/>
                  </a:cubicBezTo>
                  <a:cubicBezTo>
                    <a:pt x="12968" y="31050"/>
                    <a:pt x="11908" y="30592"/>
                    <a:pt x="11005" y="29925"/>
                  </a:cubicBezTo>
                  <a:cubicBezTo>
                    <a:pt x="9893" y="29087"/>
                    <a:pt x="9095" y="27975"/>
                    <a:pt x="8427" y="26994"/>
                  </a:cubicBezTo>
                  <a:cubicBezTo>
                    <a:pt x="2945" y="18947"/>
                    <a:pt x="158" y="9369"/>
                    <a:pt x="57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0" name="Google Shape;180;p8"/>
            <p:cNvSpPr/>
            <p:nvPr/>
          </p:nvSpPr>
          <p:spPr>
            <a:xfrm>
              <a:off x="-22866" y="4777120"/>
              <a:ext cx="1864378" cy="2213385"/>
            </a:xfrm>
            <a:custGeom>
              <a:avLst/>
              <a:gdLst/>
              <a:ahLst/>
              <a:cxnLst/>
              <a:rect l="l" t="t" r="r" b="b"/>
              <a:pathLst>
                <a:path w="28932" h="34348" extrusionOk="0">
                  <a:moveTo>
                    <a:pt x="1" y="0"/>
                  </a:moveTo>
                  <a:cubicBezTo>
                    <a:pt x="132" y="9709"/>
                    <a:pt x="2238" y="18018"/>
                    <a:pt x="6282" y="24717"/>
                  </a:cubicBezTo>
                  <a:cubicBezTo>
                    <a:pt x="7198" y="26248"/>
                    <a:pt x="8506" y="28197"/>
                    <a:pt x="10442" y="29637"/>
                  </a:cubicBezTo>
                  <a:cubicBezTo>
                    <a:pt x="11908" y="30710"/>
                    <a:pt x="13622" y="31456"/>
                    <a:pt x="14944" y="31953"/>
                  </a:cubicBezTo>
                  <a:cubicBezTo>
                    <a:pt x="19039" y="33549"/>
                    <a:pt x="22964" y="34347"/>
                    <a:pt x="26628" y="34347"/>
                  </a:cubicBezTo>
                  <a:cubicBezTo>
                    <a:pt x="27400" y="34347"/>
                    <a:pt x="28172" y="34295"/>
                    <a:pt x="28931" y="34229"/>
                  </a:cubicBezTo>
                  <a:lnTo>
                    <a:pt x="28918" y="34072"/>
                  </a:lnTo>
                  <a:cubicBezTo>
                    <a:pt x="28170" y="34143"/>
                    <a:pt x="27409" y="34179"/>
                    <a:pt x="26637" y="34179"/>
                  </a:cubicBezTo>
                  <a:cubicBezTo>
                    <a:pt x="22981" y="34179"/>
                    <a:pt x="19069" y="33386"/>
                    <a:pt x="14996" y="31809"/>
                  </a:cubicBezTo>
                  <a:cubicBezTo>
                    <a:pt x="13674" y="31285"/>
                    <a:pt x="11986" y="30566"/>
                    <a:pt x="10547" y="29506"/>
                  </a:cubicBezTo>
                  <a:cubicBezTo>
                    <a:pt x="8611" y="28080"/>
                    <a:pt x="7328" y="26156"/>
                    <a:pt x="6412" y="24625"/>
                  </a:cubicBezTo>
                  <a:cubicBezTo>
                    <a:pt x="2395" y="17978"/>
                    <a:pt x="289" y="9683"/>
                    <a:pt x="1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" name="Google Shape;181;p8"/>
            <p:cNvSpPr/>
            <p:nvPr/>
          </p:nvSpPr>
          <p:spPr>
            <a:xfrm>
              <a:off x="12576" y="4793939"/>
              <a:ext cx="1851683" cy="2143403"/>
            </a:xfrm>
            <a:custGeom>
              <a:avLst/>
              <a:gdLst/>
              <a:ahLst/>
              <a:cxnLst/>
              <a:rect l="l" t="t" r="r" b="b"/>
              <a:pathLst>
                <a:path w="28735" h="33262" extrusionOk="0">
                  <a:moveTo>
                    <a:pt x="1" y="1"/>
                  </a:moveTo>
                  <a:cubicBezTo>
                    <a:pt x="210" y="6203"/>
                    <a:pt x="1414" y="12327"/>
                    <a:pt x="3546" y="18241"/>
                  </a:cubicBezTo>
                  <a:cubicBezTo>
                    <a:pt x="4855" y="21865"/>
                    <a:pt x="7171" y="27007"/>
                    <a:pt x="11960" y="29768"/>
                  </a:cubicBezTo>
                  <a:cubicBezTo>
                    <a:pt x="13033" y="30383"/>
                    <a:pt x="14302" y="30933"/>
                    <a:pt x="15938" y="31469"/>
                  </a:cubicBezTo>
                  <a:cubicBezTo>
                    <a:pt x="19549" y="32660"/>
                    <a:pt x="23095" y="33262"/>
                    <a:pt x="26484" y="33262"/>
                  </a:cubicBezTo>
                  <a:cubicBezTo>
                    <a:pt x="27256" y="33262"/>
                    <a:pt x="28002" y="33236"/>
                    <a:pt x="28734" y="33183"/>
                  </a:cubicBezTo>
                  <a:lnTo>
                    <a:pt x="28721" y="33026"/>
                  </a:lnTo>
                  <a:cubicBezTo>
                    <a:pt x="27987" y="33086"/>
                    <a:pt x="27245" y="33115"/>
                    <a:pt x="26495" y="33115"/>
                  </a:cubicBezTo>
                  <a:cubicBezTo>
                    <a:pt x="23119" y="33115"/>
                    <a:pt x="19596" y="32514"/>
                    <a:pt x="15977" y="31325"/>
                  </a:cubicBezTo>
                  <a:cubicBezTo>
                    <a:pt x="14367" y="30789"/>
                    <a:pt x="13098" y="30266"/>
                    <a:pt x="12038" y="29637"/>
                  </a:cubicBezTo>
                  <a:cubicBezTo>
                    <a:pt x="9762" y="28329"/>
                    <a:pt x="6425" y="25712"/>
                    <a:pt x="3703" y="18188"/>
                  </a:cubicBezTo>
                  <a:cubicBezTo>
                    <a:pt x="1571" y="12300"/>
                    <a:pt x="380" y="6177"/>
                    <a:pt x="1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" name="Google Shape;182;p8"/>
            <p:cNvSpPr/>
            <p:nvPr/>
          </p:nvSpPr>
          <p:spPr>
            <a:xfrm>
              <a:off x="58135" y="4788075"/>
              <a:ext cx="1807800" cy="2110539"/>
            </a:xfrm>
            <a:custGeom>
              <a:avLst/>
              <a:gdLst/>
              <a:ahLst/>
              <a:cxnLst/>
              <a:rect l="l" t="t" r="r" b="b"/>
              <a:pathLst>
                <a:path w="28054" h="32752" extrusionOk="0">
                  <a:moveTo>
                    <a:pt x="0" y="0"/>
                  </a:moveTo>
                  <a:cubicBezTo>
                    <a:pt x="105" y="7144"/>
                    <a:pt x="1688" y="14145"/>
                    <a:pt x="4658" y="20805"/>
                  </a:cubicBezTo>
                  <a:cubicBezTo>
                    <a:pt x="5430" y="22545"/>
                    <a:pt x="6425" y="24547"/>
                    <a:pt x="7929" y="26274"/>
                  </a:cubicBezTo>
                  <a:cubicBezTo>
                    <a:pt x="10075" y="28734"/>
                    <a:pt x="13229" y="30618"/>
                    <a:pt x="17036" y="31678"/>
                  </a:cubicBezTo>
                  <a:cubicBezTo>
                    <a:pt x="19627" y="32398"/>
                    <a:pt x="22440" y="32751"/>
                    <a:pt x="25607" y="32751"/>
                  </a:cubicBezTo>
                  <a:cubicBezTo>
                    <a:pt x="26392" y="32751"/>
                    <a:pt x="27216" y="32738"/>
                    <a:pt x="28053" y="32686"/>
                  </a:cubicBezTo>
                  <a:lnTo>
                    <a:pt x="28027" y="32529"/>
                  </a:lnTo>
                  <a:cubicBezTo>
                    <a:pt x="27219" y="32569"/>
                    <a:pt x="26433" y="32590"/>
                    <a:pt x="25669" y="32590"/>
                  </a:cubicBezTo>
                  <a:cubicBezTo>
                    <a:pt x="22487" y="32590"/>
                    <a:pt x="19673" y="32236"/>
                    <a:pt x="17089" y="31508"/>
                  </a:cubicBezTo>
                  <a:cubicBezTo>
                    <a:pt x="13307" y="30448"/>
                    <a:pt x="10193" y="28603"/>
                    <a:pt x="8060" y="26169"/>
                  </a:cubicBezTo>
                  <a:cubicBezTo>
                    <a:pt x="6569" y="24442"/>
                    <a:pt x="5574" y="22453"/>
                    <a:pt x="4802" y="20739"/>
                  </a:cubicBezTo>
                  <a:cubicBezTo>
                    <a:pt x="1845" y="14105"/>
                    <a:pt x="288" y="7131"/>
                    <a:pt x="1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3" name="Google Shape;183;p8"/>
            <p:cNvSpPr/>
            <p:nvPr/>
          </p:nvSpPr>
          <p:spPr>
            <a:xfrm>
              <a:off x="93513" y="4793939"/>
              <a:ext cx="1747999" cy="2058278"/>
            </a:xfrm>
            <a:custGeom>
              <a:avLst/>
              <a:gdLst/>
              <a:ahLst/>
              <a:cxnLst/>
              <a:rect l="l" t="t" r="r" b="b"/>
              <a:pathLst>
                <a:path w="27126" h="31941" extrusionOk="0">
                  <a:moveTo>
                    <a:pt x="1" y="1"/>
                  </a:moveTo>
                  <a:cubicBezTo>
                    <a:pt x="171" y="5758"/>
                    <a:pt x="1453" y="11842"/>
                    <a:pt x="3848" y="18110"/>
                  </a:cubicBezTo>
                  <a:cubicBezTo>
                    <a:pt x="4842" y="20714"/>
                    <a:pt x="6150" y="23671"/>
                    <a:pt x="8362" y="26052"/>
                  </a:cubicBezTo>
                  <a:cubicBezTo>
                    <a:pt x="10481" y="28342"/>
                    <a:pt x="13517" y="30135"/>
                    <a:pt x="16880" y="31077"/>
                  </a:cubicBezTo>
                  <a:cubicBezTo>
                    <a:pt x="18908" y="31653"/>
                    <a:pt x="21080" y="31940"/>
                    <a:pt x="23304" y="31940"/>
                  </a:cubicBezTo>
                  <a:cubicBezTo>
                    <a:pt x="24587" y="31940"/>
                    <a:pt x="25869" y="31849"/>
                    <a:pt x="27125" y="31653"/>
                  </a:cubicBezTo>
                  <a:lnTo>
                    <a:pt x="27112" y="31482"/>
                  </a:lnTo>
                  <a:cubicBezTo>
                    <a:pt x="25838" y="31672"/>
                    <a:pt x="24565" y="31765"/>
                    <a:pt x="23309" y="31765"/>
                  </a:cubicBezTo>
                  <a:cubicBezTo>
                    <a:pt x="21093" y="31765"/>
                    <a:pt x="18931" y="31475"/>
                    <a:pt x="16919" y="30907"/>
                  </a:cubicBezTo>
                  <a:cubicBezTo>
                    <a:pt x="13582" y="29978"/>
                    <a:pt x="10586" y="28211"/>
                    <a:pt x="8479" y="25935"/>
                  </a:cubicBezTo>
                  <a:cubicBezTo>
                    <a:pt x="6281" y="23566"/>
                    <a:pt x="4973" y="20622"/>
                    <a:pt x="3991" y="18045"/>
                  </a:cubicBezTo>
                  <a:cubicBezTo>
                    <a:pt x="1610" y="11790"/>
                    <a:pt x="328" y="5732"/>
                    <a:pt x="1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84" name="Google Shape;184;p8"/>
          <p:cNvSpPr/>
          <p:nvPr/>
        </p:nvSpPr>
        <p:spPr>
          <a:xfrm>
            <a:off x="10402969" y="-985417"/>
            <a:ext cx="2914063" cy="2599853"/>
          </a:xfrm>
          <a:custGeom>
            <a:avLst/>
            <a:gdLst/>
            <a:ahLst/>
            <a:cxnLst/>
            <a:rect l="l" t="t" r="r" b="b"/>
            <a:pathLst>
              <a:path w="33916" h="30259" extrusionOk="0">
                <a:moveTo>
                  <a:pt x="18054" y="1"/>
                </a:moveTo>
                <a:cubicBezTo>
                  <a:pt x="18042" y="1"/>
                  <a:pt x="18030" y="1"/>
                  <a:pt x="18018" y="2"/>
                </a:cubicBezTo>
                <a:cubicBezTo>
                  <a:pt x="17743" y="15"/>
                  <a:pt x="17468" y="159"/>
                  <a:pt x="17246" y="329"/>
                </a:cubicBezTo>
                <a:cubicBezTo>
                  <a:pt x="15819" y="1323"/>
                  <a:pt x="14694" y="2671"/>
                  <a:pt x="13582" y="4006"/>
                </a:cubicBezTo>
                <a:cubicBezTo>
                  <a:pt x="10952" y="7185"/>
                  <a:pt x="8322" y="10365"/>
                  <a:pt x="5653" y="13518"/>
                </a:cubicBezTo>
                <a:cubicBezTo>
                  <a:pt x="4527" y="14879"/>
                  <a:pt x="3284" y="16214"/>
                  <a:pt x="2329" y="17692"/>
                </a:cubicBezTo>
                <a:cubicBezTo>
                  <a:pt x="1911" y="18346"/>
                  <a:pt x="0" y="20819"/>
                  <a:pt x="838" y="21159"/>
                </a:cubicBezTo>
                <a:cubicBezTo>
                  <a:pt x="6660" y="23515"/>
                  <a:pt x="12718" y="25216"/>
                  <a:pt x="18672" y="27165"/>
                </a:cubicBezTo>
                <a:cubicBezTo>
                  <a:pt x="23029" y="28592"/>
                  <a:pt x="27439" y="30175"/>
                  <a:pt x="32031" y="30253"/>
                </a:cubicBezTo>
                <a:cubicBezTo>
                  <a:pt x="32104" y="30257"/>
                  <a:pt x="32178" y="30259"/>
                  <a:pt x="32253" y="30259"/>
                </a:cubicBezTo>
                <a:cubicBezTo>
                  <a:pt x="32744" y="30259"/>
                  <a:pt x="33265" y="30168"/>
                  <a:pt x="33549" y="29782"/>
                </a:cubicBezTo>
                <a:cubicBezTo>
                  <a:pt x="33915" y="29311"/>
                  <a:pt x="33745" y="28657"/>
                  <a:pt x="33562" y="28094"/>
                </a:cubicBezTo>
                <a:cubicBezTo>
                  <a:pt x="32816" y="25870"/>
                  <a:pt x="31809" y="23737"/>
                  <a:pt x="30788" y="21604"/>
                </a:cubicBezTo>
                <a:cubicBezTo>
                  <a:pt x="27779" y="15258"/>
                  <a:pt x="24756" y="8886"/>
                  <a:pt x="21040" y="2906"/>
                </a:cubicBezTo>
                <a:cubicBezTo>
                  <a:pt x="20412" y="1925"/>
                  <a:pt x="19758" y="931"/>
                  <a:pt x="18816" y="290"/>
                </a:cubicBezTo>
                <a:cubicBezTo>
                  <a:pt x="18603" y="139"/>
                  <a:pt x="18330" y="1"/>
                  <a:pt x="1805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5" name="Google Shape;185;p8"/>
          <p:cNvSpPr/>
          <p:nvPr/>
        </p:nvSpPr>
        <p:spPr>
          <a:xfrm rot="5932000">
            <a:off x="9482435" y="3709121"/>
            <a:ext cx="1334511" cy="4751124"/>
          </a:xfrm>
          <a:custGeom>
            <a:avLst/>
            <a:gdLst/>
            <a:ahLst/>
            <a:cxnLst/>
            <a:rect l="l" t="t" r="r" b="b"/>
            <a:pathLst>
              <a:path w="15532" h="55297" extrusionOk="0">
                <a:moveTo>
                  <a:pt x="0" y="1"/>
                </a:moveTo>
                <a:cubicBezTo>
                  <a:pt x="1269" y="3965"/>
                  <a:pt x="2408" y="7982"/>
                  <a:pt x="3428" y="12052"/>
                </a:cubicBezTo>
                <a:cubicBezTo>
                  <a:pt x="5234" y="19248"/>
                  <a:pt x="6673" y="26549"/>
                  <a:pt x="8112" y="33824"/>
                </a:cubicBezTo>
                <a:cubicBezTo>
                  <a:pt x="8832" y="37475"/>
                  <a:pt x="9552" y="41126"/>
                  <a:pt x="10324" y="44750"/>
                </a:cubicBezTo>
                <a:cubicBezTo>
                  <a:pt x="10690" y="46569"/>
                  <a:pt x="11083" y="48388"/>
                  <a:pt x="11501" y="50193"/>
                </a:cubicBezTo>
                <a:cubicBezTo>
                  <a:pt x="11685" y="51096"/>
                  <a:pt x="11907" y="52012"/>
                  <a:pt x="12116" y="52915"/>
                </a:cubicBezTo>
                <a:cubicBezTo>
                  <a:pt x="12286" y="53582"/>
                  <a:pt x="12326" y="54825"/>
                  <a:pt x="12836" y="55296"/>
                </a:cubicBezTo>
                <a:cubicBezTo>
                  <a:pt x="13595" y="53844"/>
                  <a:pt x="13556" y="51685"/>
                  <a:pt x="13687" y="50062"/>
                </a:cubicBezTo>
                <a:cubicBezTo>
                  <a:pt x="14773" y="37200"/>
                  <a:pt x="15113" y="24273"/>
                  <a:pt x="15388" y="11358"/>
                </a:cubicBezTo>
                <a:cubicBezTo>
                  <a:pt x="15466" y="7956"/>
                  <a:pt x="15531" y="4528"/>
                  <a:pt x="15191" y="1152"/>
                </a:cubicBezTo>
                <a:cubicBezTo>
                  <a:pt x="15178" y="891"/>
                  <a:pt x="15126" y="603"/>
                  <a:pt x="14930" y="446"/>
                </a:cubicBezTo>
                <a:cubicBezTo>
                  <a:pt x="14746" y="302"/>
                  <a:pt x="14498" y="276"/>
                  <a:pt x="14275" y="276"/>
                </a:cubicBezTo>
                <a:cubicBezTo>
                  <a:pt x="9513" y="184"/>
                  <a:pt x="4763" y="105"/>
                  <a:pt x="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6" name="Google Shape;186;p8"/>
          <p:cNvSpPr/>
          <p:nvPr/>
        </p:nvSpPr>
        <p:spPr>
          <a:xfrm rot="5931902">
            <a:off x="9866418" y="4313674"/>
            <a:ext cx="1054903" cy="3755663"/>
          </a:xfrm>
          <a:custGeom>
            <a:avLst/>
            <a:gdLst/>
            <a:ahLst/>
            <a:cxnLst/>
            <a:rect l="l" t="t" r="r" b="b"/>
            <a:pathLst>
              <a:path w="15532" h="55297" extrusionOk="0">
                <a:moveTo>
                  <a:pt x="0" y="1"/>
                </a:moveTo>
                <a:cubicBezTo>
                  <a:pt x="1269" y="3965"/>
                  <a:pt x="2408" y="7982"/>
                  <a:pt x="3428" y="12052"/>
                </a:cubicBezTo>
                <a:cubicBezTo>
                  <a:pt x="5234" y="19248"/>
                  <a:pt x="6673" y="26549"/>
                  <a:pt x="8112" y="33824"/>
                </a:cubicBezTo>
                <a:cubicBezTo>
                  <a:pt x="8832" y="37475"/>
                  <a:pt x="9552" y="41126"/>
                  <a:pt x="10324" y="44750"/>
                </a:cubicBezTo>
                <a:cubicBezTo>
                  <a:pt x="10690" y="46569"/>
                  <a:pt x="11083" y="48388"/>
                  <a:pt x="11501" y="50193"/>
                </a:cubicBezTo>
                <a:cubicBezTo>
                  <a:pt x="11685" y="51096"/>
                  <a:pt x="11907" y="52012"/>
                  <a:pt x="12116" y="52915"/>
                </a:cubicBezTo>
                <a:cubicBezTo>
                  <a:pt x="12286" y="53582"/>
                  <a:pt x="12326" y="54825"/>
                  <a:pt x="12836" y="55296"/>
                </a:cubicBezTo>
                <a:cubicBezTo>
                  <a:pt x="13595" y="53844"/>
                  <a:pt x="13556" y="51685"/>
                  <a:pt x="13687" y="50062"/>
                </a:cubicBezTo>
                <a:cubicBezTo>
                  <a:pt x="14773" y="37200"/>
                  <a:pt x="15113" y="24273"/>
                  <a:pt x="15388" y="11358"/>
                </a:cubicBezTo>
                <a:cubicBezTo>
                  <a:pt x="15466" y="7956"/>
                  <a:pt x="15531" y="4528"/>
                  <a:pt x="15191" y="1152"/>
                </a:cubicBezTo>
                <a:cubicBezTo>
                  <a:pt x="15178" y="891"/>
                  <a:pt x="15126" y="603"/>
                  <a:pt x="14930" y="446"/>
                </a:cubicBezTo>
                <a:cubicBezTo>
                  <a:pt x="14746" y="302"/>
                  <a:pt x="14498" y="276"/>
                  <a:pt x="14275" y="276"/>
                </a:cubicBezTo>
                <a:cubicBezTo>
                  <a:pt x="9513" y="184"/>
                  <a:pt x="4763" y="105"/>
                  <a:pt x="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7" name="Google Shape;187;p8"/>
          <p:cNvSpPr/>
          <p:nvPr/>
        </p:nvSpPr>
        <p:spPr>
          <a:xfrm rot="-4711491">
            <a:off x="-1657909" y="5513014"/>
            <a:ext cx="2914089" cy="2599877"/>
          </a:xfrm>
          <a:custGeom>
            <a:avLst/>
            <a:gdLst/>
            <a:ahLst/>
            <a:cxnLst/>
            <a:rect l="l" t="t" r="r" b="b"/>
            <a:pathLst>
              <a:path w="33916" h="30259" extrusionOk="0">
                <a:moveTo>
                  <a:pt x="18054" y="1"/>
                </a:moveTo>
                <a:cubicBezTo>
                  <a:pt x="18042" y="1"/>
                  <a:pt x="18030" y="1"/>
                  <a:pt x="18018" y="2"/>
                </a:cubicBezTo>
                <a:cubicBezTo>
                  <a:pt x="17743" y="15"/>
                  <a:pt x="17468" y="159"/>
                  <a:pt x="17246" y="329"/>
                </a:cubicBezTo>
                <a:cubicBezTo>
                  <a:pt x="15819" y="1323"/>
                  <a:pt x="14694" y="2671"/>
                  <a:pt x="13582" y="4006"/>
                </a:cubicBezTo>
                <a:cubicBezTo>
                  <a:pt x="10952" y="7185"/>
                  <a:pt x="8322" y="10365"/>
                  <a:pt x="5653" y="13518"/>
                </a:cubicBezTo>
                <a:cubicBezTo>
                  <a:pt x="4527" y="14879"/>
                  <a:pt x="3284" y="16214"/>
                  <a:pt x="2329" y="17692"/>
                </a:cubicBezTo>
                <a:cubicBezTo>
                  <a:pt x="1911" y="18346"/>
                  <a:pt x="0" y="20819"/>
                  <a:pt x="838" y="21159"/>
                </a:cubicBezTo>
                <a:cubicBezTo>
                  <a:pt x="6660" y="23515"/>
                  <a:pt x="12718" y="25216"/>
                  <a:pt x="18672" y="27165"/>
                </a:cubicBezTo>
                <a:cubicBezTo>
                  <a:pt x="23029" y="28592"/>
                  <a:pt x="27439" y="30175"/>
                  <a:pt x="32031" y="30253"/>
                </a:cubicBezTo>
                <a:cubicBezTo>
                  <a:pt x="32104" y="30257"/>
                  <a:pt x="32178" y="30259"/>
                  <a:pt x="32253" y="30259"/>
                </a:cubicBezTo>
                <a:cubicBezTo>
                  <a:pt x="32744" y="30259"/>
                  <a:pt x="33265" y="30168"/>
                  <a:pt x="33549" y="29782"/>
                </a:cubicBezTo>
                <a:cubicBezTo>
                  <a:pt x="33915" y="29311"/>
                  <a:pt x="33745" y="28657"/>
                  <a:pt x="33562" y="28094"/>
                </a:cubicBezTo>
                <a:cubicBezTo>
                  <a:pt x="32816" y="25870"/>
                  <a:pt x="31809" y="23737"/>
                  <a:pt x="30788" y="21604"/>
                </a:cubicBezTo>
                <a:cubicBezTo>
                  <a:pt x="27779" y="15258"/>
                  <a:pt x="24756" y="8886"/>
                  <a:pt x="21040" y="2906"/>
                </a:cubicBezTo>
                <a:cubicBezTo>
                  <a:pt x="20412" y="1925"/>
                  <a:pt x="19758" y="931"/>
                  <a:pt x="18816" y="290"/>
                </a:cubicBezTo>
                <a:cubicBezTo>
                  <a:pt x="18603" y="139"/>
                  <a:pt x="18330" y="1"/>
                  <a:pt x="1805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8" name="Google Shape;188;p8"/>
          <p:cNvSpPr/>
          <p:nvPr/>
        </p:nvSpPr>
        <p:spPr>
          <a:xfrm>
            <a:off x="-357506" y="4106719"/>
            <a:ext cx="3883155" cy="4819596"/>
          </a:xfrm>
          <a:custGeom>
            <a:avLst/>
            <a:gdLst/>
            <a:ahLst/>
            <a:cxnLst/>
            <a:rect l="l" t="t" r="r" b="b"/>
            <a:pathLst>
              <a:path w="45195" h="56094" extrusionOk="0">
                <a:moveTo>
                  <a:pt x="14904" y="13450"/>
                </a:moveTo>
                <a:cubicBezTo>
                  <a:pt x="15349" y="14772"/>
                  <a:pt x="15558" y="16198"/>
                  <a:pt x="15454" y="17585"/>
                </a:cubicBezTo>
                <a:cubicBezTo>
                  <a:pt x="15427" y="17938"/>
                  <a:pt x="15323" y="18527"/>
                  <a:pt x="14904" y="18632"/>
                </a:cubicBezTo>
                <a:cubicBezTo>
                  <a:pt x="14860" y="18642"/>
                  <a:pt x="14817" y="18647"/>
                  <a:pt x="14776" y="18647"/>
                </a:cubicBezTo>
                <a:cubicBezTo>
                  <a:pt x="14660" y="18647"/>
                  <a:pt x="14556" y="18608"/>
                  <a:pt x="14459" y="18540"/>
                </a:cubicBezTo>
                <a:cubicBezTo>
                  <a:pt x="14145" y="18279"/>
                  <a:pt x="14014" y="17650"/>
                  <a:pt x="14067" y="17206"/>
                </a:cubicBezTo>
                <a:cubicBezTo>
                  <a:pt x="14158" y="15936"/>
                  <a:pt x="14459" y="14680"/>
                  <a:pt x="14904" y="13450"/>
                </a:cubicBezTo>
                <a:close/>
                <a:moveTo>
                  <a:pt x="21672" y="6371"/>
                </a:moveTo>
                <a:cubicBezTo>
                  <a:pt x="22274" y="6371"/>
                  <a:pt x="22820" y="6547"/>
                  <a:pt x="23304" y="6908"/>
                </a:cubicBezTo>
                <a:cubicBezTo>
                  <a:pt x="25280" y="8360"/>
                  <a:pt x="25777" y="12312"/>
                  <a:pt x="25764" y="14183"/>
                </a:cubicBezTo>
                <a:cubicBezTo>
                  <a:pt x="25712" y="20987"/>
                  <a:pt x="23435" y="28236"/>
                  <a:pt x="19026" y="35707"/>
                </a:cubicBezTo>
                <a:cubicBezTo>
                  <a:pt x="14446" y="33954"/>
                  <a:pt x="10560" y="30277"/>
                  <a:pt x="8597" y="25802"/>
                </a:cubicBezTo>
                <a:cubicBezTo>
                  <a:pt x="6595" y="21249"/>
                  <a:pt x="6190" y="16355"/>
                  <a:pt x="7498" y="12404"/>
                </a:cubicBezTo>
                <a:cubicBezTo>
                  <a:pt x="7851" y="11357"/>
                  <a:pt x="8846" y="8923"/>
                  <a:pt x="10756" y="8831"/>
                </a:cubicBezTo>
                <a:lnTo>
                  <a:pt x="10848" y="8831"/>
                </a:lnTo>
                <a:cubicBezTo>
                  <a:pt x="11502" y="8831"/>
                  <a:pt x="12169" y="9211"/>
                  <a:pt x="12876" y="10009"/>
                </a:cubicBezTo>
                <a:cubicBezTo>
                  <a:pt x="13700" y="10951"/>
                  <a:pt x="14354" y="12037"/>
                  <a:pt x="14799" y="13215"/>
                </a:cubicBezTo>
                <a:cubicBezTo>
                  <a:pt x="14315" y="14510"/>
                  <a:pt x="14001" y="15858"/>
                  <a:pt x="13897" y="17193"/>
                </a:cubicBezTo>
                <a:cubicBezTo>
                  <a:pt x="13857" y="17703"/>
                  <a:pt x="14001" y="18357"/>
                  <a:pt x="14354" y="18645"/>
                </a:cubicBezTo>
                <a:cubicBezTo>
                  <a:pt x="14472" y="18754"/>
                  <a:pt x="14609" y="18806"/>
                  <a:pt x="14752" y="18806"/>
                </a:cubicBezTo>
                <a:cubicBezTo>
                  <a:pt x="14815" y="18806"/>
                  <a:pt x="14879" y="18796"/>
                  <a:pt x="14943" y="18776"/>
                </a:cubicBezTo>
                <a:cubicBezTo>
                  <a:pt x="15467" y="18645"/>
                  <a:pt x="15598" y="17978"/>
                  <a:pt x="15637" y="17585"/>
                </a:cubicBezTo>
                <a:cubicBezTo>
                  <a:pt x="15755" y="16120"/>
                  <a:pt x="15519" y="14589"/>
                  <a:pt x="14996" y="13189"/>
                </a:cubicBezTo>
                <a:cubicBezTo>
                  <a:pt x="15297" y="12417"/>
                  <a:pt x="15650" y="11671"/>
                  <a:pt x="16082" y="10951"/>
                </a:cubicBezTo>
                <a:cubicBezTo>
                  <a:pt x="17521" y="8517"/>
                  <a:pt x="19026" y="7026"/>
                  <a:pt x="20543" y="6555"/>
                </a:cubicBezTo>
                <a:cubicBezTo>
                  <a:pt x="20938" y="6433"/>
                  <a:pt x="21315" y="6371"/>
                  <a:pt x="21672" y="6371"/>
                </a:cubicBezTo>
                <a:close/>
                <a:moveTo>
                  <a:pt x="27361" y="38638"/>
                </a:moveTo>
                <a:cubicBezTo>
                  <a:pt x="29559" y="39803"/>
                  <a:pt x="31430" y="41569"/>
                  <a:pt x="32712" y="43689"/>
                </a:cubicBezTo>
                <a:cubicBezTo>
                  <a:pt x="33981" y="45809"/>
                  <a:pt x="34557" y="48098"/>
                  <a:pt x="34295" y="50153"/>
                </a:cubicBezTo>
                <a:cubicBezTo>
                  <a:pt x="34008" y="52508"/>
                  <a:pt x="32555" y="54588"/>
                  <a:pt x="30632" y="55465"/>
                </a:cubicBezTo>
                <a:cubicBezTo>
                  <a:pt x="29940" y="55781"/>
                  <a:pt x="29187" y="55930"/>
                  <a:pt x="28431" y="55930"/>
                </a:cubicBezTo>
                <a:cubicBezTo>
                  <a:pt x="26558" y="55930"/>
                  <a:pt x="24666" y="55012"/>
                  <a:pt x="23631" y="53437"/>
                </a:cubicBezTo>
                <a:cubicBezTo>
                  <a:pt x="22729" y="52089"/>
                  <a:pt x="22401" y="50283"/>
                  <a:pt x="22702" y="48360"/>
                </a:cubicBezTo>
                <a:cubicBezTo>
                  <a:pt x="22977" y="46489"/>
                  <a:pt x="23775" y="44788"/>
                  <a:pt x="24521" y="43388"/>
                </a:cubicBezTo>
                <a:cubicBezTo>
                  <a:pt x="25372" y="41752"/>
                  <a:pt x="26327" y="40182"/>
                  <a:pt x="27361" y="38638"/>
                </a:cubicBezTo>
                <a:close/>
                <a:moveTo>
                  <a:pt x="38124" y="1"/>
                </a:moveTo>
                <a:cubicBezTo>
                  <a:pt x="37694" y="1"/>
                  <a:pt x="37272" y="57"/>
                  <a:pt x="36873" y="169"/>
                </a:cubicBezTo>
                <a:cubicBezTo>
                  <a:pt x="34282" y="928"/>
                  <a:pt x="33262" y="3257"/>
                  <a:pt x="33183" y="5063"/>
                </a:cubicBezTo>
                <a:cubicBezTo>
                  <a:pt x="33079" y="7091"/>
                  <a:pt x="34047" y="8792"/>
                  <a:pt x="35630" y="9407"/>
                </a:cubicBezTo>
                <a:lnTo>
                  <a:pt x="35695" y="9263"/>
                </a:lnTo>
                <a:cubicBezTo>
                  <a:pt x="34178" y="8674"/>
                  <a:pt x="33262" y="7026"/>
                  <a:pt x="33340" y="5076"/>
                </a:cubicBezTo>
                <a:cubicBezTo>
                  <a:pt x="33432" y="3349"/>
                  <a:pt x="34413" y="1072"/>
                  <a:pt x="36925" y="340"/>
                </a:cubicBezTo>
                <a:cubicBezTo>
                  <a:pt x="37322" y="223"/>
                  <a:pt x="37737" y="164"/>
                  <a:pt x="38162" y="164"/>
                </a:cubicBezTo>
                <a:cubicBezTo>
                  <a:pt x="38550" y="164"/>
                  <a:pt x="38946" y="213"/>
                  <a:pt x="39346" y="313"/>
                </a:cubicBezTo>
                <a:cubicBezTo>
                  <a:pt x="42028" y="1007"/>
                  <a:pt x="44227" y="3715"/>
                  <a:pt x="44685" y="6921"/>
                </a:cubicBezTo>
                <a:cubicBezTo>
                  <a:pt x="45038" y="9460"/>
                  <a:pt x="44488" y="12325"/>
                  <a:pt x="42997" y="15714"/>
                </a:cubicBezTo>
                <a:cubicBezTo>
                  <a:pt x="40576" y="21157"/>
                  <a:pt x="36808" y="25946"/>
                  <a:pt x="33183" y="30591"/>
                </a:cubicBezTo>
                <a:cubicBezTo>
                  <a:pt x="31181" y="33130"/>
                  <a:pt x="29153" y="35733"/>
                  <a:pt x="27321" y="38455"/>
                </a:cubicBezTo>
                <a:cubicBezTo>
                  <a:pt x="27086" y="38324"/>
                  <a:pt x="26837" y="38219"/>
                  <a:pt x="26575" y="38102"/>
                </a:cubicBezTo>
                <a:cubicBezTo>
                  <a:pt x="25254" y="37513"/>
                  <a:pt x="23828" y="37133"/>
                  <a:pt x="22454" y="36767"/>
                </a:cubicBezTo>
                <a:cubicBezTo>
                  <a:pt x="21433" y="36492"/>
                  <a:pt x="20373" y="36218"/>
                  <a:pt x="19379" y="35851"/>
                </a:cubicBezTo>
                <a:cubicBezTo>
                  <a:pt x="19314" y="35838"/>
                  <a:pt x="19261" y="35812"/>
                  <a:pt x="19196" y="35786"/>
                </a:cubicBezTo>
                <a:cubicBezTo>
                  <a:pt x="23618" y="28301"/>
                  <a:pt x="25882" y="21039"/>
                  <a:pt x="25934" y="14235"/>
                </a:cubicBezTo>
                <a:cubicBezTo>
                  <a:pt x="25947" y="12325"/>
                  <a:pt x="25450" y="8334"/>
                  <a:pt x="23422" y="6830"/>
                </a:cubicBezTo>
                <a:cubicBezTo>
                  <a:pt x="22899" y="6439"/>
                  <a:pt x="22312" y="6244"/>
                  <a:pt x="21668" y="6244"/>
                </a:cubicBezTo>
                <a:cubicBezTo>
                  <a:pt x="21298" y="6244"/>
                  <a:pt x="20910" y="6308"/>
                  <a:pt x="20504" y="6437"/>
                </a:cubicBezTo>
                <a:cubicBezTo>
                  <a:pt x="18947" y="6921"/>
                  <a:pt x="17416" y="8426"/>
                  <a:pt x="15938" y="10899"/>
                </a:cubicBezTo>
                <a:cubicBezTo>
                  <a:pt x="15545" y="11566"/>
                  <a:pt x="15205" y="12273"/>
                  <a:pt x="14917" y="12992"/>
                </a:cubicBezTo>
                <a:cubicBezTo>
                  <a:pt x="14459" y="11867"/>
                  <a:pt x="13818" y="10807"/>
                  <a:pt x="13020" y="9917"/>
                </a:cubicBezTo>
                <a:cubicBezTo>
                  <a:pt x="12271" y="9093"/>
                  <a:pt x="11560" y="8686"/>
                  <a:pt x="10837" y="8686"/>
                </a:cubicBezTo>
                <a:cubicBezTo>
                  <a:pt x="10814" y="8686"/>
                  <a:pt x="10792" y="8687"/>
                  <a:pt x="10769" y="8688"/>
                </a:cubicBezTo>
                <a:cubicBezTo>
                  <a:pt x="8767" y="8792"/>
                  <a:pt x="7721" y="11291"/>
                  <a:pt x="7367" y="12377"/>
                </a:cubicBezTo>
                <a:cubicBezTo>
                  <a:pt x="6046" y="16381"/>
                  <a:pt x="6451" y="21301"/>
                  <a:pt x="8479" y="25881"/>
                </a:cubicBezTo>
                <a:cubicBezTo>
                  <a:pt x="10468" y="30395"/>
                  <a:pt x="14368" y="34098"/>
                  <a:pt x="18973" y="35851"/>
                </a:cubicBezTo>
                <a:cubicBezTo>
                  <a:pt x="18947" y="35890"/>
                  <a:pt x="18934" y="35917"/>
                  <a:pt x="18908" y="35956"/>
                </a:cubicBezTo>
                <a:cubicBezTo>
                  <a:pt x="15336" y="41949"/>
                  <a:pt x="11528" y="45259"/>
                  <a:pt x="7276" y="46109"/>
                </a:cubicBezTo>
                <a:cubicBezTo>
                  <a:pt x="6753" y="46214"/>
                  <a:pt x="6204" y="46268"/>
                  <a:pt x="5650" y="46268"/>
                </a:cubicBezTo>
                <a:cubicBezTo>
                  <a:pt x="3429" y="46268"/>
                  <a:pt x="1129" y="45401"/>
                  <a:pt x="145" y="43453"/>
                </a:cubicBezTo>
                <a:lnTo>
                  <a:pt x="1" y="43532"/>
                </a:lnTo>
                <a:cubicBezTo>
                  <a:pt x="589" y="44709"/>
                  <a:pt x="1662" y="45573"/>
                  <a:pt x="3102" y="46044"/>
                </a:cubicBezTo>
                <a:cubicBezTo>
                  <a:pt x="3893" y="46308"/>
                  <a:pt x="4758" y="46440"/>
                  <a:pt x="5634" y="46440"/>
                </a:cubicBezTo>
                <a:cubicBezTo>
                  <a:pt x="6191" y="46440"/>
                  <a:pt x="6752" y="46386"/>
                  <a:pt x="7302" y="46280"/>
                </a:cubicBezTo>
                <a:cubicBezTo>
                  <a:pt x="11607" y="45416"/>
                  <a:pt x="15454" y="42066"/>
                  <a:pt x="19052" y="36034"/>
                </a:cubicBezTo>
                <a:cubicBezTo>
                  <a:pt x="19078" y="35995"/>
                  <a:pt x="19104" y="35956"/>
                  <a:pt x="19130" y="35904"/>
                </a:cubicBezTo>
                <a:cubicBezTo>
                  <a:pt x="19196" y="35943"/>
                  <a:pt x="19261" y="35956"/>
                  <a:pt x="19340" y="35995"/>
                </a:cubicBezTo>
                <a:cubicBezTo>
                  <a:pt x="20360" y="36348"/>
                  <a:pt x="21407" y="36623"/>
                  <a:pt x="22441" y="36911"/>
                </a:cubicBezTo>
                <a:cubicBezTo>
                  <a:pt x="23815" y="37264"/>
                  <a:pt x="25215" y="37644"/>
                  <a:pt x="26536" y="38233"/>
                </a:cubicBezTo>
                <a:cubicBezTo>
                  <a:pt x="26785" y="38350"/>
                  <a:pt x="27033" y="38455"/>
                  <a:pt x="27256" y="38573"/>
                </a:cubicBezTo>
                <a:cubicBezTo>
                  <a:pt x="26235" y="40117"/>
                  <a:pt x="25267" y="41687"/>
                  <a:pt x="24417" y="43322"/>
                </a:cubicBezTo>
                <a:cubicBezTo>
                  <a:pt x="23658" y="44736"/>
                  <a:pt x="22859" y="46463"/>
                  <a:pt x="22585" y="48334"/>
                </a:cubicBezTo>
                <a:cubicBezTo>
                  <a:pt x="22284" y="50297"/>
                  <a:pt x="22611" y="52155"/>
                  <a:pt x="23553" y="53542"/>
                </a:cubicBezTo>
                <a:cubicBezTo>
                  <a:pt x="24613" y="55164"/>
                  <a:pt x="26562" y="56093"/>
                  <a:pt x="28486" y="56093"/>
                </a:cubicBezTo>
                <a:cubicBezTo>
                  <a:pt x="29271" y="56093"/>
                  <a:pt x="30043" y="55949"/>
                  <a:pt x="30763" y="55622"/>
                </a:cubicBezTo>
                <a:cubicBezTo>
                  <a:pt x="32751" y="54719"/>
                  <a:pt x="34230" y="52573"/>
                  <a:pt x="34518" y="50166"/>
                </a:cubicBezTo>
                <a:cubicBezTo>
                  <a:pt x="34780" y="48072"/>
                  <a:pt x="34217" y="45743"/>
                  <a:pt x="32922" y="43610"/>
                </a:cubicBezTo>
                <a:cubicBezTo>
                  <a:pt x="31626" y="41464"/>
                  <a:pt x="29729" y="39685"/>
                  <a:pt x="27504" y="38507"/>
                </a:cubicBezTo>
                <a:cubicBezTo>
                  <a:pt x="29336" y="35799"/>
                  <a:pt x="31364" y="33208"/>
                  <a:pt x="33340" y="30670"/>
                </a:cubicBezTo>
                <a:cubicBezTo>
                  <a:pt x="36952" y="26025"/>
                  <a:pt x="40707" y="21223"/>
                  <a:pt x="43127" y="15753"/>
                </a:cubicBezTo>
                <a:cubicBezTo>
                  <a:pt x="44632" y="12351"/>
                  <a:pt x="45195" y="9460"/>
                  <a:pt x="44828" y="6895"/>
                </a:cubicBezTo>
                <a:cubicBezTo>
                  <a:pt x="44357" y="3624"/>
                  <a:pt x="42107" y="837"/>
                  <a:pt x="39385" y="156"/>
                </a:cubicBezTo>
                <a:cubicBezTo>
                  <a:pt x="38966" y="53"/>
                  <a:pt x="38541" y="1"/>
                  <a:pt x="3812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23228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6"/>
        </a:solidFill>
        <a:effectLst/>
      </p:bgPr>
    </p:bg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177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3"/>
          <p:cNvSpPr txBox="1">
            <a:spLocks noGrp="1"/>
          </p:cNvSpPr>
          <p:nvPr>
            <p:ph type="title"/>
          </p:nvPr>
        </p:nvSpPr>
        <p:spPr>
          <a:xfrm>
            <a:off x="960000" y="2623841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333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240" name="Google Shape;240;p13"/>
          <p:cNvSpPr txBox="1">
            <a:spLocks noGrp="1"/>
          </p:cNvSpPr>
          <p:nvPr>
            <p:ph type="title" idx="2" hasCustomPrompt="1"/>
          </p:nvPr>
        </p:nvSpPr>
        <p:spPr>
          <a:xfrm>
            <a:off x="960000" y="1846275"/>
            <a:ext cx="1700400" cy="79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241" name="Google Shape;241;p13"/>
          <p:cNvSpPr txBox="1">
            <a:spLocks noGrp="1"/>
          </p:cNvSpPr>
          <p:nvPr>
            <p:ph type="subTitle" idx="1"/>
          </p:nvPr>
        </p:nvSpPr>
        <p:spPr>
          <a:xfrm>
            <a:off x="960000" y="3256744"/>
            <a:ext cx="270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500"/>
              <a:buNone/>
              <a:defRPr/>
            </a:lvl9pPr>
          </a:lstStyle>
          <a:p>
            <a:r>
              <a:rPr lang="ru-RU"/>
              <a:t>Образец подзаголовка</a:t>
            </a:r>
            <a:endParaRPr/>
          </a:p>
        </p:txBody>
      </p:sp>
      <p:sp>
        <p:nvSpPr>
          <p:cNvPr id="242" name="Google Shape;242;p13"/>
          <p:cNvSpPr txBox="1">
            <a:spLocks noGrp="1"/>
          </p:cNvSpPr>
          <p:nvPr>
            <p:ph type="title" idx="3"/>
          </p:nvPr>
        </p:nvSpPr>
        <p:spPr>
          <a:xfrm>
            <a:off x="4690800" y="2623841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333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243" name="Google Shape;243;p13"/>
          <p:cNvSpPr txBox="1">
            <a:spLocks noGrp="1"/>
          </p:cNvSpPr>
          <p:nvPr>
            <p:ph type="title" idx="4" hasCustomPrompt="1"/>
          </p:nvPr>
        </p:nvSpPr>
        <p:spPr>
          <a:xfrm>
            <a:off x="4690800" y="1846275"/>
            <a:ext cx="1700400" cy="79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244" name="Google Shape;244;p13"/>
          <p:cNvSpPr txBox="1">
            <a:spLocks noGrp="1"/>
          </p:cNvSpPr>
          <p:nvPr>
            <p:ph type="subTitle" idx="5"/>
          </p:nvPr>
        </p:nvSpPr>
        <p:spPr>
          <a:xfrm>
            <a:off x="4690800" y="3256744"/>
            <a:ext cx="270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500"/>
              <a:buNone/>
              <a:defRPr/>
            </a:lvl9pPr>
          </a:lstStyle>
          <a:p>
            <a:r>
              <a:rPr lang="ru-RU"/>
              <a:t>Образец подзаголовка</a:t>
            </a:r>
            <a:endParaRPr/>
          </a:p>
        </p:txBody>
      </p:sp>
      <p:sp>
        <p:nvSpPr>
          <p:cNvPr id="245" name="Google Shape;245;p13"/>
          <p:cNvSpPr txBox="1">
            <a:spLocks noGrp="1"/>
          </p:cNvSpPr>
          <p:nvPr>
            <p:ph type="title" idx="6"/>
          </p:nvPr>
        </p:nvSpPr>
        <p:spPr>
          <a:xfrm>
            <a:off x="8421600" y="2623841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333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246" name="Google Shape;246;p13"/>
          <p:cNvSpPr txBox="1">
            <a:spLocks noGrp="1"/>
          </p:cNvSpPr>
          <p:nvPr>
            <p:ph type="title" idx="7" hasCustomPrompt="1"/>
          </p:nvPr>
        </p:nvSpPr>
        <p:spPr>
          <a:xfrm>
            <a:off x="8421600" y="1846275"/>
            <a:ext cx="1700400" cy="79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247" name="Google Shape;247;p13"/>
          <p:cNvSpPr txBox="1">
            <a:spLocks noGrp="1"/>
          </p:cNvSpPr>
          <p:nvPr>
            <p:ph type="subTitle" idx="8"/>
          </p:nvPr>
        </p:nvSpPr>
        <p:spPr>
          <a:xfrm>
            <a:off x="8421600" y="3256744"/>
            <a:ext cx="270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500"/>
              <a:buNone/>
              <a:defRPr/>
            </a:lvl9pPr>
          </a:lstStyle>
          <a:p>
            <a:r>
              <a:rPr lang="ru-RU"/>
              <a:t>Образец подзаголовка</a:t>
            </a:r>
            <a:endParaRPr/>
          </a:p>
        </p:txBody>
      </p:sp>
      <p:sp>
        <p:nvSpPr>
          <p:cNvPr id="248" name="Google Shape;248;p13"/>
          <p:cNvSpPr txBox="1">
            <a:spLocks noGrp="1"/>
          </p:cNvSpPr>
          <p:nvPr>
            <p:ph type="title" idx="9"/>
          </p:nvPr>
        </p:nvSpPr>
        <p:spPr>
          <a:xfrm>
            <a:off x="960000" y="4823751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333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249" name="Google Shape;249;p13"/>
          <p:cNvSpPr txBox="1">
            <a:spLocks noGrp="1"/>
          </p:cNvSpPr>
          <p:nvPr>
            <p:ph type="title" idx="13" hasCustomPrompt="1"/>
          </p:nvPr>
        </p:nvSpPr>
        <p:spPr>
          <a:xfrm>
            <a:off x="960000" y="4050605"/>
            <a:ext cx="1700400" cy="79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250" name="Google Shape;250;p13"/>
          <p:cNvSpPr txBox="1">
            <a:spLocks noGrp="1"/>
          </p:cNvSpPr>
          <p:nvPr>
            <p:ph type="subTitle" idx="14"/>
          </p:nvPr>
        </p:nvSpPr>
        <p:spPr>
          <a:xfrm>
            <a:off x="960000" y="5431884"/>
            <a:ext cx="270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500"/>
              <a:buNone/>
              <a:defRPr/>
            </a:lvl9pPr>
          </a:lstStyle>
          <a:p>
            <a:r>
              <a:rPr lang="ru-RU"/>
              <a:t>Образец подзаголовка</a:t>
            </a:r>
            <a:endParaRPr/>
          </a:p>
        </p:txBody>
      </p:sp>
      <p:sp>
        <p:nvSpPr>
          <p:cNvPr id="251" name="Google Shape;251;p13"/>
          <p:cNvSpPr txBox="1">
            <a:spLocks noGrp="1"/>
          </p:cNvSpPr>
          <p:nvPr>
            <p:ph type="title" idx="15"/>
          </p:nvPr>
        </p:nvSpPr>
        <p:spPr>
          <a:xfrm>
            <a:off x="4690800" y="4823751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333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252" name="Google Shape;252;p13"/>
          <p:cNvSpPr txBox="1">
            <a:spLocks noGrp="1"/>
          </p:cNvSpPr>
          <p:nvPr>
            <p:ph type="title" idx="16" hasCustomPrompt="1"/>
          </p:nvPr>
        </p:nvSpPr>
        <p:spPr>
          <a:xfrm>
            <a:off x="4690800" y="4050605"/>
            <a:ext cx="1700400" cy="79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253" name="Google Shape;253;p13"/>
          <p:cNvSpPr txBox="1">
            <a:spLocks noGrp="1"/>
          </p:cNvSpPr>
          <p:nvPr>
            <p:ph type="subTitle" idx="17"/>
          </p:nvPr>
        </p:nvSpPr>
        <p:spPr>
          <a:xfrm>
            <a:off x="4690800" y="5431873"/>
            <a:ext cx="270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500"/>
              <a:buNone/>
              <a:defRPr/>
            </a:lvl9pPr>
          </a:lstStyle>
          <a:p>
            <a:r>
              <a:rPr lang="ru-RU"/>
              <a:t>Образец подзаголовка</a:t>
            </a:r>
            <a:endParaRPr/>
          </a:p>
        </p:txBody>
      </p:sp>
      <p:sp>
        <p:nvSpPr>
          <p:cNvPr id="254" name="Google Shape;254;p13"/>
          <p:cNvSpPr txBox="1">
            <a:spLocks noGrp="1"/>
          </p:cNvSpPr>
          <p:nvPr>
            <p:ph type="title" idx="18"/>
          </p:nvPr>
        </p:nvSpPr>
        <p:spPr>
          <a:xfrm>
            <a:off x="8421600" y="4823751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333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255" name="Google Shape;255;p13"/>
          <p:cNvSpPr txBox="1">
            <a:spLocks noGrp="1"/>
          </p:cNvSpPr>
          <p:nvPr>
            <p:ph type="title" idx="19" hasCustomPrompt="1"/>
          </p:nvPr>
        </p:nvSpPr>
        <p:spPr>
          <a:xfrm>
            <a:off x="8421600" y="4050605"/>
            <a:ext cx="1700400" cy="79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256" name="Google Shape;256;p13"/>
          <p:cNvSpPr txBox="1">
            <a:spLocks noGrp="1"/>
          </p:cNvSpPr>
          <p:nvPr>
            <p:ph type="subTitle" idx="20"/>
          </p:nvPr>
        </p:nvSpPr>
        <p:spPr>
          <a:xfrm>
            <a:off x="8421600" y="5431873"/>
            <a:ext cx="270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500"/>
              <a:buNone/>
              <a:defRPr/>
            </a:lvl9pPr>
          </a:lstStyle>
          <a:p>
            <a:r>
              <a:rPr lang="ru-RU"/>
              <a:t>Образец подзаголовка</a:t>
            </a:r>
            <a:endParaRPr/>
          </a:p>
        </p:txBody>
      </p:sp>
      <p:sp>
        <p:nvSpPr>
          <p:cNvPr id="257" name="Google Shape;257;p13"/>
          <p:cNvSpPr txBox="1">
            <a:spLocks noGrp="1"/>
          </p:cNvSpPr>
          <p:nvPr>
            <p:ph type="title" idx="21"/>
          </p:nvPr>
        </p:nvSpPr>
        <p:spPr>
          <a:xfrm>
            <a:off x="960000" y="668733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b="1">
                <a:latin typeface="Antonio"/>
                <a:ea typeface="Antonio"/>
                <a:cs typeface="Antonio"/>
                <a:sym typeface="Antoni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258" name="Google Shape;258;p13"/>
          <p:cNvSpPr/>
          <p:nvPr/>
        </p:nvSpPr>
        <p:spPr>
          <a:xfrm rot="-3189113">
            <a:off x="-650664" y="4879634"/>
            <a:ext cx="2028173" cy="1854183"/>
          </a:xfrm>
          <a:custGeom>
            <a:avLst/>
            <a:gdLst/>
            <a:ahLst/>
            <a:cxnLst/>
            <a:rect l="l" t="t" r="r" b="b"/>
            <a:pathLst>
              <a:path w="23605" h="21580" extrusionOk="0">
                <a:moveTo>
                  <a:pt x="11523" y="0"/>
                </a:moveTo>
                <a:cubicBezTo>
                  <a:pt x="10614" y="0"/>
                  <a:pt x="9706" y="118"/>
                  <a:pt x="8819" y="340"/>
                </a:cubicBezTo>
                <a:cubicBezTo>
                  <a:pt x="4920" y="1321"/>
                  <a:pt x="2041" y="3519"/>
                  <a:pt x="772" y="7406"/>
                </a:cubicBezTo>
                <a:cubicBezTo>
                  <a:pt x="236" y="9015"/>
                  <a:pt x="0" y="10729"/>
                  <a:pt x="196" y="12417"/>
                </a:cubicBezTo>
                <a:cubicBezTo>
                  <a:pt x="602" y="15911"/>
                  <a:pt x="2970" y="19090"/>
                  <a:pt x="6163" y="20582"/>
                </a:cubicBezTo>
                <a:cubicBezTo>
                  <a:pt x="7613" y="21253"/>
                  <a:pt x="9207" y="21580"/>
                  <a:pt x="10805" y="21580"/>
                </a:cubicBezTo>
                <a:cubicBezTo>
                  <a:pt x="12725" y="21580"/>
                  <a:pt x="14651" y="21109"/>
                  <a:pt x="16343" y="20202"/>
                </a:cubicBezTo>
                <a:cubicBezTo>
                  <a:pt x="23605" y="16277"/>
                  <a:pt x="23448" y="5103"/>
                  <a:pt x="16251" y="1190"/>
                </a:cubicBezTo>
                <a:cubicBezTo>
                  <a:pt x="14746" y="371"/>
                  <a:pt x="13133" y="0"/>
                  <a:pt x="115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9" name="Google Shape;259;p13"/>
          <p:cNvSpPr/>
          <p:nvPr/>
        </p:nvSpPr>
        <p:spPr>
          <a:xfrm rot="-3189113">
            <a:off x="52975" y="5519415"/>
            <a:ext cx="1137341" cy="961632"/>
          </a:xfrm>
          <a:custGeom>
            <a:avLst/>
            <a:gdLst/>
            <a:ahLst/>
            <a:cxnLst/>
            <a:rect l="l" t="t" r="r" b="b"/>
            <a:pathLst>
              <a:path w="13237" h="11192" extrusionOk="0">
                <a:moveTo>
                  <a:pt x="5578" y="0"/>
                </a:moveTo>
                <a:cubicBezTo>
                  <a:pt x="5308" y="0"/>
                  <a:pt x="5032" y="23"/>
                  <a:pt x="4750" y="69"/>
                </a:cubicBezTo>
                <a:cubicBezTo>
                  <a:pt x="4554" y="95"/>
                  <a:pt x="4371" y="135"/>
                  <a:pt x="4174" y="187"/>
                </a:cubicBezTo>
                <a:cubicBezTo>
                  <a:pt x="2068" y="736"/>
                  <a:pt x="1086" y="1731"/>
                  <a:pt x="393" y="3824"/>
                </a:cubicBezTo>
                <a:cubicBezTo>
                  <a:pt x="118" y="4662"/>
                  <a:pt x="0" y="5565"/>
                  <a:pt x="105" y="6428"/>
                </a:cubicBezTo>
                <a:cubicBezTo>
                  <a:pt x="314" y="8247"/>
                  <a:pt x="1544" y="9896"/>
                  <a:pt x="3206" y="10668"/>
                </a:cubicBezTo>
                <a:cubicBezTo>
                  <a:pt x="3954" y="11020"/>
                  <a:pt x="4788" y="11191"/>
                  <a:pt x="5624" y="11191"/>
                </a:cubicBezTo>
                <a:cubicBezTo>
                  <a:pt x="6776" y="11191"/>
                  <a:pt x="7931" y="10865"/>
                  <a:pt x="8872" y="10236"/>
                </a:cubicBezTo>
                <a:cubicBezTo>
                  <a:pt x="13237" y="7322"/>
                  <a:pt x="10468" y="0"/>
                  <a:pt x="557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0" name="Google Shape;260;p13"/>
          <p:cNvSpPr/>
          <p:nvPr/>
        </p:nvSpPr>
        <p:spPr>
          <a:xfrm>
            <a:off x="10388551" y="-653868"/>
            <a:ext cx="1912408" cy="2392615"/>
          </a:xfrm>
          <a:custGeom>
            <a:avLst/>
            <a:gdLst/>
            <a:ahLst/>
            <a:cxnLst/>
            <a:rect l="l" t="t" r="r" b="b"/>
            <a:pathLst>
              <a:path w="22258" h="27847" extrusionOk="0">
                <a:moveTo>
                  <a:pt x="17625" y="1"/>
                </a:moveTo>
                <a:cubicBezTo>
                  <a:pt x="17015" y="1"/>
                  <a:pt x="16392" y="156"/>
                  <a:pt x="15793" y="323"/>
                </a:cubicBezTo>
                <a:cubicBezTo>
                  <a:pt x="10782" y="1697"/>
                  <a:pt x="5888" y="3595"/>
                  <a:pt x="1243" y="5937"/>
                </a:cubicBezTo>
                <a:cubicBezTo>
                  <a:pt x="929" y="6094"/>
                  <a:pt x="602" y="6264"/>
                  <a:pt x="393" y="6539"/>
                </a:cubicBezTo>
                <a:cubicBezTo>
                  <a:pt x="0" y="7062"/>
                  <a:pt x="157" y="7795"/>
                  <a:pt x="471" y="8384"/>
                </a:cubicBezTo>
                <a:cubicBezTo>
                  <a:pt x="2107" y="11537"/>
                  <a:pt x="11214" y="21782"/>
                  <a:pt x="16055" y="26427"/>
                </a:cubicBezTo>
                <a:cubicBezTo>
                  <a:pt x="16792" y="27109"/>
                  <a:pt x="17890" y="27847"/>
                  <a:pt x="18889" y="27847"/>
                </a:cubicBezTo>
                <a:cubicBezTo>
                  <a:pt x="19079" y="27847"/>
                  <a:pt x="19265" y="27820"/>
                  <a:pt x="19444" y="27762"/>
                </a:cubicBezTo>
                <a:cubicBezTo>
                  <a:pt x="20438" y="27435"/>
                  <a:pt x="20818" y="26244"/>
                  <a:pt x="21014" y="25197"/>
                </a:cubicBezTo>
                <a:cubicBezTo>
                  <a:pt x="22257" y="18393"/>
                  <a:pt x="21943" y="11393"/>
                  <a:pt x="21001" y="4537"/>
                </a:cubicBezTo>
                <a:cubicBezTo>
                  <a:pt x="20753" y="2757"/>
                  <a:pt x="20203" y="664"/>
                  <a:pt x="18502" y="127"/>
                </a:cubicBezTo>
                <a:cubicBezTo>
                  <a:pt x="18215" y="37"/>
                  <a:pt x="17922" y="1"/>
                  <a:pt x="1762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61" name="Google Shape;261;p13"/>
          <p:cNvGrpSpPr/>
          <p:nvPr/>
        </p:nvGrpSpPr>
        <p:grpSpPr>
          <a:xfrm>
            <a:off x="-233153" y="-471523"/>
            <a:ext cx="1193149" cy="2210249"/>
            <a:chOff x="2310249" y="4723119"/>
            <a:chExt cx="764774" cy="1416585"/>
          </a:xfrm>
        </p:grpSpPr>
        <p:sp>
          <p:nvSpPr>
            <p:cNvPr id="262" name="Google Shape;262;p13"/>
            <p:cNvSpPr/>
            <p:nvPr/>
          </p:nvSpPr>
          <p:spPr>
            <a:xfrm>
              <a:off x="2310249" y="4723119"/>
              <a:ext cx="764774" cy="1416585"/>
            </a:xfrm>
            <a:custGeom>
              <a:avLst/>
              <a:gdLst/>
              <a:ahLst/>
              <a:cxnLst/>
              <a:rect l="l" t="t" r="r" b="b"/>
              <a:pathLst>
                <a:path w="11868" h="21983" extrusionOk="0">
                  <a:moveTo>
                    <a:pt x="11043" y="1"/>
                  </a:moveTo>
                  <a:lnTo>
                    <a:pt x="11685" y="19091"/>
                  </a:lnTo>
                  <a:cubicBezTo>
                    <a:pt x="11711" y="19850"/>
                    <a:pt x="11698" y="20661"/>
                    <a:pt x="11161" y="21132"/>
                  </a:cubicBezTo>
                  <a:cubicBezTo>
                    <a:pt x="10782" y="21486"/>
                    <a:pt x="10219" y="21551"/>
                    <a:pt x="9656" y="21577"/>
                  </a:cubicBezTo>
                  <a:cubicBezTo>
                    <a:pt x="6451" y="21787"/>
                    <a:pt x="3180" y="21813"/>
                    <a:pt x="0" y="21826"/>
                  </a:cubicBezTo>
                  <a:lnTo>
                    <a:pt x="0" y="21983"/>
                  </a:lnTo>
                  <a:cubicBezTo>
                    <a:pt x="3180" y="21970"/>
                    <a:pt x="6464" y="21944"/>
                    <a:pt x="9643" y="21747"/>
                  </a:cubicBezTo>
                  <a:cubicBezTo>
                    <a:pt x="10258" y="21695"/>
                    <a:pt x="10821" y="21630"/>
                    <a:pt x="11253" y="21250"/>
                  </a:cubicBezTo>
                  <a:cubicBezTo>
                    <a:pt x="11842" y="20740"/>
                    <a:pt x="11868" y="19863"/>
                    <a:pt x="11842" y="19091"/>
                  </a:cubicBezTo>
                  <a:lnTo>
                    <a:pt x="11200" y="1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" name="Google Shape;263;p13"/>
            <p:cNvSpPr/>
            <p:nvPr/>
          </p:nvSpPr>
          <p:spPr>
            <a:xfrm>
              <a:off x="2365023" y="4758561"/>
              <a:ext cx="650135" cy="1338999"/>
            </a:xfrm>
            <a:custGeom>
              <a:avLst/>
              <a:gdLst/>
              <a:ahLst/>
              <a:cxnLst/>
              <a:rect l="l" t="t" r="r" b="b"/>
              <a:pathLst>
                <a:path w="10089" h="20779" extrusionOk="0">
                  <a:moveTo>
                    <a:pt x="9592" y="0"/>
                  </a:moveTo>
                  <a:lnTo>
                    <a:pt x="9919" y="17167"/>
                  </a:lnTo>
                  <a:cubicBezTo>
                    <a:pt x="9932" y="17743"/>
                    <a:pt x="9932" y="18332"/>
                    <a:pt x="9893" y="18908"/>
                  </a:cubicBezTo>
                  <a:cubicBezTo>
                    <a:pt x="9866" y="19562"/>
                    <a:pt x="9670" y="19967"/>
                    <a:pt x="9343" y="20151"/>
                  </a:cubicBezTo>
                  <a:cubicBezTo>
                    <a:pt x="9160" y="20242"/>
                    <a:pt x="8950" y="20255"/>
                    <a:pt x="8754" y="20281"/>
                  </a:cubicBezTo>
                  <a:cubicBezTo>
                    <a:pt x="5862" y="20491"/>
                    <a:pt x="2918" y="20622"/>
                    <a:pt x="1" y="20622"/>
                  </a:cubicBezTo>
                  <a:lnTo>
                    <a:pt x="1" y="20779"/>
                  </a:lnTo>
                  <a:cubicBezTo>
                    <a:pt x="2918" y="20766"/>
                    <a:pt x="5862" y="20648"/>
                    <a:pt x="8754" y="20438"/>
                  </a:cubicBezTo>
                  <a:cubicBezTo>
                    <a:pt x="8963" y="20425"/>
                    <a:pt x="9199" y="20412"/>
                    <a:pt x="9408" y="20295"/>
                  </a:cubicBezTo>
                  <a:cubicBezTo>
                    <a:pt x="9801" y="20098"/>
                    <a:pt x="10010" y="19640"/>
                    <a:pt x="10063" y="18921"/>
                  </a:cubicBezTo>
                  <a:cubicBezTo>
                    <a:pt x="10089" y="18332"/>
                    <a:pt x="10089" y="17743"/>
                    <a:pt x="10076" y="17167"/>
                  </a:cubicBezTo>
                  <a:lnTo>
                    <a:pt x="9749" y="0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4" name="Google Shape;264;p13"/>
            <p:cNvSpPr/>
            <p:nvPr/>
          </p:nvSpPr>
          <p:spPr>
            <a:xfrm>
              <a:off x="2399627" y="4761074"/>
              <a:ext cx="559919" cy="1287576"/>
            </a:xfrm>
            <a:custGeom>
              <a:avLst/>
              <a:gdLst/>
              <a:ahLst/>
              <a:cxnLst/>
              <a:rect l="l" t="t" r="r" b="b"/>
              <a:pathLst>
                <a:path w="8689" h="19981" extrusionOk="0">
                  <a:moveTo>
                    <a:pt x="8440" y="1"/>
                  </a:moveTo>
                  <a:cubicBezTo>
                    <a:pt x="8531" y="6059"/>
                    <a:pt x="8531" y="12208"/>
                    <a:pt x="8466" y="18280"/>
                  </a:cubicBezTo>
                  <a:cubicBezTo>
                    <a:pt x="8440" y="18685"/>
                    <a:pt x="8426" y="19156"/>
                    <a:pt x="8112" y="19405"/>
                  </a:cubicBezTo>
                  <a:cubicBezTo>
                    <a:pt x="7916" y="19562"/>
                    <a:pt x="7628" y="19601"/>
                    <a:pt x="7327" y="19627"/>
                  </a:cubicBezTo>
                  <a:cubicBezTo>
                    <a:pt x="5807" y="19751"/>
                    <a:pt x="4271" y="19817"/>
                    <a:pt x="2740" y="19817"/>
                  </a:cubicBezTo>
                  <a:cubicBezTo>
                    <a:pt x="1832" y="19817"/>
                    <a:pt x="927" y="19794"/>
                    <a:pt x="26" y="19745"/>
                  </a:cubicBezTo>
                  <a:lnTo>
                    <a:pt x="0" y="19915"/>
                  </a:lnTo>
                  <a:cubicBezTo>
                    <a:pt x="916" y="19955"/>
                    <a:pt x="1858" y="19981"/>
                    <a:pt x="2787" y="19981"/>
                  </a:cubicBezTo>
                  <a:cubicBezTo>
                    <a:pt x="4305" y="19981"/>
                    <a:pt x="5823" y="19915"/>
                    <a:pt x="7354" y="19798"/>
                  </a:cubicBezTo>
                  <a:cubicBezTo>
                    <a:pt x="7681" y="19784"/>
                    <a:pt x="7982" y="19732"/>
                    <a:pt x="8230" y="19536"/>
                  </a:cubicBezTo>
                  <a:cubicBezTo>
                    <a:pt x="8597" y="19235"/>
                    <a:pt x="8623" y="18738"/>
                    <a:pt x="8623" y="18280"/>
                  </a:cubicBezTo>
                  <a:cubicBezTo>
                    <a:pt x="8688" y="12208"/>
                    <a:pt x="8675" y="6059"/>
                    <a:pt x="8610" y="1"/>
                  </a:cubicBez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5" name="Google Shape;265;p13"/>
            <p:cNvSpPr/>
            <p:nvPr/>
          </p:nvSpPr>
          <p:spPr>
            <a:xfrm>
              <a:off x="2391186" y="4759399"/>
              <a:ext cx="530406" cy="1249620"/>
            </a:xfrm>
            <a:custGeom>
              <a:avLst/>
              <a:gdLst/>
              <a:ahLst/>
              <a:cxnLst/>
              <a:rect l="l" t="t" r="r" b="b"/>
              <a:pathLst>
                <a:path w="8231" h="19392" extrusionOk="0">
                  <a:moveTo>
                    <a:pt x="7916" y="0"/>
                  </a:moveTo>
                  <a:cubicBezTo>
                    <a:pt x="8047" y="5771"/>
                    <a:pt x="8047" y="11633"/>
                    <a:pt x="7890" y="17403"/>
                  </a:cubicBezTo>
                  <a:cubicBezTo>
                    <a:pt x="7864" y="17939"/>
                    <a:pt x="7812" y="18476"/>
                    <a:pt x="7432" y="18738"/>
                  </a:cubicBezTo>
                  <a:cubicBezTo>
                    <a:pt x="7236" y="18895"/>
                    <a:pt x="6961" y="18921"/>
                    <a:pt x="6660" y="18960"/>
                  </a:cubicBezTo>
                  <a:cubicBezTo>
                    <a:pt x="4587" y="19144"/>
                    <a:pt x="2491" y="19236"/>
                    <a:pt x="415" y="19236"/>
                  </a:cubicBezTo>
                  <a:cubicBezTo>
                    <a:pt x="277" y="19236"/>
                    <a:pt x="138" y="19236"/>
                    <a:pt x="0" y="19235"/>
                  </a:cubicBezTo>
                  <a:lnTo>
                    <a:pt x="0" y="19392"/>
                  </a:lnTo>
                  <a:lnTo>
                    <a:pt x="510" y="19392"/>
                  </a:lnTo>
                  <a:cubicBezTo>
                    <a:pt x="2552" y="19392"/>
                    <a:pt x="4632" y="19313"/>
                    <a:pt x="6673" y="19117"/>
                  </a:cubicBezTo>
                  <a:cubicBezTo>
                    <a:pt x="7000" y="19104"/>
                    <a:pt x="7288" y="19052"/>
                    <a:pt x="7524" y="18895"/>
                  </a:cubicBezTo>
                  <a:cubicBezTo>
                    <a:pt x="7956" y="18581"/>
                    <a:pt x="8034" y="18005"/>
                    <a:pt x="8047" y="17416"/>
                  </a:cubicBezTo>
                  <a:cubicBezTo>
                    <a:pt x="8217" y="11633"/>
                    <a:pt x="8230" y="5771"/>
                    <a:pt x="8086" y="0"/>
                  </a:cubicBez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6" name="Google Shape;266;p13"/>
            <p:cNvSpPr/>
            <p:nvPr/>
          </p:nvSpPr>
          <p:spPr>
            <a:xfrm>
              <a:off x="2410582" y="4768678"/>
              <a:ext cx="463775" cy="1185567"/>
            </a:xfrm>
            <a:custGeom>
              <a:avLst/>
              <a:gdLst/>
              <a:ahLst/>
              <a:cxnLst/>
              <a:rect l="l" t="t" r="r" b="b"/>
              <a:pathLst>
                <a:path w="7197" h="18398" extrusionOk="0">
                  <a:moveTo>
                    <a:pt x="7027" y="0"/>
                  </a:moveTo>
                  <a:lnTo>
                    <a:pt x="6830" y="16919"/>
                  </a:lnTo>
                  <a:cubicBezTo>
                    <a:pt x="6830" y="17298"/>
                    <a:pt x="6791" y="17691"/>
                    <a:pt x="6529" y="17900"/>
                  </a:cubicBezTo>
                  <a:cubicBezTo>
                    <a:pt x="6359" y="18005"/>
                    <a:pt x="6137" y="18018"/>
                    <a:pt x="5888" y="18044"/>
                  </a:cubicBezTo>
                  <a:cubicBezTo>
                    <a:pt x="3939" y="18136"/>
                    <a:pt x="1963" y="18201"/>
                    <a:pt x="0" y="18240"/>
                  </a:cubicBezTo>
                  <a:lnTo>
                    <a:pt x="0" y="18397"/>
                  </a:lnTo>
                  <a:cubicBezTo>
                    <a:pt x="1963" y="18371"/>
                    <a:pt x="3939" y="18306"/>
                    <a:pt x="5901" y="18201"/>
                  </a:cubicBezTo>
                  <a:cubicBezTo>
                    <a:pt x="6124" y="18201"/>
                    <a:pt x="6412" y="18188"/>
                    <a:pt x="6621" y="18018"/>
                  </a:cubicBezTo>
                  <a:cubicBezTo>
                    <a:pt x="6948" y="17795"/>
                    <a:pt x="7000" y="17351"/>
                    <a:pt x="7000" y="16919"/>
                  </a:cubicBezTo>
                  <a:lnTo>
                    <a:pt x="7197" y="0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7" name="Google Shape;267;p13"/>
            <p:cNvSpPr/>
            <p:nvPr/>
          </p:nvSpPr>
          <p:spPr>
            <a:xfrm>
              <a:off x="2413933" y="4781308"/>
              <a:ext cx="419118" cy="1121514"/>
            </a:xfrm>
            <a:custGeom>
              <a:avLst/>
              <a:gdLst/>
              <a:ahLst/>
              <a:cxnLst/>
              <a:rect l="l" t="t" r="r" b="b"/>
              <a:pathLst>
                <a:path w="6504" h="17404" extrusionOk="0">
                  <a:moveTo>
                    <a:pt x="6346" y="1"/>
                  </a:moveTo>
                  <a:cubicBezTo>
                    <a:pt x="6242" y="5496"/>
                    <a:pt x="6085" y="11096"/>
                    <a:pt x="5889" y="16592"/>
                  </a:cubicBezTo>
                  <a:cubicBezTo>
                    <a:pt x="5889" y="16788"/>
                    <a:pt x="5849" y="16958"/>
                    <a:pt x="5732" y="17050"/>
                  </a:cubicBezTo>
                  <a:cubicBezTo>
                    <a:pt x="5666" y="17089"/>
                    <a:pt x="5574" y="17115"/>
                    <a:pt x="5444" y="17115"/>
                  </a:cubicBezTo>
                  <a:lnTo>
                    <a:pt x="0" y="17246"/>
                  </a:lnTo>
                  <a:lnTo>
                    <a:pt x="0" y="17403"/>
                  </a:lnTo>
                  <a:lnTo>
                    <a:pt x="5444" y="17259"/>
                  </a:lnTo>
                  <a:cubicBezTo>
                    <a:pt x="5561" y="17246"/>
                    <a:pt x="5718" y="17246"/>
                    <a:pt x="5836" y="17155"/>
                  </a:cubicBezTo>
                  <a:cubicBezTo>
                    <a:pt x="6019" y="17050"/>
                    <a:pt x="6032" y="16814"/>
                    <a:pt x="6046" y="16592"/>
                  </a:cubicBezTo>
                  <a:cubicBezTo>
                    <a:pt x="6255" y="11096"/>
                    <a:pt x="6412" y="5509"/>
                    <a:pt x="6503" y="1"/>
                  </a:cubicBez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8" name="Google Shape;268;p13"/>
            <p:cNvSpPr/>
            <p:nvPr/>
          </p:nvSpPr>
          <p:spPr>
            <a:xfrm>
              <a:off x="2373465" y="4781308"/>
              <a:ext cx="403072" cy="1075117"/>
            </a:xfrm>
            <a:custGeom>
              <a:avLst/>
              <a:gdLst/>
              <a:ahLst/>
              <a:cxnLst/>
              <a:rect l="l" t="t" r="r" b="b"/>
              <a:pathLst>
                <a:path w="6255" h="16684" extrusionOk="0">
                  <a:moveTo>
                    <a:pt x="6072" y="1"/>
                  </a:moveTo>
                  <a:cubicBezTo>
                    <a:pt x="6072" y="5077"/>
                    <a:pt x="5954" y="10207"/>
                    <a:pt x="5731" y="15257"/>
                  </a:cubicBezTo>
                  <a:cubicBezTo>
                    <a:pt x="5692" y="15689"/>
                    <a:pt x="5627" y="16173"/>
                    <a:pt x="5273" y="16343"/>
                  </a:cubicBezTo>
                  <a:cubicBezTo>
                    <a:pt x="5143" y="16409"/>
                    <a:pt x="4986" y="16409"/>
                    <a:pt x="4842" y="16409"/>
                  </a:cubicBezTo>
                  <a:lnTo>
                    <a:pt x="0" y="16526"/>
                  </a:lnTo>
                  <a:lnTo>
                    <a:pt x="0" y="16683"/>
                  </a:lnTo>
                  <a:lnTo>
                    <a:pt x="4842" y="16566"/>
                  </a:lnTo>
                  <a:cubicBezTo>
                    <a:pt x="4986" y="16566"/>
                    <a:pt x="5169" y="16553"/>
                    <a:pt x="5339" y="16487"/>
                  </a:cubicBezTo>
                  <a:cubicBezTo>
                    <a:pt x="5797" y="16291"/>
                    <a:pt x="5875" y="15741"/>
                    <a:pt x="5888" y="15283"/>
                  </a:cubicBezTo>
                  <a:cubicBezTo>
                    <a:pt x="6137" y="10207"/>
                    <a:pt x="6255" y="5077"/>
                    <a:pt x="6229" y="1"/>
                  </a:cubicBez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9" name="Google Shape;269;p13"/>
            <p:cNvSpPr/>
            <p:nvPr/>
          </p:nvSpPr>
          <p:spPr>
            <a:xfrm>
              <a:off x="2382744" y="4776282"/>
              <a:ext cx="344045" cy="1027882"/>
            </a:xfrm>
            <a:custGeom>
              <a:avLst/>
              <a:gdLst/>
              <a:ahLst/>
              <a:cxnLst/>
              <a:rect l="l" t="t" r="r" b="b"/>
              <a:pathLst>
                <a:path w="5339" h="15951" extrusionOk="0">
                  <a:moveTo>
                    <a:pt x="5169" y="0"/>
                  </a:moveTo>
                  <a:cubicBezTo>
                    <a:pt x="5129" y="4854"/>
                    <a:pt x="5077" y="9866"/>
                    <a:pt x="4776" y="14786"/>
                  </a:cubicBezTo>
                  <a:cubicBezTo>
                    <a:pt x="4763" y="15100"/>
                    <a:pt x="4737" y="15401"/>
                    <a:pt x="4541" y="15584"/>
                  </a:cubicBezTo>
                  <a:cubicBezTo>
                    <a:pt x="4357" y="15767"/>
                    <a:pt x="4057" y="15780"/>
                    <a:pt x="3756" y="15780"/>
                  </a:cubicBezTo>
                  <a:lnTo>
                    <a:pt x="0" y="15767"/>
                  </a:lnTo>
                  <a:lnTo>
                    <a:pt x="0" y="15924"/>
                  </a:lnTo>
                  <a:lnTo>
                    <a:pt x="3756" y="15950"/>
                  </a:lnTo>
                  <a:lnTo>
                    <a:pt x="3782" y="15950"/>
                  </a:lnTo>
                  <a:cubicBezTo>
                    <a:pt x="4109" y="15950"/>
                    <a:pt x="4423" y="15911"/>
                    <a:pt x="4632" y="15702"/>
                  </a:cubicBezTo>
                  <a:cubicBezTo>
                    <a:pt x="4881" y="15466"/>
                    <a:pt x="4933" y="15126"/>
                    <a:pt x="4946" y="14786"/>
                  </a:cubicBezTo>
                  <a:cubicBezTo>
                    <a:pt x="5221" y="9866"/>
                    <a:pt x="5287" y="4854"/>
                    <a:pt x="5339" y="0"/>
                  </a:cubicBez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0" name="Google Shape;270;p13"/>
            <p:cNvSpPr/>
            <p:nvPr/>
          </p:nvSpPr>
          <p:spPr>
            <a:xfrm>
              <a:off x="2388608" y="4771191"/>
              <a:ext cx="281732" cy="978135"/>
            </a:xfrm>
            <a:custGeom>
              <a:avLst/>
              <a:gdLst/>
              <a:ahLst/>
              <a:cxnLst/>
              <a:rect l="l" t="t" r="r" b="b"/>
              <a:pathLst>
                <a:path w="4372" h="15179" extrusionOk="0">
                  <a:moveTo>
                    <a:pt x="4214" y="1"/>
                  </a:moveTo>
                  <a:lnTo>
                    <a:pt x="4070" y="14132"/>
                  </a:lnTo>
                  <a:cubicBezTo>
                    <a:pt x="4070" y="14302"/>
                    <a:pt x="4070" y="14551"/>
                    <a:pt x="3952" y="14721"/>
                  </a:cubicBezTo>
                  <a:cubicBezTo>
                    <a:pt x="3769" y="14996"/>
                    <a:pt x="3364" y="15009"/>
                    <a:pt x="2984" y="15009"/>
                  </a:cubicBezTo>
                  <a:lnTo>
                    <a:pt x="1" y="14943"/>
                  </a:lnTo>
                  <a:lnTo>
                    <a:pt x="1" y="15113"/>
                  </a:lnTo>
                  <a:lnTo>
                    <a:pt x="2984" y="15179"/>
                  </a:lnTo>
                  <a:lnTo>
                    <a:pt x="3089" y="15179"/>
                  </a:lnTo>
                  <a:cubicBezTo>
                    <a:pt x="3481" y="15179"/>
                    <a:pt x="3874" y="15126"/>
                    <a:pt x="4083" y="14812"/>
                  </a:cubicBezTo>
                  <a:cubicBezTo>
                    <a:pt x="4227" y="14603"/>
                    <a:pt x="4227" y="14341"/>
                    <a:pt x="4227" y="14132"/>
                  </a:cubicBezTo>
                  <a:lnTo>
                    <a:pt x="4371" y="1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1" name="Google Shape;271;p13"/>
            <p:cNvSpPr/>
            <p:nvPr/>
          </p:nvSpPr>
          <p:spPr>
            <a:xfrm>
              <a:off x="2397050" y="4780471"/>
              <a:ext cx="229406" cy="915757"/>
            </a:xfrm>
            <a:custGeom>
              <a:avLst/>
              <a:gdLst/>
              <a:ahLst/>
              <a:cxnLst/>
              <a:rect l="l" t="t" r="r" b="b"/>
              <a:pathLst>
                <a:path w="3560" h="14211" extrusionOk="0">
                  <a:moveTo>
                    <a:pt x="3220" y="1"/>
                  </a:moveTo>
                  <a:cubicBezTo>
                    <a:pt x="3403" y="4515"/>
                    <a:pt x="3364" y="9107"/>
                    <a:pt x="3102" y="13622"/>
                  </a:cubicBezTo>
                  <a:cubicBezTo>
                    <a:pt x="3102" y="13752"/>
                    <a:pt x="3089" y="13896"/>
                    <a:pt x="2984" y="13962"/>
                  </a:cubicBezTo>
                  <a:cubicBezTo>
                    <a:pt x="2919" y="14014"/>
                    <a:pt x="2827" y="14027"/>
                    <a:pt x="2722" y="14027"/>
                  </a:cubicBezTo>
                  <a:cubicBezTo>
                    <a:pt x="2492" y="14034"/>
                    <a:pt x="2261" y="14037"/>
                    <a:pt x="2028" y="14037"/>
                  </a:cubicBezTo>
                  <a:cubicBezTo>
                    <a:pt x="1360" y="14037"/>
                    <a:pt x="683" y="14010"/>
                    <a:pt x="14" y="13962"/>
                  </a:cubicBezTo>
                  <a:lnTo>
                    <a:pt x="1" y="14132"/>
                  </a:lnTo>
                  <a:cubicBezTo>
                    <a:pt x="655" y="14184"/>
                    <a:pt x="1283" y="14197"/>
                    <a:pt x="1937" y="14197"/>
                  </a:cubicBezTo>
                  <a:cubicBezTo>
                    <a:pt x="2199" y="14197"/>
                    <a:pt x="2461" y="14197"/>
                    <a:pt x="2722" y="14210"/>
                  </a:cubicBezTo>
                  <a:cubicBezTo>
                    <a:pt x="2827" y="14210"/>
                    <a:pt x="2971" y="14197"/>
                    <a:pt x="3089" y="14119"/>
                  </a:cubicBezTo>
                  <a:cubicBezTo>
                    <a:pt x="3233" y="14001"/>
                    <a:pt x="3246" y="13805"/>
                    <a:pt x="3272" y="13635"/>
                  </a:cubicBezTo>
                  <a:cubicBezTo>
                    <a:pt x="3534" y="9107"/>
                    <a:pt x="3560" y="4528"/>
                    <a:pt x="3377" y="1"/>
                  </a:cubicBez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2" name="Google Shape;272;p13"/>
            <p:cNvSpPr/>
            <p:nvPr/>
          </p:nvSpPr>
          <p:spPr>
            <a:xfrm>
              <a:off x="2377653" y="4763587"/>
              <a:ext cx="190614" cy="888756"/>
            </a:xfrm>
            <a:custGeom>
              <a:avLst/>
              <a:gdLst/>
              <a:ahLst/>
              <a:cxnLst/>
              <a:rect l="l" t="t" r="r" b="b"/>
              <a:pathLst>
                <a:path w="2958" h="13792" extrusionOk="0">
                  <a:moveTo>
                    <a:pt x="2801" y="1"/>
                  </a:moveTo>
                  <a:lnTo>
                    <a:pt x="2670" y="12955"/>
                  </a:lnTo>
                  <a:cubicBezTo>
                    <a:pt x="2670" y="13112"/>
                    <a:pt x="2657" y="13282"/>
                    <a:pt x="2552" y="13373"/>
                  </a:cubicBezTo>
                  <a:cubicBezTo>
                    <a:pt x="2474" y="13465"/>
                    <a:pt x="2356" y="13465"/>
                    <a:pt x="2212" y="13478"/>
                  </a:cubicBezTo>
                  <a:lnTo>
                    <a:pt x="1" y="13622"/>
                  </a:lnTo>
                  <a:lnTo>
                    <a:pt x="14" y="13792"/>
                  </a:lnTo>
                  <a:lnTo>
                    <a:pt x="2212" y="13635"/>
                  </a:lnTo>
                  <a:cubicBezTo>
                    <a:pt x="2343" y="13635"/>
                    <a:pt x="2513" y="13622"/>
                    <a:pt x="2644" y="13504"/>
                  </a:cubicBezTo>
                  <a:cubicBezTo>
                    <a:pt x="2814" y="13360"/>
                    <a:pt x="2827" y="13151"/>
                    <a:pt x="2827" y="12955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272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73" name="Google Shape;273;p13"/>
          <p:cNvSpPr/>
          <p:nvPr/>
        </p:nvSpPr>
        <p:spPr>
          <a:xfrm>
            <a:off x="10591764" y="-450666"/>
            <a:ext cx="1505085" cy="1883015"/>
          </a:xfrm>
          <a:custGeom>
            <a:avLst/>
            <a:gdLst/>
            <a:ahLst/>
            <a:cxnLst/>
            <a:rect l="l" t="t" r="r" b="b"/>
            <a:pathLst>
              <a:path w="22258" h="27847" extrusionOk="0">
                <a:moveTo>
                  <a:pt x="17625" y="1"/>
                </a:moveTo>
                <a:cubicBezTo>
                  <a:pt x="17015" y="1"/>
                  <a:pt x="16392" y="156"/>
                  <a:pt x="15793" y="323"/>
                </a:cubicBezTo>
                <a:cubicBezTo>
                  <a:pt x="10782" y="1697"/>
                  <a:pt x="5888" y="3595"/>
                  <a:pt x="1243" y="5937"/>
                </a:cubicBezTo>
                <a:cubicBezTo>
                  <a:pt x="929" y="6094"/>
                  <a:pt x="602" y="6264"/>
                  <a:pt x="393" y="6539"/>
                </a:cubicBezTo>
                <a:cubicBezTo>
                  <a:pt x="0" y="7062"/>
                  <a:pt x="157" y="7795"/>
                  <a:pt x="471" y="8384"/>
                </a:cubicBezTo>
                <a:cubicBezTo>
                  <a:pt x="2107" y="11537"/>
                  <a:pt x="11214" y="21782"/>
                  <a:pt x="16055" y="26427"/>
                </a:cubicBezTo>
                <a:cubicBezTo>
                  <a:pt x="16792" y="27109"/>
                  <a:pt x="17890" y="27847"/>
                  <a:pt x="18889" y="27847"/>
                </a:cubicBezTo>
                <a:cubicBezTo>
                  <a:pt x="19079" y="27847"/>
                  <a:pt x="19265" y="27820"/>
                  <a:pt x="19444" y="27762"/>
                </a:cubicBezTo>
                <a:cubicBezTo>
                  <a:pt x="20438" y="27435"/>
                  <a:pt x="20818" y="26244"/>
                  <a:pt x="21014" y="25197"/>
                </a:cubicBezTo>
                <a:cubicBezTo>
                  <a:pt x="22257" y="18393"/>
                  <a:pt x="21943" y="11393"/>
                  <a:pt x="21001" y="4537"/>
                </a:cubicBezTo>
                <a:cubicBezTo>
                  <a:pt x="20753" y="2757"/>
                  <a:pt x="20203" y="664"/>
                  <a:pt x="18502" y="127"/>
                </a:cubicBezTo>
                <a:cubicBezTo>
                  <a:pt x="18215" y="37"/>
                  <a:pt x="17922" y="1"/>
                  <a:pt x="1762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4" name="Google Shape;274;p13"/>
          <p:cNvSpPr/>
          <p:nvPr/>
        </p:nvSpPr>
        <p:spPr>
          <a:xfrm>
            <a:off x="10844026" y="6139191"/>
            <a:ext cx="1675183" cy="1190336"/>
          </a:xfrm>
          <a:custGeom>
            <a:avLst/>
            <a:gdLst/>
            <a:ahLst/>
            <a:cxnLst/>
            <a:rect l="l" t="t" r="r" b="b"/>
            <a:pathLst>
              <a:path w="19497" h="13854" extrusionOk="0">
                <a:moveTo>
                  <a:pt x="3506" y="1"/>
                </a:moveTo>
                <a:cubicBezTo>
                  <a:pt x="3175" y="1"/>
                  <a:pt x="2860" y="3"/>
                  <a:pt x="2565" y="8"/>
                </a:cubicBezTo>
                <a:cubicBezTo>
                  <a:pt x="1767" y="21"/>
                  <a:pt x="681" y="270"/>
                  <a:pt x="328" y="990"/>
                </a:cubicBezTo>
                <a:cubicBezTo>
                  <a:pt x="0" y="1631"/>
                  <a:pt x="393" y="2364"/>
                  <a:pt x="799" y="2952"/>
                </a:cubicBezTo>
                <a:cubicBezTo>
                  <a:pt x="3429" y="6773"/>
                  <a:pt x="6909" y="9953"/>
                  <a:pt x="10612" y="12753"/>
                </a:cubicBezTo>
                <a:cubicBezTo>
                  <a:pt x="11337" y="13299"/>
                  <a:pt x="12244" y="13853"/>
                  <a:pt x="13102" y="13853"/>
                </a:cubicBezTo>
                <a:cubicBezTo>
                  <a:pt x="13374" y="13853"/>
                  <a:pt x="13641" y="13798"/>
                  <a:pt x="13896" y="13669"/>
                </a:cubicBezTo>
                <a:cubicBezTo>
                  <a:pt x="14433" y="13394"/>
                  <a:pt x="14786" y="12831"/>
                  <a:pt x="15087" y="12295"/>
                </a:cubicBezTo>
                <a:cubicBezTo>
                  <a:pt x="16827" y="9246"/>
                  <a:pt x="18253" y="6040"/>
                  <a:pt x="19340" y="2704"/>
                </a:cubicBezTo>
                <a:cubicBezTo>
                  <a:pt x="19431" y="2481"/>
                  <a:pt x="19497" y="2246"/>
                  <a:pt x="19457" y="2023"/>
                </a:cubicBezTo>
                <a:cubicBezTo>
                  <a:pt x="19392" y="1578"/>
                  <a:pt x="18973" y="1317"/>
                  <a:pt x="18541" y="1186"/>
                </a:cubicBezTo>
                <a:cubicBezTo>
                  <a:pt x="16413" y="513"/>
                  <a:pt x="8250" y="1"/>
                  <a:pt x="350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5" name="Google Shape;275;p13"/>
          <p:cNvSpPr/>
          <p:nvPr/>
        </p:nvSpPr>
        <p:spPr>
          <a:xfrm>
            <a:off x="10844563" y="4418084"/>
            <a:ext cx="6428448" cy="2707597"/>
          </a:xfrm>
          <a:custGeom>
            <a:avLst/>
            <a:gdLst/>
            <a:ahLst/>
            <a:cxnLst/>
            <a:rect l="l" t="t" r="r" b="b"/>
            <a:pathLst>
              <a:path w="74819" h="31513" extrusionOk="0">
                <a:moveTo>
                  <a:pt x="33693" y="11768"/>
                </a:moveTo>
                <a:lnTo>
                  <a:pt x="33693" y="11768"/>
                </a:lnTo>
                <a:cubicBezTo>
                  <a:pt x="34164" y="11911"/>
                  <a:pt x="34596" y="12108"/>
                  <a:pt x="34871" y="12396"/>
                </a:cubicBezTo>
                <a:cubicBezTo>
                  <a:pt x="35067" y="12592"/>
                  <a:pt x="35002" y="12854"/>
                  <a:pt x="34858" y="12997"/>
                </a:cubicBezTo>
                <a:cubicBezTo>
                  <a:pt x="34772" y="13091"/>
                  <a:pt x="34644" y="13161"/>
                  <a:pt x="34508" y="13161"/>
                </a:cubicBezTo>
                <a:cubicBezTo>
                  <a:pt x="34416" y="13161"/>
                  <a:pt x="34320" y="13129"/>
                  <a:pt x="34230" y="13050"/>
                </a:cubicBezTo>
                <a:cubicBezTo>
                  <a:pt x="34034" y="12867"/>
                  <a:pt x="33877" y="12631"/>
                  <a:pt x="33811" y="12409"/>
                </a:cubicBezTo>
                <a:cubicBezTo>
                  <a:pt x="33746" y="12212"/>
                  <a:pt x="33706" y="11977"/>
                  <a:pt x="33693" y="11768"/>
                </a:cubicBezTo>
                <a:close/>
                <a:moveTo>
                  <a:pt x="58345" y="8418"/>
                </a:moveTo>
                <a:cubicBezTo>
                  <a:pt x="59117" y="8418"/>
                  <a:pt x="59732" y="9059"/>
                  <a:pt x="60059" y="9661"/>
                </a:cubicBezTo>
                <a:cubicBezTo>
                  <a:pt x="60595" y="10629"/>
                  <a:pt x="60648" y="11833"/>
                  <a:pt x="60229" y="12997"/>
                </a:cubicBezTo>
                <a:cubicBezTo>
                  <a:pt x="59745" y="14267"/>
                  <a:pt x="58790" y="15300"/>
                  <a:pt x="57625" y="15745"/>
                </a:cubicBezTo>
                <a:cubicBezTo>
                  <a:pt x="57115" y="15942"/>
                  <a:pt x="56578" y="16033"/>
                  <a:pt x="56016" y="16059"/>
                </a:cubicBezTo>
                <a:cubicBezTo>
                  <a:pt x="55558" y="14044"/>
                  <a:pt x="55257" y="11375"/>
                  <a:pt x="56670" y="9452"/>
                </a:cubicBezTo>
                <a:cubicBezTo>
                  <a:pt x="56971" y="9059"/>
                  <a:pt x="57560" y="8418"/>
                  <a:pt x="58345" y="8418"/>
                </a:cubicBezTo>
                <a:close/>
                <a:moveTo>
                  <a:pt x="6163" y="5269"/>
                </a:moveTo>
                <a:cubicBezTo>
                  <a:pt x="7026" y="5269"/>
                  <a:pt x="7945" y="5534"/>
                  <a:pt x="8715" y="5932"/>
                </a:cubicBezTo>
                <a:cubicBezTo>
                  <a:pt x="12078" y="7685"/>
                  <a:pt x="14367" y="11427"/>
                  <a:pt x="14537" y="15470"/>
                </a:cubicBezTo>
                <a:cubicBezTo>
                  <a:pt x="14564" y="15667"/>
                  <a:pt x="14564" y="15837"/>
                  <a:pt x="14564" y="16020"/>
                </a:cubicBezTo>
                <a:cubicBezTo>
                  <a:pt x="14058" y="16107"/>
                  <a:pt x="13548" y="16160"/>
                  <a:pt x="13024" y="16160"/>
                </a:cubicBezTo>
                <a:cubicBezTo>
                  <a:pt x="12681" y="16160"/>
                  <a:pt x="12331" y="16137"/>
                  <a:pt x="11973" y="16085"/>
                </a:cubicBezTo>
                <a:cubicBezTo>
                  <a:pt x="10350" y="15863"/>
                  <a:pt x="8715" y="15052"/>
                  <a:pt x="6962" y="13639"/>
                </a:cubicBezTo>
                <a:cubicBezTo>
                  <a:pt x="5457" y="12409"/>
                  <a:pt x="4436" y="11179"/>
                  <a:pt x="3847" y="9883"/>
                </a:cubicBezTo>
                <a:cubicBezTo>
                  <a:pt x="3350" y="8797"/>
                  <a:pt x="3102" y="7253"/>
                  <a:pt x="3939" y="6207"/>
                </a:cubicBezTo>
                <a:cubicBezTo>
                  <a:pt x="4484" y="5537"/>
                  <a:pt x="5295" y="5269"/>
                  <a:pt x="6163" y="5269"/>
                </a:cubicBezTo>
                <a:close/>
                <a:moveTo>
                  <a:pt x="62040" y="1"/>
                </a:moveTo>
                <a:cubicBezTo>
                  <a:pt x="60084" y="1"/>
                  <a:pt x="58129" y="396"/>
                  <a:pt x="56330" y="1182"/>
                </a:cubicBezTo>
                <a:cubicBezTo>
                  <a:pt x="53817" y="2281"/>
                  <a:pt x="51855" y="4061"/>
                  <a:pt x="50808" y="6167"/>
                </a:cubicBezTo>
                <a:cubicBezTo>
                  <a:pt x="49630" y="8562"/>
                  <a:pt x="49709" y="11440"/>
                  <a:pt x="51017" y="13469"/>
                </a:cubicBezTo>
                <a:cubicBezTo>
                  <a:pt x="52090" y="15130"/>
                  <a:pt x="54027" y="16151"/>
                  <a:pt x="55885" y="16164"/>
                </a:cubicBezTo>
                <a:cubicBezTo>
                  <a:pt x="55924" y="16295"/>
                  <a:pt x="55950" y="16439"/>
                  <a:pt x="55989" y="16570"/>
                </a:cubicBezTo>
                <a:cubicBezTo>
                  <a:pt x="56055" y="16857"/>
                  <a:pt x="56133" y="17132"/>
                  <a:pt x="56199" y="17407"/>
                </a:cubicBezTo>
                <a:cubicBezTo>
                  <a:pt x="56761" y="19566"/>
                  <a:pt x="57350" y="21777"/>
                  <a:pt x="56735" y="23884"/>
                </a:cubicBezTo>
                <a:cubicBezTo>
                  <a:pt x="55830" y="27064"/>
                  <a:pt x="52447" y="28771"/>
                  <a:pt x="49266" y="28771"/>
                </a:cubicBezTo>
                <a:cubicBezTo>
                  <a:pt x="48677" y="28771"/>
                  <a:pt x="48095" y="28713"/>
                  <a:pt x="47537" y="28594"/>
                </a:cubicBezTo>
                <a:cubicBezTo>
                  <a:pt x="44475" y="27953"/>
                  <a:pt x="41387" y="25310"/>
                  <a:pt x="41492" y="22026"/>
                </a:cubicBezTo>
                <a:cubicBezTo>
                  <a:pt x="41531" y="20796"/>
                  <a:pt x="42002" y="19631"/>
                  <a:pt x="42460" y="18506"/>
                </a:cubicBezTo>
                <a:cubicBezTo>
                  <a:pt x="42866" y="17486"/>
                  <a:pt x="43297" y="16426"/>
                  <a:pt x="43415" y="15327"/>
                </a:cubicBezTo>
                <a:cubicBezTo>
                  <a:pt x="43611" y="13534"/>
                  <a:pt x="42983" y="11558"/>
                  <a:pt x="41675" y="9870"/>
                </a:cubicBezTo>
                <a:cubicBezTo>
                  <a:pt x="40968" y="8967"/>
                  <a:pt x="39516" y="7463"/>
                  <a:pt x="37540" y="7397"/>
                </a:cubicBezTo>
                <a:cubicBezTo>
                  <a:pt x="37494" y="7395"/>
                  <a:pt x="37448" y="7394"/>
                  <a:pt x="37402" y="7394"/>
                </a:cubicBezTo>
                <a:cubicBezTo>
                  <a:pt x="36283" y="7394"/>
                  <a:pt x="35167" y="8000"/>
                  <a:pt x="34400" y="8981"/>
                </a:cubicBezTo>
                <a:cubicBezTo>
                  <a:pt x="33798" y="9753"/>
                  <a:pt x="33497" y="10655"/>
                  <a:pt x="33497" y="11519"/>
                </a:cubicBezTo>
                <a:cubicBezTo>
                  <a:pt x="32856" y="11362"/>
                  <a:pt x="32162" y="11270"/>
                  <a:pt x="31574" y="11205"/>
                </a:cubicBezTo>
                <a:lnTo>
                  <a:pt x="31377" y="11192"/>
                </a:lnTo>
                <a:cubicBezTo>
                  <a:pt x="30757" y="11121"/>
                  <a:pt x="30132" y="11086"/>
                  <a:pt x="29506" y="11086"/>
                </a:cubicBezTo>
                <a:cubicBezTo>
                  <a:pt x="27573" y="11086"/>
                  <a:pt x="25637" y="11422"/>
                  <a:pt x="23828" y="12095"/>
                </a:cubicBezTo>
                <a:cubicBezTo>
                  <a:pt x="22611" y="12540"/>
                  <a:pt x="21381" y="13154"/>
                  <a:pt x="20203" y="13756"/>
                </a:cubicBezTo>
                <a:cubicBezTo>
                  <a:pt x="18424" y="14672"/>
                  <a:pt x="16592" y="15588"/>
                  <a:pt x="14708" y="15968"/>
                </a:cubicBezTo>
                <a:cubicBezTo>
                  <a:pt x="14708" y="15785"/>
                  <a:pt x="14695" y="15627"/>
                  <a:pt x="14695" y="15444"/>
                </a:cubicBezTo>
                <a:cubicBezTo>
                  <a:pt x="14511" y="11336"/>
                  <a:pt x="12182" y="7541"/>
                  <a:pt x="8780" y="5762"/>
                </a:cubicBezTo>
                <a:cubicBezTo>
                  <a:pt x="7991" y="5348"/>
                  <a:pt x="7046" y="5075"/>
                  <a:pt x="6154" y="5075"/>
                </a:cubicBezTo>
                <a:cubicBezTo>
                  <a:pt x="5241" y="5075"/>
                  <a:pt x="4384" y="5361"/>
                  <a:pt x="3808" y="6076"/>
                </a:cubicBezTo>
                <a:cubicBezTo>
                  <a:pt x="2931" y="7175"/>
                  <a:pt x="3180" y="8771"/>
                  <a:pt x="3703" y="9923"/>
                </a:cubicBezTo>
                <a:cubicBezTo>
                  <a:pt x="4305" y="11231"/>
                  <a:pt x="5339" y="12474"/>
                  <a:pt x="6870" y="13717"/>
                </a:cubicBezTo>
                <a:cubicBezTo>
                  <a:pt x="8636" y="15156"/>
                  <a:pt x="10311" y="15968"/>
                  <a:pt x="11960" y="16203"/>
                </a:cubicBezTo>
                <a:cubicBezTo>
                  <a:pt x="12312" y="16246"/>
                  <a:pt x="12665" y="16267"/>
                  <a:pt x="13017" y="16267"/>
                </a:cubicBezTo>
                <a:cubicBezTo>
                  <a:pt x="13526" y="16267"/>
                  <a:pt x="14034" y="16223"/>
                  <a:pt x="14537" y="16138"/>
                </a:cubicBezTo>
                <a:lnTo>
                  <a:pt x="14537" y="16138"/>
                </a:lnTo>
                <a:cubicBezTo>
                  <a:pt x="14472" y="19631"/>
                  <a:pt x="12902" y="23269"/>
                  <a:pt x="10259" y="25977"/>
                </a:cubicBezTo>
                <a:cubicBezTo>
                  <a:pt x="7655" y="28634"/>
                  <a:pt x="4122" y="30479"/>
                  <a:pt x="1" y="31342"/>
                </a:cubicBezTo>
                <a:lnTo>
                  <a:pt x="27" y="31512"/>
                </a:lnTo>
                <a:cubicBezTo>
                  <a:pt x="4188" y="30649"/>
                  <a:pt x="7747" y="28764"/>
                  <a:pt x="10364" y="26095"/>
                </a:cubicBezTo>
                <a:cubicBezTo>
                  <a:pt x="13072" y="23334"/>
                  <a:pt x="14655" y="19644"/>
                  <a:pt x="14708" y="16099"/>
                </a:cubicBezTo>
                <a:cubicBezTo>
                  <a:pt x="16631" y="15732"/>
                  <a:pt x="18476" y="14790"/>
                  <a:pt x="20282" y="13874"/>
                </a:cubicBezTo>
                <a:cubicBezTo>
                  <a:pt x="21459" y="13272"/>
                  <a:pt x="22663" y="12670"/>
                  <a:pt x="23893" y="12212"/>
                </a:cubicBezTo>
                <a:cubicBezTo>
                  <a:pt x="25673" y="11544"/>
                  <a:pt x="27578" y="11215"/>
                  <a:pt x="29475" y="11215"/>
                </a:cubicBezTo>
                <a:cubicBezTo>
                  <a:pt x="30103" y="11215"/>
                  <a:pt x="30730" y="11251"/>
                  <a:pt x="31351" y="11323"/>
                </a:cubicBezTo>
                <a:lnTo>
                  <a:pt x="31547" y="11336"/>
                </a:lnTo>
                <a:cubicBezTo>
                  <a:pt x="32162" y="11427"/>
                  <a:pt x="32882" y="11506"/>
                  <a:pt x="33510" y="11663"/>
                </a:cubicBezTo>
                <a:cubicBezTo>
                  <a:pt x="33536" y="11911"/>
                  <a:pt x="33576" y="12160"/>
                  <a:pt x="33641" y="12409"/>
                </a:cubicBezTo>
                <a:cubicBezTo>
                  <a:pt x="33733" y="12670"/>
                  <a:pt x="33903" y="12932"/>
                  <a:pt x="34138" y="13128"/>
                </a:cubicBezTo>
                <a:cubicBezTo>
                  <a:pt x="34270" y="13238"/>
                  <a:pt x="34407" y="13284"/>
                  <a:pt x="34535" y="13284"/>
                </a:cubicBezTo>
                <a:cubicBezTo>
                  <a:pt x="34713" y="13284"/>
                  <a:pt x="34875" y="13197"/>
                  <a:pt x="34989" y="13076"/>
                </a:cubicBezTo>
                <a:cubicBezTo>
                  <a:pt x="35185" y="12880"/>
                  <a:pt x="35263" y="12513"/>
                  <a:pt x="35002" y="12239"/>
                </a:cubicBezTo>
                <a:cubicBezTo>
                  <a:pt x="34688" y="11911"/>
                  <a:pt x="34230" y="11702"/>
                  <a:pt x="33693" y="11558"/>
                </a:cubicBezTo>
                <a:cubicBezTo>
                  <a:pt x="33680" y="10721"/>
                  <a:pt x="33994" y="9831"/>
                  <a:pt x="34557" y="9085"/>
                </a:cubicBezTo>
                <a:cubicBezTo>
                  <a:pt x="35304" y="8135"/>
                  <a:pt x="36382" y="7565"/>
                  <a:pt x="37459" y="7565"/>
                </a:cubicBezTo>
                <a:cubicBezTo>
                  <a:pt x="37495" y="7565"/>
                  <a:pt x="37531" y="7566"/>
                  <a:pt x="37566" y="7567"/>
                </a:cubicBezTo>
                <a:cubicBezTo>
                  <a:pt x="39490" y="7633"/>
                  <a:pt x="40903" y="9098"/>
                  <a:pt x="41583" y="9975"/>
                </a:cubicBezTo>
                <a:cubicBezTo>
                  <a:pt x="42853" y="11624"/>
                  <a:pt x="43481" y="13573"/>
                  <a:pt x="43284" y="15313"/>
                </a:cubicBezTo>
                <a:cubicBezTo>
                  <a:pt x="43167" y="16399"/>
                  <a:pt x="42735" y="17433"/>
                  <a:pt x="42329" y="18441"/>
                </a:cubicBezTo>
                <a:cubicBezTo>
                  <a:pt x="41871" y="19566"/>
                  <a:pt x="41400" y="20770"/>
                  <a:pt x="41348" y="22013"/>
                </a:cubicBezTo>
                <a:cubicBezTo>
                  <a:pt x="41230" y="25389"/>
                  <a:pt x="44397" y="28097"/>
                  <a:pt x="47511" y="28751"/>
                </a:cubicBezTo>
                <a:cubicBezTo>
                  <a:pt x="48072" y="28868"/>
                  <a:pt x="48656" y="28926"/>
                  <a:pt x="49248" y="28926"/>
                </a:cubicBezTo>
                <a:cubicBezTo>
                  <a:pt x="52505" y="28926"/>
                  <a:pt x="55975" y="27179"/>
                  <a:pt x="56905" y="23923"/>
                </a:cubicBezTo>
                <a:cubicBezTo>
                  <a:pt x="57507" y="21777"/>
                  <a:pt x="56932" y="19540"/>
                  <a:pt x="56369" y="17368"/>
                </a:cubicBezTo>
                <a:cubicBezTo>
                  <a:pt x="56304" y="17106"/>
                  <a:pt x="56212" y="16818"/>
                  <a:pt x="56146" y="16543"/>
                </a:cubicBezTo>
                <a:cubicBezTo>
                  <a:pt x="56120" y="16413"/>
                  <a:pt x="56081" y="16295"/>
                  <a:pt x="56055" y="16164"/>
                </a:cubicBezTo>
                <a:cubicBezTo>
                  <a:pt x="56604" y="16164"/>
                  <a:pt x="57167" y="16059"/>
                  <a:pt x="57690" y="15863"/>
                </a:cubicBezTo>
                <a:cubicBezTo>
                  <a:pt x="58881" y="15405"/>
                  <a:pt x="59902" y="14332"/>
                  <a:pt x="60373" y="13024"/>
                </a:cubicBezTo>
                <a:cubicBezTo>
                  <a:pt x="60818" y="11833"/>
                  <a:pt x="60752" y="10551"/>
                  <a:pt x="60203" y="9556"/>
                </a:cubicBezTo>
                <a:cubicBezTo>
                  <a:pt x="59863" y="8928"/>
                  <a:pt x="59195" y="8235"/>
                  <a:pt x="58345" y="8235"/>
                </a:cubicBezTo>
                <a:cubicBezTo>
                  <a:pt x="57481" y="8235"/>
                  <a:pt x="56840" y="8928"/>
                  <a:pt x="56539" y="9334"/>
                </a:cubicBezTo>
                <a:cubicBezTo>
                  <a:pt x="55087" y="11310"/>
                  <a:pt x="55388" y="13992"/>
                  <a:pt x="55846" y="16033"/>
                </a:cubicBezTo>
                <a:cubicBezTo>
                  <a:pt x="54040" y="16007"/>
                  <a:pt x="52195" y="15039"/>
                  <a:pt x="51148" y="13416"/>
                </a:cubicBezTo>
                <a:cubicBezTo>
                  <a:pt x="49866" y="11440"/>
                  <a:pt x="49787" y="8627"/>
                  <a:pt x="50952" y="6285"/>
                </a:cubicBezTo>
                <a:cubicBezTo>
                  <a:pt x="51986" y="4218"/>
                  <a:pt x="53909" y="2464"/>
                  <a:pt x="56395" y="1378"/>
                </a:cubicBezTo>
                <a:cubicBezTo>
                  <a:pt x="58171" y="600"/>
                  <a:pt x="60103" y="212"/>
                  <a:pt x="62035" y="212"/>
                </a:cubicBezTo>
                <a:cubicBezTo>
                  <a:pt x="63677" y="212"/>
                  <a:pt x="65318" y="492"/>
                  <a:pt x="66863" y="1051"/>
                </a:cubicBezTo>
                <a:cubicBezTo>
                  <a:pt x="70239" y="2281"/>
                  <a:pt x="73078" y="4833"/>
                  <a:pt x="74661" y="8025"/>
                </a:cubicBezTo>
                <a:lnTo>
                  <a:pt x="74818" y="7960"/>
                </a:lnTo>
                <a:cubicBezTo>
                  <a:pt x="73209" y="4715"/>
                  <a:pt x="70330" y="2137"/>
                  <a:pt x="66915" y="855"/>
                </a:cubicBezTo>
                <a:cubicBezTo>
                  <a:pt x="65354" y="285"/>
                  <a:pt x="63697" y="1"/>
                  <a:pt x="6204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17137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">
  <p:cSld name="Title and text "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5"/>
          <p:cNvSpPr txBox="1">
            <a:spLocks noGrp="1"/>
          </p:cNvSpPr>
          <p:nvPr>
            <p:ph type="subTitle" idx="1"/>
          </p:nvPr>
        </p:nvSpPr>
        <p:spPr>
          <a:xfrm>
            <a:off x="2703400" y="3055041"/>
            <a:ext cx="6785200" cy="189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500"/>
              <a:buNone/>
              <a:defRPr/>
            </a:lvl9pPr>
          </a:lstStyle>
          <a:p>
            <a:r>
              <a:rPr lang="ru-RU"/>
              <a:t>Образец подзаголовка</a:t>
            </a:r>
            <a:endParaRPr/>
          </a:p>
        </p:txBody>
      </p:sp>
      <p:sp>
        <p:nvSpPr>
          <p:cNvPr id="302" name="Google Shape;302;p15"/>
          <p:cNvSpPr txBox="1">
            <a:spLocks noGrp="1"/>
          </p:cNvSpPr>
          <p:nvPr>
            <p:ph type="title"/>
          </p:nvPr>
        </p:nvSpPr>
        <p:spPr>
          <a:xfrm>
            <a:off x="3444767" y="2069267"/>
            <a:ext cx="5302400" cy="112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6667" b="1">
                <a:latin typeface="Antonio"/>
                <a:ea typeface="Antonio"/>
                <a:cs typeface="Antonio"/>
                <a:sym typeface="Antoni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03" name="Google Shape;303;p15"/>
          <p:cNvSpPr/>
          <p:nvPr/>
        </p:nvSpPr>
        <p:spPr>
          <a:xfrm>
            <a:off x="153022" y="2449995"/>
            <a:ext cx="2060791" cy="831877"/>
          </a:xfrm>
          <a:custGeom>
            <a:avLst/>
            <a:gdLst/>
            <a:ahLst/>
            <a:cxnLst/>
            <a:rect l="l" t="t" r="r" b="b"/>
            <a:pathLst>
              <a:path w="23985" h="9682" extrusionOk="0">
                <a:moveTo>
                  <a:pt x="18022" y="1"/>
                </a:moveTo>
                <a:cubicBezTo>
                  <a:pt x="12007" y="1"/>
                  <a:pt x="6000" y="136"/>
                  <a:pt x="0" y="411"/>
                </a:cubicBezTo>
                <a:cubicBezTo>
                  <a:pt x="0" y="411"/>
                  <a:pt x="1702" y="9681"/>
                  <a:pt x="11535" y="9681"/>
                </a:cubicBezTo>
                <a:cubicBezTo>
                  <a:pt x="11684" y="9681"/>
                  <a:pt x="11834" y="9679"/>
                  <a:pt x="11985" y="9675"/>
                </a:cubicBezTo>
                <a:cubicBezTo>
                  <a:pt x="22231" y="9374"/>
                  <a:pt x="23984" y="45"/>
                  <a:pt x="23984" y="45"/>
                </a:cubicBezTo>
                <a:cubicBezTo>
                  <a:pt x="21996" y="15"/>
                  <a:pt x="20008" y="1"/>
                  <a:pt x="18022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4" name="Google Shape;304;p15"/>
          <p:cNvSpPr/>
          <p:nvPr/>
        </p:nvSpPr>
        <p:spPr>
          <a:xfrm>
            <a:off x="-85321" y="335504"/>
            <a:ext cx="2431793" cy="2434457"/>
          </a:xfrm>
          <a:custGeom>
            <a:avLst/>
            <a:gdLst/>
            <a:ahLst/>
            <a:cxnLst/>
            <a:rect l="l" t="t" r="r" b="b"/>
            <a:pathLst>
              <a:path w="28303" h="28334" extrusionOk="0">
                <a:moveTo>
                  <a:pt x="13211" y="1"/>
                </a:moveTo>
                <a:cubicBezTo>
                  <a:pt x="13130" y="1"/>
                  <a:pt x="13048" y="2"/>
                  <a:pt x="12967" y="3"/>
                </a:cubicBezTo>
                <a:cubicBezTo>
                  <a:pt x="12404" y="29"/>
                  <a:pt x="11842" y="95"/>
                  <a:pt x="11266" y="173"/>
                </a:cubicBezTo>
                <a:cubicBezTo>
                  <a:pt x="10834" y="239"/>
                  <a:pt x="10428" y="330"/>
                  <a:pt x="10010" y="448"/>
                </a:cubicBezTo>
                <a:cubicBezTo>
                  <a:pt x="4122" y="2097"/>
                  <a:pt x="0" y="8273"/>
                  <a:pt x="484" y="14318"/>
                </a:cubicBezTo>
                <a:cubicBezTo>
                  <a:pt x="955" y="20245"/>
                  <a:pt x="5862" y="25701"/>
                  <a:pt x="11384" y="27599"/>
                </a:cubicBezTo>
                <a:cubicBezTo>
                  <a:pt x="12742" y="28070"/>
                  <a:pt x="14194" y="28333"/>
                  <a:pt x="15639" y="28333"/>
                </a:cubicBezTo>
                <a:cubicBezTo>
                  <a:pt x="16602" y="28333"/>
                  <a:pt x="17562" y="28216"/>
                  <a:pt x="18489" y="27965"/>
                </a:cubicBezTo>
                <a:cubicBezTo>
                  <a:pt x="20818" y="27324"/>
                  <a:pt x="22859" y="25871"/>
                  <a:pt x="24403" y="24013"/>
                </a:cubicBezTo>
                <a:cubicBezTo>
                  <a:pt x="26771" y="21187"/>
                  <a:pt x="28302" y="17471"/>
                  <a:pt x="28197" y="13742"/>
                </a:cubicBezTo>
                <a:cubicBezTo>
                  <a:pt x="28080" y="9869"/>
                  <a:pt x="25881" y="6833"/>
                  <a:pt x="23186" y="4256"/>
                </a:cubicBezTo>
                <a:cubicBezTo>
                  <a:pt x="20536" y="1734"/>
                  <a:pt x="16909" y="1"/>
                  <a:pt x="1321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305" name="Google Shape;305;p15"/>
          <p:cNvGrpSpPr/>
          <p:nvPr/>
        </p:nvGrpSpPr>
        <p:grpSpPr>
          <a:xfrm rot="-7079698">
            <a:off x="-1438410" y="-1740737"/>
            <a:ext cx="3521219" cy="3907949"/>
            <a:chOff x="-724360" y="4737489"/>
            <a:chExt cx="2640880" cy="2930925"/>
          </a:xfrm>
        </p:grpSpPr>
        <p:sp>
          <p:nvSpPr>
            <p:cNvPr id="306" name="Google Shape;306;p15"/>
            <p:cNvSpPr/>
            <p:nvPr/>
          </p:nvSpPr>
          <p:spPr>
            <a:xfrm>
              <a:off x="-724360" y="4737489"/>
              <a:ext cx="2601249" cy="2930925"/>
            </a:xfrm>
            <a:custGeom>
              <a:avLst/>
              <a:gdLst/>
              <a:ahLst/>
              <a:cxnLst/>
              <a:rect l="l" t="t" r="r" b="b"/>
              <a:pathLst>
                <a:path w="40367" h="45483" extrusionOk="0">
                  <a:moveTo>
                    <a:pt x="145" y="0"/>
                  </a:moveTo>
                  <a:lnTo>
                    <a:pt x="131" y="1309"/>
                  </a:lnTo>
                  <a:cubicBezTo>
                    <a:pt x="66" y="5718"/>
                    <a:pt x="1" y="10285"/>
                    <a:pt x="419" y="14629"/>
                  </a:cubicBezTo>
                  <a:cubicBezTo>
                    <a:pt x="851" y="19313"/>
                    <a:pt x="1924" y="23395"/>
                    <a:pt x="3651" y="27164"/>
                  </a:cubicBezTo>
                  <a:cubicBezTo>
                    <a:pt x="6399" y="33065"/>
                    <a:pt x="11737" y="38089"/>
                    <a:pt x="18712" y="41321"/>
                  </a:cubicBezTo>
                  <a:cubicBezTo>
                    <a:pt x="24600" y="44056"/>
                    <a:pt x="31639" y="45482"/>
                    <a:pt x="39110" y="45482"/>
                  </a:cubicBezTo>
                  <a:cubicBezTo>
                    <a:pt x="39398" y="45482"/>
                    <a:pt x="39680" y="45476"/>
                    <a:pt x="39957" y="45476"/>
                  </a:cubicBezTo>
                  <a:cubicBezTo>
                    <a:pt x="40095" y="45476"/>
                    <a:pt x="40231" y="45478"/>
                    <a:pt x="40367" y="45482"/>
                  </a:cubicBezTo>
                  <a:lnTo>
                    <a:pt x="40367" y="45312"/>
                  </a:lnTo>
                  <a:cubicBezTo>
                    <a:pt x="39914" y="45323"/>
                    <a:pt x="39463" y="45328"/>
                    <a:pt x="39014" y="45328"/>
                  </a:cubicBezTo>
                  <a:cubicBezTo>
                    <a:pt x="31590" y="45328"/>
                    <a:pt x="24625" y="43905"/>
                    <a:pt x="18777" y="41191"/>
                  </a:cubicBezTo>
                  <a:cubicBezTo>
                    <a:pt x="11829" y="37972"/>
                    <a:pt x="6517" y="32960"/>
                    <a:pt x="3795" y="27098"/>
                  </a:cubicBezTo>
                  <a:cubicBezTo>
                    <a:pt x="2068" y="23343"/>
                    <a:pt x="1021" y="19274"/>
                    <a:pt x="576" y="14616"/>
                  </a:cubicBezTo>
                  <a:cubicBezTo>
                    <a:pt x="171" y="10285"/>
                    <a:pt x="236" y="5718"/>
                    <a:pt x="302" y="1309"/>
                  </a:cubicBezTo>
                  <a:lnTo>
                    <a:pt x="3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7" name="Google Shape;307;p15"/>
            <p:cNvSpPr/>
            <p:nvPr/>
          </p:nvSpPr>
          <p:spPr>
            <a:xfrm>
              <a:off x="-683891" y="4780471"/>
              <a:ext cx="2534619" cy="2854176"/>
            </a:xfrm>
            <a:custGeom>
              <a:avLst/>
              <a:gdLst/>
              <a:ahLst/>
              <a:cxnLst/>
              <a:rect l="l" t="t" r="r" b="b"/>
              <a:pathLst>
                <a:path w="39333" h="44292" extrusionOk="0">
                  <a:moveTo>
                    <a:pt x="262" y="1"/>
                  </a:moveTo>
                  <a:cubicBezTo>
                    <a:pt x="132" y="5234"/>
                    <a:pt x="1" y="10625"/>
                    <a:pt x="760" y="15911"/>
                  </a:cubicBezTo>
                  <a:cubicBezTo>
                    <a:pt x="1636" y="21839"/>
                    <a:pt x="3573" y="26876"/>
                    <a:pt x="6556" y="30880"/>
                  </a:cubicBezTo>
                  <a:cubicBezTo>
                    <a:pt x="9880" y="35342"/>
                    <a:pt x="14983" y="39084"/>
                    <a:pt x="20897" y="41374"/>
                  </a:cubicBezTo>
                  <a:cubicBezTo>
                    <a:pt x="25817" y="43297"/>
                    <a:pt x="31443" y="44292"/>
                    <a:pt x="37252" y="44292"/>
                  </a:cubicBezTo>
                  <a:cubicBezTo>
                    <a:pt x="37946" y="44292"/>
                    <a:pt x="38626" y="44266"/>
                    <a:pt x="39333" y="44253"/>
                  </a:cubicBezTo>
                  <a:lnTo>
                    <a:pt x="39333" y="44096"/>
                  </a:lnTo>
                  <a:cubicBezTo>
                    <a:pt x="38651" y="44123"/>
                    <a:pt x="37971" y="44137"/>
                    <a:pt x="37293" y="44137"/>
                  </a:cubicBezTo>
                  <a:cubicBezTo>
                    <a:pt x="31498" y="44137"/>
                    <a:pt x="25896" y="43140"/>
                    <a:pt x="20975" y="41230"/>
                  </a:cubicBezTo>
                  <a:cubicBezTo>
                    <a:pt x="15087" y="38940"/>
                    <a:pt x="10023" y="35224"/>
                    <a:pt x="6700" y="30776"/>
                  </a:cubicBezTo>
                  <a:cubicBezTo>
                    <a:pt x="3730" y="26785"/>
                    <a:pt x="1793" y="21786"/>
                    <a:pt x="930" y="15885"/>
                  </a:cubicBezTo>
                  <a:cubicBezTo>
                    <a:pt x="145" y="10612"/>
                    <a:pt x="289" y="5221"/>
                    <a:pt x="4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8" name="Google Shape;308;p15"/>
            <p:cNvSpPr/>
            <p:nvPr/>
          </p:nvSpPr>
          <p:spPr>
            <a:xfrm>
              <a:off x="-645936" y="4786399"/>
              <a:ext cx="2521988" cy="2812033"/>
            </a:xfrm>
            <a:custGeom>
              <a:avLst/>
              <a:gdLst/>
              <a:ahLst/>
              <a:cxnLst/>
              <a:rect l="l" t="t" r="r" b="b"/>
              <a:pathLst>
                <a:path w="39137" h="43638" extrusionOk="0">
                  <a:moveTo>
                    <a:pt x="223" y="0"/>
                  </a:moveTo>
                  <a:cubicBezTo>
                    <a:pt x="0" y="6660"/>
                    <a:pt x="40" y="13752"/>
                    <a:pt x="2055" y="20543"/>
                  </a:cubicBezTo>
                  <a:cubicBezTo>
                    <a:pt x="4227" y="27910"/>
                    <a:pt x="8610" y="33968"/>
                    <a:pt x="14407" y="37631"/>
                  </a:cubicBezTo>
                  <a:cubicBezTo>
                    <a:pt x="16566" y="38992"/>
                    <a:pt x="19039" y="40144"/>
                    <a:pt x="21983" y="41125"/>
                  </a:cubicBezTo>
                  <a:cubicBezTo>
                    <a:pt x="26929" y="42774"/>
                    <a:pt x="32332" y="43637"/>
                    <a:pt x="37645" y="43637"/>
                  </a:cubicBezTo>
                  <a:cubicBezTo>
                    <a:pt x="38142" y="43637"/>
                    <a:pt x="38652" y="43624"/>
                    <a:pt x="39136" y="43598"/>
                  </a:cubicBezTo>
                  <a:lnTo>
                    <a:pt x="39136" y="43428"/>
                  </a:lnTo>
                  <a:cubicBezTo>
                    <a:pt x="38629" y="43444"/>
                    <a:pt x="38121" y="43452"/>
                    <a:pt x="37612" y="43452"/>
                  </a:cubicBezTo>
                  <a:cubicBezTo>
                    <a:pt x="32328" y="43452"/>
                    <a:pt x="26963" y="42589"/>
                    <a:pt x="22022" y="40942"/>
                  </a:cubicBezTo>
                  <a:cubicBezTo>
                    <a:pt x="19104" y="39960"/>
                    <a:pt x="16631" y="38835"/>
                    <a:pt x="14485" y="37474"/>
                  </a:cubicBezTo>
                  <a:cubicBezTo>
                    <a:pt x="8728" y="33824"/>
                    <a:pt x="4384" y="27792"/>
                    <a:pt x="2199" y="20478"/>
                  </a:cubicBezTo>
                  <a:cubicBezTo>
                    <a:pt x="210" y="13726"/>
                    <a:pt x="144" y="6647"/>
                    <a:pt x="39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9" name="Google Shape;309;p15"/>
            <p:cNvSpPr/>
            <p:nvPr/>
          </p:nvSpPr>
          <p:spPr>
            <a:xfrm>
              <a:off x="-600377" y="4792263"/>
              <a:ext cx="2484033" cy="2768214"/>
            </a:xfrm>
            <a:custGeom>
              <a:avLst/>
              <a:gdLst/>
              <a:ahLst/>
              <a:cxnLst/>
              <a:rect l="l" t="t" r="r" b="b"/>
              <a:pathLst>
                <a:path w="38548" h="42958" extrusionOk="0">
                  <a:moveTo>
                    <a:pt x="0" y="1"/>
                  </a:moveTo>
                  <a:cubicBezTo>
                    <a:pt x="92" y="5575"/>
                    <a:pt x="209" y="11345"/>
                    <a:pt x="1387" y="16945"/>
                  </a:cubicBezTo>
                  <a:cubicBezTo>
                    <a:pt x="2722" y="23239"/>
                    <a:pt x="5273" y="28434"/>
                    <a:pt x="8989" y="32398"/>
                  </a:cubicBezTo>
                  <a:cubicBezTo>
                    <a:pt x="12378" y="36010"/>
                    <a:pt x="17010" y="38875"/>
                    <a:pt x="22375" y="40668"/>
                  </a:cubicBezTo>
                  <a:cubicBezTo>
                    <a:pt x="26915" y="42199"/>
                    <a:pt x="31926" y="42957"/>
                    <a:pt x="37265" y="42957"/>
                  </a:cubicBezTo>
                  <a:cubicBezTo>
                    <a:pt x="37697" y="42957"/>
                    <a:pt x="38115" y="42957"/>
                    <a:pt x="38547" y="42944"/>
                  </a:cubicBezTo>
                  <a:lnTo>
                    <a:pt x="38547" y="42787"/>
                  </a:lnTo>
                  <a:cubicBezTo>
                    <a:pt x="38125" y="42797"/>
                    <a:pt x="37704" y="42802"/>
                    <a:pt x="37286" y="42802"/>
                  </a:cubicBezTo>
                  <a:cubicBezTo>
                    <a:pt x="31939" y="42802"/>
                    <a:pt x="26940" y="42028"/>
                    <a:pt x="22414" y="40511"/>
                  </a:cubicBezTo>
                  <a:cubicBezTo>
                    <a:pt x="17062" y="38705"/>
                    <a:pt x="12470" y="35866"/>
                    <a:pt x="9107" y="32280"/>
                  </a:cubicBezTo>
                  <a:cubicBezTo>
                    <a:pt x="5430" y="28342"/>
                    <a:pt x="2879" y="23174"/>
                    <a:pt x="1544" y="16906"/>
                  </a:cubicBezTo>
                  <a:cubicBezTo>
                    <a:pt x="366" y="11332"/>
                    <a:pt x="262" y="5575"/>
                    <a:pt x="1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0" name="Google Shape;310;p15"/>
            <p:cNvSpPr/>
            <p:nvPr/>
          </p:nvSpPr>
          <p:spPr>
            <a:xfrm>
              <a:off x="-573441" y="4797354"/>
              <a:ext cx="2437701" cy="2736122"/>
            </a:xfrm>
            <a:custGeom>
              <a:avLst/>
              <a:gdLst/>
              <a:ahLst/>
              <a:cxnLst/>
              <a:rect l="l" t="t" r="r" b="b"/>
              <a:pathLst>
                <a:path w="37829" h="42460" extrusionOk="0">
                  <a:moveTo>
                    <a:pt x="1" y="0"/>
                  </a:moveTo>
                  <a:cubicBezTo>
                    <a:pt x="171" y="5561"/>
                    <a:pt x="629" y="12823"/>
                    <a:pt x="2618" y="19784"/>
                  </a:cubicBezTo>
                  <a:cubicBezTo>
                    <a:pt x="3285" y="22126"/>
                    <a:pt x="4005" y="24010"/>
                    <a:pt x="4881" y="25685"/>
                  </a:cubicBezTo>
                  <a:cubicBezTo>
                    <a:pt x="7760" y="31246"/>
                    <a:pt x="12300" y="35669"/>
                    <a:pt x="18044" y="38443"/>
                  </a:cubicBezTo>
                  <a:cubicBezTo>
                    <a:pt x="23396" y="41034"/>
                    <a:pt x="30265" y="42460"/>
                    <a:pt x="37410" y="42460"/>
                  </a:cubicBezTo>
                  <a:lnTo>
                    <a:pt x="37828" y="42460"/>
                  </a:lnTo>
                  <a:lnTo>
                    <a:pt x="37828" y="42290"/>
                  </a:lnTo>
                  <a:cubicBezTo>
                    <a:pt x="37698" y="42291"/>
                    <a:pt x="37568" y="42291"/>
                    <a:pt x="37438" y="42291"/>
                  </a:cubicBezTo>
                  <a:cubicBezTo>
                    <a:pt x="30303" y="42291"/>
                    <a:pt x="23456" y="40882"/>
                    <a:pt x="18110" y="38299"/>
                  </a:cubicBezTo>
                  <a:cubicBezTo>
                    <a:pt x="12405" y="35538"/>
                    <a:pt x="7865" y="31155"/>
                    <a:pt x="5025" y="25607"/>
                  </a:cubicBezTo>
                  <a:cubicBezTo>
                    <a:pt x="4162" y="23932"/>
                    <a:pt x="3455" y="22061"/>
                    <a:pt x="2788" y="19745"/>
                  </a:cubicBezTo>
                  <a:cubicBezTo>
                    <a:pt x="786" y="12784"/>
                    <a:pt x="328" y="5535"/>
                    <a:pt x="1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1" name="Google Shape;311;p15"/>
            <p:cNvSpPr/>
            <p:nvPr/>
          </p:nvSpPr>
          <p:spPr>
            <a:xfrm>
              <a:off x="-532135" y="4784659"/>
              <a:ext cx="2437701" cy="2720141"/>
            </a:xfrm>
            <a:custGeom>
              <a:avLst/>
              <a:gdLst/>
              <a:ahLst/>
              <a:cxnLst/>
              <a:rect l="l" t="t" r="r" b="b"/>
              <a:pathLst>
                <a:path w="37829" h="42212" extrusionOk="0">
                  <a:moveTo>
                    <a:pt x="158" y="1"/>
                  </a:moveTo>
                  <a:lnTo>
                    <a:pt x="1" y="14"/>
                  </a:lnTo>
                  <a:cubicBezTo>
                    <a:pt x="420" y="7197"/>
                    <a:pt x="851" y="14643"/>
                    <a:pt x="3403" y="21617"/>
                  </a:cubicBezTo>
                  <a:cubicBezTo>
                    <a:pt x="6268" y="29454"/>
                    <a:pt x="11515" y="35447"/>
                    <a:pt x="18202" y="38483"/>
                  </a:cubicBezTo>
                  <a:cubicBezTo>
                    <a:pt x="20622" y="39595"/>
                    <a:pt x="23422" y="40419"/>
                    <a:pt x="27230" y="41139"/>
                  </a:cubicBezTo>
                  <a:cubicBezTo>
                    <a:pt x="30148" y="41688"/>
                    <a:pt x="33236" y="42212"/>
                    <a:pt x="36507" y="42212"/>
                  </a:cubicBezTo>
                  <a:cubicBezTo>
                    <a:pt x="36965" y="42212"/>
                    <a:pt x="37410" y="42212"/>
                    <a:pt x="37828" y="42160"/>
                  </a:cubicBezTo>
                  <a:lnTo>
                    <a:pt x="37828" y="42003"/>
                  </a:lnTo>
                  <a:cubicBezTo>
                    <a:pt x="37369" y="42025"/>
                    <a:pt x="36914" y="42035"/>
                    <a:pt x="36461" y="42035"/>
                  </a:cubicBezTo>
                  <a:cubicBezTo>
                    <a:pt x="33213" y="42035"/>
                    <a:pt x="30137" y="41496"/>
                    <a:pt x="27243" y="40956"/>
                  </a:cubicBezTo>
                  <a:cubicBezTo>
                    <a:pt x="23435" y="40236"/>
                    <a:pt x="20675" y="39412"/>
                    <a:pt x="18254" y="38326"/>
                  </a:cubicBezTo>
                  <a:cubicBezTo>
                    <a:pt x="11607" y="35316"/>
                    <a:pt x="6399" y="29363"/>
                    <a:pt x="3547" y="21551"/>
                  </a:cubicBezTo>
                  <a:cubicBezTo>
                    <a:pt x="1008" y="14590"/>
                    <a:pt x="577" y="7184"/>
                    <a:pt x="1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2" name="Google Shape;312;p15"/>
            <p:cNvSpPr/>
            <p:nvPr/>
          </p:nvSpPr>
          <p:spPr>
            <a:xfrm>
              <a:off x="-484063" y="4777958"/>
              <a:ext cx="2360115" cy="2691465"/>
            </a:xfrm>
            <a:custGeom>
              <a:avLst/>
              <a:gdLst/>
              <a:ahLst/>
              <a:cxnLst/>
              <a:rect l="l" t="t" r="r" b="b"/>
              <a:pathLst>
                <a:path w="36625" h="41767" extrusionOk="0">
                  <a:moveTo>
                    <a:pt x="1" y="0"/>
                  </a:moveTo>
                  <a:cubicBezTo>
                    <a:pt x="328" y="7380"/>
                    <a:pt x="694" y="15008"/>
                    <a:pt x="3534" y="22100"/>
                  </a:cubicBezTo>
                  <a:cubicBezTo>
                    <a:pt x="4999" y="25685"/>
                    <a:pt x="7040" y="29048"/>
                    <a:pt x="9644" y="32097"/>
                  </a:cubicBezTo>
                  <a:cubicBezTo>
                    <a:pt x="11110" y="33811"/>
                    <a:pt x="12470" y="35093"/>
                    <a:pt x="13910" y="36088"/>
                  </a:cubicBezTo>
                  <a:cubicBezTo>
                    <a:pt x="15925" y="37475"/>
                    <a:pt x="18358" y="38574"/>
                    <a:pt x="21826" y="39607"/>
                  </a:cubicBezTo>
                  <a:cubicBezTo>
                    <a:pt x="26576" y="41020"/>
                    <a:pt x="31378" y="41766"/>
                    <a:pt x="35761" y="41766"/>
                  </a:cubicBezTo>
                  <a:lnTo>
                    <a:pt x="36624" y="41753"/>
                  </a:lnTo>
                  <a:lnTo>
                    <a:pt x="36624" y="41596"/>
                  </a:lnTo>
                  <a:cubicBezTo>
                    <a:pt x="36314" y="41604"/>
                    <a:pt x="36002" y="41608"/>
                    <a:pt x="35688" y="41608"/>
                  </a:cubicBezTo>
                  <a:cubicBezTo>
                    <a:pt x="31343" y="41608"/>
                    <a:pt x="26588" y="40853"/>
                    <a:pt x="21878" y="39450"/>
                  </a:cubicBezTo>
                  <a:cubicBezTo>
                    <a:pt x="18437" y="38417"/>
                    <a:pt x="16003" y="37344"/>
                    <a:pt x="14001" y="35957"/>
                  </a:cubicBezTo>
                  <a:cubicBezTo>
                    <a:pt x="12562" y="34949"/>
                    <a:pt x="11227" y="33693"/>
                    <a:pt x="9762" y="31992"/>
                  </a:cubicBezTo>
                  <a:cubicBezTo>
                    <a:pt x="7184" y="28970"/>
                    <a:pt x="5143" y="25620"/>
                    <a:pt x="3704" y="22035"/>
                  </a:cubicBezTo>
                  <a:cubicBezTo>
                    <a:pt x="851" y="14969"/>
                    <a:pt x="511" y="7367"/>
                    <a:pt x="1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3" name="Google Shape;313;p15"/>
            <p:cNvSpPr/>
            <p:nvPr/>
          </p:nvSpPr>
          <p:spPr>
            <a:xfrm>
              <a:off x="-434315" y="4791426"/>
              <a:ext cx="2325511" cy="2630763"/>
            </a:xfrm>
            <a:custGeom>
              <a:avLst/>
              <a:gdLst/>
              <a:ahLst/>
              <a:cxnLst/>
              <a:rect l="l" t="t" r="r" b="b"/>
              <a:pathLst>
                <a:path w="36088" h="40825" extrusionOk="0">
                  <a:moveTo>
                    <a:pt x="1" y="1"/>
                  </a:moveTo>
                  <a:cubicBezTo>
                    <a:pt x="105" y="7223"/>
                    <a:pt x="773" y="12627"/>
                    <a:pt x="2160" y="17534"/>
                  </a:cubicBezTo>
                  <a:cubicBezTo>
                    <a:pt x="3939" y="23841"/>
                    <a:pt x="6949" y="29101"/>
                    <a:pt x="11070" y="33196"/>
                  </a:cubicBezTo>
                  <a:cubicBezTo>
                    <a:pt x="12169" y="34282"/>
                    <a:pt x="13151" y="35107"/>
                    <a:pt x="14184" y="35761"/>
                  </a:cubicBezTo>
                  <a:cubicBezTo>
                    <a:pt x="15676" y="36703"/>
                    <a:pt x="17377" y="37396"/>
                    <a:pt x="18686" y="37881"/>
                  </a:cubicBezTo>
                  <a:cubicBezTo>
                    <a:pt x="23932" y="39843"/>
                    <a:pt x="29022" y="40825"/>
                    <a:pt x="33864" y="40825"/>
                  </a:cubicBezTo>
                  <a:cubicBezTo>
                    <a:pt x="34596" y="40825"/>
                    <a:pt x="35329" y="40798"/>
                    <a:pt x="36088" y="40759"/>
                  </a:cubicBezTo>
                  <a:lnTo>
                    <a:pt x="36062" y="40602"/>
                  </a:lnTo>
                  <a:cubicBezTo>
                    <a:pt x="35325" y="40650"/>
                    <a:pt x="34582" y="40674"/>
                    <a:pt x="33832" y="40674"/>
                  </a:cubicBezTo>
                  <a:cubicBezTo>
                    <a:pt x="29030" y="40674"/>
                    <a:pt x="23970" y="39695"/>
                    <a:pt x="18764" y="37737"/>
                  </a:cubicBezTo>
                  <a:cubicBezTo>
                    <a:pt x="17469" y="37252"/>
                    <a:pt x="15781" y="36559"/>
                    <a:pt x="14302" y="35617"/>
                  </a:cubicBezTo>
                  <a:cubicBezTo>
                    <a:pt x="13282" y="34963"/>
                    <a:pt x="12300" y="34151"/>
                    <a:pt x="11201" y="33078"/>
                  </a:cubicBezTo>
                  <a:cubicBezTo>
                    <a:pt x="7093" y="29022"/>
                    <a:pt x="4109" y="23775"/>
                    <a:pt x="2330" y="17508"/>
                  </a:cubicBezTo>
                  <a:cubicBezTo>
                    <a:pt x="930" y="12601"/>
                    <a:pt x="262" y="7223"/>
                    <a:pt x="1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4" name="Google Shape;314;p15"/>
            <p:cNvSpPr/>
            <p:nvPr/>
          </p:nvSpPr>
          <p:spPr>
            <a:xfrm>
              <a:off x="-404802" y="4788075"/>
              <a:ext cx="2237872" cy="2590295"/>
            </a:xfrm>
            <a:custGeom>
              <a:avLst/>
              <a:gdLst/>
              <a:ahLst/>
              <a:cxnLst/>
              <a:rect l="l" t="t" r="r" b="b"/>
              <a:pathLst>
                <a:path w="34728" h="40197" extrusionOk="0">
                  <a:moveTo>
                    <a:pt x="145" y="0"/>
                  </a:moveTo>
                  <a:cubicBezTo>
                    <a:pt x="1" y="12719"/>
                    <a:pt x="3154" y="23186"/>
                    <a:pt x="9539" y="31076"/>
                  </a:cubicBezTo>
                  <a:cubicBezTo>
                    <a:pt x="10809" y="32659"/>
                    <a:pt x="11921" y="33732"/>
                    <a:pt x="13138" y="34609"/>
                  </a:cubicBezTo>
                  <a:cubicBezTo>
                    <a:pt x="15087" y="35996"/>
                    <a:pt x="17456" y="36860"/>
                    <a:pt x="19536" y="37566"/>
                  </a:cubicBezTo>
                  <a:cubicBezTo>
                    <a:pt x="23435" y="38888"/>
                    <a:pt x="27949" y="40196"/>
                    <a:pt x="32581" y="40196"/>
                  </a:cubicBezTo>
                  <a:cubicBezTo>
                    <a:pt x="33301" y="40196"/>
                    <a:pt x="34021" y="40170"/>
                    <a:pt x="34727" y="40078"/>
                  </a:cubicBezTo>
                  <a:lnTo>
                    <a:pt x="34714" y="39921"/>
                  </a:lnTo>
                  <a:cubicBezTo>
                    <a:pt x="33990" y="39991"/>
                    <a:pt x="33266" y="40023"/>
                    <a:pt x="32544" y="40023"/>
                  </a:cubicBezTo>
                  <a:cubicBezTo>
                    <a:pt x="27949" y="40023"/>
                    <a:pt x="23454" y="38719"/>
                    <a:pt x="19575" y="37396"/>
                  </a:cubicBezTo>
                  <a:cubicBezTo>
                    <a:pt x="17521" y="36703"/>
                    <a:pt x="15166" y="35826"/>
                    <a:pt x="13229" y="34452"/>
                  </a:cubicBezTo>
                  <a:cubicBezTo>
                    <a:pt x="12038" y="33602"/>
                    <a:pt x="10939" y="32529"/>
                    <a:pt x="9670" y="30958"/>
                  </a:cubicBezTo>
                  <a:cubicBezTo>
                    <a:pt x="3311" y="23108"/>
                    <a:pt x="171" y="12692"/>
                    <a:pt x="31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5" name="Google Shape;315;p15"/>
            <p:cNvSpPr/>
            <p:nvPr/>
          </p:nvSpPr>
          <p:spPr>
            <a:xfrm>
              <a:off x="-365171" y="4815011"/>
              <a:ext cx="2236132" cy="2522053"/>
            </a:xfrm>
            <a:custGeom>
              <a:avLst/>
              <a:gdLst/>
              <a:ahLst/>
              <a:cxnLst/>
              <a:rect l="l" t="t" r="r" b="b"/>
              <a:pathLst>
                <a:path w="34701" h="39138" extrusionOk="0">
                  <a:moveTo>
                    <a:pt x="1" y="1"/>
                  </a:moveTo>
                  <a:cubicBezTo>
                    <a:pt x="118" y="8571"/>
                    <a:pt x="1623" y="16003"/>
                    <a:pt x="4620" y="22716"/>
                  </a:cubicBezTo>
                  <a:cubicBezTo>
                    <a:pt x="6334" y="26602"/>
                    <a:pt x="9422" y="30658"/>
                    <a:pt x="12667" y="33314"/>
                  </a:cubicBezTo>
                  <a:cubicBezTo>
                    <a:pt x="15218" y="35408"/>
                    <a:pt x="18555" y="36429"/>
                    <a:pt x="22336" y="37462"/>
                  </a:cubicBezTo>
                  <a:cubicBezTo>
                    <a:pt x="26549" y="38601"/>
                    <a:pt x="29938" y="39137"/>
                    <a:pt x="33039" y="39137"/>
                  </a:cubicBezTo>
                  <a:cubicBezTo>
                    <a:pt x="33615" y="39137"/>
                    <a:pt x="34178" y="39124"/>
                    <a:pt x="34701" y="39072"/>
                  </a:cubicBezTo>
                  <a:lnTo>
                    <a:pt x="34675" y="38915"/>
                  </a:lnTo>
                  <a:cubicBezTo>
                    <a:pt x="34132" y="38949"/>
                    <a:pt x="33584" y="38966"/>
                    <a:pt x="33028" y="38966"/>
                  </a:cubicBezTo>
                  <a:cubicBezTo>
                    <a:pt x="29932" y="38966"/>
                    <a:pt x="26565" y="38434"/>
                    <a:pt x="22362" y="37292"/>
                  </a:cubicBezTo>
                  <a:cubicBezTo>
                    <a:pt x="18607" y="36285"/>
                    <a:pt x="15283" y="35264"/>
                    <a:pt x="12758" y="33184"/>
                  </a:cubicBezTo>
                  <a:cubicBezTo>
                    <a:pt x="9539" y="30540"/>
                    <a:pt x="6478" y="26497"/>
                    <a:pt x="4763" y="22650"/>
                  </a:cubicBezTo>
                  <a:cubicBezTo>
                    <a:pt x="1793" y="15964"/>
                    <a:pt x="289" y="8558"/>
                    <a:pt x="1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6" name="Google Shape;316;p15"/>
            <p:cNvSpPr/>
            <p:nvPr/>
          </p:nvSpPr>
          <p:spPr>
            <a:xfrm>
              <a:off x="-328891" y="4801543"/>
              <a:ext cx="2245412" cy="2494150"/>
            </a:xfrm>
            <a:custGeom>
              <a:avLst/>
              <a:gdLst/>
              <a:ahLst/>
              <a:cxnLst/>
              <a:rect l="l" t="t" r="r" b="b"/>
              <a:pathLst>
                <a:path w="34845" h="38705" extrusionOk="0">
                  <a:moveTo>
                    <a:pt x="144" y="1"/>
                  </a:moveTo>
                  <a:cubicBezTo>
                    <a:pt x="0" y="8990"/>
                    <a:pt x="2028" y="17691"/>
                    <a:pt x="6032" y="25162"/>
                  </a:cubicBezTo>
                  <a:cubicBezTo>
                    <a:pt x="7144" y="27243"/>
                    <a:pt x="8688" y="29258"/>
                    <a:pt x="10612" y="31168"/>
                  </a:cubicBezTo>
                  <a:cubicBezTo>
                    <a:pt x="14119" y="34662"/>
                    <a:pt x="19614" y="37004"/>
                    <a:pt x="26928" y="38182"/>
                  </a:cubicBezTo>
                  <a:cubicBezTo>
                    <a:pt x="28525" y="38456"/>
                    <a:pt x="30474" y="38705"/>
                    <a:pt x="32555" y="38705"/>
                  </a:cubicBezTo>
                  <a:cubicBezTo>
                    <a:pt x="33301" y="38705"/>
                    <a:pt x="34073" y="38666"/>
                    <a:pt x="34845" y="38587"/>
                  </a:cubicBezTo>
                  <a:lnTo>
                    <a:pt x="34818" y="38417"/>
                  </a:lnTo>
                  <a:cubicBezTo>
                    <a:pt x="34054" y="38501"/>
                    <a:pt x="33289" y="38537"/>
                    <a:pt x="32538" y="38537"/>
                  </a:cubicBezTo>
                  <a:cubicBezTo>
                    <a:pt x="30486" y="38537"/>
                    <a:pt x="28535" y="38273"/>
                    <a:pt x="26955" y="38024"/>
                  </a:cubicBezTo>
                  <a:cubicBezTo>
                    <a:pt x="19680" y="36860"/>
                    <a:pt x="14210" y="34505"/>
                    <a:pt x="10730" y="31050"/>
                  </a:cubicBezTo>
                  <a:cubicBezTo>
                    <a:pt x="8819" y="29140"/>
                    <a:pt x="7275" y="27151"/>
                    <a:pt x="6189" y="25084"/>
                  </a:cubicBezTo>
                  <a:cubicBezTo>
                    <a:pt x="2198" y="17639"/>
                    <a:pt x="170" y="8964"/>
                    <a:pt x="3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7" name="Google Shape;317;p15"/>
            <p:cNvSpPr/>
            <p:nvPr/>
          </p:nvSpPr>
          <p:spPr>
            <a:xfrm>
              <a:off x="-296027" y="4788912"/>
              <a:ext cx="2151007" cy="2464637"/>
            </a:xfrm>
            <a:custGeom>
              <a:avLst/>
              <a:gdLst/>
              <a:ahLst/>
              <a:cxnLst/>
              <a:rect l="l" t="t" r="r" b="b"/>
              <a:pathLst>
                <a:path w="33380" h="38247" extrusionOk="0">
                  <a:moveTo>
                    <a:pt x="354" y="0"/>
                  </a:moveTo>
                  <a:cubicBezTo>
                    <a:pt x="1" y="7877"/>
                    <a:pt x="1636" y="15885"/>
                    <a:pt x="5090" y="23147"/>
                  </a:cubicBezTo>
                  <a:cubicBezTo>
                    <a:pt x="7001" y="27164"/>
                    <a:pt x="9081" y="30016"/>
                    <a:pt x="11633" y="32058"/>
                  </a:cubicBezTo>
                  <a:cubicBezTo>
                    <a:pt x="14459" y="34321"/>
                    <a:pt x="18254" y="35983"/>
                    <a:pt x="23579" y="37226"/>
                  </a:cubicBezTo>
                  <a:cubicBezTo>
                    <a:pt x="25738" y="37710"/>
                    <a:pt x="28446" y="38247"/>
                    <a:pt x="31260" y="38247"/>
                  </a:cubicBezTo>
                  <a:cubicBezTo>
                    <a:pt x="31953" y="38247"/>
                    <a:pt x="32673" y="38220"/>
                    <a:pt x="33379" y="38142"/>
                  </a:cubicBezTo>
                  <a:lnTo>
                    <a:pt x="33366" y="37972"/>
                  </a:lnTo>
                  <a:cubicBezTo>
                    <a:pt x="32666" y="38044"/>
                    <a:pt x="31967" y="38076"/>
                    <a:pt x="31275" y="38076"/>
                  </a:cubicBezTo>
                  <a:cubicBezTo>
                    <a:pt x="28463" y="38076"/>
                    <a:pt x="25771" y="37547"/>
                    <a:pt x="23618" y="37043"/>
                  </a:cubicBezTo>
                  <a:cubicBezTo>
                    <a:pt x="18319" y="35800"/>
                    <a:pt x="14538" y="34164"/>
                    <a:pt x="11724" y="31914"/>
                  </a:cubicBezTo>
                  <a:cubicBezTo>
                    <a:pt x="9212" y="29886"/>
                    <a:pt x="7132" y="27072"/>
                    <a:pt x="5234" y="23055"/>
                  </a:cubicBezTo>
                  <a:cubicBezTo>
                    <a:pt x="1793" y="15833"/>
                    <a:pt x="158" y="7851"/>
                    <a:pt x="52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8" name="Google Shape;318;p15"/>
            <p:cNvSpPr/>
            <p:nvPr/>
          </p:nvSpPr>
          <p:spPr>
            <a:xfrm>
              <a:off x="-242091" y="4788075"/>
              <a:ext cx="2088629" cy="2423331"/>
            </a:xfrm>
            <a:custGeom>
              <a:avLst/>
              <a:gdLst/>
              <a:ahLst/>
              <a:cxnLst/>
              <a:rect l="l" t="t" r="r" b="b"/>
              <a:pathLst>
                <a:path w="32412" h="37606" extrusionOk="0">
                  <a:moveTo>
                    <a:pt x="263" y="0"/>
                  </a:moveTo>
                  <a:cubicBezTo>
                    <a:pt x="1" y="9709"/>
                    <a:pt x="2238" y="18816"/>
                    <a:pt x="6726" y="26313"/>
                  </a:cubicBezTo>
                  <a:cubicBezTo>
                    <a:pt x="7655" y="27831"/>
                    <a:pt x="8454" y="28930"/>
                    <a:pt x="9317" y="29872"/>
                  </a:cubicBezTo>
                  <a:cubicBezTo>
                    <a:pt x="11843" y="32594"/>
                    <a:pt x="15545" y="34622"/>
                    <a:pt x="20688" y="36088"/>
                  </a:cubicBezTo>
                  <a:cubicBezTo>
                    <a:pt x="24207" y="37108"/>
                    <a:pt x="27557" y="37605"/>
                    <a:pt x="30658" y="37605"/>
                  </a:cubicBezTo>
                  <a:cubicBezTo>
                    <a:pt x="31247" y="37605"/>
                    <a:pt x="31823" y="37592"/>
                    <a:pt x="32412" y="37553"/>
                  </a:cubicBezTo>
                  <a:lnTo>
                    <a:pt x="32398" y="37383"/>
                  </a:lnTo>
                  <a:cubicBezTo>
                    <a:pt x="31834" y="37418"/>
                    <a:pt x="31261" y="37436"/>
                    <a:pt x="30681" y="37436"/>
                  </a:cubicBezTo>
                  <a:cubicBezTo>
                    <a:pt x="27571" y="37436"/>
                    <a:pt x="24231" y="36934"/>
                    <a:pt x="20714" y="35931"/>
                  </a:cubicBezTo>
                  <a:cubicBezTo>
                    <a:pt x="15611" y="34478"/>
                    <a:pt x="11921" y="32463"/>
                    <a:pt x="9435" y="29768"/>
                  </a:cubicBezTo>
                  <a:cubicBezTo>
                    <a:pt x="8584" y="28826"/>
                    <a:pt x="7786" y="27740"/>
                    <a:pt x="6883" y="26235"/>
                  </a:cubicBezTo>
                  <a:cubicBezTo>
                    <a:pt x="2382" y="18751"/>
                    <a:pt x="158" y="9683"/>
                    <a:pt x="42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9" name="Google Shape;319;p15"/>
            <p:cNvSpPr/>
            <p:nvPr/>
          </p:nvSpPr>
          <p:spPr>
            <a:xfrm>
              <a:off x="-208324" y="4797354"/>
              <a:ext cx="2065818" cy="2377772"/>
            </a:xfrm>
            <a:custGeom>
              <a:avLst/>
              <a:gdLst/>
              <a:ahLst/>
              <a:cxnLst/>
              <a:rect l="l" t="t" r="r" b="b"/>
              <a:pathLst>
                <a:path w="32058" h="36899" extrusionOk="0">
                  <a:moveTo>
                    <a:pt x="341" y="0"/>
                  </a:moveTo>
                  <a:cubicBezTo>
                    <a:pt x="0" y="8518"/>
                    <a:pt x="2055" y="17076"/>
                    <a:pt x="6320" y="24704"/>
                  </a:cubicBezTo>
                  <a:cubicBezTo>
                    <a:pt x="7406" y="26640"/>
                    <a:pt x="8911" y="29074"/>
                    <a:pt x="11188" y="30958"/>
                  </a:cubicBezTo>
                  <a:cubicBezTo>
                    <a:pt x="14001" y="33287"/>
                    <a:pt x="17691" y="34544"/>
                    <a:pt x="20609" y="35381"/>
                  </a:cubicBezTo>
                  <a:cubicBezTo>
                    <a:pt x="23160" y="36114"/>
                    <a:pt x="26392" y="36899"/>
                    <a:pt x="29781" y="36899"/>
                  </a:cubicBezTo>
                  <a:cubicBezTo>
                    <a:pt x="30527" y="36899"/>
                    <a:pt x="31299" y="36860"/>
                    <a:pt x="32058" y="36768"/>
                  </a:cubicBezTo>
                  <a:lnTo>
                    <a:pt x="32031" y="36598"/>
                  </a:lnTo>
                  <a:cubicBezTo>
                    <a:pt x="31266" y="36687"/>
                    <a:pt x="30502" y="36727"/>
                    <a:pt x="29745" y="36727"/>
                  </a:cubicBezTo>
                  <a:cubicBezTo>
                    <a:pt x="26398" y="36727"/>
                    <a:pt x="23188" y="35947"/>
                    <a:pt x="20648" y="35211"/>
                  </a:cubicBezTo>
                  <a:cubicBezTo>
                    <a:pt x="17756" y="34400"/>
                    <a:pt x="14079" y="33130"/>
                    <a:pt x="11292" y="30828"/>
                  </a:cubicBezTo>
                  <a:cubicBezTo>
                    <a:pt x="9042" y="28956"/>
                    <a:pt x="7537" y="26549"/>
                    <a:pt x="6477" y="24625"/>
                  </a:cubicBezTo>
                  <a:cubicBezTo>
                    <a:pt x="2225" y="17010"/>
                    <a:pt x="157" y="8479"/>
                    <a:pt x="49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0" name="Google Shape;320;p15"/>
            <p:cNvSpPr/>
            <p:nvPr/>
          </p:nvSpPr>
          <p:spPr>
            <a:xfrm>
              <a:off x="-166180" y="4792263"/>
              <a:ext cx="2016070" cy="2344907"/>
            </a:xfrm>
            <a:custGeom>
              <a:avLst/>
              <a:gdLst/>
              <a:ahLst/>
              <a:cxnLst/>
              <a:rect l="l" t="t" r="r" b="b"/>
              <a:pathLst>
                <a:path w="31286" h="36389" extrusionOk="0">
                  <a:moveTo>
                    <a:pt x="210" y="1"/>
                  </a:moveTo>
                  <a:cubicBezTo>
                    <a:pt x="1" y="9369"/>
                    <a:pt x="2591" y="18672"/>
                    <a:pt x="7694" y="26903"/>
                  </a:cubicBezTo>
                  <a:cubicBezTo>
                    <a:pt x="8414" y="28067"/>
                    <a:pt x="9238" y="29258"/>
                    <a:pt x="10311" y="30226"/>
                  </a:cubicBezTo>
                  <a:cubicBezTo>
                    <a:pt x="11476" y="31273"/>
                    <a:pt x="12928" y="32006"/>
                    <a:pt x="14341" y="32660"/>
                  </a:cubicBezTo>
                  <a:cubicBezTo>
                    <a:pt x="19667" y="35133"/>
                    <a:pt x="24691" y="36389"/>
                    <a:pt x="29284" y="36389"/>
                  </a:cubicBezTo>
                  <a:cubicBezTo>
                    <a:pt x="29951" y="36389"/>
                    <a:pt x="30632" y="36350"/>
                    <a:pt x="31286" y="36337"/>
                  </a:cubicBezTo>
                  <a:lnTo>
                    <a:pt x="31260" y="36180"/>
                  </a:lnTo>
                  <a:cubicBezTo>
                    <a:pt x="30628" y="36230"/>
                    <a:pt x="29986" y="36255"/>
                    <a:pt x="29337" y="36255"/>
                  </a:cubicBezTo>
                  <a:cubicBezTo>
                    <a:pt x="24753" y="36255"/>
                    <a:pt x="19735" y="35004"/>
                    <a:pt x="14407" y="32529"/>
                  </a:cubicBezTo>
                  <a:cubicBezTo>
                    <a:pt x="13020" y="31875"/>
                    <a:pt x="11580" y="31142"/>
                    <a:pt x="10416" y="30108"/>
                  </a:cubicBezTo>
                  <a:cubicBezTo>
                    <a:pt x="9356" y="29153"/>
                    <a:pt x="8532" y="27962"/>
                    <a:pt x="7825" y="26824"/>
                  </a:cubicBezTo>
                  <a:cubicBezTo>
                    <a:pt x="2748" y="18620"/>
                    <a:pt x="158" y="9356"/>
                    <a:pt x="36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1" name="Google Shape;321;p15"/>
            <p:cNvSpPr/>
            <p:nvPr/>
          </p:nvSpPr>
          <p:spPr>
            <a:xfrm>
              <a:off x="-124874" y="4801543"/>
              <a:ext cx="1984043" cy="2286782"/>
            </a:xfrm>
            <a:custGeom>
              <a:avLst/>
              <a:gdLst/>
              <a:ahLst/>
              <a:cxnLst/>
              <a:rect l="l" t="t" r="r" b="b"/>
              <a:pathLst>
                <a:path w="30789" h="35487" extrusionOk="0">
                  <a:moveTo>
                    <a:pt x="223" y="1"/>
                  </a:moveTo>
                  <a:cubicBezTo>
                    <a:pt x="1" y="9356"/>
                    <a:pt x="2670" y="18581"/>
                    <a:pt x="7943" y="26693"/>
                  </a:cubicBezTo>
                  <a:cubicBezTo>
                    <a:pt x="8506" y="27557"/>
                    <a:pt x="9147" y="28486"/>
                    <a:pt x="9945" y="29271"/>
                  </a:cubicBezTo>
                  <a:cubicBezTo>
                    <a:pt x="11698" y="31011"/>
                    <a:pt x="14198" y="32058"/>
                    <a:pt x="16409" y="32908"/>
                  </a:cubicBezTo>
                  <a:cubicBezTo>
                    <a:pt x="19863" y="34230"/>
                    <a:pt x="23789" y="35486"/>
                    <a:pt x="27766" y="35486"/>
                  </a:cubicBezTo>
                  <a:cubicBezTo>
                    <a:pt x="28761" y="35486"/>
                    <a:pt x="29755" y="35408"/>
                    <a:pt x="30789" y="35251"/>
                  </a:cubicBezTo>
                  <a:lnTo>
                    <a:pt x="30750" y="35080"/>
                  </a:lnTo>
                  <a:cubicBezTo>
                    <a:pt x="29759" y="35260"/>
                    <a:pt x="28763" y="35340"/>
                    <a:pt x="27769" y="35340"/>
                  </a:cubicBezTo>
                  <a:cubicBezTo>
                    <a:pt x="23827" y="35340"/>
                    <a:pt x="19915" y="34081"/>
                    <a:pt x="16487" y="32764"/>
                  </a:cubicBezTo>
                  <a:cubicBezTo>
                    <a:pt x="14302" y="31914"/>
                    <a:pt x="11816" y="30880"/>
                    <a:pt x="10076" y="29166"/>
                  </a:cubicBezTo>
                  <a:cubicBezTo>
                    <a:pt x="9278" y="28381"/>
                    <a:pt x="8663" y="27465"/>
                    <a:pt x="8087" y="26589"/>
                  </a:cubicBezTo>
                  <a:cubicBezTo>
                    <a:pt x="2840" y="18515"/>
                    <a:pt x="171" y="9317"/>
                    <a:pt x="3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2" name="Google Shape;322;p15"/>
            <p:cNvSpPr/>
            <p:nvPr/>
          </p:nvSpPr>
          <p:spPr>
            <a:xfrm>
              <a:off x="-85244" y="4788075"/>
              <a:ext cx="1957945" cy="2249600"/>
            </a:xfrm>
            <a:custGeom>
              <a:avLst/>
              <a:gdLst/>
              <a:ahLst/>
              <a:cxnLst/>
              <a:rect l="l" t="t" r="r" b="b"/>
              <a:pathLst>
                <a:path w="30384" h="34910" extrusionOk="0">
                  <a:moveTo>
                    <a:pt x="406" y="0"/>
                  </a:moveTo>
                  <a:cubicBezTo>
                    <a:pt x="1" y="9395"/>
                    <a:pt x="2801" y="19038"/>
                    <a:pt x="8296" y="27098"/>
                  </a:cubicBezTo>
                  <a:cubicBezTo>
                    <a:pt x="8964" y="28080"/>
                    <a:pt x="9762" y="29205"/>
                    <a:pt x="10913" y="30056"/>
                  </a:cubicBezTo>
                  <a:cubicBezTo>
                    <a:pt x="11829" y="30723"/>
                    <a:pt x="12889" y="31207"/>
                    <a:pt x="14001" y="31665"/>
                  </a:cubicBezTo>
                  <a:cubicBezTo>
                    <a:pt x="17783" y="33235"/>
                    <a:pt x="22559" y="34910"/>
                    <a:pt x="27439" y="34910"/>
                  </a:cubicBezTo>
                  <a:cubicBezTo>
                    <a:pt x="28407" y="34910"/>
                    <a:pt x="29389" y="34831"/>
                    <a:pt x="30383" y="34701"/>
                  </a:cubicBezTo>
                  <a:lnTo>
                    <a:pt x="30357" y="34544"/>
                  </a:lnTo>
                  <a:cubicBezTo>
                    <a:pt x="29513" y="34670"/>
                    <a:pt x="28551" y="34767"/>
                    <a:pt x="27420" y="34767"/>
                  </a:cubicBezTo>
                  <a:cubicBezTo>
                    <a:pt x="24450" y="34767"/>
                    <a:pt x="20312" y="34095"/>
                    <a:pt x="14067" y="31508"/>
                  </a:cubicBezTo>
                  <a:cubicBezTo>
                    <a:pt x="12968" y="31050"/>
                    <a:pt x="11908" y="30592"/>
                    <a:pt x="11005" y="29925"/>
                  </a:cubicBezTo>
                  <a:cubicBezTo>
                    <a:pt x="9893" y="29087"/>
                    <a:pt x="9095" y="27975"/>
                    <a:pt x="8427" y="26994"/>
                  </a:cubicBezTo>
                  <a:cubicBezTo>
                    <a:pt x="2945" y="18947"/>
                    <a:pt x="158" y="9369"/>
                    <a:pt x="57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3" name="Google Shape;323;p15"/>
            <p:cNvSpPr/>
            <p:nvPr/>
          </p:nvSpPr>
          <p:spPr>
            <a:xfrm>
              <a:off x="-22866" y="4777120"/>
              <a:ext cx="1864378" cy="2213385"/>
            </a:xfrm>
            <a:custGeom>
              <a:avLst/>
              <a:gdLst/>
              <a:ahLst/>
              <a:cxnLst/>
              <a:rect l="l" t="t" r="r" b="b"/>
              <a:pathLst>
                <a:path w="28932" h="34348" extrusionOk="0">
                  <a:moveTo>
                    <a:pt x="1" y="0"/>
                  </a:moveTo>
                  <a:cubicBezTo>
                    <a:pt x="132" y="9709"/>
                    <a:pt x="2238" y="18018"/>
                    <a:pt x="6282" y="24717"/>
                  </a:cubicBezTo>
                  <a:cubicBezTo>
                    <a:pt x="7198" y="26248"/>
                    <a:pt x="8506" y="28197"/>
                    <a:pt x="10442" y="29637"/>
                  </a:cubicBezTo>
                  <a:cubicBezTo>
                    <a:pt x="11908" y="30710"/>
                    <a:pt x="13622" y="31456"/>
                    <a:pt x="14944" y="31953"/>
                  </a:cubicBezTo>
                  <a:cubicBezTo>
                    <a:pt x="19039" y="33549"/>
                    <a:pt x="22964" y="34347"/>
                    <a:pt x="26628" y="34347"/>
                  </a:cubicBezTo>
                  <a:cubicBezTo>
                    <a:pt x="27400" y="34347"/>
                    <a:pt x="28172" y="34295"/>
                    <a:pt x="28931" y="34229"/>
                  </a:cubicBezTo>
                  <a:lnTo>
                    <a:pt x="28918" y="34072"/>
                  </a:lnTo>
                  <a:cubicBezTo>
                    <a:pt x="28170" y="34143"/>
                    <a:pt x="27409" y="34179"/>
                    <a:pt x="26637" y="34179"/>
                  </a:cubicBezTo>
                  <a:cubicBezTo>
                    <a:pt x="22981" y="34179"/>
                    <a:pt x="19069" y="33386"/>
                    <a:pt x="14996" y="31809"/>
                  </a:cubicBezTo>
                  <a:cubicBezTo>
                    <a:pt x="13674" y="31285"/>
                    <a:pt x="11986" y="30566"/>
                    <a:pt x="10547" y="29506"/>
                  </a:cubicBezTo>
                  <a:cubicBezTo>
                    <a:pt x="8611" y="28080"/>
                    <a:pt x="7328" y="26156"/>
                    <a:pt x="6412" y="24625"/>
                  </a:cubicBezTo>
                  <a:cubicBezTo>
                    <a:pt x="2395" y="17978"/>
                    <a:pt x="289" y="9683"/>
                    <a:pt x="1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4" name="Google Shape;324;p15"/>
            <p:cNvSpPr/>
            <p:nvPr/>
          </p:nvSpPr>
          <p:spPr>
            <a:xfrm>
              <a:off x="12576" y="4793939"/>
              <a:ext cx="1851683" cy="2143403"/>
            </a:xfrm>
            <a:custGeom>
              <a:avLst/>
              <a:gdLst/>
              <a:ahLst/>
              <a:cxnLst/>
              <a:rect l="l" t="t" r="r" b="b"/>
              <a:pathLst>
                <a:path w="28735" h="33262" extrusionOk="0">
                  <a:moveTo>
                    <a:pt x="1" y="1"/>
                  </a:moveTo>
                  <a:cubicBezTo>
                    <a:pt x="210" y="6203"/>
                    <a:pt x="1414" y="12327"/>
                    <a:pt x="3546" y="18241"/>
                  </a:cubicBezTo>
                  <a:cubicBezTo>
                    <a:pt x="4855" y="21865"/>
                    <a:pt x="7171" y="27007"/>
                    <a:pt x="11960" y="29768"/>
                  </a:cubicBezTo>
                  <a:cubicBezTo>
                    <a:pt x="13033" y="30383"/>
                    <a:pt x="14302" y="30933"/>
                    <a:pt x="15938" y="31469"/>
                  </a:cubicBezTo>
                  <a:cubicBezTo>
                    <a:pt x="19549" y="32660"/>
                    <a:pt x="23095" y="33262"/>
                    <a:pt x="26484" y="33262"/>
                  </a:cubicBezTo>
                  <a:cubicBezTo>
                    <a:pt x="27256" y="33262"/>
                    <a:pt x="28002" y="33236"/>
                    <a:pt x="28734" y="33183"/>
                  </a:cubicBezTo>
                  <a:lnTo>
                    <a:pt x="28721" y="33026"/>
                  </a:lnTo>
                  <a:cubicBezTo>
                    <a:pt x="27987" y="33086"/>
                    <a:pt x="27245" y="33115"/>
                    <a:pt x="26495" y="33115"/>
                  </a:cubicBezTo>
                  <a:cubicBezTo>
                    <a:pt x="23119" y="33115"/>
                    <a:pt x="19596" y="32514"/>
                    <a:pt x="15977" y="31325"/>
                  </a:cubicBezTo>
                  <a:cubicBezTo>
                    <a:pt x="14367" y="30789"/>
                    <a:pt x="13098" y="30266"/>
                    <a:pt x="12038" y="29637"/>
                  </a:cubicBezTo>
                  <a:cubicBezTo>
                    <a:pt x="9762" y="28329"/>
                    <a:pt x="6425" y="25712"/>
                    <a:pt x="3703" y="18188"/>
                  </a:cubicBezTo>
                  <a:cubicBezTo>
                    <a:pt x="1571" y="12300"/>
                    <a:pt x="380" y="6177"/>
                    <a:pt x="1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5" name="Google Shape;325;p15"/>
            <p:cNvSpPr/>
            <p:nvPr/>
          </p:nvSpPr>
          <p:spPr>
            <a:xfrm>
              <a:off x="58135" y="4788075"/>
              <a:ext cx="1807800" cy="2110539"/>
            </a:xfrm>
            <a:custGeom>
              <a:avLst/>
              <a:gdLst/>
              <a:ahLst/>
              <a:cxnLst/>
              <a:rect l="l" t="t" r="r" b="b"/>
              <a:pathLst>
                <a:path w="28054" h="32752" extrusionOk="0">
                  <a:moveTo>
                    <a:pt x="0" y="0"/>
                  </a:moveTo>
                  <a:cubicBezTo>
                    <a:pt x="105" y="7144"/>
                    <a:pt x="1688" y="14145"/>
                    <a:pt x="4658" y="20805"/>
                  </a:cubicBezTo>
                  <a:cubicBezTo>
                    <a:pt x="5430" y="22545"/>
                    <a:pt x="6425" y="24547"/>
                    <a:pt x="7929" y="26274"/>
                  </a:cubicBezTo>
                  <a:cubicBezTo>
                    <a:pt x="10075" y="28734"/>
                    <a:pt x="13229" y="30618"/>
                    <a:pt x="17036" y="31678"/>
                  </a:cubicBezTo>
                  <a:cubicBezTo>
                    <a:pt x="19627" y="32398"/>
                    <a:pt x="22440" y="32751"/>
                    <a:pt x="25607" y="32751"/>
                  </a:cubicBezTo>
                  <a:cubicBezTo>
                    <a:pt x="26392" y="32751"/>
                    <a:pt x="27216" y="32738"/>
                    <a:pt x="28053" y="32686"/>
                  </a:cubicBezTo>
                  <a:lnTo>
                    <a:pt x="28027" y="32529"/>
                  </a:lnTo>
                  <a:cubicBezTo>
                    <a:pt x="27219" y="32569"/>
                    <a:pt x="26433" y="32590"/>
                    <a:pt x="25669" y="32590"/>
                  </a:cubicBezTo>
                  <a:cubicBezTo>
                    <a:pt x="22487" y="32590"/>
                    <a:pt x="19673" y="32236"/>
                    <a:pt x="17089" y="31508"/>
                  </a:cubicBezTo>
                  <a:cubicBezTo>
                    <a:pt x="13307" y="30448"/>
                    <a:pt x="10193" y="28603"/>
                    <a:pt x="8060" y="26169"/>
                  </a:cubicBezTo>
                  <a:cubicBezTo>
                    <a:pt x="6569" y="24442"/>
                    <a:pt x="5574" y="22453"/>
                    <a:pt x="4802" y="20739"/>
                  </a:cubicBezTo>
                  <a:cubicBezTo>
                    <a:pt x="1845" y="14105"/>
                    <a:pt x="288" y="7131"/>
                    <a:pt x="1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6" name="Google Shape;326;p15"/>
            <p:cNvSpPr/>
            <p:nvPr/>
          </p:nvSpPr>
          <p:spPr>
            <a:xfrm>
              <a:off x="93513" y="4793939"/>
              <a:ext cx="1747999" cy="2058278"/>
            </a:xfrm>
            <a:custGeom>
              <a:avLst/>
              <a:gdLst/>
              <a:ahLst/>
              <a:cxnLst/>
              <a:rect l="l" t="t" r="r" b="b"/>
              <a:pathLst>
                <a:path w="27126" h="31941" extrusionOk="0">
                  <a:moveTo>
                    <a:pt x="1" y="1"/>
                  </a:moveTo>
                  <a:cubicBezTo>
                    <a:pt x="171" y="5758"/>
                    <a:pt x="1453" y="11842"/>
                    <a:pt x="3848" y="18110"/>
                  </a:cubicBezTo>
                  <a:cubicBezTo>
                    <a:pt x="4842" y="20714"/>
                    <a:pt x="6150" y="23671"/>
                    <a:pt x="8362" y="26052"/>
                  </a:cubicBezTo>
                  <a:cubicBezTo>
                    <a:pt x="10481" y="28342"/>
                    <a:pt x="13517" y="30135"/>
                    <a:pt x="16880" y="31077"/>
                  </a:cubicBezTo>
                  <a:cubicBezTo>
                    <a:pt x="18908" y="31653"/>
                    <a:pt x="21080" y="31940"/>
                    <a:pt x="23304" y="31940"/>
                  </a:cubicBezTo>
                  <a:cubicBezTo>
                    <a:pt x="24587" y="31940"/>
                    <a:pt x="25869" y="31849"/>
                    <a:pt x="27125" y="31653"/>
                  </a:cubicBezTo>
                  <a:lnTo>
                    <a:pt x="27112" y="31482"/>
                  </a:lnTo>
                  <a:cubicBezTo>
                    <a:pt x="25838" y="31672"/>
                    <a:pt x="24565" y="31765"/>
                    <a:pt x="23309" y="31765"/>
                  </a:cubicBezTo>
                  <a:cubicBezTo>
                    <a:pt x="21093" y="31765"/>
                    <a:pt x="18931" y="31475"/>
                    <a:pt x="16919" y="30907"/>
                  </a:cubicBezTo>
                  <a:cubicBezTo>
                    <a:pt x="13582" y="29978"/>
                    <a:pt x="10586" y="28211"/>
                    <a:pt x="8479" y="25935"/>
                  </a:cubicBezTo>
                  <a:cubicBezTo>
                    <a:pt x="6281" y="23566"/>
                    <a:pt x="4973" y="20622"/>
                    <a:pt x="3991" y="18045"/>
                  </a:cubicBezTo>
                  <a:cubicBezTo>
                    <a:pt x="1610" y="11790"/>
                    <a:pt x="328" y="5732"/>
                    <a:pt x="1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27" name="Google Shape;327;p15"/>
          <p:cNvSpPr/>
          <p:nvPr/>
        </p:nvSpPr>
        <p:spPr>
          <a:xfrm>
            <a:off x="-531616" y="5148030"/>
            <a:ext cx="2028141" cy="1854153"/>
          </a:xfrm>
          <a:custGeom>
            <a:avLst/>
            <a:gdLst/>
            <a:ahLst/>
            <a:cxnLst/>
            <a:rect l="l" t="t" r="r" b="b"/>
            <a:pathLst>
              <a:path w="23605" h="21580" extrusionOk="0">
                <a:moveTo>
                  <a:pt x="11523" y="0"/>
                </a:moveTo>
                <a:cubicBezTo>
                  <a:pt x="10614" y="0"/>
                  <a:pt x="9706" y="118"/>
                  <a:pt x="8819" y="340"/>
                </a:cubicBezTo>
                <a:cubicBezTo>
                  <a:pt x="4920" y="1321"/>
                  <a:pt x="2041" y="3519"/>
                  <a:pt x="772" y="7406"/>
                </a:cubicBezTo>
                <a:cubicBezTo>
                  <a:pt x="236" y="9015"/>
                  <a:pt x="0" y="10729"/>
                  <a:pt x="196" y="12417"/>
                </a:cubicBezTo>
                <a:cubicBezTo>
                  <a:pt x="602" y="15911"/>
                  <a:pt x="2970" y="19090"/>
                  <a:pt x="6163" y="20582"/>
                </a:cubicBezTo>
                <a:cubicBezTo>
                  <a:pt x="7613" y="21253"/>
                  <a:pt x="9207" y="21580"/>
                  <a:pt x="10805" y="21580"/>
                </a:cubicBezTo>
                <a:cubicBezTo>
                  <a:pt x="12725" y="21580"/>
                  <a:pt x="14651" y="21109"/>
                  <a:pt x="16343" y="20202"/>
                </a:cubicBezTo>
                <a:cubicBezTo>
                  <a:pt x="23605" y="16277"/>
                  <a:pt x="23448" y="5103"/>
                  <a:pt x="16251" y="1190"/>
                </a:cubicBezTo>
                <a:cubicBezTo>
                  <a:pt x="14746" y="371"/>
                  <a:pt x="13133" y="0"/>
                  <a:pt x="1152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8" name="Google Shape;328;p15"/>
          <p:cNvSpPr/>
          <p:nvPr/>
        </p:nvSpPr>
        <p:spPr>
          <a:xfrm rot="4313599">
            <a:off x="10723301" y="4144575"/>
            <a:ext cx="862308" cy="2060828"/>
          </a:xfrm>
          <a:custGeom>
            <a:avLst/>
            <a:gdLst/>
            <a:ahLst/>
            <a:cxnLst/>
            <a:rect l="l" t="t" r="r" b="b"/>
            <a:pathLst>
              <a:path w="10036" h="23985" extrusionOk="0">
                <a:moveTo>
                  <a:pt x="9565" y="0"/>
                </a:moveTo>
                <a:cubicBezTo>
                  <a:pt x="9565" y="0"/>
                  <a:pt x="0" y="1766"/>
                  <a:pt x="288" y="11986"/>
                </a:cubicBezTo>
                <a:cubicBezTo>
                  <a:pt x="602" y="22231"/>
                  <a:pt x="9918" y="23984"/>
                  <a:pt x="9918" y="23984"/>
                </a:cubicBezTo>
                <a:cubicBezTo>
                  <a:pt x="10036" y="15976"/>
                  <a:pt x="9918" y="7982"/>
                  <a:pt x="956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329" name="Google Shape;329;p15"/>
          <p:cNvGrpSpPr/>
          <p:nvPr/>
        </p:nvGrpSpPr>
        <p:grpSpPr>
          <a:xfrm>
            <a:off x="10715692" y="-863978"/>
            <a:ext cx="2166473" cy="2398113"/>
            <a:chOff x="-1103782" y="7515691"/>
            <a:chExt cx="1624855" cy="1798585"/>
          </a:xfrm>
        </p:grpSpPr>
        <p:sp>
          <p:nvSpPr>
            <p:cNvPr id="330" name="Google Shape;330;p15"/>
            <p:cNvSpPr/>
            <p:nvPr/>
          </p:nvSpPr>
          <p:spPr>
            <a:xfrm>
              <a:off x="-822179" y="7778799"/>
              <a:ext cx="978135" cy="1535476"/>
            </a:xfrm>
            <a:custGeom>
              <a:avLst/>
              <a:gdLst/>
              <a:ahLst/>
              <a:cxnLst/>
              <a:rect l="l" t="t" r="r" b="b"/>
              <a:pathLst>
                <a:path w="15179" h="23828" extrusionOk="0">
                  <a:moveTo>
                    <a:pt x="15048" y="0"/>
                  </a:moveTo>
                  <a:cubicBezTo>
                    <a:pt x="13033" y="3075"/>
                    <a:pt x="10246" y="7537"/>
                    <a:pt x="7524" y="11881"/>
                  </a:cubicBezTo>
                  <a:cubicBezTo>
                    <a:pt x="4816" y="16212"/>
                    <a:pt x="2016" y="20674"/>
                    <a:pt x="1" y="23749"/>
                  </a:cubicBezTo>
                  <a:lnTo>
                    <a:pt x="132" y="23827"/>
                  </a:lnTo>
                  <a:cubicBezTo>
                    <a:pt x="2147" y="20779"/>
                    <a:pt x="4947" y="16291"/>
                    <a:pt x="7655" y="11960"/>
                  </a:cubicBezTo>
                  <a:cubicBezTo>
                    <a:pt x="10377" y="7629"/>
                    <a:pt x="13164" y="3154"/>
                    <a:pt x="15179" y="79"/>
                  </a:cubicBezTo>
                  <a:lnTo>
                    <a:pt x="1504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1" name="Google Shape;331;p15"/>
            <p:cNvSpPr/>
            <p:nvPr/>
          </p:nvSpPr>
          <p:spPr>
            <a:xfrm>
              <a:off x="-837323" y="7758565"/>
              <a:ext cx="955387" cy="1489917"/>
            </a:xfrm>
            <a:custGeom>
              <a:avLst/>
              <a:gdLst/>
              <a:ahLst/>
              <a:cxnLst/>
              <a:rect l="l" t="t" r="r" b="b"/>
              <a:pathLst>
                <a:path w="14826" h="23121" extrusionOk="0">
                  <a:moveTo>
                    <a:pt x="14681" y="0"/>
                  </a:moveTo>
                  <a:cubicBezTo>
                    <a:pt x="13046" y="2787"/>
                    <a:pt x="10560" y="6556"/>
                    <a:pt x="7930" y="10560"/>
                  </a:cubicBezTo>
                  <a:cubicBezTo>
                    <a:pt x="4933" y="15061"/>
                    <a:pt x="1845" y="19745"/>
                    <a:pt x="0" y="23029"/>
                  </a:cubicBezTo>
                  <a:lnTo>
                    <a:pt x="157" y="23121"/>
                  </a:lnTo>
                  <a:cubicBezTo>
                    <a:pt x="1989" y="19850"/>
                    <a:pt x="5064" y="15165"/>
                    <a:pt x="8073" y="10651"/>
                  </a:cubicBezTo>
                  <a:cubicBezTo>
                    <a:pt x="10703" y="6660"/>
                    <a:pt x="13190" y="2879"/>
                    <a:pt x="14825" y="92"/>
                  </a:cubicBezTo>
                  <a:lnTo>
                    <a:pt x="1468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2" name="Google Shape;332;p15"/>
            <p:cNvSpPr/>
            <p:nvPr/>
          </p:nvSpPr>
          <p:spPr>
            <a:xfrm>
              <a:off x="-871927" y="7734916"/>
              <a:ext cx="952874" cy="1473098"/>
            </a:xfrm>
            <a:custGeom>
              <a:avLst/>
              <a:gdLst/>
              <a:ahLst/>
              <a:cxnLst/>
              <a:rect l="l" t="t" r="r" b="b"/>
              <a:pathLst>
                <a:path w="14787" h="22860" extrusionOk="0">
                  <a:moveTo>
                    <a:pt x="14656" y="1"/>
                  </a:moveTo>
                  <a:cubicBezTo>
                    <a:pt x="12889" y="2657"/>
                    <a:pt x="10468" y="6478"/>
                    <a:pt x="7904" y="10508"/>
                  </a:cubicBezTo>
                  <a:cubicBezTo>
                    <a:pt x="5038" y="15022"/>
                    <a:pt x="2068" y="19719"/>
                    <a:pt x="1" y="22768"/>
                  </a:cubicBezTo>
                  <a:lnTo>
                    <a:pt x="132" y="22860"/>
                  </a:lnTo>
                  <a:cubicBezTo>
                    <a:pt x="2173" y="19798"/>
                    <a:pt x="5156" y="15127"/>
                    <a:pt x="8035" y="10600"/>
                  </a:cubicBezTo>
                  <a:cubicBezTo>
                    <a:pt x="10599" y="6569"/>
                    <a:pt x="13020" y="2762"/>
                    <a:pt x="14786" y="93"/>
                  </a:cubicBezTo>
                  <a:lnTo>
                    <a:pt x="146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3" name="Google Shape;333;p15"/>
            <p:cNvSpPr/>
            <p:nvPr/>
          </p:nvSpPr>
          <p:spPr>
            <a:xfrm>
              <a:off x="-920837" y="7715584"/>
              <a:ext cx="957063" cy="1473872"/>
            </a:xfrm>
            <a:custGeom>
              <a:avLst/>
              <a:gdLst/>
              <a:ahLst/>
              <a:cxnLst/>
              <a:rect l="l" t="t" r="r" b="b"/>
              <a:pathLst>
                <a:path w="14852" h="22872" extrusionOk="0">
                  <a:moveTo>
                    <a:pt x="14721" y="0"/>
                  </a:moveTo>
                  <a:cubicBezTo>
                    <a:pt x="12209" y="3533"/>
                    <a:pt x="8480" y="9434"/>
                    <a:pt x="5195" y="14642"/>
                  </a:cubicBezTo>
                  <a:cubicBezTo>
                    <a:pt x="3246" y="17730"/>
                    <a:pt x="1388" y="20661"/>
                    <a:pt x="1" y="22780"/>
                  </a:cubicBezTo>
                  <a:lnTo>
                    <a:pt x="132" y="22872"/>
                  </a:lnTo>
                  <a:cubicBezTo>
                    <a:pt x="1519" y="20726"/>
                    <a:pt x="3364" y="17795"/>
                    <a:pt x="5339" y="14733"/>
                  </a:cubicBezTo>
                  <a:cubicBezTo>
                    <a:pt x="8637" y="9513"/>
                    <a:pt x="12366" y="3624"/>
                    <a:pt x="14852" y="105"/>
                  </a:cubicBezTo>
                  <a:lnTo>
                    <a:pt x="1472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4" name="Google Shape;334;p15"/>
            <p:cNvSpPr/>
            <p:nvPr/>
          </p:nvSpPr>
          <p:spPr>
            <a:xfrm>
              <a:off x="-982377" y="7689421"/>
              <a:ext cx="978135" cy="1502612"/>
            </a:xfrm>
            <a:custGeom>
              <a:avLst/>
              <a:gdLst/>
              <a:ahLst/>
              <a:cxnLst/>
              <a:rect l="l" t="t" r="r" b="b"/>
              <a:pathLst>
                <a:path w="15179" h="23318" extrusionOk="0">
                  <a:moveTo>
                    <a:pt x="15048" y="0"/>
                  </a:moveTo>
                  <a:cubicBezTo>
                    <a:pt x="13805" y="1898"/>
                    <a:pt x="12156" y="4515"/>
                    <a:pt x="10390" y="7275"/>
                  </a:cubicBezTo>
                  <a:cubicBezTo>
                    <a:pt x="6739" y="12980"/>
                    <a:pt x="2618" y="19483"/>
                    <a:pt x="1" y="23226"/>
                  </a:cubicBezTo>
                  <a:lnTo>
                    <a:pt x="132" y="23317"/>
                  </a:lnTo>
                  <a:cubicBezTo>
                    <a:pt x="2748" y="19562"/>
                    <a:pt x="6883" y="13085"/>
                    <a:pt x="10521" y="7354"/>
                  </a:cubicBezTo>
                  <a:cubicBezTo>
                    <a:pt x="12287" y="4593"/>
                    <a:pt x="13936" y="1976"/>
                    <a:pt x="15179" y="79"/>
                  </a:cubicBezTo>
                  <a:lnTo>
                    <a:pt x="1504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5" name="Google Shape;335;p15"/>
            <p:cNvSpPr/>
            <p:nvPr/>
          </p:nvSpPr>
          <p:spPr>
            <a:xfrm>
              <a:off x="-1009313" y="7670025"/>
              <a:ext cx="967180" cy="1488242"/>
            </a:xfrm>
            <a:custGeom>
              <a:avLst/>
              <a:gdLst/>
              <a:ahLst/>
              <a:cxnLst/>
              <a:rect l="l" t="t" r="r" b="b"/>
              <a:pathLst>
                <a:path w="15009" h="23095" extrusionOk="0">
                  <a:moveTo>
                    <a:pt x="14877" y="0"/>
                  </a:moveTo>
                  <a:cubicBezTo>
                    <a:pt x="13726" y="1361"/>
                    <a:pt x="10965" y="5954"/>
                    <a:pt x="8963" y="9317"/>
                  </a:cubicBezTo>
                  <a:cubicBezTo>
                    <a:pt x="8126" y="10730"/>
                    <a:pt x="7393" y="11947"/>
                    <a:pt x="6974" y="12588"/>
                  </a:cubicBezTo>
                  <a:cubicBezTo>
                    <a:pt x="4724" y="16095"/>
                    <a:pt x="2316" y="19614"/>
                    <a:pt x="0" y="23003"/>
                  </a:cubicBezTo>
                  <a:lnTo>
                    <a:pt x="131" y="23095"/>
                  </a:lnTo>
                  <a:cubicBezTo>
                    <a:pt x="2460" y="19706"/>
                    <a:pt x="4867" y="16199"/>
                    <a:pt x="7105" y="12640"/>
                  </a:cubicBezTo>
                  <a:cubicBezTo>
                    <a:pt x="7524" y="12012"/>
                    <a:pt x="8256" y="10782"/>
                    <a:pt x="9107" y="9369"/>
                  </a:cubicBezTo>
                  <a:cubicBezTo>
                    <a:pt x="11122" y="6032"/>
                    <a:pt x="13870" y="1440"/>
                    <a:pt x="15008" y="105"/>
                  </a:cubicBezTo>
                  <a:lnTo>
                    <a:pt x="1487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6" name="Google Shape;336;p15"/>
            <p:cNvSpPr/>
            <p:nvPr/>
          </p:nvSpPr>
          <p:spPr>
            <a:xfrm>
              <a:off x="-1063314" y="7661583"/>
              <a:ext cx="983226" cy="1505125"/>
            </a:xfrm>
            <a:custGeom>
              <a:avLst/>
              <a:gdLst/>
              <a:ahLst/>
              <a:cxnLst/>
              <a:rect l="l" t="t" r="r" b="b"/>
              <a:pathLst>
                <a:path w="15258" h="23357" extrusionOk="0">
                  <a:moveTo>
                    <a:pt x="15126" y="1"/>
                  </a:moveTo>
                  <a:cubicBezTo>
                    <a:pt x="14603" y="720"/>
                    <a:pt x="14001" y="1597"/>
                    <a:pt x="13373" y="2447"/>
                  </a:cubicBezTo>
                  <a:cubicBezTo>
                    <a:pt x="12758" y="3298"/>
                    <a:pt x="12156" y="4162"/>
                    <a:pt x="11633" y="4881"/>
                  </a:cubicBezTo>
                  <a:cubicBezTo>
                    <a:pt x="11306" y="5326"/>
                    <a:pt x="9879" y="7707"/>
                    <a:pt x="8636" y="9814"/>
                  </a:cubicBezTo>
                  <a:cubicBezTo>
                    <a:pt x="7773" y="11280"/>
                    <a:pt x="7014" y="12549"/>
                    <a:pt x="6805" y="12863"/>
                  </a:cubicBezTo>
                  <a:cubicBezTo>
                    <a:pt x="6425" y="13439"/>
                    <a:pt x="6072" y="14040"/>
                    <a:pt x="5705" y="14629"/>
                  </a:cubicBezTo>
                  <a:lnTo>
                    <a:pt x="5444" y="15074"/>
                  </a:lnTo>
                  <a:cubicBezTo>
                    <a:pt x="3743" y="17861"/>
                    <a:pt x="1911" y="20609"/>
                    <a:pt x="1" y="23265"/>
                  </a:cubicBezTo>
                  <a:lnTo>
                    <a:pt x="131" y="23357"/>
                  </a:lnTo>
                  <a:cubicBezTo>
                    <a:pt x="2042" y="20714"/>
                    <a:pt x="3887" y="17953"/>
                    <a:pt x="5588" y="15166"/>
                  </a:cubicBezTo>
                  <a:lnTo>
                    <a:pt x="5849" y="14721"/>
                  </a:lnTo>
                  <a:cubicBezTo>
                    <a:pt x="6203" y="14132"/>
                    <a:pt x="6569" y="13530"/>
                    <a:pt x="6949" y="12954"/>
                  </a:cubicBezTo>
                  <a:cubicBezTo>
                    <a:pt x="7158" y="12627"/>
                    <a:pt x="7917" y="11371"/>
                    <a:pt x="8780" y="9906"/>
                  </a:cubicBezTo>
                  <a:cubicBezTo>
                    <a:pt x="10023" y="7812"/>
                    <a:pt x="11450" y="5418"/>
                    <a:pt x="11764" y="4973"/>
                  </a:cubicBezTo>
                  <a:cubicBezTo>
                    <a:pt x="12287" y="4253"/>
                    <a:pt x="12889" y="3390"/>
                    <a:pt x="13504" y="2539"/>
                  </a:cubicBezTo>
                  <a:cubicBezTo>
                    <a:pt x="14132" y="1689"/>
                    <a:pt x="14734" y="825"/>
                    <a:pt x="15257" y="105"/>
                  </a:cubicBezTo>
                  <a:lnTo>
                    <a:pt x="1512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7" name="Google Shape;337;p15"/>
            <p:cNvSpPr/>
            <p:nvPr/>
          </p:nvSpPr>
          <p:spPr>
            <a:xfrm>
              <a:off x="-1096178" y="7639674"/>
              <a:ext cx="973882" cy="1517755"/>
            </a:xfrm>
            <a:custGeom>
              <a:avLst/>
              <a:gdLst/>
              <a:ahLst/>
              <a:cxnLst/>
              <a:rect l="l" t="t" r="r" b="b"/>
              <a:pathLst>
                <a:path w="15113" h="23553" extrusionOk="0">
                  <a:moveTo>
                    <a:pt x="14982" y="0"/>
                  </a:moveTo>
                  <a:cubicBezTo>
                    <a:pt x="10965" y="5888"/>
                    <a:pt x="2997" y="18659"/>
                    <a:pt x="0" y="23474"/>
                  </a:cubicBezTo>
                  <a:lnTo>
                    <a:pt x="131" y="23553"/>
                  </a:lnTo>
                  <a:cubicBezTo>
                    <a:pt x="210" y="23435"/>
                    <a:pt x="314" y="23330"/>
                    <a:pt x="432" y="23265"/>
                  </a:cubicBezTo>
                  <a:lnTo>
                    <a:pt x="380" y="23199"/>
                  </a:lnTo>
                  <a:cubicBezTo>
                    <a:pt x="3520" y="18123"/>
                    <a:pt x="11188" y="5836"/>
                    <a:pt x="15113" y="105"/>
                  </a:cubicBezTo>
                  <a:lnTo>
                    <a:pt x="1498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8" name="Google Shape;338;p15"/>
            <p:cNvSpPr/>
            <p:nvPr/>
          </p:nvSpPr>
          <p:spPr>
            <a:xfrm>
              <a:off x="-1103782" y="7619439"/>
              <a:ext cx="943595" cy="1474774"/>
            </a:xfrm>
            <a:custGeom>
              <a:avLst/>
              <a:gdLst/>
              <a:ahLst/>
              <a:cxnLst/>
              <a:rect l="l" t="t" r="r" b="b"/>
              <a:pathLst>
                <a:path w="14643" h="22886" extrusionOk="0">
                  <a:moveTo>
                    <a:pt x="14511" y="0"/>
                  </a:moveTo>
                  <a:cubicBezTo>
                    <a:pt x="13399" y="1479"/>
                    <a:pt x="10560" y="6111"/>
                    <a:pt x="8479" y="9474"/>
                  </a:cubicBezTo>
                  <a:cubicBezTo>
                    <a:pt x="7616" y="10861"/>
                    <a:pt x="6857" y="12077"/>
                    <a:pt x="6451" y="12732"/>
                  </a:cubicBezTo>
                  <a:lnTo>
                    <a:pt x="1" y="22807"/>
                  </a:lnTo>
                  <a:lnTo>
                    <a:pt x="131" y="22885"/>
                  </a:lnTo>
                  <a:lnTo>
                    <a:pt x="6582" y="12810"/>
                  </a:lnTo>
                  <a:cubicBezTo>
                    <a:pt x="7001" y="12169"/>
                    <a:pt x="7747" y="10965"/>
                    <a:pt x="8610" y="9552"/>
                  </a:cubicBezTo>
                  <a:cubicBezTo>
                    <a:pt x="10691" y="6189"/>
                    <a:pt x="13530" y="1557"/>
                    <a:pt x="14642" y="105"/>
                  </a:cubicBezTo>
                  <a:lnTo>
                    <a:pt x="1451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9" name="Google Shape;339;p15"/>
            <p:cNvSpPr/>
            <p:nvPr/>
          </p:nvSpPr>
          <p:spPr>
            <a:xfrm>
              <a:off x="-1096178" y="7605971"/>
              <a:ext cx="902224" cy="1392097"/>
            </a:xfrm>
            <a:custGeom>
              <a:avLst/>
              <a:gdLst/>
              <a:ahLst/>
              <a:cxnLst/>
              <a:rect l="l" t="t" r="r" b="b"/>
              <a:pathLst>
                <a:path w="14001" h="21603" extrusionOk="0">
                  <a:moveTo>
                    <a:pt x="13870" y="0"/>
                  </a:moveTo>
                  <a:cubicBezTo>
                    <a:pt x="12012" y="2552"/>
                    <a:pt x="9330" y="6869"/>
                    <a:pt x="6739" y="11043"/>
                  </a:cubicBezTo>
                  <a:cubicBezTo>
                    <a:pt x="4292" y="14982"/>
                    <a:pt x="1754" y="19064"/>
                    <a:pt x="0" y="21511"/>
                  </a:cubicBezTo>
                  <a:lnTo>
                    <a:pt x="131" y="21603"/>
                  </a:lnTo>
                  <a:cubicBezTo>
                    <a:pt x="1884" y="19156"/>
                    <a:pt x="4436" y="15060"/>
                    <a:pt x="6883" y="11122"/>
                  </a:cubicBezTo>
                  <a:cubicBezTo>
                    <a:pt x="9474" y="6948"/>
                    <a:pt x="12156" y="2643"/>
                    <a:pt x="14001" y="92"/>
                  </a:cubicBezTo>
                  <a:lnTo>
                    <a:pt x="1387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0" name="Google Shape;340;p15"/>
            <p:cNvSpPr/>
            <p:nvPr/>
          </p:nvSpPr>
          <p:spPr>
            <a:xfrm>
              <a:off x="-1088574" y="7588250"/>
              <a:ext cx="853314" cy="1309485"/>
            </a:xfrm>
            <a:custGeom>
              <a:avLst/>
              <a:gdLst/>
              <a:ahLst/>
              <a:cxnLst/>
              <a:rect l="l" t="t" r="r" b="b"/>
              <a:pathLst>
                <a:path w="13242" h="20321" extrusionOk="0">
                  <a:moveTo>
                    <a:pt x="13098" y="0"/>
                  </a:moveTo>
                  <a:cubicBezTo>
                    <a:pt x="10010" y="4985"/>
                    <a:pt x="3324" y="15649"/>
                    <a:pt x="0" y="20229"/>
                  </a:cubicBezTo>
                  <a:lnTo>
                    <a:pt x="131" y="20321"/>
                  </a:lnTo>
                  <a:cubicBezTo>
                    <a:pt x="3454" y="15741"/>
                    <a:pt x="10154" y="5090"/>
                    <a:pt x="13242" y="79"/>
                  </a:cubicBezTo>
                  <a:lnTo>
                    <a:pt x="1309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1" name="Google Shape;341;p15"/>
            <p:cNvSpPr/>
            <p:nvPr/>
          </p:nvSpPr>
          <p:spPr>
            <a:xfrm>
              <a:off x="-1093665" y="7566341"/>
              <a:ext cx="816261" cy="1274881"/>
            </a:xfrm>
            <a:custGeom>
              <a:avLst/>
              <a:gdLst/>
              <a:ahLst/>
              <a:cxnLst/>
              <a:rect l="l" t="t" r="r" b="b"/>
              <a:pathLst>
                <a:path w="12667" h="19784" extrusionOk="0">
                  <a:moveTo>
                    <a:pt x="12536" y="0"/>
                  </a:moveTo>
                  <a:cubicBezTo>
                    <a:pt x="11031" y="2251"/>
                    <a:pt x="8597" y="6111"/>
                    <a:pt x="6255" y="9840"/>
                  </a:cubicBezTo>
                  <a:cubicBezTo>
                    <a:pt x="3926" y="13569"/>
                    <a:pt x="1505" y="17429"/>
                    <a:pt x="1" y="19692"/>
                  </a:cubicBezTo>
                  <a:lnTo>
                    <a:pt x="131" y="19784"/>
                  </a:lnTo>
                  <a:cubicBezTo>
                    <a:pt x="1636" y="17533"/>
                    <a:pt x="4057" y="13673"/>
                    <a:pt x="6412" y="9944"/>
                  </a:cubicBezTo>
                  <a:cubicBezTo>
                    <a:pt x="8741" y="6215"/>
                    <a:pt x="11162" y="2342"/>
                    <a:pt x="12666" y="92"/>
                  </a:cubicBezTo>
                  <a:lnTo>
                    <a:pt x="1253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2" name="Google Shape;342;p15"/>
            <p:cNvSpPr/>
            <p:nvPr/>
          </p:nvSpPr>
          <p:spPr>
            <a:xfrm>
              <a:off x="-1097854" y="7546944"/>
              <a:ext cx="790937" cy="1226035"/>
            </a:xfrm>
            <a:custGeom>
              <a:avLst/>
              <a:gdLst/>
              <a:ahLst/>
              <a:cxnLst/>
              <a:rect l="l" t="t" r="r" b="b"/>
              <a:pathLst>
                <a:path w="12274" h="19026" extrusionOk="0">
                  <a:moveTo>
                    <a:pt x="12143" y="0"/>
                  </a:moveTo>
                  <a:cubicBezTo>
                    <a:pt x="10873" y="1937"/>
                    <a:pt x="8924" y="5012"/>
                    <a:pt x="6870" y="8256"/>
                  </a:cubicBezTo>
                  <a:cubicBezTo>
                    <a:pt x="4279" y="12339"/>
                    <a:pt x="1610" y="16539"/>
                    <a:pt x="0" y="18920"/>
                  </a:cubicBezTo>
                  <a:lnTo>
                    <a:pt x="131" y="19025"/>
                  </a:lnTo>
                  <a:cubicBezTo>
                    <a:pt x="1740" y="16631"/>
                    <a:pt x="4410" y="12430"/>
                    <a:pt x="7000" y="8361"/>
                  </a:cubicBezTo>
                  <a:cubicBezTo>
                    <a:pt x="9055" y="5090"/>
                    <a:pt x="11004" y="2015"/>
                    <a:pt x="12273" y="105"/>
                  </a:cubicBezTo>
                  <a:lnTo>
                    <a:pt x="1214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3" name="Google Shape;343;p15"/>
            <p:cNvSpPr/>
            <p:nvPr/>
          </p:nvSpPr>
          <p:spPr>
            <a:xfrm>
              <a:off x="-1089477" y="7530899"/>
              <a:ext cx="750533" cy="1167008"/>
            </a:xfrm>
            <a:custGeom>
              <a:avLst/>
              <a:gdLst/>
              <a:ahLst/>
              <a:cxnLst/>
              <a:rect l="l" t="t" r="r" b="b"/>
              <a:pathLst>
                <a:path w="11647" h="18110" extrusionOk="0">
                  <a:moveTo>
                    <a:pt x="11515" y="0"/>
                  </a:moveTo>
                  <a:cubicBezTo>
                    <a:pt x="10416" y="1675"/>
                    <a:pt x="8611" y="4528"/>
                    <a:pt x="6713" y="7563"/>
                  </a:cubicBezTo>
                  <a:cubicBezTo>
                    <a:pt x="4410" y="11227"/>
                    <a:pt x="2042" y="14995"/>
                    <a:pt x="681" y="16997"/>
                  </a:cubicBezTo>
                  <a:lnTo>
                    <a:pt x="1" y="18018"/>
                  </a:lnTo>
                  <a:lnTo>
                    <a:pt x="132" y="18110"/>
                  </a:lnTo>
                  <a:lnTo>
                    <a:pt x="812" y="17076"/>
                  </a:lnTo>
                  <a:cubicBezTo>
                    <a:pt x="2173" y="15087"/>
                    <a:pt x="4541" y="11306"/>
                    <a:pt x="6844" y="7642"/>
                  </a:cubicBezTo>
                  <a:cubicBezTo>
                    <a:pt x="8741" y="4619"/>
                    <a:pt x="10547" y="1754"/>
                    <a:pt x="11646" y="105"/>
                  </a:cubicBezTo>
                  <a:lnTo>
                    <a:pt x="115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4" name="Google Shape;344;p15"/>
            <p:cNvSpPr/>
            <p:nvPr/>
          </p:nvSpPr>
          <p:spPr>
            <a:xfrm>
              <a:off x="-1091990" y="7515691"/>
              <a:ext cx="721019" cy="1113072"/>
            </a:xfrm>
            <a:custGeom>
              <a:avLst/>
              <a:gdLst/>
              <a:ahLst/>
              <a:cxnLst/>
              <a:rect l="l" t="t" r="r" b="b"/>
              <a:pathLst>
                <a:path w="11189" h="17273" extrusionOk="0">
                  <a:moveTo>
                    <a:pt x="11057" y="1"/>
                  </a:moveTo>
                  <a:cubicBezTo>
                    <a:pt x="10508" y="799"/>
                    <a:pt x="9016" y="3167"/>
                    <a:pt x="7577" y="5470"/>
                  </a:cubicBezTo>
                  <a:cubicBezTo>
                    <a:pt x="6137" y="7786"/>
                    <a:pt x="4646" y="10155"/>
                    <a:pt x="4096" y="10953"/>
                  </a:cubicBezTo>
                  <a:cubicBezTo>
                    <a:pt x="3416" y="11908"/>
                    <a:pt x="2722" y="12902"/>
                    <a:pt x="2094" y="13910"/>
                  </a:cubicBezTo>
                  <a:lnTo>
                    <a:pt x="1610" y="14747"/>
                  </a:lnTo>
                  <a:cubicBezTo>
                    <a:pt x="1126" y="15572"/>
                    <a:pt x="629" y="16435"/>
                    <a:pt x="1" y="17168"/>
                  </a:cubicBezTo>
                  <a:lnTo>
                    <a:pt x="132" y="17273"/>
                  </a:lnTo>
                  <a:cubicBezTo>
                    <a:pt x="773" y="16514"/>
                    <a:pt x="1283" y="15663"/>
                    <a:pt x="1754" y="14826"/>
                  </a:cubicBezTo>
                  <a:cubicBezTo>
                    <a:pt x="1911" y="14564"/>
                    <a:pt x="2081" y="14289"/>
                    <a:pt x="2238" y="14015"/>
                  </a:cubicBezTo>
                  <a:cubicBezTo>
                    <a:pt x="2853" y="12994"/>
                    <a:pt x="3547" y="12000"/>
                    <a:pt x="4227" y="11057"/>
                  </a:cubicBezTo>
                  <a:cubicBezTo>
                    <a:pt x="4777" y="10246"/>
                    <a:pt x="6268" y="7878"/>
                    <a:pt x="7708" y="5575"/>
                  </a:cubicBezTo>
                  <a:cubicBezTo>
                    <a:pt x="9147" y="3272"/>
                    <a:pt x="10638" y="891"/>
                    <a:pt x="11188" y="93"/>
                  </a:cubicBezTo>
                  <a:lnTo>
                    <a:pt x="1105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5" name="Google Shape;345;p15"/>
            <p:cNvSpPr/>
            <p:nvPr/>
          </p:nvSpPr>
          <p:spPr>
            <a:xfrm>
              <a:off x="-695684" y="7799034"/>
              <a:ext cx="885406" cy="1405630"/>
            </a:xfrm>
            <a:custGeom>
              <a:avLst/>
              <a:gdLst/>
              <a:ahLst/>
              <a:cxnLst/>
              <a:rect l="l" t="t" r="r" b="b"/>
              <a:pathLst>
                <a:path w="13740" h="21813" extrusionOk="0">
                  <a:moveTo>
                    <a:pt x="13608" y="0"/>
                  </a:moveTo>
                  <a:cubicBezTo>
                    <a:pt x="12418" y="1701"/>
                    <a:pt x="9958" y="5718"/>
                    <a:pt x="7982" y="8950"/>
                  </a:cubicBezTo>
                  <a:cubicBezTo>
                    <a:pt x="6870" y="10756"/>
                    <a:pt x="5902" y="12326"/>
                    <a:pt x="5300" y="13281"/>
                  </a:cubicBezTo>
                  <a:cubicBezTo>
                    <a:pt x="4763" y="14132"/>
                    <a:pt x="4227" y="14995"/>
                    <a:pt x="3703" y="15833"/>
                  </a:cubicBezTo>
                  <a:lnTo>
                    <a:pt x="0" y="21734"/>
                  </a:lnTo>
                  <a:lnTo>
                    <a:pt x="131" y="21812"/>
                  </a:lnTo>
                  <a:lnTo>
                    <a:pt x="3834" y="15951"/>
                  </a:lnTo>
                  <a:cubicBezTo>
                    <a:pt x="4358" y="15113"/>
                    <a:pt x="4894" y="14250"/>
                    <a:pt x="5431" y="13399"/>
                  </a:cubicBezTo>
                  <a:cubicBezTo>
                    <a:pt x="6032" y="12431"/>
                    <a:pt x="7001" y="10861"/>
                    <a:pt x="8113" y="9042"/>
                  </a:cubicBezTo>
                  <a:cubicBezTo>
                    <a:pt x="10089" y="5810"/>
                    <a:pt x="12549" y="1793"/>
                    <a:pt x="13739" y="92"/>
                  </a:cubicBezTo>
                  <a:lnTo>
                    <a:pt x="1360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6" name="Google Shape;346;p15"/>
            <p:cNvSpPr/>
            <p:nvPr/>
          </p:nvSpPr>
          <p:spPr>
            <a:xfrm>
              <a:off x="-636657" y="7815079"/>
              <a:ext cx="854217" cy="1358395"/>
            </a:xfrm>
            <a:custGeom>
              <a:avLst/>
              <a:gdLst/>
              <a:ahLst/>
              <a:cxnLst/>
              <a:rect l="l" t="t" r="r" b="b"/>
              <a:pathLst>
                <a:path w="13256" h="21080" extrusionOk="0">
                  <a:moveTo>
                    <a:pt x="13124" y="0"/>
                  </a:moveTo>
                  <a:cubicBezTo>
                    <a:pt x="8963" y="6058"/>
                    <a:pt x="8191" y="7812"/>
                    <a:pt x="7733" y="8858"/>
                  </a:cubicBezTo>
                  <a:cubicBezTo>
                    <a:pt x="7563" y="9264"/>
                    <a:pt x="7432" y="9552"/>
                    <a:pt x="7145" y="9957"/>
                  </a:cubicBezTo>
                  <a:cubicBezTo>
                    <a:pt x="6124" y="11410"/>
                    <a:pt x="4959" y="13058"/>
                    <a:pt x="3913" y="14759"/>
                  </a:cubicBezTo>
                  <a:cubicBezTo>
                    <a:pt x="3533" y="15388"/>
                    <a:pt x="3154" y="16002"/>
                    <a:pt x="2801" y="16631"/>
                  </a:cubicBezTo>
                  <a:cubicBezTo>
                    <a:pt x="1950" y="18096"/>
                    <a:pt x="1060" y="19627"/>
                    <a:pt x="0" y="20975"/>
                  </a:cubicBezTo>
                  <a:lnTo>
                    <a:pt x="131" y="21079"/>
                  </a:lnTo>
                  <a:cubicBezTo>
                    <a:pt x="1191" y="19705"/>
                    <a:pt x="2094" y="18188"/>
                    <a:pt x="2931" y="16722"/>
                  </a:cubicBezTo>
                  <a:cubicBezTo>
                    <a:pt x="3285" y="16107"/>
                    <a:pt x="3664" y="15479"/>
                    <a:pt x="4044" y="14864"/>
                  </a:cubicBezTo>
                  <a:cubicBezTo>
                    <a:pt x="5090" y="13163"/>
                    <a:pt x="6255" y="11514"/>
                    <a:pt x="7275" y="10049"/>
                  </a:cubicBezTo>
                  <a:cubicBezTo>
                    <a:pt x="7576" y="9643"/>
                    <a:pt x="7707" y="9329"/>
                    <a:pt x="7890" y="8924"/>
                  </a:cubicBezTo>
                  <a:cubicBezTo>
                    <a:pt x="8309" y="7942"/>
                    <a:pt x="9094" y="6137"/>
                    <a:pt x="13255" y="92"/>
                  </a:cubicBezTo>
                  <a:lnTo>
                    <a:pt x="1312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7" name="Google Shape;347;p15"/>
            <p:cNvSpPr/>
            <p:nvPr/>
          </p:nvSpPr>
          <p:spPr>
            <a:xfrm>
              <a:off x="-573441" y="7828547"/>
              <a:ext cx="822190" cy="1343252"/>
            </a:xfrm>
            <a:custGeom>
              <a:avLst/>
              <a:gdLst/>
              <a:ahLst/>
              <a:cxnLst/>
              <a:rect l="l" t="t" r="r" b="b"/>
              <a:pathLst>
                <a:path w="12759" h="20845" extrusionOk="0">
                  <a:moveTo>
                    <a:pt x="12627" y="0"/>
                  </a:moveTo>
                  <a:cubicBezTo>
                    <a:pt x="11633" y="1571"/>
                    <a:pt x="9814" y="4541"/>
                    <a:pt x="8061" y="7419"/>
                  </a:cubicBezTo>
                  <a:cubicBezTo>
                    <a:pt x="6308" y="10298"/>
                    <a:pt x="4502" y="13281"/>
                    <a:pt x="3481" y="14851"/>
                  </a:cubicBezTo>
                  <a:cubicBezTo>
                    <a:pt x="2264" y="16749"/>
                    <a:pt x="995" y="18711"/>
                    <a:pt x="1" y="20779"/>
                  </a:cubicBezTo>
                  <a:lnTo>
                    <a:pt x="145" y="20844"/>
                  </a:lnTo>
                  <a:cubicBezTo>
                    <a:pt x="1126" y="18790"/>
                    <a:pt x="2395" y="16827"/>
                    <a:pt x="3612" y="14930"/>
                  </a:cubicBezTo>
                  <a:cubicBezTo>
                    <a:pt x="4633" y="13373"/>
                    <a:pt x="6451" y="10376"/>
                    <a:pt x="8192" y="7498"/>
                  </a:cubicBezTo>
                  <a:cubicBezTo>
                    <a:pt x="9945" y="4619"/>
                    <a:pt x="11751" y="1649"/>
                    <a:pt x="12758" y="79"/>
                  </a:cubicBezTo>
                  <a:lnTo>
                    <a:pt x="1262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8" name="Google Shape;348;p15"/>
            <p:cNvSpPr/>
            <p:nvPr/>
          </p:nvSpPr>
          <p:spPr>
            <a:xfrm>
              <a:off x="-535486" y="7842015"/>
              <a:ext cx="816261" cy="1339901"/>
            </a:xfrm>
            <a:custGeom>
              <a:avLst/>
              <a:gdLst/>
              <a:ahLst/>
              <a:cxnLst/>
              <a:rect l="l" t="t" r="r" b="b"/>
              <a:pathLst>
                <a:path w="12667" h="20793" extrusionOk="0">
                  <a:moveTo>
                    <a:pt x="12536" y="1"/>
                  </a:moveTo>
                  <a:cubicBezTo>
                    <a:pt x="10063" y="3861"/>
                    <a:pt x="6006" y="10665"/>
                    <a:pt x="2735" y="16147"/>
                  </a:cubicBezTo>
                  <a:cubicBezTo>
                    <a:pt x="1702" y="17874"/>
                    <a:pt x="746" y="19444"/>
                    <a:pt x="1" y="20714"/>
                  </a:cubicBezTo>
                  <a:lnTo>
                    <a:pt x="144" y="20792"/>
                  </a:lnTo>
                  <a:cubicBezTo>
                    <a:pt x="903" y="19536"/>
                    <a:pt x="1832" y="17966"/>
                    <a:pt x="2879" y="16213"/>
                  </a:cubicBezTo>
                  <a:cubicBezTo>
                    <a:pt x="6137" y="10743"/>
                    <a:pt x="10207" y="3926"/>
                    <a:pt x="12666" y="79"/>
                  </a:cubicBezTo>
                  <a:lnTo>
                    <a:pt x="1253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9" name="Google Shape;349;p15"/>
            <p:cNvSpPr/>
            <p:nvPr/>
          </p:nvSpPr>
          <p:spPr>
            <a:xfrm>
              <a:off x="-497531" y="7870691"/>
              <a:ext cx="821288" cy="1312063"/>
            </a:xfrm>
            <a:custGeom>
              <a:avLst/>
              <a:gdLst/>
              <a:ahLst/>
              <a:cxnLst/>
              <a:rect l="l" t="t" r="r" b="b"/>
              <a:pathLst>
                <a:path w="12745" h="20361" extrusionOk="0">
                  <a:moveTo>
                    <a:pt x="12614" y="1"/>
                  </a:moveTo>
                  <a:cubicBezTo>
                    <a:pt x="10769" y="2814"/>
                    <a:pt x="7982" y="7341"/>
                    <a:pt x="5300" y="11724"/>
                  </a:cubicBezTo>
                  <a:cubicBezTo>
                    <a:pt x="3272" y="15009"/>
                    <a:pt x="1374" y="18136"/>
                    <a:pt x="0" y="20282"/>
                  </a:cubicBezTo>
                  <a:lnTo>
                    <a:pt x="131" y="20360"/>
                  </a:lnTo>
                  <a:cubicBezTo>
                    <a:pt x="1505" y="18214"/>
                    <a:pt x="3415" y="15100"/>
                    <a:pt x="5430" y="11803"/>
                  </a:cubicBezTo>
                  <a:cubicBezTo>
                    <a:pt x="8113" y="7420"/>
                    <a:pt x="10887" y="2892"/>
                    <a:pt x="12745" y="79"/>
                  </a:cubicBezTo>
                  <a:lnTo>
                    <a:pt x="1261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0" name="Google Shape;350;p15"/>
            <p:cNvSpPr/>
            <p:nvPr/>
          </p:nvSpPr>
          <p:spPr>
            <a:xfrm>
              <a:off x="-437666" y="7896016"/>
              <a:ext cx="806982" cy="1296017"/>
            </a:xfrm>
            <a:custGeom>
              <a:avLst/>
              <a:gdLst/>
              <a:ahLst/>
              <a:cxnLst/>
              <a:rect l="l" t="t" r="r" b="b"/>
              <a:pathLst>
                <a:path w="12523" h="20112" extrusionOk="0">
                  <a:moveTo>
                    <a:pt x="12365" y="0"/>
                  </a:moveTo>
                  <a:cubicBezTo>
                    <a:pt x="11750" y="1138"/>
                    <a:pt x="8178" y="7131"/>
                    <a:pt x="7393" y="8440"/>
                  </a:cubicBezTo>
                  <a:cubicBezTo>
                    <a:pt x="6399" y="10101"/>
                    <a:pt x="5287" y="11737"/>
                    <a:pt x="4227" y="13333"/>
                  </a:cubicBezTo>
                  <a:cubicBezTo>
                    <a:pt x="2774" y="15466"/>
                    <a:pt x="1270" y="17717"/>
                    <a:pt x="0" y="20033"/>
                  </a:cubicBezTo>
                  <a:lnTo>
                    <a:pt x="157" y="20111"/>
                  </a:lnTo>
                  <a:cubicBezTo>
                    <a:pt x="1414" y="17795"/>
                    <a:pt x="2918" y="15571"/>
                    <a:pt x="4371" y="13412"/>
                  </a:cubicBezTo>
                  <a:cubicBezTo>
                    <a:pt x="5430" y="11829"/>
                    <a:pt x="6543" y="10193"/>
                    <a:pt x="7550" y="8518"/>
                  </a:cubicBezTo>
                  <a:cubicBezTo>
                    <a:pt x="8335" y="7210"/>
                    <a:pt x="11894" y="1230"/>
                    <a:pt x="12522" y="79"/>
                  </a:cubicBezTo>
                  <a:lnTo>
                    <a:pt x="1236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1" name="Google Shape;351;p15"/>
            <p:cNvSpPr/>
            <p:nvPr/>
          </p:nvSpPr>
          <p:spPr>
            <a:xfrm>
              <a:off x="-401386" y="7924692"/>
              <a:ext cx="814522" cy="1275783"/>
            </a:xfrm>
            <a:custGeom>
              <a:avLst/>
              <a:gdLst/>
              <a:ahLst/>
              <a:cxnLst/>
              <a:rect l="l" t="t" r="r" b="b"/>
              <a:pathLst>
                <a:path w="12640" h="19798" extrusionOk="0">
                  <a:moveTo>
                    <a:pt x="12509" y="0"/>
                  </a:moveTo>
                  <a:cubicBezTo>
                    <a:pt x="11056" y="2251"/>
                    <a:pt x="8963" y="5574"/>
                    <a:pt x="6752" y="9094"/>
                  </a:cubicBezTo>
                  <a:cubicBezTo>
                    <a:pt x="4266" y="13045"/>
                    <a:pt x="1701" y="17141"/>
                    <a:pt x="0" y="19705"/>
                  </a:cubicBezTo>
                  <a:lnTo>
                    <a:pt x="131" y="19797"/>
                  </a:lnTo>
                  <a:cubicBezTo>
                    <a:pt x="1832" y="17219"/>
                    <a:pt x="4396" y="13124"/>
                    <a:pt x="6882" y="9159"/>
                  </a:cubicBezTo>
                  <a:cubicBezTo>
                    <a:pt x="9094" y="5639"/>
                    <a:pt x="11174" y="2316"/>
                    <a:pt x="12640" y="79"/>
                  </a:cubicBezTo>
                  <a:lnTo>
                    <a:pt x="1250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2" name="Google Shape;352;p15"/>
            <p:cNvSpPr/>
            <p:nvPr/>
          </p:nvSpPr>
          <p:spPr>
            <a:xfrm>
              <a:off x="-351703" y="7944024"/>
              <a:ext cx="807884" cy="1262315"/>
            </a:xfrm>
            <a:custGeom>
              <a:avLst/>
              <a:gdLst/>
              <a:ahLst/>
              <a:cxnLst/>
              <a:rect l="l" t="t" r="r" b="b"/>
              <a:pathLst>
                <a:path w="12537" h="19589" extrusionOk="0">
                  <a:moveTo>
                    <a:pt x="12405" y="1"/>
                  </a:moveTo>
                  <a:cubicBezTo>
                    <a:pt x="8545" y="5222"/>
                    <a:pt x="1388" y="17168"/>
                    <a:pt x="1" y="19497"/>
                  </a:cubicBezTo>
                  <a:lnTo>
                    <a:pt x="145" y="19589"/>
                  </a:lnTo>
                  <a:cubicBezTo>
                    <a:pt x="1532" y="17246"/>
                    <a:pt x="8676" y="5300"/>
                    <a:pt x="12536" y="106"/>
                  </a:cubicBezTo>
                  <a:lnTo>
                    <a:pt x="1240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3" name="Google Shape;353;p15"/>
            <p:cNvSpPr/>
            <p:nvPr/>
          </p:nvSpPr>
          <p:spPr>
            <a:xfrm>
              <a:off x="-317936" y="7963420"/>
              <a:ext cx="802729" cy="1255549"/>
            </a:xfrm>
            <a:custGeom>
              <a:avLst/>
              <a:gdLst/>
              <a:ahLst/>
              <a:cxnLst/>
              <a:rect l="l" t="t" r="r" b="b"/>
              <a:pathLst>
                <a:path w="12457" h="19484" extrusionOk="0">
                  <a:moveTo>
                    <a:pt x="12326" y="1"/>
                  </a:moveTo>
                  <a:cubicBezTo>
                    <a:pt x="10769" y="2343"/>
                    <a:pt x="8440" y="6085"/>
                    <a:pt x="6163" y="9697"/>
                  </a:cubicBezTo>
                  <a:cubicBezTo>
                    <a:pt x="3887" y="13308"/>
                    <a:pt x="1544" y="17063"/>
                    <a:pt x="0" y="19379"/>
                  </a:cubicBezTo>
                  <a:lnTo>
                    <a:pt x="131" y="19484"/>
                  </a:lnTo>
                  <a:cubicBezTo>
                    <a:pt x="1675" y="17155"/>
                    <a:pt x="4017" y="13413"/>
                    <a:pt x="6294" y="9775"/>
                  </a:cubicBezTo>
                  <a:cubicBezTo>
                    <a:pt x="8571" y="6164"/>
                    <a:pt x="10900" y="2422"/>
                    <a:pt x="12457" y="92"/>
                  </a:cubicBezTo>
                  <a:lnTo>
                    <a:pt x="1232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4" name="Google Shape;354;p15"/>
            <p:cNvSpPr/>
            <p:nvPr/>
          </p:nvSpPr>
          <p:spPr>
            <a:xfrm>
              <a:off x="-253045" y="7980303"/>
              <a:ext cx="774118" cy="1226873"/>
            </a:xfrm>
            <a:custGeom>
              <a:avLst/>
              <a:gdLst/>
              <a:ahLst/>
              <a:cxnLst/>
              <a:rect l="l" t="t" r="r" b="b"/>
              <a:pathLst>
                <a:path w="12013" h="19039" extrusionOk="0">
                  <a:moveTo>
                    <a:pt x="11882" y="1"/>
                  </a:moveTo>
                  <a:cubicBezTo>
                    <a:pt x="8388" y="4894"/>
                    <a:pt x="1375" y="16644"/>
                    <a:pt x="1" y="18960"/>
                  </a:cubicBezTo>
                  <a:lnTo>
                    <a:pt x="145" y="19039"/>
                  </a:lnTo>
                  <a:cubicBezTo>
                    <a:pt x="1519" y="16736"/>
                    <a:pt x="8545" y="4973"/>
                    <a:pt x="12013" y="92"/>
                  </a:cubicBezTo>
                  <a:lnTo>
                    <a:pt x="118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55" name="Google Shape;355;p15"/>
          <p:cNvSpPr/>
          <p:nvPr/>
        </p:nvSpPr>
        <p:spPr>
          <a:xfrm rot="9692933">
            <a:off x="10264371" y="4839268"/>
            <a:ext cx="2914068" cy="2599857"/>
          </a:xfrm>
          <a:custGeom>
            <a:avLst/>
            <a:gdLst/>
            <a:ahLst/>
            <a:cxnLst/>
            <a:rect l="l" t="t" r="r" b="b"/>
            <a:pathLst>
              <a:path w="33916" h="30259" extrusionOk="0">
                <a:moveTo>
                  <a:pt x="18054" y="1"/>
                </a:moveTo>
                <a:cubicBezTo>
                  <a:pt x="18042" y="1"/>
                  <a:pt x="18030" y="1"/>
                  <a:pt x="18018" y="2"/>
                </a:cubicBezTo>
                <a:cubicBezTo>
                  <a:pt x="17743" y="15"/>
                  <a:pt x="17468" y="159"/>
                  <a:pt x="17246" y="329"/>
                </a:cubicBezTo>
                <a:cubicBezTo>
                  <a:pt x="15819" y="1323"/>
                  <a:pt x="14694" y="2671"/>
                  <a:pt x="13582" y="4006"/>
                </a:cubicBezTo>
                <a:cubicBezTo>
                  <a:pt x="10952" y="7185"/>
                  <a:pt x="8322" y="10365"/>
                  <a:pt x="5653" y="13518"/>
                </a:cubicBezTo>
                <a:cubicBezTo>
                  <a:pt x="4527" y="14879"/>
                  <a:pt x="3284" y="16214"/>
                  <a:pt x="2329" y="17692"/>
                </a:cubicBezTo>
                <a:cubicBezTo>
                  <a:pt x="1911" y="18346"/>
                  <a:pt x="0" y="20819"/>
                  <a:pt x="838" y="21159"/>
                </a:cubicBezTo>
                <a:cubicBezTo>
                  <a:pt x="6660" y="23515"/>
                  <a:pt x="12718" y="25216"/>
                  <a:pt x="18672" y="27165"/>
                </a:cubicBezTo>
                <a:cubicBezTo>
                  <a:pt x="23029" y="28592"/>
                  <a:pt x="27439" y="30175"/>
                  <a:pt x="32031" y="30253"/>
                </a:cubicBezTo>
                <a:cubicBezTo>
                  <a:pt x="32104" y="30257"/>
                  <a:pt x="32178" y="30259"/>
                  <a:pt x="32253" y="30259"/>
                </a:cubicBezTo>
                <a:cubicBezTo>
                  <a:pt x="32744" y="30259"/>
                  <a:pt x="33265" y="30168"/>
                  <a:pt x="33549" y="29782"/>
                </a:cubicBezTo>
                <a:cubicBezTo>
                  <a:pt x="33915" y="29311"/>
                  <a:pt x="33745" y="28657"/>
                  <a:pt x="33562" y="28094"/>
                </a:cubicBezTo>
                <a:cubicBezTo>
                  <a:pt x="32816" y="25870"/>
                  <a:pt x="31809" y="23737"/>
                  <a:pt x="30788" y="21604"/>
                </a:cubicBezTo>
                <a:cubicBezTo>
                  <a:pt x="27779" y="15258"/>
                  <a:pt x="24756" y="8886"/>
                  <a:pt x="21040" y="2906"/>
                </a:cubicBezTo>
                <a:cubicBezTo>
                  <a:pt x="20412" y="1925"/>
                  <a:pt x="19758" y="931"/>
                  <a:pt x="18816" y="290"/>
                </a:cubicBezTo>
                <a:cubicBezTo>
                  <a:pt x="18603" y="139"/>
                  <a:pt x="18330" y="1"/>
                  <a:pt x="1805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6" name="Google Shape;356;p15"/>
          <p:cNvSpPr/>
          <p:nvPr/>
        </p:nvSpPr>
        <p:spPr>
          <a:xfrm rot="8784070">
            <a:off x="7629397" y="4167319"/>
            <a:ext cx="6428547" cy="2707639"/>
          </a:xfrm>
          <a:custGeom>
            <a:avLst/>
            <a:gdLst/>
            <a:ahLst/>
            <a:cxnLst/>
            <a:rect l="l" t="t" r="r" b="b"/>
            <a:pathLst>
              <a:path w="74819" h="31513" extrusionOk="0">
                <a:moveTo>
                  <a:pt x="33693" y="11768"/>
                </a:moveTo>
                <a:lnTo>
                  <a:pt x="33693" y="11768"/>
                </a:lnTo>
                <a:cubicBezTo>
                  <a:pt x="34164" y="11911"/>
                  <a:pt x="34596" y="12108"/>
                  <a:pt x="34871" y="12396"/>
                </a:cubicBezTo>
                <a:cubicBezTo>
                  <a:pt x="35067" y="12592"/>
                  <a:pt x="35002" y="12854"/>
                  <a:pt x="34858" y="12997"/>
                </a:cubicBezTo>
                <a:cubicBezTo>
                  <a:pt x="34772" y="13091"/>
                  <a:pt x="34644" y="13161"/>
                  <a:pt x="34508" y="13161"/>
                </a:cubicBezTo>
                <a:cubicBezTo>
                  <a:pt x="34416" y="13161"/>
                  <a:pt x="34320" y="13129"/>
                  <a:pt x="34230" y="13050"/>
                </a:cubicBezTo>
                <a:cubicBezTo>
                  <a:pt x="34034" y="12867"/>
                  <a:pt x="33877" y="12631"/>
                  <a:pt x="33811" y="12409"/>
                </a:cubicBezTo>
                <a:cubicBezTo>
                  <a:pt x="33746" y="12212"/>
                  <a:pt x="33706" y="11977"/>
                  <a:pt x="33693" y="11768"/>
                </a:cubicBezTo>
                <a:close/>
                <a:moveTo>
                  <a:pt x="58345" y="8418"/>
                </a:moveTo>
                <a:cubicBezTo>
                  <a:pt x="59117" y="8418"/>
                  <a:pt x="59732" y="9059"/>
                  <a:pt x="60059" y="9661"/>
                </a:cubicBezTo>
                <a:cubicBezTo>
                  <a:pt x="60595" y="10629"/>
                  <a:pt x="60648" y="11833"/>
                  <a:pt x="60229" y="12997"/>
                </a:cubicBezTo>
                <a:cubicBezTo>
                  <a:pt x="59745" y="14267"/>
                  <a:pt x="58790" y="15300"/>
                  <a:pt x="57625" y="15745"/>
                </a:cubicBezTo>
                <a:cubicBezTo>
                  <a:pt x="57115" y="15942"/>
                  <a:pt x="56578" y="16033"/>
                  <a:pt x="56016" y="16059"/>
                </a:cubicBezTo>
                <a:cubicBezTo>
                  <a:pt x="55558" y="14044"/>
                  <a:pt x="55257" y="11375"/>
                  <a:pt x="56670" y="9452"/>
                </a:cubicBezTo>
                <a:cubicBezTo>
                  <a:pt x="56971" y="9059"/>
                  <a:pt x="57560" y="8418"/>
                  <a:pt x="58345" y="8418"/>
                </a:cubicBezTo>
                <a:close/>
                <a:moveTo>
                  <a:pt x="6163" y="5269"/>
                </a:moveTo>
                <a:cubicBezTo>
                  <a:pt x="7026" y="5269"/>
                  <a:pt x="7945" y="5534"/>
                  <a:pt x="8715" y="5932"/>
                </a:cubicBezTo>
                <a:cubicBezTo>
                  <a:pt x="12078" y="7685"/>
                  <a:pt x="14367" y="11427"/>
                  <a:pt x="14537" y="15470"/>
                </a:cubicBezTo>
                <a:cubicBezTo>
                  <a:pt x="14564" y="15667"/>
                  <a:pt x="14564" y="15837"/>
                  <a:pt x="14564" y="16020"/>
                </a:cubicBezTo>
                <a:cubicBezTo>
                  <a:pt x="14058" y="16107"/>
                  <a:pt x="13548" y="16160"/>
                  <a:pt x="13024" y="16160"/>
                </a:cubicBezTo>
                <a:cubicBezTo>
                  <a:pt x="12681" y="16160"/>
                  <a:pt x="12331" y="16137"/>
                  <a:pt x="11973" y="16085"/>
                </a:cubicBezTo>
                <a:cubicBezTo>
                  <a:pt x="10350" y="15863"/>
                  <a:pt x="8715" y="15052"/>
                  <a:pt x="6962" y="13639"/>
                </a:cubicBezTo>
                <a:cubicBezTo>
                  <a:pt x="5457" y="12409"/>
                  <a:pt x="4436" y="11179"/>
                  <a:pt x="3847" y="9883"/>
                </a:cubicBezTo>
                <a:cubicBezTo>
                  <a:pt x="3350" y="8797"/>
                  <a:pt x="3102" y="7253"/>
                  <a:pt x="3939" y="6207"/>
                </a:cubicBezTo>
                <a:cubicBezTo>
                  <a:pt x="4484" y="5537"/>
                  <a:pt x="5295" y="5269"/>
                  <a:pt x="6163" y="5269"/>
                </a:cubicBezTo>
                <a:close/>
                <a:moveTo>
                  <a:pt x="62040" y="1"/>
                </a:moveTo>
                <a:cubicBezTo>
                  <a:pt x="60084" y="1"/>
                  <a:pt x="58129" y="396"/>
                  <a:pt x="56330" y="1182"/>
                </a:cubicBezTo>
                <a:cubicBezTo>
                  <a:pt x="53817" y="2281"/>
                  <a:pt x="51855" y="4061"/>
                  <a:pt x="50808" y="6167"/>
                </a:cubicBezTo>
                <a:cubicBezTo>
                  <a:pt x="49630" y="8562"/>
                  <a:pt x="49709" y="11440"/>
                  <a:pt x="51017" y="13469"/>
                </a:cubicBezTo>
                <a:cubicBezTo>
                  <a:pt x="52090" y="15130"/>
                  <a:pt x="54027" y="16151"/>
                  <a:pt x="55885" y="16164"/>
                </a:cubicBezTo>
                <a:cubicBezTo>
                  <a:pt x="55924" y="16295"/>
                  <a:pt x="55950" y="16439"/>
                  <a:pt x="55989" y="16570"/>
                </a:cubicBezTo>
                <a:cubicBezTo>
                  <a:pt x="56055" y="16857"/>
                  <a:pt x="56133" y="17132"/>
                  <a:pt x="56199" y="17407"/>
                </a:cubicBezTo>
                <a:cubicBezTo>
                  <a:pt x="56761" y="19566"/>
                  <a:pt x="57350" y="21777"/>
                  <a:pt x="56735" y="23884"/>
                </a:cubicBezTo>
                <a:cubicBezTo>
                  <a:pt x="55830" y="27064"/>
                  <a:pt x="52447" y="28771"/>
                  <a:pt x="49266" y="28771"/>
                </a:cubicBezTo>
                <a:cubicBezTo>
                  <a:pt x="48677" y="28771"/>
                  <a:pt x="48095" y="28713"/>
                  <a:pt x="47537" y="28594"/>
                </a:cubicBezTo>
                <a:cubicBezTo>
                  <a:pt x="44475" y="27953"/>
                  <a:pt x="41387" y="25310"/>
                  <a:pt x="41492" y="22026"/>
                </a:cubicBezTo>
                <a:cubicBezTo>
                  <a:pt x="41531" y="20796"/>
                  <a:pt x="42002" y="19631"/>
                  <a:pt x="42460" y="18506"/>
                </a:cubicBezTo>
                <a:cubicBezTo>
                  <a:pt x="42866" y="17486"/>
                  <a:pt x="43297" y="16426"/>
                  <a:pt x="43415" y="15327"/>
                </a:cubicBezTo>
                <a:cubicBezTo>
                  <a:pt x="43611" y="13534"/>
                  <a:pt x="42983" y="11558"/>
                  <a:pt x="41675" y="9870"/>
                </a:cubicBezTo>
                <a:cubicBezTo>
                  <a:pt x="40968" y="8967"/>
                  <a:pt x="39516" y="7463"/>
                  <a:pt x="37540" y="7397"/>
                </a:cubicBezTo>
                <a:cubicBezTo>
                  <a:pt x="37494" y="7395"/>
                  <a:pt x="37448" y="7394"/>
                  <a:pt x="37402" y="7394"/>
                </a:cubicBezTo>
                <a:cubicBezTo>
                  <a:pt x="36283" y="7394"/>
                  <a:pt x="35167" y="8000"/>
                  <a:pt x="34400" y="8981"/>
                </a:cubicBezTo>
                <a:cubicBezTo>
                  <a:pt x="33798" y="9753"/>
                  <a:pt x="33497" y="10655"/>
                  <a:pt x="33497" y="11519"/>
                </a:cubicBezTo>
                <a:cubicBezTo>
                  <a:pt x="32856" y="11362"/>
                  <a:pt x="32162" y="11270"/>
                  <a:pt x="31574" y="11205"/>
                </a:cubicBezTo>
                <a:lnTo>
                  <a:pt x="31377" y="11192"/>
                </a:lnTo>
                <a:cubicBezTo>
                  <a:pt x="30757" y="11121"/>
                  <a:pt x="30132" y="11086"/>
                  <a:pt x="29506" y="11086"/>
                </a:cubicBezTo>
                <a:cubicBezTo>
                  <a:pt x="27573" y="11086"/>
                  <a:pt x="25637" y="11422"/>
                  <a:pt x="23828" y="12095"/>
                </a:cubicBezTo>
                <a:cubicBezTo>
                  <a:pt x="22611" y="12540"/>
                  <a:pt x="21381" y="13154"/>
                  <a:pt x="20203" y="13756"/>
                </a:cubicBezTo>
                <a:cubicBezTo>
                  <a:pt x="18424" y="14672"/>
                  <a:pt x="16592" y="15588"/>
                  <a:pt x="14708" y="15968"/>
                </a:cubicBezTo>
                <a:cubicBezTo>
                  <a:pt x="14708" y="15785"/>
                  <a:pt x="14695" y="15627"/>
                  <a:pt x="14695" y="15444"/>
                </a:cubicBezTo>
                <a:cubicBezTo>
                  <a:pt x="14511" y="11336"/>
                  <a:pt x="12182" y="7541"/>
                  <a:pt x="8780" y="5762"/>
                </a:cubicBezTo>
                <a:cubicBezTo>
                  <a:pt x="7991" y="5348"/>
                  <a:pt x="7046" y="5075"/>
                  <a:pt x="6154" y="5075"/>
                </a:cubicBezTo>
                <a:cubicBezTo>
                  <a:pt x="5241" y="5075"/>
                  <a:pt x="4384" y="5361"/>
                  <a:pt x="3808" y="6076"/>
                </a:cubicBezTo>
                <a:cubicBezTo>
                  <a:pt x="2931" y="7175"/>
                  <a:pt x="3180" y="8771"/>
                  <a:pt x="3703" y="9923"/>
                </a:cubicBezTo>
                <a:cubicBezTo>
                  <a:pt x="4305" y="11231"/>
                  <a:pt x="5339" y="12474"/>
                  <a:pt x="6870" y="13717"/>
                </a:cubicBezTo>
                <a:cubicBezTo>
                  <a:pt x="8636" y="15156"/>
                  <a:pt x="10311" y="15968"/>
                  <a:pt x="11960" y="16203"/>
                </a:cubicBezTo>
                <a:cubicBezTo>
                  <a:pt x="12312" y="16246"/>
                  <a:pt x="12665" y="16267"/>
                  <a:pt x="13017" y="16267"/>
                </a:cubicBezTo>
                <a:cubicBezTo>
                  <a:pt x="13526" y="16267"/>
                  <a:pt x="14034" y="16223"/>
                  <a:pt x="14537" y="16138"/>
                </a:cubicBezTo>
                <a:lnTo>
                  <a:pt x="14537" y="16138"/>
                </a:lnTo>
                <a:cubicBezTo>
                  <a:pt x="14472" y="19631"/>
                  <a:pt x="12902" y="23269"/>
                  <a:pt x="10259" y="25977"/>
                </a:cubicBezTo>
                <a:cubicBezTo>
                  <a:pt x="7655" y="28634"/>
                  <a:pt x="4122" y="30479"/>
                  <a:pt x="1" y="31342"/>
                </a:cubicBezTo>
                <a:lnTo>
                  <a:pt x="27" y="31512"/>
                </a:lnTo>
                <a:cubicBezTo>
                  <a:pt x="4188" y="30649"/>
                  <a:pt x="7747" y="28764"/>
                  <a:pt x="10364" y="26095"/>
                </a:cubicBezTo>
                <a:cubicBezTo>
                  <a:pt x="13072" y="23334"/>
                  <a:pt x="14655" y="19644"/>
                  <a:pt x="14708" y="16099"/>
                </a:cubicBezTo>
                <a:cubicBezTo>
                  <a:pt x="16631" y="15732"/>
                  <a:pt x="18476" y="14790"/>
                  <a:pt x="20282" y="13874"/>
                </a:cubicBezTo>
                <a:cubicBezTo>
                  <a:pt x="21459" y="13272"/>
                  <a:pt x="22663" y="12670"/>
                  <a:pt x="23893" y="12212"/>
                </a:cubicBezTo>
                <a:cubicBezTo>
                  <a:pt x="25673" y="11544"/>
                  <a:pt x="27578" y="11215"/>
                  <a:pt x="29475" y="11215"/>
                </a:cubicBezTo>
                <a:cubicBezTo>
                  <a:pt x="30103" y="11215"/>
                  <a:pt x="30730" y="11251"/>
                  <a:pt x="31351" y="11323"/>
                </a:cubicBezTo>
                <a:lnTo>
                  <a:pt x="31547" y="11336"/>
                </a:lnTo>
                <a:cubicBezTo>
                  <a:pt x="32162" y="11427"/>
                  <a:pt x="32882" y="11506"/>
                  <a:pt x="33510" y="11663"/>
                </a:cubicBezTo>
                <a:cubicBezTo>
                  <a:pt x="33536" y="11911"/>
                  <a:pt x="33576" y="12160"/>
                  <a:pt x="33641" y="12409"/>
                </a:cubicBezTo>
                <a:cubicBezTo>
                  <a:pt x="33733" y="12670"/>
                  <a:pt x="33903" y="12932"/>
                  <a:pt x="34138" y="13128"/>
                </a:cubicBezTo>
                <a:cubicBezTo>
                  <a:pt x="34270" y="13238"/>
                  <a:pt x="34407" y="13284"/>
                  <a:pt x="34535" y="13284"/>
                </a:cubicBezTo>
                <a:cubicBezTo>
                  <a:pt x="34713" y="13284"/>
                  <a:pt x="34875" y="13197"/>
                  <a:pt x="34989" y="13076"/>
                </a:cubicBezTo>
                <a:cubicBezTo>
                  <a:pt x="35185" y="12880"/>
                  <a:pt x="35263" y="12513"/>
                  <a:pt x="35002" y="12239"/>
                </a:cubicBezTo>
                <a:cubicBezTo>
                  <a:pt x="34688" y="11911"/>
                  <a:pt x="34230" y="11702"/>
                  <a:pt x="33693" y="11558"/>
                </a:cubicBezTo>
                <a:cubicBezTo>
                  <a:pt x="33680" y="10721"/>
                  <a:pt x="33994" y="9831"/>
                  <a:pt x="34557" y="9085"/>
                </a:cubicBezTo>
                <a:cubicBezTo>
                  <a:pt x="35304" y="8135"/>
                  <a:pt x="36382" y="7565"/>
                  <a:pt x="37459" y="7565"/>
                </a:cubicBezTo>
                <a:cubicBezTo>
                  <a:pt x="37495" y="7565"/>
                  <a:pt x="37531" y="7566"/>
                  <a:pt x="37566" y="7567"/>
                </a:cubicBezTo>
                <a:cubicBezTo>
                  <a:pt x="39490" y="7633"/>
                  <a:pt x="40903" y="9098"/>
                  <a:pt x="41583" y="9975"/>
                </a:cubicBezTo>
                <a:cubicBezTo>
                  <a:pt x="42853" y="11624"/>
                  <a:pt x="43481" y="13573"/>
                  <a:pt x="43284" y="15313"/>
                </a:cubicBezTo>
                <a:cubicBezTo>
                  <a:pt x="43167" y="16399"/>
                  <a:pt x="42735" y="17433"/>
                  <a:pt x="42329" y="18441"/>
                </a:cubicBezTo>
                <a:cubicBezTo>
                  <a:pt x="41871" y="19566"/>
                  <a:pt x="41400" y="20770"/>
                  <a:pt x="41348" y="22013"/>
                </a:cubicBezTo>
                <a:cubicBezTo>
                  <a:pt x="41230" y="25389"/>
                  <a:pt x="44397" y="28097"/>
                  <a:pt x="47511" y="28751"/>
                </a:cubicBezTo>
                <a:cubicBezTo>
                  <a:pt x="48072" y="28868"/>
                  <a:pt x="48656" y="28926"/>
                  <a:pt x="49248" y="28926"/>
                </a:cubicBezTo>
                <a:cubicBezTo>
                  <a:pt x="52505" y="28926"/>
                  <a:pt x="55975" y="27179"/>
                  <a:pt x="56905" y="23923"/>
                </a:cubicBezTo>
                <a:cubicBezTo>
                  <a:pt x="57507" y="21777"/>
                  <a:pt x="56932" y="19540"/>
                  <a:pt x="56369" y="17368"/>
                </a:cubicBezTo>
                <a:cubicBezTo>
                  <a:pt x="56304" y="17106"/>
                  <a:pt x="56212" y="16818"/>
                  <a:pt x="56146" y="16543"/>
                </a:cubicBezTo>
                <a:cubicBezTo>
                  <a:pt x="56120" y="16413"/>
                  <a:pt x="56081" y="16295"/>
                  <a:pt x="56055" y="16164"/>
                </a:cubicBezTo>
                <a:cubicBezTo>
                  <a:pt x="56604" y="16164"/>
                  <a:pt x="57167" y="16059"/>
                  <a:pt x="57690" y="15863"/>
                </a:cubicBezTo>
                <a:cubicBezTo>
                  <a:pt x="58881" y="15405"/>
                  <a:pt x="59902" y="14332"/>
                  <a:pt x="60373" y="13024"/>
                </a:cubicBezTo>
                <a:cubicBezTo>
                  <a:pt x="60818" y="11833"/>
                  <a:pt x="60752" y="10551"/>
                  <a:pt x="60203" y="9556"/>
                </a:cubicBezTo>
                <a:cubicBezTo>
                  <a:pt x="59863" y="8928"/>
                  <a:pt x="59195" y="8235"/>
                  <a:pt x="58345" y="8235"/>
                </a:cubicBezTo>
                <a:cubicBezTo>
                  <a:pt x="57481" y="8235"/>
                  <a:pt x="56840" y="8928"/>
                  <a:pt x="56539" y="9334"/>
                </a:cubicBezTo>
                <a:cubicBezTo>
                  <a:pt x="55087" y="11310"/>
                  <a:pt x="55388" y="13992"/>
                  <a:pt x="55846" y="16033"/>
                </a:cubicBezTo>
                <a:cubicBezTo>
                  <a:pt x="54040" y="16007"/>
                  <a:pt x="52195" y="15039"/>
                  <a:pt x="51148" y="13416"/>
                </a:cubicBezTo>
                <a:cubicBezTo>
                  <a:pt x="49866" y="11440"/>
                  <a:pt x="49787" y="8627"/>
                  <a:pt x="50952" y="6285"/>
                </a:cubicBezTo>
                <a:cubicBezTo>
                  <a:pt x="51986" y="4218"/>
                  <a:pt x="53909" y="2464"/>
                  <a:pt x="56395" y="1378"/>
                </a:cubicBezTo>
                <a:cubicBezTo>
                  <a:pt x="58171" y="600"/>
                  <a:pt x="60103" y="212"/>
                  <a:pt x="62035" y="212"/>
                </a:cubicBezTo>
                <a:cubicBezTo>
                  <a:pt x="63677" y="212"/>
                  <a:pt x="65318" y="492"/>
                  <a:pt x="66863" y="1051"/>
                </a:cubicBezTo>
                <a:cubicBezTo>
                  <a:pt x="70239" y="2281"/>
                  <a:pt x="73078" y="4833"/>
                  <a:pt x="74661" y="8025"/>
                </a:cubicBezTo>
                <a:lnTo>
                  <a:pt x="74818" y="7960"/>
                </a:lnTo>
                <a:cubicBezTo>
                  <a:pt x="73209" y="4715"/>
                  <a:pt x="70330" y="2137"/>
                  <a:pt x="66915" y="855"/>
                </a:cubicBezTo>
                <a:cubicBezTo>
                  <a:pt x="65354" y="285"/>
                  <a:pt x="63697" y="1"/>
                  <a:pt x="6204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912503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 1">
  <p:cSld name="Title and text  1"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16"/>
          <p:cNvSpPr txBox="1">
            <a:spLocks noGrp="1"/>
          </p:cNvSpPr>
          <p:nvPr>
            <p:ph type="subTitle" idx="1"/>
          </p:nvPr>
        </p:nvSpPr>
        <p:spPr>
          <a:xfrm>
            <a:off x="2543800" y="3024693"/>
            <a:ext cx="7104400" cy="228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5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500"/>
              <a:buChar char="■"/>
              <a:defRPr/>
            </a:lvl9pPr>
          </a:lstStyle>
          <a:p>
            <a:r>
              <a:rPr lang="ru-RU"/>
              <a:t>Образец подзаголовка</a:t>
            </a:r>
            <a:endParaRPr/>
          </a:p>
        </p:txBody>
      </p:sp>
      <p:sp>
        <p:nvSpPr>
          <p:cNvPr id="359" name="Google Shape;359;p16"/>
          <p:cNvSpPr txBox="1">
            <a:spLocks noGrp="1"/>
          </p:cNvSpPr>
          <p:nvPr>
            <p:ph type="title"/>
          </p:nvPr>
        </p:nvSpPr>
        <p:spPr>
          <a:xfrm>
            <a:off x="960000" y="668733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b="1">
                <a:latin typeface="Antonio"/>
                <a:ea typeface="Antonio"/>
                <a:cs typeface="Antonio"/>
                <a:sym typeface="Antoni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60" name="Google Shape;360;p16"/>
          <p:cNvSpPr/>
          <p:nvPr/>
        </p:nvSpPr>
        <p:spPr>
          <a:xfrm>
            <a:off x="387041" y="5405802"/>
            <a:ext cx="824144" cy="733413"/>
          </a:xfrm>
          <a:custGeom>
            <a:avLst/>
            <a:gdLst/>
            <a:ahLst/>
            <a:cxnLst/>
            <a:rect l="l" t="t" r="r" b="b"/>
            <a:pathLst>
              <a:path w="9592" h="8536" extrusionOk="0">
                <a:moveTo>
                  <a:pt x="4829" y="1"/>
                </a:moveTo>
                <a:cubicBezTo>
                  <a:pt x="3516" y="1"/>
                  <a:pt x="2176" y="561"/>
                  <a:pt x="1270" y="1543"/>
                </a:cubicBezTo>
                <a:cubicBezTo>
                  <a:pt x="1021" y="1805"/>
                  <a:pt x="786" y="2106"/>
                  <a:pt x="616" y="2433"/>
                </a:cubicBezTo>
                <a:cubicBezTo>
                  <a:pt x="223" y="3087"/>
                  <a:pt x="1" y="3859"/>
                  <a:pt x="92" y="4631"/>
                </a:cubicBezTo>
                <a:cubicBezTo>
                  <a:pt x="249" y="6202"/>
                  <a:pt x="1741" y="7903"/>
                  <a:pt x="3233" y="8374"/>
                </a:cubicBezTo>
                <a:cubicBezTo>
                  <a:pt x="3578" y="8484"/>
                  <a:pt x="3941" y="8536"/>
                  <a:pt x="4306" y="8536"/>
                </a:cubicBezTo>
                <a:cubicBezTo>
                  <a:pt x="5062" y="8536"/>
                  <a:pt x="5825" y="8317"/>
                  <a:pt x="6451" y="7955"/>
                </a:cubicBezTo>
                <a:cubicBezTo>
                  <a:pt x="8467" y="6790"/>
                  <a:pt x="9592" y="4173"/>
                  <a:pt x="8309" y="1962"/>
                </a:cubicBezTo>
                <a:cubicBezTo>
                  <a:pt x="7523" y="603"/>
                  <a:pt x="6191" y="1"/>
                  <a:pt x="48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1" name="Google Shape;361;p16"/>
          <p:cNvSpPr/>
          <p:nvPr/>
        </p:nvSpPr>
        <p:spPr>
          <a:xfrm>
            <a:off x="-1454232" y="4839283"/>
            <a:ext cx="2914063" cy="2599853"/>
          </a:xfrm>
          <a:custGeom>
            <a:avLst/>
            <a:gdLst/>
            <a:ahLst/>
            <a:cxnLst/>
            <a:rect l="l" t="t" r="r" b="b"/>
            <a:pathLst>
              <a:path w="33916" h="30259" extrusionOk="0">
                <a:moveTo>
                  <a:pt x="18054" y="1"/>
                </a:moveTo>
                <a:cubicBezTo>
                  <a:pt x="18042" y="1"/>
                  <a:pt x="18030" y="1"/>
                  <a:pt x="18018" y="2"/>
                </a:cubicBezTo>
                <a:cubicBezTo>
                  <a:pt x="17743" y="15"/>
                  <a:pt x="17468" y="159"/>
                  <a:pt x="17246" y="329"/>
                </a:cubicBezTo>
                <a:cubicBezTo>
                  <a:pt x="15819" y="1323"/>
                  <a:pt x="14694" y="2671"/>
                  <a:pt x="13582" y="4006"/>
                </a:cubicBezTo>
                <a:cubicBezTo>
                  <a:pt x="10952" y="7185"/>
                  <a:pt x="8322" y="10365"/>
                  <a:pt x="5653" y="13518"/>
                </a:cubicBezTo>
                <a:cubicBezTo>
                  <a:pt x="4527" y="14879"/>
                  <a:pt x="3284" y="16214"/>
                  <a:pt x="2329" y="17692"/>
                </a:cubicBezTo>
                <a:cubicBezTo>
                  <a:pt x="1911" y="18346"/>
                  <a:pt x="0" y="20819"/>
                  <a:pt x="838" y="21159"/>
                </a:cubicBezTo>
                <a:cubicBezTo>
                  <a:pt x="6660" y="23515"/>
                  <a:pt x="12718" y="25216"/>
                  <a:pt x="18672" y="27165"/>
                </a:cubicBezTo>
                <a:cubicBezTo>
                  <a:pt x="23029" y="28592"/>
                  <a:pt x="27439" y="30175"/>
                  <a:pt x="32031" y="30253"/>
                </a:cubicBezTo>
                <a:cubicBezTo>
                  <a:pt x="32104" y="30257"/>
                  <a:pt x="32178" y="30259"/>
                  <a:pt x="32253" y="30259"/>
                </a:cubicBezTo>
                <a:cubicBezTo>
                  <a:pt x="32744" y="30259"/>
                  <a:pt x="33265" y="30168"/>
                  <a:pt x="33549" y="29782"/>
                </a:cubicBezTo>
                <a:cubicBezTo>
                  <a:pt x="33915" y="29311"/>
                  <a:pt x="33745" y="28657"/>
                  <a:pt x="33562" y="28094"/>
                </a:cubicBezTo>
                <a:cubicBezTo>
                  <a:pt x="32816" y="25870"/>
                  <a:pt x="31809" y="23737"/>
                  <a:pt x="30788" y="21604"/>
                </a:cubicBezTo>
                <a:cubicBezTo>
                  <a:pt x="27779" y="15258"/>
                  <a:pt x="24756" y="8886"/>
                  <a:pt x="21040" y="2906"/>
                </a:cubicBezTo>
                <a:cubicBezTo>
                  <a:pt x="20412" y="1925"/>
                  <a:pt x="19758" y="931"/>
                  <a:pt x="18816" y="290"/>
                </a:cubicBezTo>
                <a:cubicBezTo>
                  <a:pt x="18603" y="139"/>
                  <a:pt x="18330" y="1"/>
                  <a:pt x="1805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2" name="Google Shape;362;p16"/>
          <p:cNvSpPr/>
          <p:nvPr/>
        </p:nvSpPr>
        <p:spPr>
          <a:xfrm rot="-4355313">
            <a:off x="271998" y="-1410817"/>
            <a:ext cx="1823569" cy="3292976"/>
          </a:xfrm>
          <a:custGeom>
            <a:avLst/>
            <a:gdLst/>
            <a:ahLst/>
            <a:cxnLst/>
            <a:rect l="l" t="t" r="r" b="b"/>
            <a:pathLst>
              <a:path w="21224" h="38326" extrusionOk="0">
                <a:moveTo>
                  <a:pt x="5104" y="1"/>
                </a:moveTo>
                <a:lnTo>
                  <a:pt x="1" y="511"/>
                </a:lnTo>
                <a:cubicBezTo>
                  <a:pt x="5980" y="12968"/>
                  <a:pt x="11659" y="25581"/>
                  <a:pt x="17011" y="38326"/>
                </a:cubicBezTo>
                <a:lnTo>
                  <a:pt x="21224" y="36455"/>
                </a:lnTo>
                <a:cubicBezTo>
                  <a:pt x="15755" y="24351"/>
                  <a:pt x="10390" y="12196"/>
                  <a:pt x="510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3" name="Google Shape;363;p16"/>
          <p:cNvSpPr/>
          <p:nvPr/>
        </p:nvSpPr>
        <p:spPr>
          <a:xfrm>
            <a:off x="10827387" y="-468333"/>
            <a:ext cx="1688757" cy="2376633"/>
          </a:xfrm>
          <a:custGeom>
            <a:avLst/>
            <a:gdLst/>
            <a:ahLst/>
            <a:cxnLst/>
            <a:rect l="l" t="t" r="r" b="b"/>
            <a:pathLst>
              <a:path w="19655" h="27661" extrusionOk="0">
                <a:moveTo>
                  <a:pt x="7394" y="0"/>
                </a:moveTo>
                <a:cubicBezTo>
                  <a:pt x="4921" y="694"/>
                  <a:pt x="2448" y="1427"/>
                  <a:pt x="1" y="2212"/>
                </a:cubicBezTo>
                <a:lnTo>
                  <a:pt x="2081" y="7118"/>
                </a:lnTo>
                <a:cubicBezTo>
                  <a:pt x="4895" y="14053"/>
                  <a:pt x="7917" y="20007"/>
                  <a:pt x="10743" y="26824"/>
                </a:cubicBezTo>
                <a:cubicBezTo>
                  <a:pt x="10961" y="27345"/>
                  <a:pt x="11475" y="27660"/>
                  <a:pt x="11999" y="27660"/>
                </a:cubicBezTo>
                <a:cubicBezTo>
                  <a:pt x="12199" y="27660"/>
                  <a:pt x="12401" y="27615"/>
                  <a:pt x="12588" y="27517"/>
                </a:cubicBezTo>
                <a:cubicBezTo>
                  <a:pt x="14917" y="26353"/>
                  <a:pt x="17273" y="25254"/>
                  <a:pt x="19654" y="24246"/>
                </a:cubicBezTo>
                <a:cubicBezTo>
                  <a:pt x="15192" y="16356"/>
                  <a:pt x="11280" y="8178"/>
                  <a:pt x="739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4" name="Google Shape;364;p16"/>
          <p:cNvSpPr/>
          <p:nvPr/>
        </p:nvSpPr>
        <p:spPr>
          <a:xfrm rot="5400000">
            <a:off x="10645113" y="5171518"/>
            <a:ext cx="2783723" cy="2119217"/>
          </a:xfrm>
          <a:custGeom>
            <a:avLst/>
            <a:gdLst/>
            <a:ahLst/>
            <a:cxnLst/>
            <a:rect l="l" t="t" r="r" b="b"/>
            <a:pathLst>
              <a:path w="32399" h="24665" extrusionOk="0">
                <a:moveTo>
                  <a:pt x="30069" y="1"/>
                </a:moveTo>
                <a:cubicBezTo>
                  <a:pt x="27976" y="655"/>
                  <a:pt x="25895" y="1427"/>
                  <a:pt x="23880" y="2291"/>
                </a:cubicBezTo>
                <a:cubicBezTo>
                  <a:pt x="23344" y="2526"/>
                  <a:pt x="23108" y="3180"/>
                  <a:pt x="23396" y="3704"/>
                </a:cubicBezTo>
                <a:cubicBezTo>
                  <a:pt x="24548" y="5928"/>
                  <a:pt x="24705" y="8689"/>
                  <a:pt x="23684" y="11005"/>
                </a:cubicBezTo>
                <a:cubicBezTo>
                  <a:pt x="22546" y="13661"/>
                  <a:pt x="19955" y="15624"/>
                  <a:pt x="17089" y="16016"/>
                </a:cubicBezTo>
                <a:cubicBezTo>
                  <a:pt x="16728" y="16066"/>
                  <a:pt x="16364" y="16090"/>
                  <a:pt x="16000" y="16090"/>
                </a:cubicBezTo>
                <a:cubicBezTo>
                  <a:pt x="13488" y="16090"/>
                  <a:pt x="10973" y="14933"/>
                  <a:pt x="9396" y="12968"/>
                </a:cubicBezTo>
                <a:cubicBezTo>
                  <a:pt x="8231" y="11555"/>
                  <a:pt x="7590" y="9801"/>
                  <a:pt x="7014" y="8048"/>
                </a:cubicBezTo>
                <a:cubicBezTo>
                  <a:pt x="6886" y="7621"/>
                  <a:pt x="6480" y="7351"/>
                  <a:pt x="6050" y="7351"/>
                </a:cubicBezTo>
                <a:cubicBezTo>
                  <a:pt x="5953" y="7351"/>
                  <a:pt x="5855" y="7365"/>
                  <a:pt x="5758" y="7394"/>
                </a:cubicBezTo>
                <a:cubicBezTo>
                  <a:pt x="4240" y="7852"/>
                  <a:pt x="2736" y="8388"/>
                  <a:pt x="1257" y="9003"/>
                </a:cubicBezTo>
                <a:lnTo>
                  <a:pt x="1" y="9566"/>
                </a:lnTo>
                <a:cubicBezTo>
                  <a:pt x="786" y="13426"/>
                  <a:pt x="1807" y="17508"/>
                  <a:pt x="4620" y="20269"/>
                </a:cubicBezTo>
                <a:cubicBezTo>
                  <a:pt x="5575" y="21198"/>
                  <a:pt x="6713" y="21957"/>
                  <a:pt x="7904" y="22559"/>
                </a:cubicBezTo>
                <a:cubicBezTo>
                  <a:pt x="10576" y="23925"/>
                  <a:pt x="13684" y="24665"/>
                  <a:pt x="16762" y="24665"/>
                </a:cubicBezTo>
                <a:cubicBezTo>
                  <a:pt x="21523" y="24665"/>
                  <a:pt x="26214" y="22897"/>
                  <a:pt x="29114" y="18947"/>
                </a:cubicBezTo>
                <a:cubicBezTo>
                  <a:pt x="31666" y="15480"/>
                  <a:pt x="32398" y="11424"/>
                  <a:pt x="31993" y="7315"/>
                </a:cubicBezTo>
                <a:cubicBezTo>
                  <a:pt x="31744" y="4777"/>
                  <a:pt x="31325" y="2212"/>
                  <a:pt x="3006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365" name="Google Shape;365;p16"/>
          <p:cNvGrpSpPr/>
          <p:nvPr/>
        </p:nvGrpSpPr>
        <p:grpSpPr>
          <a:xfrm rot="-450568">
            <a:off x="10395150" y="-2169906"/>
            <a:ext cx="3057012" cy="5313961"/>
            <a:chOff x="5349884" y="5260806"/>
            <a:chExt cx="2292582" cy="3985163"/>
          </a:xfrm>
        </p:grpSpPr>
        <p:sp>
          <p:nvSpPr>
            <p:cNvPr id="366" name="Google Shape;366;p16"/>
            <p:cNvSpPr/>
            <p:nvPr/>
          </p:nvSpPr>
          <p:spPr>
            <a:xfrm>
              <a:off x="5349884" y="5503745"/>
              <a:ext cx="2027025" cy="3711873"/>
            </a:xfrm>
            <a:custGeom>
              <a:avLst/>
              <a:gdLst/>
              <a:ahLst/>
              <a:cxnLst/>
              <a:rect l="l" t="t" r="r" b="b"/>
              <a:pathLst>
                <a:path w="31456" h="57602" extrusionOk="0">
                  <a:moveTo>
                    <a:pt x="23696" y="173"/>
                  </a:moveTo>
                  <a:cubicBezTo>
                    <a:pt x="25201" y="173"/>
                    <a:pt x="26679" y="618"/>
                    <a:pt x="27844" y="1482"/>
                  </a:cubicBezTo>
                  <a:cubicBezTo>
                    <a:pt x="29781" y="2973"/>
                    <a:pt x="31285" y="6244"/>
                    <a:pt x="30252" y="10157"/>
                  </a:cubicBezTo>
                  <a:cubicBezTo>
                    <a:pt x="29375" y="13493"/>
                    <a:pt x="27046" y="16176"/>
                    <a:pt x="25122" y="18138"/>
                  </a:cubicBezTo>
                  <a:cubicBezTo>
                    <a:pt x="22872" y="20428"/>
                    <a:pt x="20360" y="22496"/>
                    <a:pt x="17703" y="24314"/>
                  </a:cubicBezTo>
                  <a:cubicBezTo>
                    <a:pt x="17219" y="23071"/>
                    <a:pt x="16748" y="21802"/>
                    <a:pt x="16330" y="20533"/>
                  </a:cubicBezTo>
                  <a:cubicBezTo>
                    <a:pt x="15348" y="17680"/>
                    <a:pt x="14380" y="14278"/>
                    <a:pt x="14537" y="10746"/>
                  </a:cubicBezTo>
                  <a:cubicBezTo>
                    <a:pt x="14720" y="7082"/>
                    <a:pt x="16212" y="3876"/>
                    <a:pt x="18619" y="1953"/>
                  </a:cubicBezTo>
                  <a:cubicBezTo>
                    <a:pt x="20085" y="775"/>
                    <a:pt x="21930" y="173"/>
                    <a:pt x="23696" y="173"/>
                  </a:cubicBezTo>
                  <a:close/>
                  <a:moveTo>
                    <a:pt x="23699" y="0"/>
                  </a:moveTo>
                  <a:cubicBezTo>
                    <a:pt x="21892" y="0"/>
                    <a:pt x="20018" y="610"/>
                    <a:pt x="18502" y="1809"/>
                  </a:cubicBezTo>
                  <a:cubicBezTo>
                    <a:pt x="16042" y="3758"/>
                    <a:pt x="14537" y="7016"/>
                    <a:pt x="14367" y="10719"/>
                  </a:cubicBezTo>
                  <a:cubicBezTo>
                    <a:pt x="14184" y="14278"/>
                    <a:pt x="15165" y="17707"/>
                    <a:pt x="16146" y="20585"/>
                  </a:cubicBezTo>
                  <a:cubicBezTo>
                    <a:pt x="16565" y="21881"/>
                    <a:pt x="17049" y="23150"/>
                    <a:pt x="17533" y="24419"/>
                  </a:cubicBezTo>
                  <a:cubicBezTo>
                    <a:pt x="12234" y="27991"/>
                    <a:pt x="6228" y="30569"/>
                    <a:pt x="0" y="31890"/>
                  </a:cubicBezTo>
                  <a:lnTo>
                    <a:pt x="39" y="32047"/>
                  </a:lnTo>
                  <a:cubicBezTo>
                    <a:pt x="6281" y="30726"/>
                    <a:pt x="12286" y="28161"/>
                    <a:pt x="17599" y="24576"/>
                  </a:cubicBezTo>
                  <a:cubicBezTo>
                    <a:pt x="17874" y="25269"/>
                    <a:pt x="18135" y="25950"/>
                    <a:pt x="18397" y="26617"/>
                  </a:cubicBezTo>
                  <a:cubicBezTo>
                    <a:pt x="19208" y="28671"/>
                    <a:pt x="20033" y="30778"/>
                    <a:pt x="20739" y="32885"/>
                  </a:cubicBezTo>
                  <a:cubicBezTo>
                    <a:pt x="22414" y="37857"/>
                    <a:pt x="23107" y="41952"/>
                    <a:pt x="22911" y="45708"/>
                  </a:cubicBezTo>
                  <a:cubicBezTo>
                    <a:pt x="22702" y="49908"/>
                    <a:pt x="20320" y="54658"/>
                    <a:pt x="18044" y="57497"/>
                  </a:cubicBezTo>
                  <a:lnTo>
                    <a:pt x="18175" y="57602"/>
                  </a:lnTo>
                  <a:cubicBezTo>
                    <a:pt x="20464" y="54736"/>
                    <a:pt x="22872" y="49947"/>
                    <a:pt x="23081" y="45695"/>
                  </a:cubicBezTo>
                  <a:cubicBezTo>
                    <a:pt x="23264" y="41900"/>
                    <a:pt x="22571" y="37805"/>
                    <a:pt x="20883" y="32806"/>
                  </a:cubicBezTo>
                  <a:cubicBezTo>
                    <a:pt x="20163" y="30700"/>
                    <a:pt x="19352" y="28580"/>
                    <a:pt x="18554" y="26539"/>
                  </a:cubicBezTo>
                  <a:cubicBezTo>
                    <a:pt x="18292" y="25858"/>
                    <a:pt x="18004" y="25165"/>
                    <a:pt x="17743" y="24458"/>
                  </a:cubicBezTo>
                  <a:cubicBezTo>
                    <a:pt x="20451" y="22626"/>
                    <a:pt x="22950" y="20559"/>
                    <a:pt x="25227" y="18243"/>
                  </a:cubicBezTo>
                  <a:cubicBezTo>
                    <a:pt x="27164" y="16267"/>
                    <a:pt x="29519" y="13572"/>
                    <a:pt x="30409" y="10196"/>
                  </a:cubicBezTo>
                  <a:cubicBezTo>
                    <a:pt x="31455" y="6205"/>
                    <a:pt x="29911" y="2895"/>
                    <a:pt x="27923" y="1351"/>
                  </a:cubicBezTo>
                  <a:cubicBezTo>
                    <a:pt x="26740" y="446"/>
                    <a:pt x="25244" y="0"/>
                    <a:pt x="236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7" name="Google Shape;367;p16"/>
            <p:cNvSpPr/>
            <p:nvPr/>
          </p:nvSpPr>
          <p:spPr>
            <a:xfrm>
              <a:off x="5472126" y="5460119"/>
              <a:ext cx="1927529" cy="3727661"/>
            </a:xfrm>
            <a:custGeom>
              <a:avLst/>
              <a:gdLst/>
              <a:ahLst/>
              <a:cxnLst/>
              <a:rect l="l" t="t" r="r" b="b"/>
              <a:pathLst>
                <a:path w="29912" h="57847" extrusionOk="0">
                  <a:moveTo>
                    <a:pt x="21524" y="170"/>
                  </a:moveTo>
                  <a:cubicBezTo>
                    <a:pt x="23526" y="170"/>
                    <a:pt x="25515" y="903"/>
                    <a:pt x="26994" y="2185"/>
                  </a:cubicBezTo>
                  <a:cubicBezTo>
                    <a:pt x="28721" y="3690"/>
                    <a:pt x="29742" y="5953"/>
                    <a:pt x="29742" y="8230"/>
                  </a:cubicBezTo>
                  <a:cubicBezTo>
                    <a:pt x="29742" y="9551"/>
                    <a:pt x="29388" y="10952"/>
                    <a:pt x="28721" y="12495"/>
                  </a:cubicBezTo>
                  <a:cubicBezTo>
                    <a:pt x="27818" y="14537"/>
                    <a:pt x="26169" y="17455"/>
                    <a:pt x="21237" y="21799"/>
                  </a:cubicBezTo>
                  <a:cubicBezTo>
                    <a:pt x="19379" y="23434"/>
                    <a:pt x="17377" y="24952"/>
                    <a:pt x="15257" y="26326"/>
                  </a:cubicBezTo>
                  <a:cubicBezTo>
                    <a:pt x="15191" y="26169"/>
                    <a:pt x="15126" y="25986"/>
                    <a:pt x="15061" y="25829"/>
                  </a:cubicBezTo>
                  <a:cubicBezTo>
                    <a:pt x="14930" y="25462"/>
                    <a:pt x="14799" y="25096"/>
                    <a:pt x="14655" y="24717"/>
                  </a:cubicBezTo>
                  <a:cubicBezTo>
                    <a:pt x="13556" y="21799"/>
                    <a:pt x="12431" y="18789"/>
                    <a:pt x="11973" y="15819"/>
                  </a:cubicBezTo>
                  <a:cubicBezTo>
                    <a:pt x="11384" y="12051"/>
                    <a:pt x="11776" y="8596"/>
                    <a:pt x="13124" y="5862"/>
                  </a:cubicBezTo>
                  <a:cubicBezTo>
                    <a:pt x="14694" y="2617"/>
                    <a:pt x="17442" y="575"/>
                    <a:pt x="20648" y="209"/>
                  </a:cubicBezTo>
                  <a:cubicBezTo>
                    <a:pt x="20936" y="183"/>
                    <a:pt x="21237" y="170"/>
                    <a:pt x="21524" y="170"/>
                  </a:cubicBezTo>
                  <a:close/>
                  <a:moveTo>
                    <a:pt x="21559" y="1"/>
                  </a:moveTo>
                  <a:cubicBezTo>
                    <a:pt x="21250" y="1"/>
                    <a:pt x="20942" y="18"/>
                    <a:pt x="20635" y="52"/>
                  </a:cubicBezTo>
                  <a:cubicBezTo>
                    <a:pt x="17364" y="405"/>
                    <a:pt x="14577" y="2486"/>
                    <a:pt x="12980" y="5770"/>
                  </a:cubicBezTo>
                  <a:cubicBezTo>
                    <a:pt x="11646" y="8557"/>
                    <a:pt x="11240" y="12038"/>
                    <a:pt x="11829" y="15832"/>
                  </a:cubicBezTo>
                  <a:cubicBezTo>
                    <a:pt x="12300" y="18828"/>
                    <a:pt x="13425" y="21851"/>
                    <a:pt x="14524" y="24756"/>
                  </a:cubicBezTo>
                  <a:cubicBezTo>
                    <a:pt x="14655" y="25135"/>
                    <a:pt x="14799" y="25502"/>
                    <a:pt x="14930" y="25868"/>
                  </a:cubicBezTo>
                  <a:lnTo>
                    <a:pt x="15126" y="26418"/>
                  </a:lnTo>
                  <a:cubicBezTo>
                    <a:pt x="10193" y="29623"/>
                    <a:pt x="4789" y="31992"/>
                    <a:pt x="0" y="32986"/>
                  </a:cubicBezTo>
                  <a:lnTo>
                    <a:pt x="40" y="33156"/>
                  </a:lnTo>
                  <a:cubicBezTo>
                    <a:pt x="4842" y="32149"/>
                    <a:pt x="10246" y="29767"/>
                    <a:pt x="15178" y="26575"/>
                  </a:cubicBezTo>
                  <a:cubicBezTo>
                    <a:pt x="15571" y="27621"/>
                    <a:pt x="15963" y="28642"/>
                    <a:pt x="16343" y="29636"/>
                  </a:cubicBezTo>
                  <a:cubicBezTo>
                    <a:pt x="16801" y="30866"/>
                    <a:pt x="17285" y="32122"/>
                    <a:pt x="17769" y="33392"/>
                  </a:cubicBezTo>
                  <a:cubicBezTo>
                    <a:pt x="18960" y="36584"/>
                    <a:pt x="19706" y="39934"/>
                    <a:pt x="20020" y="43362"/>
                  </a:cubicBezTo>
                  <a:cubicBezTo>
                    <a:pt x="20478" y="48491"/>
                    <a:pt x="18724" y="53856"/>
                    <a:pt x="15309" y="57729"/>
                  </a:cubicBezTo>
                  <a:lnTo>
                    <a:pt x="15440" y="57847"/>
                  </a:lnTo>
                  <a:cubicBezTo>
                    <a:pt x="18894" y="53961"/>
                    <a:pt x="20661" y="48531"/>
                    <a:pt x="20164" y="43362"/>
                  </a:cubicBezTo>
                  <a:cubicBezTo>
                    <a:pt x="19876" y="39921"/>
                    <a:pt x="19104" y="36571"/>
                    <a:pt x="17913" y="33352"/>
                  </a:cubicBezTo>
                  <a:cubicBezTo>
                    <a:pt x="17442" y="32070"/>
                    <a:pt x="16958" y="30814"/>
                    <a:pt x="16487" y="29584"/>
                  </a:cubicBezTo>
                  <a:cubicBezTo>
                    <a:pt x="16094" y="28576"/>
                    <a:pt x="15702" y="27543"/>
                    <a:pt x="15309" y="26496"/>
                  </a:cubicBezTo>
                  <a:cubicBezTo>
                    <a:pt x="17442" y="25109"/>
                    <a:pt x="19470" y="23565"/>
                    <a:pt x="21328" y="21930"/>
                  </a:cubicBezTo>
                  <a:cubicBezTo>
                    <a:pt x="23932" y="19627"/>
                    <a:pt x="27151" y="16486"/>
                    <a:pt x="28865" y="12561"/>
                  </a:cubicBezTo>
                  <a:cubicBezTo>
                    <a:pt x="29558" y="10991"/>
                    <a:pt x="29899" y="9578"/>
                    <a:pt x="29899" y="8230"/>
                  </a:cubicBezTo>
                  <a:cubicBezTo>
                    <a:pt x="29912" y="5901"/>
                    <a:pt x="28865" y="3598"/>
                    <a:pt x="27098" y="2054"/>
                  </a:cubicBezTo>
                  <a:cubicBezTo>
                    <a:pt x="25599" y="736"/>
                    <a:pt x="23587" y="1"/>
                    <a:pt x="2155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8" name="Google Shape;368;p16"/>
            <p:cNvSpPr/>
            <p:nvPr/>
          </p:nvSpPr>
          <p:spPr>
            <a:xfrm>
              <a:off x="5538693" y="5417976"/>
              <a:ext cx="1923341" cy="3752986"/>
            </a:xfrm>
            <a:custGeom>
              <a:avLst/>
              <a:gdLst/>
              <a:ahLst/>
              <a:cxnLst/>
              <a:rect l="l" t="t" r="r" b="b"/>
              <a:pathLst>
                <a:path w="29847" h="58240" extrusionOk="0">
                  <a:moveTo>
                    <a:pt x="20675" y="170"/>
                  </a:moveTo>
                  <a:cubicBezTo>
                    <a:pt x="20936" y="170"/>
                    <a:pt x="21211" y="183"/>
                    <a:pt x="21473" y="183"/>
                  </a:cubicBezTo>
                  <a:cubicBezTo>
                    <a:pt x="24927" y="510"/>
                    <a:pt x="28028" y="2970"/>
                    <a:pt x="28996" y="6175"/>
                  </a:cubicBezTo>
                  <a:cubicBezTo>
                    <a:pt x="29664" y="8387"/>
                    <a:pt x="29402" y="10977"/>
                    <a:pt x="28264" y="13477"/>
                  </a:cubicBezTo>
                  <a:cubicBezTo>
                    <a:pt x="27243" y="15688"/>
                    <a:pt x="25516" y="18213"/>
                    <a:pt x="23710" y="20111"/>
                  </a:cubicBezTo>
                  <a:cubicBezTo>
                    <a:pt x="20635" y="23355"/>
                    <a:pt x="17430" y="25999"/>
                    <a:pt x="13818" y="28210"/>
                  </a:cubicBezTo>
                  <a:cubicBezTo>
                    <a:pt x="13570" y="27595"/>
                    <a:pt x="13334" y="26954"/>
                    <a:pt x="13086" y="26326"/>
                  </a:cubicBezTo>
                  <a:cubicBezTo>
                    <a:pt x="11018" y="20909"/>
                    <a:pt x="9147" y="14536"/>
                    <a:pt x="10796" y="8478"/>
                  </a:cubicBezTo>
                  <a:cubicBezTo>
                    <a:pt x="11214" y="6895"/>
                    <a:pt x="11856" y="5534"/>
                    <a:pt x="12654" y="4383"/>
                  </a:cubicBezTo>
                  <a:cubicBezTo>
                    <a:pt x="14525" y="1766"/>
                    <a:pt x="17600" y="170"/>
                    <a:pt x="20675" y="170"/>
                  </a:cubicBezTo>
                  <a:close/>
                  <a:moveTo>
                    <a:pt x="20690" y="1"/>
                  </a:moveTo>
                  <a:cubicBezTo>
                    <a:pt x="17563" y="1"/>
                    <a:pt x="14426" y="1621"/>
                    <a:pt x="12549" y="4291"/>
                  </a:cubicBezTo>
                  <a:cubicBezTo>
                    <a:pt x="11725" y="5443"/>
                    <a:pt x="11084" y="6843"/>
                    <a:pt x="10665" y="8426"/>
                  </a:cubicBezTo>
                  <a:cubicBezTo>
                    <a:pt x="8990" y="14536"/>
                    <a:pt x="10874" y="20935"/>
                    <a:pt x="12955" y="26378"/>
                  </a:cubicBezTo>
                  <a:cubicBezTo>
                    <a:pt x="13177" y="27019"/>
                    <a:pt x="13439" y="27660"/>
                    <a:pt x="13687" y="28301"/>
                  </a:cubicBezTo>
                  <a:cubicBezTo>
                    <a:pt x="9736" y="30722"/>
                    <a:pt x="5287" y="32593"/>
                    <a:pt x="1" y="34163"/>
                  </a:cubicBezTo>
                  <a:lnTo>
                    <a:pt x="53" y="34333"/>
                  </a:lnTo>
                  <a:cubicBezTo>
                    <a:pt x="5326" y="32763"/>
                    <a:pt x="9775" y="30866"/>
                    <a:pt x="13753" y="28458"/>
                  </a:cubicBezTo>
                  <a:cubicBezTo>
                    <a:pt x="13858" y="28720"/>
                    <a:pt x="13962" y="28995"/>
                    <a:pt x="14067" y="29257"/>
                  </a:cubicBezTo>
                  <a:cubicBezTo>
                    <a:pt x="15912" y="33954"/>
                    <a:pt x="17822" y="38835"/>
                    <a:pt x="18110" y="43898"/>
                  </a:cubicBezTo>
                  <a:cubicBezTo>
                    <a:pt x="18372" y="48818"/>
                    <a:pt x="16775" y="54013"/>
                    <a:pt x="13740" y="58147"/>
                  </a:cubicBezTo>
                  <a:lnTo>
                    <a:pt x="13871" y="58239"/>
                  </a:lnTo>
                  <a:cubicBezTo>
                    <a:pt x="16932" y="54091"/>
                    <a:pt x="18529" y="48857"/>
                    <a:pt x="18267" y="43898"/>
                  </a:cubicBezTo>
                  <a:cubicBezTo>
                    <a:pt x="17992" y="38795"/>
                    <a:pt x="16082" y="33928"/>
                    <a:pt x="14211" y="29217"/>
                  </a:cubicBezTo>
                  <a:cubicBezTo>
                    <a:pt x="14093" y="28930"/>
                    <a:pt x="14001" y="28655"/>
                    <a:pt x="13884" y="28380"/>
                  </a:cubicBezTo>
                  <a:cubicBezTo>
                    <a:pt x="17534" y="26169"/>
                    <a:pt x="20753" y="23499"/>
                    <a:pt x="23841" y="20254"/>
                  </a:cubicBezTo>
                  <a:cubicBezTo>
                    <a:pt x="25660" y="18331"/>
                    <a:pt x="27413" y="15766"/>
                    <a:pt x="28421" y="13555"/>
                  </a:cubicBezTo>
                  <a:cubicBezTo>
                    <a:pt x="29585" y="11030"/>
                    <a:pt x="29847" y="8387"/>
                    <a:pt x="29180" y="6149"/>
                  </a:cubicBezTo>
                  <a:cubicBezTo>
                    <a:pt x="28185" y="2878"/>
                    <a:pt x="25045" y="366"/>
                    <a:pt x="21512" y="39"/>
                  </a:cubicBezTo>
                  <a:cubicBezTo>
                    <a:pt x="21239" y="13"/>
                    <a:pt x="20964" y="1"/>
                    <a:pt x="2069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9" name="Google Shape;369;p16"/>
            <p:cNvSpPr/>
            <p:nvPr/>
          </p:nvSpPr>
          <p:spPr>
            <a:xfrm>
              <a:off x="5533667" y="5380149"/>
              <a:ext cx="1994160" cy="3735973"/>
            </a:xfrm>
            <a:custGeom>
              <a:avLst/>
              <a:gdLst/>
              <a:ahLst/>
              <a:cxnLst/>
              <a:rect l="l" t="t" r="r" b="b"/>
              <a:pathLst>
                <a:path w="30946" h="57976" extrusionOk="0">
                  <a:moveTo>
                    <a:pt x="20779" y="142"/>
                  </a:moveTo>
                  <a:cubicBezTo>
                    <a:pt x="23055" y="142"/>
                    <a:pt x="25267" y="887"/>
                    <a:pt x="26929" y="2327"/>
                  </a:cubicBezTo>
                  <a:cubicBezTo>
                    <a:pt x="29663" y="4682"/>
                    <a:pt x="30762" y="9131"/>
                    <a:pt x="29519" y="12925"/>
                  </a:cubicBezTo>
                  <a:cubicBezTo>
                    <a:pt x="28891" y="14849"/>
                    <a:pt x="27687" y="17073"/>
                    <a:pt x="26392" y="18722"/>
                  </a:cubicBezTo>
                  <a:cubicBezTo>
                    <a:pt x="23147" y="22843"/>
                    <a:pt x="19196" y="26415"/>
                    <a:pt x="14603" y="29320"/>
                  </a:cubicBezTo>
                  <a:cubicBezTo>
                    <a:pt x="14263" y="29543"/>
                    <a:pt x="13896" y="29765"/>
                    <a:pt x="13543" y="29974"/>
                  </a:cubicBezTo>
                  <a:cubicBezTo>
                    <a:pt x="12051" y="26115"/>
                    <a:pt x="10547" y="21757"/>
                    <a:pt x="9814" y="17243"/>
                  </a:cubicBezTo>
                  <a:cubicBezTo>
                    <a:pt x="9461" y="15163"/>
                    <a:pt x="9369" y="13475"/>
                    <a:pt x="9500" y="11918"/>
                  </a:cubicBezTo>
                  <a:cubicBezTo>
                    <a:pt x="9853" y="7587"/>
                    <a:pt x="12195" y="3531"/>
                    <a:pt x="15480" y="1581"/>
                  </a:cubicBezTo>
                  <a:cubicBezTo>
                    <a:pt x="17102" y="626"/>
                    <a:pt x="18947" y="142"/>
                    <a:pt x="20779" y="142"/>
                  </a:cubicBezTo>
                  <a:close/>
                  <a:moveTo>
                    <a:pt x="20779" y="0"/>
                  </a:moveTo>
                  <a:cubicBezTo>
                    <a:pt x="18929" y="0"/>
                    <a:pt x="17049" y="478"/>
                    <a:pt x="15401" y="1450"/>
                  </a:cubicBezTo>
                  <a:cubicBezTo>
                    <a:pt x="12078" y="3413"/>
                    <a:pt x="9696" y="7521"/>
                    <a:pt x="9330" y="11905"/>
                  </a:cubicBezTo>
                  <a:cubicBezTo>
                    <a:pt x="9199" y="13462"/>
                    <a:pt x="9304" y="15163"/>
                    <a:pt x="9644" y="17256"/>
                  </a:cubicBezTo>
                  <a:cubicBezTo>
                    <a:pt x="10377" y="21797"/>
                    <a:pt x="11907" y="26180"/>
                    <a:pt x="13386" y="30053"/>
                  </a:cubicBezTo>
                  <a:cubicBezTo>
                    <a:pt x="9291" y="32500"/>
                    <a:pt x="4789" y="34384"/>
                    <a:pt x="0" y="35653"/>
                  </a:cubicBezTo>
                  <a:lnTo>
                    <a:pt x="40" y="35823"/>
                  </a:lnTo>
                  <a:cubicBezTo>
                    <a:pt x="4842" y="34554"/>
                    <a:pt x="9330" y="32657"/>
                    <a:pt x="13451" y="30223"/>
                  </a:cubicBezTo>
                  <a:cubicBezTo>
                    <a:pt x="13635" y="30694"/>
                    <a:pt x="13818" y="31152"/>
                    <a:pt x="14001" y="31610"/>
                  </a:cubicBezTo>
                  <a:lnTo>
                    <a:pt x="14263" y="32264"/>
                  </a:lnTo>
                  <a:cubicBezTo>
                    <a:pt x="15349" y="35012"/>
                    <a:pt x="16487" y="37865"/>
                    <a:pt x="17010" y="40809"/>
                  </a:cubicBezTo>
                  <a:cubicBezTo>
                    <a:pt x="18070" y="46749"/>
                    <a:pt x="16683" y="52977"/>
                    <a:pt x="13177" y="57884"/>
                  </a:cubicBezTo>
                  <a:lnTo>
                    <a:pt x="13307" y="57976"/>
                  </a:lnTo>
                  <a:cubicBezTo>
                    <a:pt x="16827" y="53030"/>
                    <a:pt x="18227" y="46762"/>
                    <a:pt x="17154" y="40769"/>
                  </a:cubicBezTo>
                  <a:cubicBezTo>
                    <a:pt x="16631" y="37812"/>
                    <a:pt x="15506" y="34960"/>
                    <a:pt x="14407" y="32199"/>
                  </a:cubicBezTo>
                  <a:lnTo>
                    <a:pt x="14145" y="31545"/>
                  </a:lnTo>
                  <a:cubicBezTo>
                    <a:pt x="13962" y="31074"/>
                    <a:pt x="13765" y="30603"/>
                    <a:pt x="13582" y="30118"/>
                  </a:cubicBezTo>
                  <a:cubicBezTo>
                    <a:pt x="13949" y="29909"/>
                    <a:pt x="14328" y="29687"/>
                    <a:pt x="14681" y="29451"/>
                  </a:cubicBezTo>
                  <a:cubicBezTo>
                    <a:pt x="19300" y="26520"/>
                    <a:pt x="23265" y="22948"/>
                    <a:pt x="26523" y="18800"/>
                  </a:cubicBezTo>
                  <a:cubicBezTo>
                    <a:pt x="27831" y="17138"/>
                    <a:pt x="29048" y="14901"/>
                    <a:pt x="29676" y="12951"/>
                  </a:cubicBezTo>
                  <a:cubicBezTo>
                    <a:pt x="30946" y="9105"/>
                    <a:pt x="29833" y="4577"/>
                    <a:pt x="27046" y="2196"/>
                  </a:cubicBezTo>
                  <a:cubicBezTo>
                    <a:pt x="25347" y="743"/>
                    <a:pt x="23087" y="0"/>
                    <a:pt x="207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0" name="Google Shape;370;p16"/>
            <p:cNvSpPr/>
            <p:nvPr/>
          </p:nvSpPr>
          <p:spPr>
            <a:xfrm>
              <a:off x="5531991" y="5320929"/>
              <a:ext cx="2020258" cy="3784239"/>
            </a:xfrm>
            <a:custGeom>
              <a:avLst/>
              <a:gdLst/>
              <a:ahLst/>
              <a:cxnLst/>
              <a:rect l="l" t="t" r="r" b="b"/>
              <a:pathLst>
                <a:path w="31351" h="58725" extrusionOk="0">
                  <a:moveTo>
                    <a:pt x="20988" y="197"/>
                  </a:moveTo>
                  <a:cubicBezTo>
                    <a:pt x="24455" y="197"/>
                    <a:pt x="27766" y="2016"/>
                    <a:pt x="29414" y="4842"/>
                  </a:cubicBezTo>
                  <a:cubicBezTo>
                    <a:pt x="30906" y="7328"/>
                    <a:pt x="31181" y="10639"/>
                    <a:pt x="30186" y="13884"/>
                  </a:cubicBezTo>
                  <a:cubicBezTo>
                    <a:pt x="29414" y="16474"/>
                    <a:pt x="27897" y="19000"/>
                    <a:pt x="25437" y="21904"/>
                  </a:cubicBezTo>
                  <a:cubicBezTo>
                    <a:pt x="21969" y="25987"/>
                    <a:pt x="17782" y="29454"/>
                    <a:pt x="13150" y="32163"/>
                  </a:cubicBezTo>
                  <a:lnTo>
                    <a:pt x="13006" y="31718"/>
                  </a:lnTo>
                  <a:cubicBezTo>
                    <a:pt x="11737" y="28015"/>
                    <a:pt x="10403" y="24207"/>
                    <a:pt x="9513" y="20347"/>
                  </a:cubicBezTo>
                  <a:cubicBezTo>
                    <a:pt x="8898" y="17678"/>
                    <a:pt x="8662" y="15650"/>
                    <a:pt x="8702" y="13740"/>
                  </a:cubicBezTo>
                  <a:cubicBezTo>
                    <a:pt x="8806" y="10207"/>
                    <a:pt x="10010" y="6909"/>
                    <a:pt x="12143" y="4436"/>
                  </a:cubicBezTo>
                  <a:cubicBezTo>
                    <a:pt x="14393" y="1780"/>
                    <a:pt x="17717" y="197"/>
                    <a:pt x="20988" y="197"/>
                  </a:cubicBezTo>
                  <a:close/>
                  <a:moveTo>
                    <a:pt x="20975" y="1"/>
                  </a:moveTo>
                  <a:cubicBezTo>
                    <a:pt x="17664" y="1"/>
                    <a:pt x="14315" y="1597"/>
                    <a:pt x="12012" y="4279"/>
                  </a:cubicBezTo>
                  <a:cubicBezTo>
                    <a:pt x="9866" y="6792"/>
                    <a:pt x="8623" y="10128"/>
                    <a:pt x="8531" y="13700"/>
                  </a:cubicBezTo>
                  <a:cubicBezTo>
                    <a:pt x="8479" y="15637"/>
                    <a:pt x="8728" y="17678"/>
                    <a:pt x="9343" y="20347"/>
                  </a:cubicBezTo>
                  <a:cubicBezTo>
                    <a:pt x="10232" y="24220"/>
                    <a:pt x="11554" y="28028"/>
                    <a:pt x="12849" y="31731"/>
                  </a:cubicBezTo>
                  <a:cubicBezTo>
                    <a:pt x="12889" y="31888"/>
                    <a:pt x="12954" y="32045"/>
                    <a:pt x="13006" y="32202"/>
                  </a:cubicBezTo>
                  <a:cubicBezTo>
                    <a:pt x="8950" y="34544"/>
                    <a:pt x="4567" y="36297"/>
                    <a:pt x="0" y="37344"/>
                  </a:cubicBezTo>
                  <a:lnTo>
                    <a:pt x="40" y="37501"/>
                  </a:lnTo>
                  <a:cubicBezTo>
                    <a:pt x="4606" y="36441"/>
                    <a:pt x="9002" y="34701"/>
                    <a:pt x="13059" y="32372"/>
                  </a:cubicBezTo>
                  <a:cubicBezTo>
                    <a:pt x="13739" y="34348"/>
                    <a:pt x="14446" y="36376"/>
                    <a:pt x="15074" y="38404"/>
                  </a:cubicBezTo>
                  <a:cubicBezTo>
                    <a:pt x="15859" y="40942"/>
                    <a:pt x="16552" y="43677"/>
                    <a:pt x="16474" y="46425"/>
                  </a:cubicBezTo>
                  <a:cubicBezTo>
                    <a:pt x="16343" y="50848"/>
                    <a:pt x="14184" y="54995"/>
                    <a:pt x="12274" y="58633"/>
                  </a:cubicBezTo>
                  <a:lnTo>
                    <a:pt x="12418" y="58724"/>
                  </a:lnTo>
                  <a:cubicBezTo>
                    <a:pt x="14354" y="55061"/>
                    <a:pt x="16526" y="50900"/>
                    <a:pt x="16657" y="46412"/>
                  </a:cubicBezTo>
                  <a:cubicBezTo>
                    <a:pt x="16735" y="43651"/>
                    <a:pt x="16016" y="40890"/>
                    <a:pt x="15231" y="38339"/>
                  </a:cubicBezTo>
                  <a:cubicBezTo>
                    <a:pt x="14603" y="36297"/>
                    <a:pt x="13909" y="34269"/>
                    <a:pt x="13216" y="32267"/>
                  </a:cubicBezTo>
                  <a:cubicBezTo>
                    <a:pt x="17874" y="29572"/>
                    <a:pt x="22087" y="26091"/>
                    <a:pt x="25581" y="21970"/>
                  </a:cubicBezTo>
                  <a:cubicBezTo>
                    <a:pt x="28054" y="19052"/>
                    <a:pt x="29571" y="16500"/>
                    <a:pt x="30357" y="13897"/>
                  </a:cubicBezTo>
                  <a:cubicBezTo>
                    <a:pt x="31351" y="10599"/>
                    <a:pt x="31076" y="7263"/>
                    <a:pt x="29571" y="4724"/>
                  </a:cubicBezTo>
                  <a:cubicBezTo>
                    <a:pt x="27870" y="1846"/>
                    <a:pt x="24508" y="1"/>
                    <a:pt x="209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1" name="Google Shape;371;p16"/>
            <p:cNvSpPr/>
            <p:nvPr/>
          </p:nvSpPr>
          <p:spPr>
            <a:xfrm>
              <a:off x="5497387" y="5260806"/>
              <a:ext cx="2145079" cy="3895785"/>
            </a:xfrm>
            <a:custGeom>
              <a:avLst/>
              <a:gdLst/>
              <a:ahLst/>
              <a:cxnLst/>
              <a:rect l="l" t="t" r="r" b="b"/>
              <a:pathLst>
                <a:path w="33288" h="60456" extrusionOk="0">
                  <a:moveTo>
                    <a:pt x="22048" y="162"/>
                  </a:moveTo>
                  <a:cubicBezTo>
                    <a:pt x="24116" y="162"/>
                    <a:pt x="26105" y="737"/>
                    <a:pt x="27714" y="1823"/>
                  </a:cubicBezTo>
                  <a:cubicBezTo>
                    <a:pt x="30959" y="3996"/>
                    <a:pt x="33288" y="9295"/>
                    <a:pt x="31417" y="15170"/>
                  </a:cubicBezTo>
                  <a:cubicBezTo>
                    <a:pt x="30148" y="19161"/>
                    <a:pt x="27387" y="22981"/>
                    <a:pt x="22689" y="27208"/>
                  </a:cubicBezTo>
                  <a:cubicBezTo>
                    <a:pt x="19497" y="30060"/>
                    <a:pt x="16343" y="32441"/>
                    <a:pt x="13203" y="34313"/>
                  </a:cubicBezTo>
                  <a:lnTo>
                    <a:pt x="9683" y="23622"/>
                  </a:lnTo>
                  <a:cubicBezTo>
                    <a:pt x="9343" y="22563"/>
                    <a:pt x="8977" y="21477"/>
                    <a:pt x="8767" y="20364"/>
                  </a:cubicBezTo>
                  <a:cubicBezTo>
                    <a:pt x="7786" y="15144"/>
                    <a:pt x="8807" y="9714"/>
                    <a:pt x="11463" y="5854"/>
                  </a:cubicBezTo>
                  <a:cubicBezTo>
                    <a:pt x="13530" y="2883"/>
                    <a:pt x="16487" y="973"/>
                    <a:pt x="20033" y="345"/>
                  </a:cubicBezTo>
                  <a:cubicBezTo>
                    <a:pt x="20714" y="227"/>
                    <a:pt x="21381" y="162"/>
                    <a:pt x="22048" y="162"/>
                  </a:cubicBezTo>
                  <a:close/>
                  <a:moveTo>
                    <a:pt x="22016" y="1"/>
                  </a:moveTo>
                  <a:cubicBezTo>
                    <a:pt x="21348" y="1"/>
                    <a:pt x="20671" y="58"/>
                    <a:pt x="19994" y="175"/>
                  </a:cubicBezTo>
                  <a:cubicBezTo>
                    <a:pt x="16396" y="803"/>
                    <a:pt x="13399" y="2739"/>
                    <a:pt x="11306" y="5762"/>
                  </a:cubicBezTo>
                  <a:cubicBezTo>
                    <a:pt x="8610" y="9661"/>
                    <a:pt x="7577" y="15131"/>
                    <a:pt x="8571" y="20404"/>
                  </a:cubicBezTo>
                  <a:cubicBezTo>
                    <a:pt x="8781" y="21503"/>
                    <a:pt x="9147" y="22602"/>
                    <a:pt x="9487" y="23675"/>
                  </a:cubicBezTo>
                  <a:lnTo>
                    <a:pt x="13007" y="34404"/>
                  </a:lnTo>
                  <a:cubicBezTo>
                    <a:pt x="8663" y="36982"/>
                    <a:pt x="4371" y="38617"/>
                    <a:pt x="1" y="39376"/>
                  </a:cubicBezTo>
                  <a:lnTo>
                    <a:pt x="40" y="39533"/>
                  </a:lnTo>
                  <a:cubicBezTo>
                    <a:pt x="4423" y="38774"/>
                    <a:pt x="8741" y="37126"/>
                    <a:pt x="13072" y="34561"/>
                  </a:cubicBezTo>
                  <a:lnTo>
                    <a:pt x="14472" y="38827"/>
                  </a:lnTo>
                  <a:cubicBezTo>
                    <a:pt x="15061" y="40632"/>
                    <a:pt x="15676" y="42477"/>
                    <a:pt x="15886" y="44388"/>
                  </a:cubicBezTo>
                  <a:cubicBezTo>
                    <a:pt x="16239" y="47685"/>
                    <a:pt x="15375" y="50917"/>
                    <a:pt x="14577" y="53377"/>
                  </a:cubicBezTo>
                  <a:cubicBezTo>
                    <a:pt x="13818" y="55719"/>
                    <a:pt x="12771" y="58401"/>
                    <a:pt x="10783" y="60338"/>
                  </a:cubicBezTo>
                  <a:lnTo>
                    <a:pt x="10900" y="60456"/>
                  </a:lnTo>
                  <a:cubicBezTo>
                    <a:pt x="12902" y="58493"/>
                    <a:pt x="13975" y="55784"/>
                    <a:pt x="14708" y="53416"/>
                  </a:cubicBezTo>
                  <a:cubicBezTo>
                    <a:pt x="15493" y="50956"/>
                    <a:pt x="16370" y="47685"/>
                    <a:pt x="16016" y="44375"/>
                  </a:cubicBezTo>
                  <a:cubicBezTo>
                    <a:pt x="15820" y="42451"/>
                    <a:pt x="15192" y="40580"/>
                    <a:pt x="14603" y="38774"/>
                  </a:cubicBezTo>
                  <a:lnTo>
                    <a:pt x="13203" y="34483"/>
                  </a:lnTo>
                  <a:cubicBezTo>
                    <a:pt x="16370" y="32598"/>
                    <a:pt x="19523" y="30230"/>
                    <a:pt x="22755" y="27325"/>
                  </a:cubicBezTo>
                  <a:cubicBezTo>
                    <a:pt x="27478" y="23099"/>
                    <a:pt x="30265" y="19239"/>
                    <a:pt x="31535" y="15209"/>
                  </a:cubicBezTo>
                  <a:cubicBezTo>
                    <a:pt x="32307" y="12788"/>
                    <a:pt x="32385" y="10119"/>
                    <a:pt x="31783" y="7698"/>
                  </a:cubicBezTo>
                  <a:cubicBezTo>
                    <a:pt x="31129" y="5082"/>
                    <a:pt x="29742" y="3001"/>
                    <a:pt x="27753" y="1666"/>
                  </a:cubicBezTo>
                  <a:cubicBezTo>
                    <a:pt x="26143" y="573"/>
                    <a:pt x="24126" y="1"/>
                    <a:pt x="2201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2" name="Google Shape;372;p16"/>
            <p:cNvSpPr/>
            <p:nvPr/>
          </p:nvSpPr>
          <p:spPr>
            <a:xfrm>
              <a:off x="5558927" y="5545245"/>
              <a:ext cx="1732792" cy="3684679"/>
            </a:xfrm>
            <a:custGeom>
              <a:avLst/>
              <a:gdLst/>
              <a:ahLst/>
              <a:cxnLst/>
              <a:rect l="l" t="t" r="r" b="b"/>
              <a:pathLst>
                <a:path w="26890" h="57180" extrusionOk="0">
                  <a:moveTo>
                    <a:pt x="20518" y="170"/>
                  </a:moveTo>
                  <a:cubicBezTo>
                    <a:pt x="22716" y="170"/>
                    <a:pt x="24901" y="1688"/>
                    <a:pt x="25882" y="3926"/>
                  </a:cubicBezTo>
                  <a:cubicBezTo>
                    <a:pt x="26785" y="6019"/>
                    <a:pt x="26667" y="8636"/>
                    <a:pt x="25594" y="11122"/>
                  </a:cubicBezTo>
                  <a:cubicBezTo>
                    <a:pt x="24508" y="13582"/>
                    <a:pt x="22677" y="15597"/>
                    <a:pt x="21198" y="17076"/>
                  </a:cubicBezTo>
                  <a:cubicBezTo>
                    <a:pt x="19196" y="19065"/>
                    <a:pt x="17024" y="20870"/>
                    <a:pt x="14734" y="22493"/>
                  </a:cubicBezTo>
                  <a:cubicBezTo>
                    <a:pt x="13125" y="18436"/>
                    <a:pt x="11790" y="14119"/>
                    <a:pt x="12065" y="9748"/>
                  </a:cubicBezTo>
                  <a:cubicBezTo>
                    <a:pt x="12196" y="7589"/>
                    <a:pt x="12719" y="5797"/>
                    <a:pt x="13635" y="4371"/>
                  </a:cubicBezTo>
                  <a:cubicBezTo>
                    <a:pt x="14603" y="2853"/>
                    <a:pt x="16108" y="1610"/>
                    <a:pt x="17966" y="785"/>
                  </a:cubicBezTo>
                  <a:cubicBezTo>
                    <a:pt x="18738" y="445"/>
                    <a:pt x="19432" y="249"/>
                    <a:pt x="20060" y="183"/>
                  </a:cubicBezTo>
                  <a:cubicBezTo>
                    <a:pt x="20217" y="170"/>
                    <a:pt x="20361" y="170"/>
                    <a:pt x="20518" y="170"/>
                  </a:cubicBezTo>
                  <a:close/>
                  <a:moveTo>
                    <a:pt x="20491" y="1"/>
                  </a:moveTo>
                  <a:cubicBezTo>
                    <a:pt x="20325" y="1"/>
                    <a:pt x="20159" y="9"/>
                    <a:pt x="19994" y="26"/>
                  </a:cubicBezTo>
                  <a:cubicBezTo>
                    <a:pt x="19340" y="92"/>
                    <a:pt x="18647" y="288"/>
                    <a:pt x="17861" y="628"/>
                  </a:cubicBezTo>
                  <a:cubicBezTo>
                    <a:pt x="15977" y="1440"/>
                    <a:pt x="14459" y="2709"/>
                    <a:pt x="13452" y="4253"/>
                  </a:cubicBezTo>
                  <a:cubicBezTo>
                    <a:pt x="12536" y="5692"/>
                    <a:pt x="12000" y="7524"/>
                    <a:pt x="11856" y="9709"/>
                  </a:cubicBezTo>
                  <a:cubicBezTo>
                    <a:pt x="11581" y="14119"/>
                    <a:pt x="12929" y="18476"/>
                    <a:pt x="14551" y="22558"/>
                  </a:cubicBezTo>
                  <a:cubicBezTo>
                    <a:pt x="10115" y="25633"/>
                    <a:pt x="5196" y="28001"/>
                    <a:pt x="1" y="29493"/>
                  </a:cubicBezTo>
                  <a:lnTo>
                    <a:pt x="40" y="29663"/>
                  </a:lnTo>
                  <a:cubicBezTo>
                    <a:pt x="5261" y="28171"/>
                    <a:pt x="10181" y="25816"/>
                    <a:pt x="14616" y="22728"/>
                  </a:cubicBezTo>
                  <a:lnTo>
                    <a:pt x="14957" y="23553"/>
                  </a:lnTo>
                  <a:cubicBezTo>
                    <a:pt x="16239" y="26654"/>
                    <a:pt x="18516" y="32515"/>
                    <a:pt x="19536" y="37030"/>
                  </a:cubicBezTo>
                  <a:cubicBezTo>
                    <a:pt x="20387" y="40759"/>
                    <a:pt x="20570" y="44017"/>
                    <a:pt x="20099" y="47026"/>
                  </a:cubicBezTo>
                  <a:cubicBezTo>
                    <a:pt x="19523" y="50677"/>
                    <a:pt x="17770" y="54092"/>
                    <a:pt x="16239" y="57101"/>
                  </a:cubicBezTo>
                  <a:lnTo>
                    <a:pt x="16383" y="57180"/>
                  </a:lnTo>
                  <a:cubicBezTo>
                    <a:pt x="17940" y="54171"/>
                    <a:pt x="19693" y="50742"/>
                    <a:pt x="20230" y="47026"/>
                  </a:cubicBezTo>
                  <a:cubicBezTo>
                    <a:pt x="20701" y="44004"/>
                    <a:pt x="20518" y="40733"/>
                    <a:pt x="19667" y="36977"/>
                  </a:cubicBezTo>
                  <a:cubicBezTo>
                    <a:pt x="18647" y="32450"/>
                    <a:pt x="16370" y="26588"/>
                    <a:pt x="15088" y="23487"/>
                  </a:cubicBezTo>
                  <a:cubicBezTo>
                    <a:pt x="14957" y="23212"/>
                    <a:pt x="14852" y="22911"/>
                    <a:pt x="14734" y="22624"/>
                  </a:cubicBezTo>
                  <a:cubicBezTo>
                    <a:pt x="17050" y="20988"/>
                    <a:pt x="19235" y="19169"/>
                    <a:pt x="21237" y="17167"/>
                  </a:cubicBezTo>
                  <a:cubicBezTo>
                    <a:pt x="22729" y="15676"/>
                    <a:pt x="24600" y="13647"/>
                    <a:pt x="25673" y="11161"/>
                  </a:cubicBezTo>
                  <a:cubicBezTo>
                    <a:pt x="26785" y="8636"/>
                    <a:pt x="26890" y="5954"/>
                    <a:pt x="25974" y="3834"/>
                  </a:cubicBezTo>
                  <a:cubicBezTo>
                    <a:pt x="24975" y="1543"/>
                    <a:pt x="22738" y="1"/>
                    <a:pt x="204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3" name="Google Shape;373;p16"/>
            <p:cNvSpPr/>
            <p:nvPr/>
          </p:nvSpPr>
          <p:spPr>
            <a:xfrm>
              <a:off x="5563180" y="5599052"/>
              <a:ext cx="1675440" cy="3635963"/>
            </a:xfrm>
            <a:custGeom>
              <a:avLst/>
              <a:gdLst/>
              <a:ahLst/>
              <a:cxnLst/>
              <a:rect l="l" t="t" r="r" b="b"/>
              <a:pathLst>
                <a:path w="26000" h="56424" extrusionOk="0">
                  <a:moveTo>
                    <a:pt x="20373" y="147"/>
                  </a:moveTo>
                  <a:cubicBezTo>
                    <a:pt x="22061" y="199"/>
                    <a:pt x="23749" y="1193"/>
                    <a:pt x="24665" y="2698"/>
                  </a:cubicBezTo>
                  <a:cubicBezTo>
                    <a:pt x="25738" y="4465"/>
                    <a:pt x="25842" y="6924"/>
                    <a:pt x="24940" y="9110"/>
                  </a:cubicBezTo>
                  <a:cubicBezTo>
                    <a:pt x="24416" y="10418"/>
                    <a:pt x="23579" y="11583"/>
                    <a:pt x="22833" y="12551"/>
                  </a:cubicBezTo>
                  <a:cubicBezTo>
                    <a:pt x="20517" y="15521"/>
                    <a:pt x="17835" y="18190"/>
                    <a:pt x="14865" y="20467"/>
                  </a:cubicBezTo>
                  <a:cubicBezTo>
                    <a:pt x="13438" y="16751"/>
                    <a:pt x="12326" y="12943"/>
                    <a:pt x="12653" y="9031"/>
                  </a:cubicBezTo>
                  <a:cubicBezTo>
                    <a:pt x="12784" y="7513"/>
                    <a:pt x="13111" y="6270"/>
                    <a:pt x="13674" y="5223"/>
                  </a:cubicBezTo>
                  <a:cubicBezTo>
                    <a:pt x="14367" y="3876"/>
                    <a:pt x="15113" y="2502"/>
                    <a:pt x="16330" y="1520"/>
                  </a:cubicBezTo>
                  <a:cubicBezTo>
                    <a:pt x="17351" y="722"/>
                    <a:pt x="18947" y="173"/>
                    <a:pt x="20255" y="173"/>
                  </a:cubicBezTo>
                  <a:cubicBezTo>
                    <a:pt x="20308" y="173"/>
                    <a:pt x="20347" y="173"/>
                    <a:pt x="20373" y="147"/>
                  </a:cubicBezTo>
                  <a:close/>
                  <a:moveTo>
                    <a:pt x="20226" y="1"/>
                  </a:moveTo>
                  <a:cubicBezTo>
                    <a:pt x="18877" y="1"/>
                    <a:pt x="17250" y="567"/>
                    <a:pt x="16199" y="1390"/>
                  </a:cubicBezTo>
                  <a:cubicBezTo>
                    <a:pt x="14943" y="2397"/>
                    <a:pt x="14210" y="3784"/>
                    <a:pt x="13504" y="5132"/>
                  </a:cubicBezTo>
                  <a:cubicBezTo>
                    <a:pt x="12928" y="6205"/>
                    <a:pt x="12601" y="7474"/>
                    <a:pt x="12470" y="9018"/>
                  </a:cubicBezTo>
                  <a:cubicBezTo>
                    <a:pt x="12143" y="12970"/>
                    <a:pt x="13294" y="16816"/>
                    <a:pt x="14721" y="20559"/>
                  </a:cubicBezTo>
                  <a:cubicBezTo>
                    <a:pt x="10337" y="23882"/>
                    <a:pt x="5326" y="26381"/>
                    <a:pt x="0" y="27847"/>
                  </a:cubicBezTo>
                  <a:lnTo>
                    <a:pt x="40" y="28004"/>
                  </a:lnTo>
                  <a:cubicBezTo>
                    <a:pt x="5378" y="26551"/>
                    <a:pt x="10376" y="24039"/>
                    <a:pt x="14786" y="20729"/>
                  </a:cubicBezTo>
                  <a:cubicBezTo>
                    <a:pt x="15179" y="21723"/>
                    <a:pt x="15584" y="22718"/>
                    <a:pt x="15977" y="23699"/>
                  </a:cubicBezTo>
                  <a:cubicBezTo>
                    <a:pt x="16422" y="24785"/>
                    <a:pt x="16880" y="25910"/>
                    <a:pt x="17298" y="27022"/>
                  </a:cubicBezTo>
                  <a:cubicBezTo>
                    <a:pt x="19261" y="32204"/>
                    <a:pt x="21485" y="38079"/>
                    <a:pt x="21158" y="43627"/>
                  </a:cubicBezTo>
                  <a:cubicBezTo>
                    <a:pt x="20896" y="48285"/>
                    <a:pt x="19640" y="52328"/>
                    <a:pt x="17207" y="56345"/>
                  </a:cubicBezTo>
                  <a:lnTo>
                    <a:pt x="17351" y="56423"/>
                  </a:lnTo>
                  <a:cubicBezTo>
                    <a:pt x="19784" y="52393"/>
                    <a:pt x="21067" y="48324"/>
                    <a:pt x="21289" y="43640"/>
                  </a:cubicBezTo>
                  <a:cubicBezTo>
                    <a:pt x="21616" y="38053"/>
                    <a:pt x="19392" y="32165"/>
                    <a:pt x="17429" y="26970"/>
                  </a:cubicBezTo>
                  <a:cubicBezTo>
                    <a:pt x="17010" y="25858"/>
                    <a:pt x="16552" y="24733"/>
                    <a:pt x="16108" y="23633"/>
                  </a:cubicBezTo>
                  <a:cubicBezTo>
                    <a:pt x="15702" y="22639"/>
                    <a:pt x="15283" y="21645"/>
                    <a:pt x="14891" y="20624"/>
                  </a:cubicBezTo>
                  <a:cubicBezTo>
                    <a:pt x="17900" y="18334"/>
                    <a:pt x="20609" y="15652"/>
                    <a:pt x="22925" y="12669"/>
                  </a:cubicBezTo>
                  <a:cubicBezTo>
                    <a:pt x="23684" y="11687"/>
                    <a:pt x="24534" y="10523"/>
                    <a:pt x="25070" y="9201"/>
                  </a:cubicBezTo>
                  <a:cubicBezTo>
                    <a:pt x="25999" y="6924"/>
                    <a:pt x="25908" y="4465"/>
                    <a:pt x="24796" y="2633"/>
                  </a:cubicBezTo>
                  <a:cubicBezTo>
                    <a:pt x="23841" y="1089"/>
                    <a:pt x="22113" y="55"/>
                    <a:pt x="20360" y="3"/>
                  </a:cubicBezTo>
                  <a:cubicBezTo>
                    <a:pt x="20316" y="1"/>
                    <a:pt x="20271" y="1"/>
                    <a:pt x="20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4" name="Google Shape;374;p16"/>
            <p:cNvSpPr/>
            <p:nvPr/>
          </p:nvSpPr>
          <p:spPr>
            <a:xfrm>
              <a:off x="5558927" y="5660914"/>
              <a:ext cx="1613062" cy="3512560"/>
            </a:xfrm>
            <a:custGeom>
              <a:avLst/>
              <a:gdLst/>
              <a:ahLst/>
              <a:cxnLst/>
              <a:rect l="l" t="t" r="r" b="b"/>
              <a:pathLst>
                <a:path w="25032" h="54509" extrusionOk="0">
                  <a:moveTo>
                    <a:pt x="19903" y="155"/>
                  </a:moveTo>
                  <a:cubicBezTo>
                    <a:pt x="21407" y="155"/>
                    <a:pt x="22912" y="888"/>
                    <a:pt x="23763" y="2170"/>
                  </a:cubicBezTo>
                  <a:cubicBezTo>
                    <a:pt x="24665" y="3478"/>
                    <a:pt x="24875" y="5376"/>
                    <a:pt x="24312" y="7207"/>
                  </a:cubicBezTo>
                  <a:cubicBezTo>
                    <a:pt x="23789" y="8961"/>
                    <a:pt x="22677" y="10492"/>
                    <a:pt x="21682" y="11748"/>
                  </a:cubicBezTo>
                  <a:cubicBezTo>
                    <a:pt x="19785" y="14129"/>
                    <a:pt x="17639" y="16275"/>
                    <a:pt x="15271" y="18172"/>
                  </a:cubicBezTo>
                  <a:cubicBezTo>
                    <a:pt x="14394" y="15778"/>
                    <a:pt x="13504" y="12978"/>
                    <a:pt x="13426" y="10112"/>
                  </a:cubicBezTo>
                  <a:cubicBezTo>
                    <a:pt x="13321" y="6946"/>
                    <a:pt x="14237" y="4093"/>
                    <a:pt x="16003" y="2131"/>
                  </a:cubicBezTo>
                  <a:cubicBezTo>
                    <a:pt x="16775" y="1280"/>
                    <a:pt x="17600" y="717"/>
                    <a:pt x="18463" y="403"/>
                  </a:cubicBezTo>
                  <a:cubicBezTo>
                    <a:pt x="18921" y="233"/>
                    <a:pt x="19405" y="155"/>
                    <a:pt x="19903" y="155"/>
                  </a:cubicBezTo>
                  <a:close/>
                  <a:moveTo>
                    <a:pt x="19887" y="0"/>
                  </a:moveTo>
                  <a:cubicBezTo>
                    <a:pt x="19382" y="0"/>
                    <a:pt x="18878" y="80"/>
                    <a:pt x="18398" y="246"/>
                  </a:cubicBezTo>
                  <a:cubicBezTo>
                    <a:pt x="17495" y="560"/>
                    <a:pt x="16645" y="1149"/>
                    <a:pt x="15873" y="2013"/>
                  </a:cubicBezTo>
                  <a:cubicBezTo>
                    <a:pt x="14080" y="4015"/>
                    <a:pt x="13151" y="6893"/>
                    <a:pt x="13243" y="10112"/>
                  </a:cubicBezTo>
                  <a:cubicBezTo>
                    <a:pt x="13347" y="13030"/>
                    <a:pt x="14224" y="15856"/>
                    <a:pt x="15127" y="18277"/>
                  </a:cubicBezTo>
                  <a:cubicBezTo>
                    <a:pt x="10678" y="21823"/>
                    <a:pt x="5510" y="24440"/>
                    <a:pt x="1" y="25918"/>
                  </a:cubicBezTo>
                  <a:lnTo>
                    <a:pt x="40" y="26075"/>
                  </a:lnTo>
                  <a:cubicBezTo>
                    <a:pt x="5562" y="24610"/>
                    <a:pt x="10743" y="21967"/>
                    <a:pt x="15192" y="18434"/>
                  </a:cubicBezTo>
                  <a:cubicBezTo>
                    <a:pt x="15205" y="18473"/>
                    <a:pt x="15205" y="18499"/>
                    <a:pt x="15218" y="18539"/>
                  </a:cubicBezTo>
                  <a:cubicBezTo>
                    <a:pt x="15873" y="20292"/>
                    <a:pt x="16618" y="22072"/>
                    <a:pt x="17312" y="23786"/>
                  </a:cubicBezTo>
                  <a:cubicBezTo>
                    <a:pt x="19693" y="29504"/>
                    <a:pt x="22127" y="35405"/>
                    <a:pt x="22153" y="41607"/>
                  </a:cubicBezTo>
                  <a:cubicBezTo>
                    <a:pt x="22192" y="45820"/>
                    <a:pt x="21067" y="50256"/>
                    <a:pt x="18921" y="54430"/>
                  </a:cubicBezTo>
                  <a:lnTo>
                    <a:pt x="19065" y="54508"/>
                  </a:lnTo>
                  <a:cubicBezTo>
                    <a:pt x="21224" y="50308"/>
                    <a:pt x="22349" y="45859"/>
                    <a:pt x="22323" y="41620"/>
                  </a:cubicBezTo>
                  <a:cubicBezTo>
                    <a:pt x="22284" y="35392"/>
                    <a:pt x="19850" y="29464"/>
                    <a:pt x="17482" y="23733"/>
                  </a:cubicBezTo>
                  <a:cubicBezTo>
                    <a:pt x="16775" y="22019"/>
                    <a:pt x="16043" y="20240"/>
                    <a:pt x="15388" y="18486"/>
                  </a:cubicBezTo>
                  <a:lnTo>
                    <a:pt x="15336" y="18342"/>
                  </a:lnTo>
                  <a:cubicBezTo>
                    <a:pt x="17731" y="16432"/>
                    <a:pt x="19903" y="14260"/>
                    <a:pt x="21813" y="11852"/>
                  </a:cubicBezTo>
                  <a:cubicBezTo>
                    <a:pt x="22834" y="10570"/>
                    <a:pt x="23920" y="9013"/>
                    <a:pt x="24469" y="7234"/>
                  </a:cubicBezTo>
                  <a:cubicBezTo>
                    <a:pt x="25032" y="5363"/>
                    <a:pt x="24822" y="3413"/>
                    <a:pt x="23893" y="2052"/>
                  </a:cubicBezTo>
                  <a:cubicBezTo>
                    <a:pt x="23004" y="758"/>
                    <a:pt x="21443" y="0"/>
                    <a:pt x="1988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5" name="Google Shape;375;p16"/>
            <p:cNvSpPr/>
            <p:nvPr/>
          </p:nvSpPr>
          <p:spPr>
            <a:xfrm>
              <a:off x="5603648" y="5724646"/>
              <a:ext cx="1495008" cy="3454693"/>
            </a:xfrm>
            <a:custGeom>
              <a:avLst/>
              <a:gdLst/>
              <a:ahLst/>
              <a:cxnLst/>
              <a:rect l="l" t="t" r="r" b="b"/>
              <a:pathLst>
                <a:path w="23200" h="53611" extrusionOk="0">
                  <a:moveTo>
                    <a:pt x="19431" y="160"/>
                  </a:moveTo>
                  <a:cubicBezTo>
                    <a:pt x="19915" y="160"/>
                    <a:pt x="20373" y="265"/>
                    <a:pt x="20831" y="474"/>
                  </a:cubicBezTo>
                  <a:cubicBezTo>
                    <a:pt x="22480" y="1272"/>
                    <a:pt x="23029" y="3288"/>
                    <a:pt x="22859" y="4805"/>
                  </a:cubicBezTo>
                  <a:cubicBezTo>
                    <a:pt x="22663" y="6559"/>
                    <a:pt x="21655" y="8129"/>
                    <a:pt x="20713" y="9437"/>
                  </a:cubicBezTo>
                  <a:cubicBezTo>
                    <a:pt x="19039" y="11727"/>
                    <a:pt x="17102" y="13834"/>
                    <a:pt x="14943" y="15705"/>
                  </a:cubicBezTo>
                  <a:cubicBezTo>
                    <a:pt x="14263" y="13755"/>
                    <a:pt x="13608" y="11465"/>
                    <a:pt x="13530" y="9097"/>
                  </a:cubicBezTo>
                  <a:cubicBezTo>
                    <a:pt x="13451" y="6532"/>
                    <a:pt x="14106" y="4190"/>
                    <a:pt x="15362" y="2476"/>
                  </a:cubicBezTo>
                  <a:cubicBezTo>
                    <a:pt x="16291" y="1194"/>
                    <a:pt x="17887" y="160"/>
                    <a:pt x="19431" y="160"/>
                  </a:cubicBezTo>
                  <a:close/>
                  <a:moveTo>
                    <a:pt x="19432" y="0"/>
                  </a:moveTo>
                  <a:cubicBezTo>
                    <a:pt x="17819" y="0"/>
                    <a:pt x="16178" y="1071"/>
                    <a:pt x="15218" y="2372"/>
                  </a:cubicBezTo>
                  <a:cubicBezTo>
                    <a:pt x="13922" y="4125"/>
                    <a:pt x="13268" y="6506"/>
                    <a:pt x="13347" y="9097"/>
                  </a:cubicBezTo>
                  <a:cubicBezTo>
                    <a:pt x="13438" y="11518"/>
                    <a:pt x="14119" y="13834"/>
                    <a:pt x="14786" y="15809"/>
                  </a:cubicBezTo>
                  <a:cubicBezTo>
                    <a:pt x="10507" y="19460"/>
                    <a:pt x="5404" y="22195"/>
                    <a:pt x="0" y="23595"/>
                  </a:cubicBezTo>
                  <a:lnTo>
                    <a:pt x="53" y="23765"/>
                  </a:lnTo>
                  <a:cubicBezTo>
                    <a:pt x="5457" y="22339"/>
                    <a:pt x="10573" y="19630"/>
                    <a:pt x="14851" y="15980"/>
                  </a:cubicBezTo>
                  <a:cubicBezTo>
                    <a:pt x="15663" y="18322"/>
                    <a:pt x="16618" y="20638"/>
                    <a:pt x="17534" y="22875"/>
                  </a:cubicBezTo>
                  <a:cubicBezTo>
                    <a:pt x="18319" y="24812"/>
                    <a:pt x="19143" y="26787"/>
                    <a:pt x="19863" y="28789"/>
                  </a:cubicBezTo>
                  <a:cubicBezTo>
                    <a:pt x="21747" y="33997"/>
                    <a:pt x="22545" y="38250"/>
                    <a:pt x="22362" y="42175"/>
                  </a:cubicBezTo>
                  <a:cubicBezTo>
                    <a:pt x="22218" y="45616"/>
                    <a:pt x="21263" y="49332"/>
                    <a:pt x="19470" y="53545"/>
                  </a:cubicBezTo>
                  <a:lnTo>
                    <a:pt x="19614" y="53611"/>
                  </a:lnTo>
                  <a:cubicBezTo>
                    <a:pt x="21420" y="49398"/>
                    <a:pt x="22362" y="45642"/>
                    <a:pt x="22532" y="42201"/>
                  </a:cubicBezTo>
                  <a:cubicBezTo>
                    <a:pt x="22702" y="38250"/>
                    <a:pt x="21904" y="33984"/>
                    <a:pt x="20007" y="28737"/>
                  </a:cubicBezTo>
                  <a:cubicBezTo>
                    <a:pt x="19287" y="26761"/>
                    <a:pt x="18476" y="24759"/>
                    <a:pt x="17691" y="22836"/>
                  </a:cubicBezTo>
                  <a:cubicBezTo>
                    <a:pt x="16749" y="20572"/>
                    <a:pt x="15807" y="18269"/>
                    <a:pt x="15008" y="15927"/>
                  </a:cubicBezTo>
                  <a:cubicBezTo>
                    <a:pt x="15008" y="15914"/>
                    <a:pt x="14982" y="15875"/>
                    <a:pt x="14982" y="15862"/>
                  </a:cubicBezTo>
                  <a:cubicBezTo>
                    <a:pt x="17181" y="13978"/>
                    <a:pt x="19143" y="11858"/>
                    <a:pt x="20831" y="9529"/>
                  </a:cubicBezTo>
                  <a:cubicBezTo>
                    <a:pt x="21773" y="8207"/>
                    <a:pt x="22794" y="6611"/>
                    <a:pt x="23003" y="4818"/>
                  </a:cubicBezTo>
                  <a:cubicBezTo>
                    <a:pt x="23199" y="3235"/>
                    <a:pt x="22611" y="1155"/>
                    <a:pt x="20897" y="330"/>
                  </a:cubicBezTo>
                  <a:cubicBezTo>
                    <a:pt x="20425" y="102"/>
                    <a:pt x="19930" y="0"/>
                    <a:pt x="194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6" name="Google Shape;376;p16"/>
            <p:cNvSpPr/>
            <p:nvPr/>
          </p:nvSpPr>
          <p:spPr>
            <a:xfrm>
              <a:off x="5581739" y="5806162"/>
              <a:ext cx="1563314" cy="3365637"/>
            </a:xfrm>
            <a:custGeom>
              <a:avLst/>
              <a:gdLst/>
              <a:ahLst/>
              <a:cxnLst/>
              <a:rect l="l" t="t" r="r" b="b"/>
              <a:pathLst>
                <a:path w="24260" h="52229" extrusionOk="0">
                  <a:moveTo>
                    <a:pt x="19405" y="164"/>
                  </a:moveTo>
                  <a:cubicBezTo>
                    <a:pt x="19797" y="164"/>
                    <a:pt x="20164" y="243"/>
                    <a:pt x="20530" y="426"/>
                  </a:cubicBezTo>
                  <a:cubicBezTo>
                    <a:pt x="21642" y="1015"/>
                    <a:pt x="22061" y="2363"/>
                    <a:pt x="21982" y="3449"/>
                  </a:cubicBezTo>
                  <a:cubicBezTo>
                    <a:pt x="21904" y="4692"/>
                    <a:pt x="21276" y="5817"/>
                    <a:pt x="20687" y="6772"/>
                  </a:cubicBezTo>
                  <a:cubicBezTo>
                    <a:pt x="19339" y="8957"/>
                    <a:pt x="17573" y="10985"/>
                    <a:pt x="15440" y="12870"/>
                  </a:cubicBezTo>
                  <a:cubicBezTo>
                    <a:pt x="15061" y="11692"/>
                    <a:pt x="14760" y="10514"/>
                    <a:pt x="14577" y="9389"/>
                  </a:cubicBezTo>
                  <a:cubicBezTo>
                    <a:pt x="14105" y="6327"/>
                    <a:pt x="14930" y="3318"/>
                    <a:pt x="16814" y="1342"/>
                  </a:cubicBezTo>
                  <a:cubicBezTo>
                    <a:pt x="17468" y="662"/>
                    <a:pt x="18436" y="164"/>
                    <a:pt x="19405" y="164"/>
                  </a:cubicBezTo>
                  <a:close/>
                  <a:moveTo>
                    <a:pt x="19413" y="0"/>
                  </a:moveTo>
                  <a:cubicBezTo>
                    <a:pt x="18402" y="0"/>
                    <a:pt x="17377" y="529"/>
                    <a:pt x="16696" y="1237"/>
                  </a:cubicBezTo>
                  <a:cubicBezTo>
                    <a:pt x="14786" y="3252"/>
                    <a:pt x="13935" y="6301"/>
                    <a:pt x="14419" y="9415"/>
                  </a:cubicBezTo>
                  <a:cubicBezTo>
                    <a:pt x="14603" y="10580"/>
                    <a:pt x="14917" y="11784"/>
                    <a:pt x="15309" y="13000"/>
                  </a:cubicBezTo>
                  <a:cubicBezTo>
                    <a:pt x="14158" y="13982"/>
                    <a:pt x="12915" y="14924"/>
                    <a:pt x="11580" y="15814"/>
                  </a:cubicBezTo>
                  <a:cubicBezTo>
                    <a:pt x="8466" y="17868"/>
                    <a:pt x="4907" y="19634"/>
                    <a:pt x="0" y="21571"/>
                  </a:cubicBezTo>
                  <a:lnTo>
                    <a:pt x="66" y="21715"/>
                  </a:lnTo>
                  <a:cubicBezTo>
                    <a:pt x="4985" y="19778"/>
                    <a:pt x="8571" y="17999"/>
                    <a:pt x="11672" y="15945"/>
                  </a:cubicBezTo>
                  <a:cubicBezTo>
                    <a:pt x="13019" y="15068"/>
                    <a:pt x="14249" y="14139"/>
                    <a:pt x="15375" y="13158"/>
                  </a:cubicBezTo>
                  <a:cubicBezTo>
                    <a:pt x="15898" y="14780"/>
                    <a:pt x="16539" y="16376"/>
                    <a:pt x="17141" y="17881"/>
                  </a:cubicBezTo>
                  <a:cubicBezTo>
                    <a:pt x="17377" y="18496"/>
                    <a:pt x="17612" y="19059"/>
                    <a:pt x="17821" y="19634"/>
                  </a:cubicBezTo>
                  <a:cubicBezTo>
                    <a:pt x="18593" y="21610"/>
                    <a:pt x="19379" y="23625"/>
                    <a:pt x="20164" y="25588"/>
                  </a:cubicBezTo>
                  <a:lnTo>
                    <a:pt x="20281" y="25863"/>
                  </a:lnTo>
                  <a:cubicBezTo>
                    <a:pt x="21773" y="29605"/>
                    <a:pt x="23304" y="33439"/>
                    <a:pt x="23657" y="37469"/>
                  </a:cubicBezTo>
                  <a:cubicBezTo>
                    <a:pt x="24089" y="42506"/>
                    <a:pt x="22610" y="47635"/>
                    <a:pt x="21302" y="52189"/>
                  </a:cubicBezTo>
                  <a:lnTo>
                    <a:pt x="21459" y="52228"/>
                  </a:lnTo>
                  <a:cubicBezTo>
                    <a:pt x="22767" y="47688"/>
                    <a:pt x="24259" y="42519"/>
                    <a:pt x="23827" y="37469"/>
                  </a:cubicBezTo>
                  <a:cubicBezTo>
                    <a:pt x="23474" y="33412"/>
                    <a:pt x="21930" y="29553"/>
                    <a:pt x="20438" y="25823"/>
                  </a:cubicBezTo>
                  <a:lnTo>
                    <a:pt x="20334" y="25536"/>
                  </a:lnTo>
                  <a:cubicBezTo>
                    <a:pt x="19549" y="23573"/>
                    <a:pt x="18764" y="21571"/>
                    <a:pt x="17992" y="19582"/>
                  </a:cubicBezTo>
                  <a:cubicBezTo>
                    <a:pt x="17782" y="19019"/>
                    <a:pt x="17547" y="18431"/>
                    <a:pt x="17298" y="17842"/>
                  </a:cubicBezTo>
                  <a:cubicBezTo>
                    <a:pt x="16696" y="16311"/>
                    <a:pt x="16042" y="14675"/>
                    <a:pt x="15519" y="13040"/>
                  </a:cubicBezTo>
                  <a:cubicBezTo>
                    <a:pt x="17678" y="11142"/>
                    <a:pt x="19483" y="9088"/>
                    <a:pt x="20857" y="6864"/>
                  </a:cubicBezTo>
                  <a:cubicBezTo>
                    <a:pt x="21446" y="5896"/>
                    <a:pt x="22074" y="4731"/>
                    <a:pt x="22166" y="3462"/>
                  </a:cubicBezTo>
                  <a:cubicBezTo>
                    <a:pt x="22244" y="2337"/>
                    <a:pt x="21786" y="910"/>
                    <a:pt x="20608" y="282"/>
                  </a:cubicBezTo>
                  <a:cubicBezTo>
                    <a:pt x="20228" y="86"/>
                    <a:pt x="19822" y="0"/>
                    <a:pt x="1941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7" name="Google Shape;377;p16"/>
            <p:cNvSpPr/>
            <p:nvPr/>
          </p:nvSpPr>
          <p:spPr>
            <a:xfrm>
              <a:off x="5635675" y="5865060"/>
              <a:ext cx="1565828" cy="3322720"/>
            </a:xfrm>
            <a:custGeom>
              <a:avLst/>
              <a:gdLst/>
              <a:ahLst/>
              <a:cxnLst/>
              <a:rect l="l" t="t" r="r" b="b"/>
              <a:pathLst>
                <a:path w="24299" h="51563" extrusionOk="0">
                  <a:moveTo>
                    <a:pt x="18345" y="166"/>
                  </a:moveTo>
                  <a:cubicBezTo>
                    <a:pt x="18659" y="166"/>
                    <a:pt x="18986" y="245"/>
                    <a:pt x="19287" y="402"/>
                  </a:cubicBezTo>
                  <a:cubicBezTo>
                    <a:pt x="20138" y="860"/>
                    <a:pt x="20426" y="1920"/>
                    <a:pt x="20360" y="2757"/>
                  </a:cubicBezTo>
                  <a:cubicBezTo>
                    <a:pt x="20282" y="3712"/>
                    <a:pt x="19824" y="4563"/>
                    <a:pt x="19353" y="5348"/>
                  </a:cubicBezTo>
                  <a:cubicBezTo>
                    <a:pt x="18188" y="7258"/>
                    <a:pt x="16736" y="9038"/>
                    <a:pt x="14969" y="10700"/>
                  </a:cubicBezTo>
                  <a:cubicBezTo>
                    <a:pt x="14786" y="10019"/>
                    <a:pt x="14669" y="9430"/>
                    <a:pt x="14603" y="9090"/>
                  </a:cubicBezTo>
                  <a:cubicBezTo>
                    <a:pt x="13857" y="5165"/>
                    <a:pt x="15074" y="2312"/>
                    <a:pt x="16474" y="965"/>
                  </a:cubicBezTo>
                  <a:cubicBezTo>
                    <a:pt x="16945" y="507"/>
                    <a:pt x="17652" y="166"/>
                    <a:pt x="18345" y="166"/>
                  </a:cubicBezTo>
                  <a:close/>
                  <a:moveTo>
                    <a:pt x="18353" y="0"/>
                  </a:moveTo>
                  <a:cubicBezTo>
                    <a:pt x="17609" y="0"/>
                    <a:pt x="16855" y="357"/>
                    <a:pt x="16356" y="847"/>
                  </a:cubicBezTo>
                  <a:cubicBezTo>
                    <a:pt x="14930" y="2221"/>
                    <a:pt x="13674" y="5125"/>
                    <a:pt x="14446" y="9116"/>
                  </a:cubicBezTo>
                  <a:cubicBezTo>
                    <a:pt x="14525" y="9470"/>
                    <a:pt x="14655" y="10124"/>
                    <a:pt x="14839" y="10817"/>
                  </a:cubicBezTo>
                  <a:cubicBezTo>
                    <a:pt x="11253" y="14141"/>
                    <a:pt x="6399" y="16954"/>
                    <a:pt x="1" y="19492"/>
                  </a:cubicBezTo>
                  <a:lnTo>
                    <a:pt x="66" y="19636"/>
                  </a:lnTo>
                  <a:cubicBezTo>
                    <a:pt x="6438" y="17124"/>
                    <a:pt x="11280" y="14311"/>
                    <a:pt x="14878" y="11000"/>
                  </a:cubicBezTo>
                  <a:cubicBezTo>
                    <a:pt x="15035" y="11576"/>
                    <a:pt x="15205" y="12165"/>
                    <a:pt x="15427" y="12675"/>
                  </a:cubicBezTo>
                  <a:lnTo>
                    <a:pt x="20007" y="23836"/>
                  </a:lnTo>
                  <a:cubicBezTo>
                    <a:pt x="21656" y="27880"/>
                    <a:pt x="23370" y="32067"/>
                    <a:pt x="23736" y="36515"/>
                  </a:cubicBezTo>
                  <a:cubicBezTo>
                    <a:pt x="24129" y="41658"/>
                    <a:pt x="22637" y="46892"/>
                    <a:pt x="21315" y="51523"/>
                  </a:cubicBezTo>
                  <a:lnTo>
                    <a:pt x="21472" y="51563"/>
                  </a:lnTo>
                  <a:cubicBezTo>
                    <a:pt x="22794" y="46918"/>
                    <a:pt x="24299" y="41671"/>
                    <a:pt x="23893" y="36489"/>
                  </a:cubicBezTo>
                  <a:cubicBezTo>
                    <a:pt x="23540" y="32014"/>
                    <a:pt x="21813" y="27814"/>
                    <a:pt x="20151" y="23758"/>
                  </a:cubicBezTo>
                  <a:lnTo>
                    <a:pt x="15571" y="12584"/>
                  </a:lnTo>
                  <a:cubicBezTo>
                    <a:pt x="15362" y="12060"/>
                    <a:pt x="15166" y="11445"/>
                    <a:pt x="15009" y="10870"/>
                  </a:cubicBezTo>
                  <a:cubicBezTo>
                    <a:pt x="16827" y="9182"/>
                    <a:pt x="18306" y="7389"/>
                    <a:pt x="19497" y="5426"/>
                  </a:cubicBezTo>
                  <a:cubicBezTo>
                    <a:pt x="19981" y="4628"/>
                    <a:pt x="20439" y="3752"/>
                    <a:pt x="20530" y="2770"/>
                  </a:cubicBezTo>
                  <a:cubicBezTo>
                    <a:pt x="20596" y="1894"/>
                    <a:pt x="20269" y="768"/>
                    <a:pt x="19366" y="258"/>
                  </a:cubicBezTo>
                  <a:cubicBezTo>
                    <a:pt x="19049" y="78"/>
                    <a:pt x="18702" y="0"/>
                    <a:pt x="1835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8" name="Google Shape;378;p16"/>
            <p:cNvSpPr/>
            <p:nvPr/>
          </p:nvSpPr>
          <p:spPr>
            <a:xfrm>
              <a:off x="5626396" y="5937813"/>
              <a:ext cx="1644251" cy="3308156"/>
            </a:xfrm>
            <a:custGeom>
              <a:avLst/>
              <a:gdLst/>
              <a:ahLst/>
              <a:cxnLst/>
              <a:rect l="l" t="t" r="r" b="b"/>
              <a:pathLst>
                <a:path w="25516" h="51337" extrusionOk="0">
                  <a:moveTo>
                    <a:pt x="18136" y="215"/>
                  </a:moveTo>
                  <a:cubicBezTo>
                    <a:pt x="18607" y="215"/>
                    <a:pt x="19078" y="411"/>
                    <a:pt x="19301" y="843"/>
                  </a:cubicBezTo>
                  <a:cubicBezTo>
                    <a:pt x="19523" y="1301"/>
                    <a:pt x="19392" y="1864"/>
                    <a:pt x="19248" y="2309"/>
                  </a:cubicBezTo>
                  <a:cubicBezTo>
                    <a:pt x="18489" y="4611"/>
                    <a:pt x="16893" y="6509"/>
                    <a:pt x="15467" y="7948"/>
                  </a:cubicBezTo>
                  <a:cubicBezTo>
                    <a:pt x="15087" y="5724"/>
                    <a:pt x="15310" y="3656"/>
                    <a:pt x="16069" y="1981"/>
                  </a:cubicBezTo>
                  <a:cubicBezTo>
                    <a:pt x="16461" y="1144"/>
                    <a:pt x="16906" y="621"/>
                    <a:pt x="17469" y="359"/>
                  </a:cubicBezTo>
                  <a:cubicBezTo>
                    <a:pt x="17665" y="254"/>
                    <a:pt x="17900" y="215"/>
                    <a:pt x="18136" y="215"/>
                  </a:cubicBezTo>
                  <a:close/>
                  <a:moveTo>
                    <a:pt x="18123" y="1"/>
                  </a:moveTo>
                  <a:cubicBezTo>
                    <a:pt x="17863" y="1"/>
                    <a:pt x="17603" y="56"/>
                    <a:pt x="17377" y="163"/>
                  </a:cubicBezTo>
                  <a:cubicBezTo>
                    <a:pt x="16788" y="437"/>
                    <a:pt x="16304" y="1000"/>
                    <a:pt x="15912" y="1864"/>
                  </a:cubicBezTo>
                  <a:cubicBezTo>
                    <a:pt x="15127" y="3591"/>
                    <a:pt x="14904" y="5724"/>
                    <a:pt x="15297" y="8013"/>
                  </a:cubicBezTo>
                  <a:lnTo>
                    <a:pt x="15297" y="8066"/>
                  </a:lnTo>
                  <a:lnTo>
                    <a:pt x="15009" y="8354"/>
                  </a:lnTo>
                  <a:cubicBezTo>
                    <a:pt x="10639" y="12632"/>
                    <a:pt x="5444" y="15760"/>
                    <a:pt x="1" y="17395"/>
                  </a:cubicBezTo>
                  <a:lnTo>
                    <a:pt x="40" y="17565"/>
                  </a:lnTo>
                  <a:cubicBezTo>
                    <a:pt x="5522" y="15917"/>
                    <a:pt x="10743" y="12776"/>
                    <a:pt x="15127" y="8484"/>
                  </a:cubicBezTo>
                  <a:cubicBezTo>
                    <a:pt x="15205" y="8419"/>
                    <a:pt x="15270" y="8354"/>
                    <a:pt x="15349" y="8275"/>
                  </a:cubicBezTo>
                  <a:cubicBezTo>
                    <a:pt x="15715" y="10251"/>
                    <a:pt x="16461" y="12161"/>
                    <a:pt x="17220" y="13954"/>
                  </a:cubicBezTo>
                  <a:cubicBezTo>
                    <a:pt x="17900" y="15589"/>
                    <a:pt x="18659" y="17238"/>
                    <a:pt x="19379" y="18834"/>
                  </a:cubicBezTo>
                  <a:cubicBezTo>
                    <a:pt x="21695" y="23964"/>
                    <a:pt x="24103" y="29250"/>
                    <a:pt x="24691" y="34889"/>
                  </a:cubicBezTo>
                  <a:cubicBezTo>
                    <a:pt x="25333" y="40987"/>
                    <a:pt x="23972" y="46364"/>
                    <a:pt x="22402" y="51284"/>
                  </a:cubicBezTo>
                  <a:lnTo>
                    <a:pt x="22572" y="51337"/>
                  </a:lnTo>
                  <a:cubicBezTo>
                    <a:pt x="24142" y="46417"/>
                    <a:pt x="25516" y="41000"/>
                    <a:pt x="24875" y="34837"/>
                  </a:cubicBezTo>
                  <a:cubicBezTo>
                    <a:pt x="24286" y="29171"/>
                    <a:pt x="21865" y="23872"/>
                    <a:pt x="19536" y="18743"/>
                  </a:cubicBezTo>
                  <a:cubicBezTo>
                    <a:pt x="18803" y="17160"/>
                    <a:pt x="18071" y="15498"/>
                    <a:pt x="17377" y="13862"/>
                  </a:cubicBezTo>
                  <a:cubicBezTo>
                    <a:pt x="16631" y="12057"/>
                    <a:pt x="15859" y="10120"/>
                    <a:pt x="15506" y="8105"/>
                  </a:cubicBezTo>
                  <a:cubicBezTo>
                    <a:pt x="16958" y="6640"/>
                    <a:pt x="18607" y="4703"/>
                    <a:pt x="19392" y="2322"/>
                  </a:cubicBezTo>
                  <a:cubicBezTo>
                    <a:pt x="19562" y="1851"/>
                    <a:pt x="19693" y="1236"/>
                    <a:pt x="19444" y="738"/>
                  </a:cubicBezTo>
                  <a:cubicBezTo>
                    <a:pt x="19198" y="236"/>
                    <a:pt x="18660" y="1"/>
                    <a:pt x="1812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79" name="Google Shape;379;p16"/>
          <p:cNvSpPr/>
          <p:nvPr/>
        </p:nvSpPr>
        <p:spPr>
          <a:xfrm rot="2545285">
            <a:off x="-1454309" y="5623821"/>
            <a:ext cx="6428473" cy="2707608"/>
          </a:xfrm>
          <a:custGeom>
            <a:avLst/>
            <a:gdLst/>
            <a:ahLst/>
            <a:cxnLst/>
            <a:rect l="l" t="t" r="r" b="b"/>
            <a:pathLst>
              <a:path w="74819" h="31513" extrusionOk="0">
                <a:moveTo>
                  <a:pt x="33693" y="11768"/>
                </a:moveTo>
                <a:lnTo>
                  <a:pt x="33693" y="11768"/>
                </a:lnTo>
                <a:cubicBezTo>
                  <a:pt x="34164" y="11911"/>
                  <a:pt x="34596" y="12108"/>
                  <a:pt x="34871" y="12396"/>
                </a:cubicBezTo>
                <a:cubicBezTo>
                  <a:pt x="35067" y="12592"/>
                  <a:pt x="35002" y="12854"/>
                  <a:pt x="34858" y="12997"/>
                </a:cubicBezTo>
                <a:cubicBezTo>
                  <a:pt x="34772" y="13091"/>
                  <a:pt x="34644" y="13161"/>
                  <a:pt x="34508" y="13161"/>
                </a:cubicBezTo>
                <a:cubicBezTo>
                  <a:pt x="34416" y="13161"/>
                  <a:pt x="34320" y="13129"/>
                  <a:pt x="34230" y="13050"/>
                </a:cubicBezTo>
                <a:cubicBezTo>
                  <a:pt x="34034" y="12867"/>
                  <a:pt x="33877" y="12631"/>
                  <a:pt x="33811" y="12409"/>
                </a:cubicBezTo>
                <a:cubicBezTo>
                  <a:pt x="33746" y="12212"/>
                  <a:pt x="33706" y="11977"/>
                  <a:pt x="33693" y="11768"/>
                </a:cubicBezTo>
                <a:close/>
                <a:moveTo>
                  <a:pt x="58345" y="8418"/>
                </a:moveTo>
                <a:cubicBezTo>
                  <a:pt x="59117" y="8418"/>
                  <a:pt x="59732" y="9059"/>
                  <a:pt x="60059" y="9661"/>
                </a:cubicBezTo>
                <a:cubicBezTo>
                  <a:pt x="60595" y="10629"/>
                  <a:pt x="60648" y="11833"/>
                  <a:pt x="60229" y="12997"/>
                </a:cubicBezTo>
                <a:cubicBezTo>
                  <a:pt x="59745" y="14267"/>
                  <a:pt x="58790" y="15300"/>
                  <a:pt x="57625" y="15745"/>
                </a:cubicBezTo>
                <a:cubicBezTo>
                  <a:pt x="57115" y="15942"/>
                  <a:pt x="56578" y="16033"/>
                  <a:pt x="56016" y="16059"/>
                </a:cubicBezTo>
                <a:cubicBezTo>
                  <a:pt x="55558" y="14044"/>
                  <a:pt x="55257" y="11375"/>
                  <a:pt x="56670" y="9452"/>
                </a:cubicBezTo>
                <a:cubicBezTo>
                  <a:pt x="56971" y="9059"/>
                  <a:pt x="57560" y="8418"/>
                  <a:pt x="58345" y="8418"/>
                </a:cubicBezTo>
                <a:close/>
                <a:moveTo>
                  <a:pt x="6163" y="5269"/>
                </a:moveTo>
                <a:cubicBezTo>
                  <a:pt x="7026" y="5269"/>
                  <a:pt x="7945" y="5534"/>
                  <a:pt x="8715" y="5932"/>
                </a:cubicBezTo>
                <a:cubicBezTo>
                  <a:pt x="12078" y="7685"/>
                  <a:pt x="14367" y="11427"/>
                  <a:pt x="14537" y="15470"/>
                </a:cubicBezTo>
                <a:cubicBezTo>
                  <a:pt x="14564" y="15667"/>
                  <a:pt x="14564" y="15837"/>
                  <a:pt x="14564" y="16020"/>
                </a:cubicBezTo>
                <a:cubicBezTo>
                  <a:pt x="14058" y="16107"/>
                  <a:pt x="13548" y="16160"/>
                  <a:pt x="13024" y="16160"/>
                </a:cubicBezTo>
                <a:cubicBezTo>
                  <a:pt x="12681" y="16160"/>
                  <a:pt x="12331" y="16137"/>
                  <a:pt x="11973" y="16085"/>
                </a:cubicBezTo>
                <a:cubicBezTo>
                  <a:pt x="10350" y="15863"/>
                  <a:pt x="8715" y="15052"/>
                  <a:pt x="6962" y="13639"/>
                </a:cubicBezTo>
                <a:cubicBezTo>
                  <a:pt x="5457" y="12409"/>
                  <a:pt x="4436" y="11179"/>
                  <a:pt x="3847" y="9883"/>
                </a:cubicBezTo>
                <a:cubicBezTo>
                  <a:pt x="3350" y="8797"/>
                  <a:pt x="3102" y="7253"/>
                  <a:pt x="3939" y="6207"/>
                </a:cubicBezTo>
                <a:cubicBezTo>
                  <a:pt x="4484" y="5537"/>
                  <a:pt x="5295" y="5269"/>
                  <a:pt x="6163" y="5269"/>
                </a:cubicBezTo>
                <a:close/>
                <a:moveTo>
                  <a:pt x="62040" y="1"/>
                </a:moveTo>
                <a:cubicBezTo>
                  <a:pt x="60084" y="1"/>
                  <a:pt x="58129" y="396"/>
                  <a:pt x="56330" y="1182"/>
                </a:cubicBezTo>
                <a:cubicBezTo>
                  <a:pt x="53817" y="2281"/>
                  <a:pt x="51855" y="4061"/>
                  <a:pt x="50808" y="6167"/>
                </a:cubicBezTo>
                <a:cubicBezTo>
                  <a:pt x="49630" y="8562"/>
                  <a:pt x="49709" y="11440"/>
                  <a:pt x="51017" y="13469"/>
                </a:cubicBezTo>
                <a:cubicBezTo>
                  <a:pt x="52090" y="15130"/>
                  <a:pt x="54027" y="16151"/>
                  <a:pt x="55885" y="16164"/>
                </a:cubicBezTo>
                <a:cubicBezTo>
                  <a:pt x="55924" y="16295"/>
                  <a:pt x="55950" y="16439"/>
                  <a:pt x="55989" y="16570"/>
                </a:cubicBezTo>
                <a:cubicBezTo>
                  <a:pt x="56055" y="16857"/>
                  <a:pt x="56133" y="17132"/>
                  <a:pt x="56199" y="17407"/>
                </a:cubicBezTo>
                <a:cubicBezTo>
                  <a:pt x="56761" y="19566"/>
                  <a:pt x="57350" y="21777"/>
                  <a:pt x="56735" y="23884"/>
                </a:cubicBezTo>
                <a:cubicBezTo>
                  <a:pt x="55830" y="27064"/>
                  <a:pt x="52447" y="28771"/>
                  <a:pt x="49266" y="28771"/>
                </a:cubicBezTo>
                <a:cubicBezTo>
                  <a:pt x="48677" y="28771"/>
                  <a:pt x="48095" y="28713"/>
                  <a:pt x="47537" y="28594"/>
                </a:cubicBezTo>
                <a:cubicBezTo>
                  <a:pt x="44475" y="27953"/>
                  <a:pt x="41387" y="25310"/>
                  <a:pt x="41492" y="22026"/>
                </a:cubicBezTo>
                <a:cubicBezTo>
                  <a:pt x="41531" y="20796"/>
                  <a:pt x="42002" y="19631"/>
                  <a:pt x="42460" y="18506"/>
                </a:cubicBezTo>
                <a:cubicBezTo>
                  <a:pt x="42866" y="17486"/>
                  <a:pt x="43297" y="16426"/>
                  <a:pt x="43415" y="15327"/>
                </a:cubicBezTo>
                <a:cubicBezTo>
                  <a:pt x="43611" y="13534"/>
                  <a:pt x="42983" y="11558"/>
                  <a:pt x="41675" y="9870"/>
                </a:cubicBezTo>
                <a:cubicBezTo>
                  <a:pt x="40968" y="8967"/>
                  <a:pt x="39516" y="7463"/>
                  <a:pt x="37540" y="7397"/>
                </a:cubicBezTo>
                <a:cubicBezTo>
                  <a:pt x="37494" y="7395"/>
                  <a:pt x="37448" y="7394"/>
                  <a:pt x="37402" y="7394"/>
                </a:cubicBezTo>
                <a:cubicBezTo>
                  <a:pt x="36283" y="7394"/>
                  <a:pt x="35167" y="8000"/>
                  <a:pt x="34400" y="8981"/>
                </a:cubicBezTo>
                <a:cubicBezTo>
                  <a:pt x="33798" y="9753"/>
                  <a:pt x="33497" y="10655"/>
                  <a:pt x="33497" y="11519"/>
                </a:cubicBezTo>
                <a:cubicBezTo>
                  <a:pt x="32856" y="11362"/>
                  <a:pt x="32162" y="11270"/>
                  <a:pt x="31574" y="11205"/>
                </a:cubicBezTo>
                <a:lnTo>
                  <a:pt x="31377" y="11192"/>
                </a:lnTo>
                <a:cubicBezTo>
                  <a:pt x="30757" y="11121"/>
                  <a:pt x="30132" y="11086"/>
                  <a:pt x="29506" y="11086"/>
                </a:cubicBezTo>
                <a:cubicBezTo>
                  <a:pt x="27573" y="11086"/>
                  <a:pt x="25637" y="11422"/>
                  <a:pt x="23828" y="12095"/>
                </a:cubicBezTo>
                <a:cubicBezTo>
                  <a:pt x="22611" y="12540"/>
                  <a:pt x="21381" y="13154"/>
                  <a:pt x="20203" y="13756"/>
                </a:cubicBezTo>
                <a:cubicBezTo>
                  <a:pt x="18424" y="14672"/>
                  <a:pt x="16592" y="15588"/>
                  <a:pt x="14708" y="15968"/>
                </a:cubicBezTo>
                <a:cubicBezTo>
                  <a:pt x="14708" y="15785"/>
                  <a:pt x="14695" y="15627"/>
                  <a:pt x="14695" y="15444"/>
                </a:cubicBezTo>
                <a:cubicBezTo>
                  <a:pt x="14511" y="11336"/>
                  <a:pt x="12182" y="7541"/>
                  <a:pt x="8780" y="5762"/>
                </a:cubicBezTo>
                <a:cubicBezTo>
                  <a:pt x="7991" y="5348"/>
                  <a:pt x="7046" y="5075"/>
                  <a:pt x="6154" y="5075"/>
                </a:cubicBezTo>
                <a:cubicBezTo>
                  <a:pt x="5241" y="5075"/>
                  <a:pt x="4384" y="5361"/>
                  <a:pt x="3808" y="6076"/>
                </a:cubicBezTo>
                <a:cubicBezTo>
                  <a:pt x="2931" y="7175"/>
                  <a:pt x="3180" y="8771"/>
                  <a:pt x="3703" y="9923"/>
                </a:cubicBezTo>
                <a:cubicBezTo>
                  <a:pt x="4305" y="11231"/>
                  <a:pt x="5339" y="12474"/>
                  <a:pt x="6870" y="13717"/>
                </a:cubicBezTo>
                <a:cubicBezTo>
                  <a:pt x="8636" y="15156"/>
                  <a:pt x="10311" y="15968"/>
                  <a:pt x="11960" y="16203"/>
                </a:cubicBezTo>
                <a:cubicBezTo>
                  <a:pt x="12312" y="16246"/>
                  <a:pt x="12665" y="16267"/>
                  <a:pt x="13017" y="16267"/>
                </a:cubicBezTo>
                <a:cubicBezTo>
                  <a:pt x="13526" y="16267"/>
                  <a:pt x="14034" y="16223"/>
                  <a:pt x="14537" y="16138"/>
                </a:cubicBezTo>
                <a:lnTo>
                  <a:pt x="14537" y="16138"/>
                </a:lnTo>
                <a:cubicBezTo>
                  <a:pt x="14472" y="19631"/>
                  <a:pt x="12902" y="23269"/>
                  <a:pt x="10259" y="25977"/>
                </a:cubicBezTo>
                <a:cubicBezTo>
                  <a:pt x="7655" y="28634"/>
                  <a:pt x="4122" y="30479"/>
                  <a:pt x="1" y="31342"/>
                </a:cubicBezTo>
                <a:lnTo>
                  <a:pt x="27" y="31512"/>
                </a:lnTo>
                <a:cubicBezTo>
                  <a:pt x="4188" y="30649"/>
                  <a:pt x="7747" y="28764"/>
                  <a:pt x="10364" y="26095"/>
                </a:cubicBezTo>
                <a:cubicBezTo>
                  <a:pt x="13072" y="23334"/>
                  <a:pt x="14655" y="19644"/>
                  <a:pt x="14708" y="16099"/>
                </a:cubicBezTo>
                <a:cubicBezTo>
                  <a:pt x="16631" y="15732"/>
                  <a:pt x="18476" y="14790"/>
                  <a:pt x="20282" y="13874"/>
                </a:cubicBezTo>
                <a:cubicBezTo>
                  <a:pt x="21459" y="13272"/>
                  <a:pt x="22663" y="12670"/>
                  <a:pt x="23893" y="12212"/>
                </a:cubicBezTo>
                <a:cubicBezTo>
                  <a:pt x="25673" y="11544"/>
                  <a:pt x="27578" y="11215"/>
                  <a:pt x="29475" y="11215"/>
                </a:cubicBezTo>
                <a:cubicBezTo>
                  <a:pt x="30103" y="11215"/>
                  <a:pt x="30730" y="11251"/>
                  <a:pt x="31351" y="11323"/>
                </a:cubicBezTo>
                <a:lnTo>
                  <a:pt x="31547" y="11336"/>
                </a:lnTo>
                <a:cubicBezTo>
                  <a:pt x="32162" y="11427"/>
                  <a:pt x="32882" y="11506"/>
                  <a:pt x="33510" y="11663"/>
                </a:cubicBezTo>
                <a:cubicBezTo>
                  <a:pt x="33536" y="11911"/>
                  <a:pt x="33576" y="12160"/>
                  <a:pt x="33641" y="12409"/>
                </a:cubicBezTo>
                <a:cubicBezTo>
                  <a:pt x="33733" y="12670"/>
                  <a:pt x="33903" y="12932"/>
                  <a:pt x="34138" y="13128"/>
                </a:cubicBezTo>
                <a:cubicBezTo>
                  <a:pt x="34270" y="13238"/>
                  <a:pt x="34407" y="13284"/>
                  <a:pt x="34535" y="13284"/>
                </a:cubicBezTo>
                <a:cubicBezTo>
                  <a:pt x="34713" y="13284"/>
                  <a:pt x="34875" y="13197"/>
                  <a:pt x="34989" y="13076"/>
                </a:cubicBezTo>
                <a:cubicBezTo>
                  <a:pt x="35185" y="12880"/>
                  <a:pt x="35263" y="12513"/>
                  <a:pt x="35002" y="12239"/>
                </a:cubicBezTo>
                <a:cubicBezTo>
                  <a:pt x="34688" y="11911"/>
                  <a:pt x="34230" y="11702"/>
                  <a:pt x="33693" y="11558"/>
                </a:cubicBezTo>
                <a:cubicBezTo>
                  <a:pt x="33680" y="10721"/>
                  <a:pt x="33994" y="9831"/>
                  <a:pt x="34557" y="9085"/>
                </a:cubicBezTo>
                <a:cubicBezTo>
                  <a:pt x="35304" y="8135"/>
                  <a:pt x="36382" y="7565"/>
                  <a:pt x="37459" y="7565"/>
                </a:cubicBezTo>
                <a:cubicBezTo>
                  <a:pt x="37495" y="7565"/>
                  <a:pt x="37531" y="7566"/>
                  <a:pt x="37566" y="7567"/>
                </a:cubicBezTo>
                <a:cubicBezTo>
                  <a:pt x="39490" y="7633"/>
                  <a:pt x="40903" y="9098"/>
                  <a:pt x="41583" y="9975"/>
                </a:cubicBezTo>
                <a:cubicBezTo>
                  <a:pt x="42853" y="11624"/>
                  <a:pt x="43481" y="13573"/>
                  <a:pt x="43284" y="15313"/>
                </a:cubicBezTo>
                <a:cubicBezTo>
                  <a:pt x="43167" y="16399"/>
                  <a:pt x="42735" y="17433"/>
                  <a:pt x="42329" y="18441"/>
                </a:cubicBezTo>
                <a:cubicBezTo>
                  <a:pt x="41871" y="19566"/>
                  <a:pt x="41400" y="20770"/>
                  <a:pt x="41348" y="22013"/>
                </a:cubicBezTo>
                <a:cubicBezTo>
                  <a:pt x="41230" y="25389"/>
                  <a:pt x="44397" y="28097"/>
                  <a:pt x="47511" y="28751"/>
                </a:cubicBezTo>
                <a:cubicBezTo>
                  <a:pt x="48072" y="28868"/>
                  <a:pt x="48656" y="28926"/>
                  <a:pt x="49248" y="28926"/>
                </a:cubicBezTo>
                <a:cubicBezTo>
                  <a:pt x="52505" y="28926"/>
                  <a:pt x="55975" y="27179"/>
                  <a:pt x="56905" y="23923"/>
                </a:cubicBezTo>
                <a:cubicBezTo>
                  <a:pt x="57507" y="21777"/>
                  <a:pt x="56932" y="19540"/>
                  <a:pt x="56369" y="17368"/>
                </a:cubicBezTo>
                <a:cubicBezTo>
                  <a:pt x="56304" y="17106"/>
                  <a:pt x="56212" y="16818"/>
                  <a:pt x="56146" y="16543"/>
                </a:cubicBezTo>
                <a:cubicBezTo>
                  <a:pt x="56120" y="16413"/>
                  <a:pt x="56081" y="16295"/>
                  <a:pt x="56055" y="16164"/>
                </a:cubicBezTo>
                <a:cubicBezTo>
                  <a:pt x="56604" y="16164"/>
                  <a:pt x="57167" y="16059"/>
                  <a:pt x="57690" y="15863"/>
                </a:cubicBezTo>
                <a:cubicBezTo>
                  <a:pt x="58881" y="15405"/>
                  <a:pt x="59902" y="14332"/>
                  <a:pt x="60373" y="13024"/>
                </a:cubicBezTo>
                <a:cubicBezTo>
                  <a:pt x="60818" y="11833"/>
                  <a:pt x="60752" y="10551"/>
                  <a:pt x="60203" y="9556"/>
                </a:cubicBezTo>
                <a:cubicBezTo>
                  <a:pt x="59863" y="8928"/>
                  <a:pt x="59195" y="8235"/>
                  <a:pt x="58345" y="8235"/>
                </a:cubicBezTo>
                <a:cubicBezTo>
                  <a:pt x="57481" y="8235"/>
                  <a:pt x="56840" y="8928"/>
                  <a:pt x="56539" y="9334"/>
                </a:cubicBezTo>
                <a:cubicBezTo>
                  <a:pt x="55087" y="11310"/>
                  <a:pt x="55388" y="13992"/>
                  <a:pt x="55846" y="16033"/>
                </a:cubicBezTo>
                <a:cubicBezTo>
                  <a:pt x="54040" y="16007"/>
                  <a:pt x="52195" y="15039"/>
                  <a:pt x="51148" y="13416"/>
                </a:cubicBezTo>
                <a:cubicBezTo>
                  <a:pt x="49866" y="11440"/>
                  <a:pt x="49787" y="8627"/>
                  <a:pt x="50952" y="6285"/>
                </a:cubicBezTo>
                <a:cubicBezTo>
                  <a:pt x="51986" y="4218"/>
                  <a:pt x="53909" y="2464"/>
                  <a:pt x="56395" y="1378"/>
                </a:cubicBezTo>
                <a:cubicBezTo>
                  <a:pt x="58171" y="600"/>
                  <a:pt x="60103" y="212"/>
                  <a:pt x="62035" y="212"/>
                </a:cubicBezTo>
                <a:cubicBezTo>
                  <a:pt x="63677" y="212"/>
                  <a:pt x="65318" y="492"/>
                  <a:pt x="66863" y="1051"/>
                </a:cubicBezTo>
                <a:cubicBezTo>
                  <a:pt x="70239" y="2281"/>
                  <a:pt x="73078" y="4833"/>
                  <a:pt x="74661" y="8025"/>
                </a:cubicBezTo>
                <a:lnTo>
                  <a:pt x="74818" y="7960"/>
                </a:lnTo>
                <a:cubicBezTo>
                  <a:pt x="73209" y="4715"/>
                  <a:pt x="70330" y="2137"/>
                  <a:pt x="66915" y="855"/>
                </a:cubicBezTo>
                <a:cubicBezTo>
                  <a:pt x="65354" y="285"/>
                  <a:pt x="63697" y="1"/>
                  <a:pt x="6204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0" name="Google Shape;380;p16"/>
          <p:cNvSpPr/>
          <p:nvPr/>
        </p:nvSpPr>
        <p:spPr>
          <a:xfrm rot="-779417">
            <a:off x="11074726" y="4550895"/>
            <a:ext cx="599284" cy="2268772"/>
          </a:xfrm>
          <a:custGeom>
            <a:avLst/>
            <a:gdLst/>
            <a:ahLst/>
            <a:cxnLst/>
            <a:rect l="l" t="t" r="r" b="b"/>
            <a:pathLst>
              <a:path w="6975" h="26406" extrusionOk="0">
                <a:moveTo>
                  <a:pt x="6974" y="0"/>
                </a:moveTo>
                <a:lnTo>
                  <a:pt x="0" y="445"/>
                </a:lnTo>
                <a:cubicBezTo>
                  <a:pt x="2604" y="9016"/>
                  <a:pt x="4920" y="17678"/>
                  <a:pt x="6974" y="26405"/>
                </a:cubicBezTo>
                <a:lnTo>
                  <a:pt x="6974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956611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21"/>
          <p:cNvSpPr txBox="1">
            <a:spLocks noGrp="1"/>
          </p:cNvSpPr>
          <p:nvPr>
            <p:ph type="title"/>
          </p:nvPr>
        </p:nvSpPr>
        <p:spPr>
          <a:xfrm>
            <a:off x="960000" y="3231084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472" name="Google Shape;472;p21"/>
          <p:cNvSpPr txBox="1">
            <a:spLocks noGrp="1"/>
          </p:cNvSpPr>
          <p:nvPr>
            <p:ph type="subTitle" idx="1"/>
          </p:nvPr>
        </p:nvSpPr>
        <p:spPr>
          <a:xfrm>
            <a:off x="960000" y="3869917"/>
            <a:ext cx="3115200" cy="112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r>
              <a:rPr lang="ru-RU"/>
              <a:t>Образец подзаголовка</a:t>
            </a:r>
            <a:endParaRPr/>
          </a:p>
        </p:txBody>
      </p:sp>
      <p:sp>
        <p:nvSpPr>
          <p:cNvPr id="473" name="Google Shape;473;p21"/>
          <p:cNvSpPr txBox="1">
            <a:spLocks noGrp="1"/>
          </p:cNvSpPr>
          <p:nvPr>
            <p:ph type="title" idx="2"/>
          </p:nvPr>
        </p:nvSpPr>
        <p:spPr>
          <a:xfrm>
            <a:off x="4538400" y="3231084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474" name="Google Shape;474;p21"/>
          <p:cNvSpPr txBox="1">
            <a:spLocks noGrp="1"/>
          </p:cNvSpPr>
          <p:nvPr>
            <p:ph type="subTitle" idx="3"/>
          </p:nvPr>
        </p:nvSpPr>
        <p:spPr>
          <a:xfrm>
            <a:off x="4538400" y="3869917"/>
            <a:ext cx="3115200" cy="112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r>
              <a:rPr lang="ru-RU"/>
              <a:t>Образец подзаголовка</a:t>
            </a:r>
            <a:endParaRPr/>
          </a:p>
        </p:txBody>
      </p:sp>
      <p:sp>
        <p:nvSpPr>
          <p:cNvPr id="475" name="Google Shape;475;p21"/>
          <p:cNvSpPr txBox="1">
            <a:spLocks noGrp="1"/>
          </p:cNvSpPr>
          <p:nvPr>
            <p:ph type="title" idx="4"/>
          </p:nvPr>
        </p:nvSpPr>
        <p:spPr>
          <a:xfrm>
            <a:off x="8116800" y="3231084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476" name="Google Shape;476;p21"/>
          <p:cNvSpPr txBox="1">
            <a:spLocks noGrp="1"/>
          </p:cNvSpPr>
          <p:nvPr>
            <p:ph type="subTitle" idx="5"/>
          </p:nvPr>
        </p:nvSpPr>
        <p:spPr>
          <a:xfrm>
            <a:off x="8116800" y="3869917"/>
            <a:ext cx="3115200" cy="112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r>
              <a:rPr lang="ru-RU"/>
              <a:t>Образец подзаголовка</a:t>
            </a:r>
            <a:endParaRPr/>
          </a:p>
        </p:txBody>
      </p:sp>
      <p:sp>
        <p:nvSpPr>
          <p:cNvPr id="477" name="Google Shape;477;p21"/>
          <p:cNvSpPr txBox="1">
            <a:spLocks noGrp="1"/>
          </p:cNvSpPr>
          <p:nvPr>
            <p:ph type="title" idx="6"/>
          </p:nvPr>
        </p:nvSpPr>
        <p:spPr>
          <a:xfrm>
            <a:off x="960000" y="668733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b="1">
                <a:latin typeface="Antonio"/>
                <a:ea typeface="Antonio"/>
                <a:cs typeface="Antonio"/>
                <a:sym typeface="Antoni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478" name="Google Shape;478;p21"/>
          <p:cNvSpPr/>
          <p:nvPr/>
        </p:nvSpPr>
        <p:spPr>
          <a:xfrm>
            <a:off x="-1052349" y="-387968"/>
            <a:ext cx="1912408" cy="2392615"/>
          </a:xfrm>
          <a:custGeom>
            <a:avLst/>
            <a:gdLst/>
            <a:ahLst/>
            <a:cxnLst/>
            <a:rect l="l" t="t" r="r" b="b"/>
            <a:pathLst>
              <a:path w="22258" h="27847" extrusionOk="0">
                <a:moveTo>
                  <a:pt x="17625" y="1"/>
                </a:moveTo>
                <a:cubicBezTo>
                  <a:pt x="17015" y="1"/>
                  <a:pt x="16392" y="156"/>
                  <a:pt x="15793" y="323"/>
                </a:cubicBezTo>
                <a:cubicBezTo>
                  <a:pt x="10782" y="1697"/>
                  <a:pt x="5888" y="3595"/>
                  <a:pt x="1243" y="5937"/>
                </a:cubicBezTo>
                <a:cubicBezTo>
                  <a:pt x="929" y="6094"/>
                  <a:pt x="602" y="6264"/>
                  <a:pt x="393" y="6539"/>
                </a:cubicBezTo>
                <a:cubicBezTo>
                  <a:pt x="0" y="7062"/>
                  <a:pt x="157" y="7795"/>
                  <a:pt x="471" y="8384"/>
                </a:cubicBezTo>
                <a:cubicBezTo>
                  <a:pt x="2107" y="11537"/>
                  <a:pt x="11214" y="21782"/>
                  <a:pt x="16055" y="26427"/>
                </a:cubicBezTo>
                <a:cubicBezTo>
                  <a:pt x="16792" y="27109"/>
                  <a:pt x="17890" y="27847"/>
                  <a:pt x="18889" y="27847"/>
                </a:cubicBezTo>
                <a:cubicBezTo>
                  <a:pt x="19079" y="27847"/>
                  <a:pt x="19265" y="27820"/>
                  <a:pt x="19444" y="27762"/>
                </a:cubicBezTo>
                <a:cubicBezTo>
                  <a:pt x="20438" y="27435"/>
                  <a:pt x="20818" y="26244"/>
                  <a:pt x="21014" y="25197"/>
                </a:cubicBezTo>
                <a:cubicBezTo>
                  <a:pt x="22257" y="18393"/>
                  <a:pt x="21943" y="11393"/>
                  <a:pt x="21001" y="4537"/>
                </a:cubicBezTo>
                <a:cubicBezTo>
                  <a:pt x="20753" y="2757"/>
                  <a:pt x="20203" y="664"/>
                  <a:pt x="18502" y="127"/>
                </a:cubicBezTo>
                <a:cubicBezTo>
                  <a:pt x="18215" y="37"/>
                  <a:pt x="17922" y="1"/>
                  <a:pt x="1762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9" name="Google Shape;479;p21"/>
          <p:cNvSpPr/>
          <p:nvPr/>
        </p:nvSpPr>
        <p:spPr>
          <a:xfrm>
            <a:off x="10857476" y="-387978"/>
            <a:ext cx="1334509" cy="4751119"/>
          </a:xfrm>
          <a:custGeom>
            <a:avLst/>
            <a:gdLst/>
            <a:ahLst/>
            <a:cxnLst/>
            <a:rect l="l" t="t" r="r" b="b"/>
            <a:pathLst>
              <a:path w="15532" h="55297" extrusionOk="0">
                <a:moveTo>
                  <a:pt x="0" y="1"/>
                </a:moveTo>
                <a:cubicBezTo>
                  <a:pt x="1269" y="3965"/>
                  <a:pt x="2408" y="7982"/>
                  <a:pt x="3428" y="12052"/>
                </a:cubicBezTo>
                <a:cubicBezTo>
                  <a:pt x="5234" y="19248"/>
                  <a:pt x="6673" y="26549"/>
                  <a:pt x="8112" y="33824"/>
                </a:cubicBezTo>
                <a:cubicBezTo>
                  <a:pt x="8832" y="37475"/>
                  <a:pt x="9552" y="41126"/>
                  <a:pt x="10324" y="44750"/>
                </a:cubicBezTo>
                <a:cubicBezTo>
                  <a:pt x="10690" y="46569"/>
                  <a:pt x="11083" y="48388"/>
                  <a:pt x="11501" y="50193"/>
                </a:cubicBezTo>
                <a:cubicBezTo>
                  <a:pt x="11685" y="51096"/>
                  <a:pt x="11907" y="52012"/>
                  <a:pt x="12116" y="52915"/>
                </a:cubicBezTo>
                <a:cubicBezTo>
                  <a:pt x="12286" y="53582"/>
                  <a:pt x="12326" y="54825"/>
                  <a:pt x="12836" y="55296"/>
                </a:cubicBezTo>
                <a:cubicBezTo>
                  <a:pt x="13595" y="53844"/>
                  <a:pt x="13556" y="51685"/>
                  <a:pt x="13687" y="50062"/>
                </a:cubicBezTo>
                <a:cubicBezTo>
                  <a:pt x="14773" y="37200"/>
                  <a:pt x="15113" y="24273"/>
                  <a:pt x="15388" y="11358"/>
                </a:cubicBezTo>
                <a:cubicBezTo>
                  <a:pt x="15466" y="7956"/>
                  <a:pt x="15531" y="4528"/>
                  <a:pt x="15191" y="1152"/>
                </a:cubicBezTo>
                <a:cubicBezTo>
                  <a:pt x="15178" y="891"/>
                  <a:pt x="15126" y="603"/>
                  <a:pt x="14930" y="446"/>
                </a:cubicBezTo>
                <a:cubicBezTo>
                  <a:pt x="14746" y="302"/>
                  <a:pt x="14498" y="276"/>
                  <a:pt x="14275" y="276"/>
                </a:cubicBezTo>
                <a:cubicBezTo>
                  <a:pt x="9513" y="184"/>
                  <a:pt x="4763" y="105"/>
                  <a:pt x="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480" name="Google Shape;480;p21"/>
          <p:cNvGrpSpPr/>
          <p:nvPr/>
        </p:nvGrpSpPr>
        <p:grpSpPr>
          <a:xfrm rot="-2700000">
            <a:off x="10497603" y="-1727306"/>
            <a:ext cx="3056747" cy="5313500"/>
            <a:chOff x="5349884" y="5260806"/>
            <a:chExt cx="2292582" cy="3985163"/>
          </a:xfrm>
        </p:grpSpPr>
        <p:sp>
          <p:nvSpPr>
            <p:cNvPr id="481" name="Google Shape;481;p21"/>
            <p:cNvSpPr/>
            <p:nvPr/>
          </p:nvSpPr>
          <p:spPr>
            <a:xfrm>
              <a:off x="5349884" y="5503745"/>
              <a:ext cx="2027025" cy="3711873"/>
            </a:xfrm>
            <a:custGeom>
              <a:avLst/>
              <a:gdLst/>
              <a:ahLst/>
              <a:cxnLst/>
              <a:rect l="l" t="t" r="r" b="b"/>
              <a:pathLst>
                <a:path w="31456" h="57602" extrusionOk="0">
                  <a:moveTo>
                    <a:pt x="23696" y="173"/>
                  </a:moveTo>
                  <a:cubicBezTo>
                    <a:pt x="25201" y="173"/>
                    <a:pt x="26679" y="618"/>
                    <a:pt x="27844" y="1482"/>
                  </a:cubicBezTo>
                  <a:cubicBezTo>
                    <a:pt x="29781" y="2973"/>
                    <a:pt x="31285" y="6244"/>
                    <a:pt x="30252" y="10157"/>
                  </a:cubicBezTo>
                  <a:cubicBezTo>
                    <a:pt x="29375" y="13493"/>
                    <a:pt x="27046" y="16176"/>
                    <a:pt x="25122" y="18138"/>
                  </a:cubicBezTo>
                  <a:cubicBezTo>
                    <a:pt x="22872" y="20428"/>
                    <a:pt x="20360" y="22496"/>
                    <a:pt x="17703" y="24314"/>
                  </a:cubicBezTo>
                  <a:cubicBezTo>
                    <a:pt x="17219" y="23071"/>
                    <a:pt x="16748" y="21802"/>
                    <a:pt x="16330" y="20533"/>
                  </a:cubicBezTo>
                  <a:cubicBezTo>
                    <a:pt x="15348" y="17680"/>
                    <a:pt x="14380" y="14278"/>
                    <a:pt x="14537" y="10746"/>
                  </a:cubicBezTo>
                  <a:cubicBezTo>
                    <a:pt x="14720" y="7082"/>
                    <a:pt x="16212" y="3876"/>
                    <a:pt x="18619" y="1953"/>
                  </a:cubicBezTo>
                  <a:cubicBezTo>
                    <a:pt x="20085" y="775"/>
                    <a:pt x="21930" y="173"/>
                    <a:pt x="23696" y="173"/>
                  </a:cubicBezTo>
                  <a:close/>
                  <a:moveTo>
                    <a:pt x="23699" y="0"/>
                  </a:moveTo>
                  <a:cubicBezTo>
                    <a:pt x="21892" y="0"/>
                    <a:pt x="20018" y="610"/>
                    <a:pt x="18502" y="1809"/>
                  </a:cubicBezTo>
                  <a:cubicBezTo>
                    <a:pt x="16042" y="3758"/>
                    <a:pt x="14537" y="7016"/>
                    <a:pt x="14367" y="10719"/>
                  </a:cubicBezTo>
                  <a:cubicBezTo>
                    <a:pt x="14184" y="14278"/>
                    <a:pt x="15165" y="17707"/>
                    <a:pt x="16146" y="20585"/>
                  </a:cubicBezTo>
                  <a:cubicBezTo>
                    <a:pt x="16565" y="21881"/>
                    <a:pt x="17049" y="23150"/>
                    <a:pt x="17533" y="24419"/>
                  </a:cubicBezTo>
                  <a:cubicBezTo>
                    <a:pt x="12234" y="27991"/>
                    <a:pt x="6228" y="30569"/>
                    <a:pt x="0" y="31890"/>
                  </a:cubicBezTo>
                  <a:lnTo>
                    <a:pt x="39" y="32047"/>
                  </a:lnTo>
                  <a:cubicBezTo>
                    <a:pt x="6281" y="30726"/>
                    <a:pt x="12286" y="28161"/>
                    <a:pt x="17599" y="24576"/>
                  </a:cubicBezTo>
                  <a:cubicBezTo>
                    <a:pt x="17874" y="25269"/>
                    <a:pt x="18135" y="25950"/>
                    <a:pt x="18397" y="26617"/>
                  </a:cubicBezTo>
                  <a:cubicBezTo>
                    <a:pt x="19208" y="28671"/>
                    <a:pt x="20033" y="30778"/>
                    <a:pt x="20739" y="32885"/>
                  </a:cubicBezTo>
                  <a:cubicBezTo>
                    <a:pt x="22414" y="37857"/>
                    <a:pt x="23107" y="41952"/>
                    <a:pt x="22911" y="45708"/>
                  </a:cubicBezTo>
                  <a:cubicBezTo>
                    <a:pt x="22702" y="49908"/>
                    <a:pt x="20320" y="54658"/>
                    <a:pt x="18044" y="57497"/>
                  </a:cubicBezTo>
                  <a:lnTo>
                    <a:pt x="18175" y="57602"/>
                  </a:lnTo>
                  <a:cubicBezTo>
                    <a:pt x="20464" y="54736"/>
                    <a:pt x="22872" y="49947"/>
                    <a:pt x="23081" y="45695"/>
                  </a:cubicBezTo>
                  <a:cubicBezTo>
                    <a:pt x="23264" y="41900"/>
                    <a:pt x="22571" y="37805"/>
                    <a:pt x="20883" y="32806"/>
                  </a:cubicBezTo>
                  <a:cubicBezTo>
                    <a:pt x="20163" y="30700"/>
                    <a:pt x="19352" y="28580"/>
                    <a:pt x="18554" y="26539"/>
                  </a:cubicBezTo>
                  <a:cubicBezTo>
                    <a:pt x="18292" y="25858"/>
                    <a:pt x="18004" y="25165"/>
                    <a:pt x="17743" y="24458"/>
                  </a:cubicBezTo>
                  <a:cubicBezTo>
                    <a:pt x="20451" y="22626"/>
                    <a:pt x="22950" y="20559"/>
                    <a:pt x="25227" y="18243"/>
                  </a:cubicBezTo>
                  <a:cubicBezTo>
                    <a:pt x="27164" y="16267"/>
                    <a:pt x="29519" y="13572"/>
                    <a:pt x="30409" y="10196"/>
                  </a:cubicBezTo>
                  <a:cubicBezTo>
                    <a:pt x="31455" y="6205"/>
                    <a:pt x="29911" y="2895"/>
                    <a:pt x="27923" y="1351"/>
                  </a:cubicBezTo>
                  <a:cubicBezTo>
                    <a:pt x="26740" y="446"/>
                    <a:pt x="25244" y="0"/>
                    <a:pt x="236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2" name="Google Shape;482;p21"/>
            <p:cNvSpPr/>
            <p:nvPr/>
          </p:nvSpPr>
          <p:spPr>
            <a:xfrm>
              <a:off x="5472126" y="5460119"/>
              <a:ext cx="1927529" cy="3727661"/>
            </a:xfrm>
            <a:custGeom>
              <a:avLst/>
              <a:gdLst/>
              <a:ahLst/>
              <a:cxnLst/>
              <a:rect l="l" t="t" r="r" b="b"/>
              <a:pathLst>
                <a:path w="29912" h="57847" extrusionOk="0">
                  <a:moveTo>
                    <a:pt x="21524" y="170"/>
                  </a:moveTo>
                  <a:cubicBezTo>
                    <a:pt x="23526" y="170"/>
                    <a:pt x="25515" y="903"/>
                    <a:pt x="26994" y="2185"/>
                  </a:cubicBezTo>
                  <a:cubicBezTo>
                    <a:pt x="28721" y="3690"/>
                    <a:pt x="29742" y="5953"/>
                    <a:pt x="29742" y="8230"/>
                  </a:cubicBezTo>
                  <a:cubicBezTo>
                    <a:pt x="29742" y="9551"/>
                    <a:pt x="29388" y="10952"/>
                    <a:pt x="28721" y="12495"/>
                  </a:cubicBezTo>
                  <a:cubicBezTo>
                    <a:pt x="27818" y="14537"/>
                    <a:pt x="26169" y="17455"/>
                    <a:pt x="21237" y="21799"/>
                  </a:cubicBezTo>
                  <a:cubicBezTo>
                    <a:pt x="19379" y="23434"/>
                    <a:pt x="17377" y="24952"/>
                    <a:pt x="15257" y="26326"/>
                  </a:cubicBezTo>
                  <a:cubicBezTo>
                    <a:pt x="15191" y="26169"/>
                    <a:pt x="15126" y="25986"/>
                    <a:pt x="15061" y="25829"/>
                  </a:cubicBezTo>
                  <a:cubicBezTo>
                    <a:pt x="14930" y="25462"/>
                    <a:pt x="14799" y="25096"/>
                    <a:pt x="14655" y="24717"/>
                  </a:cubicBezTo>
                  <a:cubicBezTo>
                    <a:pt x="13556" y="21799"/>
                    <a:pt x="12431" y="18789"/>
                    <a:pt x="11973" y="15819"/>
                  </a:cubicBezTo>
                  <a:cubicBezTo>
                    <a:pt x="11384" y="12051"/>
                    <a:pt x="11776" y="8596"/>
                    <a:pt x="13124" y="5862"/>
                  </a:cubicBezTo>
                  <a:cubicBezTo>
                    <a:pt x="14694" y="2617"/>
                    <a:pt x="17442" y="575"/>
                    <a:pt x="20648" y="209"/>
                  </a:cubicBezTo>
                  <a:cubicBezTo>
                    <a:pt x="20936" y="183"/>
                    <a:pt x="21237" y="170"/>
                    <a:pt x="21524" y="170"/>
                  </a:cubicBezTo>
                  <a:close/>
                  <a:moveTo>
                    <a:pt x="21559" y="1"/>
                  </a:moveTo>
                  <a:cubicBezTo>
                    <a:pt x="21250" y="1"/>
                    <a:pt x="20942" y="18"/>
                    <a:pt x="20635" y="52"/>
                  </a:cubicBezTo>
                  <a:cubicBezTo>
                    <a:pt x="17364" y="405"/>
                    <a:pt x="14577" y="2486"/>
                    <a:pt x="12980" y="5770"/>
                  </a:cubicBezTo>
                  <a:cubicBezTo>
                    <a:pt x="11646" y="8557"/>
                    <a:pt x="11240" y="12038"/>
                    <a:pt x="11829" y="15832"/>
                  </a:cubicBezTo>
                  <a:cubicBezTo>
                    <a:pt x="12300" y="18828"/>
                    <a:pt x="13425" y="21851"/>
                    <a:pt x="14524" y="24756"/>
                  </a:cubicBezTo>
                  <a:cubicBezTo>
                    <a:pt x="14655" y="25135"/>
                    <a:pt x="14799" y="25502"/>
                    <a:pt x="14930" y="25868"/>
                  </a:cubicBezTo>
                  <a:lnTo>
                    <a:pt x="15126" y="26418"/>
                  </a:lnTo>
                  <a:cubicBezTo>
                    <a:pt x="10193" y="29623"/>
                    <a:pt x="4789" y="31992"/>
                    <a:pt x="0" y="32986"/>
                  </a:cubicBezTo>
                  <a:lnTo>
                    <a:pt x="40" y="33156"/>
                  </a:lnTo>
                  <a:cubicBezTo>
                    <a:pt x="4842" y="32149"/>
                    <a:pt x="10246" y="29767"/>
                    <a:pt x="15178" y="26575"/>
                  </a:cubicBezTo>
                  <a:cubicBezTo>
                    <a:pt x="15571" y="27621"/>
                    <a:pt x="15963" y="28642"/>
                    <a:pt x="16343" y="29636"/>
                  </a:cubicBezTo>
                  <a:cubicBezTo>
                    <a:pt x="16801" y="30866"/>
                    <a:pt x="17285" y="32122"/>
                    <a:pt x="17769" y="33392"/>
                  </a:cubicBezTo>
                  <a:cubicBezTo>
                    <a:pt x="18960" y="36584"/>
                    <a:pt x="19706" y="39934"/>
                    <a:pt x="20020" y="43362"/>
                  </a:cubicBezTo>
                  <a:cubicBezTo>
                    <a:pt x="20478" y="48491"/>
                    <a:pt x="18724" y="53856"/>
                    <a:pt x="15309" y="57729"/>
                  </a:cubicBezTo>
                  <a:lnTo>
                    <a:pt x="15440" y="57847"/>
                  </a:lnTo>
                  <a:cubicBezTo>
                    <a:pt x="18894" y="53961"/>
                    <a:pt x="20661" y="48531"/>
                    <a:pt x="20164" y="43362"/>
                  </a:cubicBezTo>
                  <a:cubicBezTo>
                    <a:pt x="19876" y="39921"/>
                    <a:pt x="19104" y="36571"/>
                    <a:pt x="17913" y="33352"/>
                  </a:cubicBezTo>
                  <a:cubicBezTo>
                    <a:pt x="17442" y="32070"/>
                    <a:pt x="16958" y="30814"/>
                    <a:pt x="16487" y="29584"/>
                  </a:cubicBezTo>
                  <a:cubicBezTo>
                    <a:pt x="16094" y="28576"/>
                    <a:pt x="15702" y="27543"/>
                    <a:pt x="15309" y="26496"/>
                  </a:cubicBezTo>
                  <a:cubicBezTo>
                    <a:pt x="17442" y="25109"/>
                    <a:pt x="19470" y="23565"/>
                    <a:pt x="21328" y="21930"/>
                  </a:cubicBezTo>
                  <a:cubicBezTo>
                    <a:pt x="23932" y="19627"/>
                    <a:pt x="27151" y="16486"/>
                    <a:pt x="28865" y="12561"/>
                  </a:cubicBezTo>
                  <a:cubicBezTo>
                    <a:pt x="29558" y="10991"/>
                    <a:pt x="29899" y="9578"/>
                    <a:pt x="29899" y="8230"/>
                  </a:cubicBezTo>
                  <a:cubicBezTo>
                    <a:pt x="29912" y="5901"/>
                    <a:pt x="28865" y="3598"/>
                    <a:pt x="27098" y="2054"/>
                  </a:cubicBezTo>
                  <a:cubicBezTo>
                    <a:pt x="25599" y="736"/>
                    <a:pt x="23587" y="1"/>
                    <a:pt x="2155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3" name="Google Shape;483;p21"/>
            <p:cNvSpPr/>
            <p:nvPr/>
          </p:nvSpPr>
          <p:spPr>
            <a:xfrm>
              <a:off x="5538693" y="5417976"/>
              <a:ext cx="1923341" cy="3752986"/>
            </a:xfrm>
            <a:custGeom>
              <a:avLst/>
              <a:gdLst/>
              <a:ahLst/>
              <a:cxnLst/>
              <a:rect l="l" t="t" r="r" b="b"/>
              <a:pathLst>
                <a:path w="29847" h="58240" extrusionOk="0">
                  <a:moveTo>
                    <a:pt x="20675" y="170"/>
                  </a:moveTo>
                  <a:cubicBezTo>
                    <a:pt x="20936" y="170"/>
                    <a:pt x="21211" y="183"/>
                    <a:pt x="21473" y="183"/>
                  </a:cubicBezTo>
                  <a:cubicBezTo>
                    <a:pt x="24927" y="510"/>
                    <a:pt x="28028" y="2970"/>
                    <a:pt x="28996" y="6175"/>
                  </a:cubicBezTo>
                  <a:cubicBezTo>
                    <a:pt x="29664" y="8387"/>
                    <a:pt x="29402" y="10977"/>
                    <a:pt x="28264" y="13477"/>
                  </a:cubicBezTo>
                  <a:cubicBezTo>
                    <a:pt x="27243" y="15688"/>
                    <a:pt x="25516" y="18213"/>
                    <a:pt x="23710" y="20111"/>
                  </a:cubicBezTo>
                  <a:cubicBezTo>
                    <a:pt x="20635" y="23355"/>
                    <a:pt x="17430" y="25999"/>
                    <a:pt x="13818" y="28210"/>
                  </a:cubicBezTo>
                  <a:cubicBezTo>
                    <a:pt x="13570" y="27595"/>
                    <a:pt x="13334" y="26954"/>
                    <a:pt x="13086" y="26326"/>
                  </a:cubicBezTo>
                  <a:cubicBezTo>
                    <a:pt x="11018" y="20909"/>
                    <a:pt x="9147" y="14536"/>
                    <a:pt x="10796" y="8478"/>
                  </a:cubicBezTo>
                  <a:cubicBezTo>
                    <a:pt x="11214" y="6895"/>
                    <a:pt x="11856" y="5534"/>
                    <a:pt x="12654" y="4383"/>
                  </a:cubicBezTo>
                  <a:cubicBezTo>
                    <a:pt x="14525" y="1766"/>
                    <a:pt x="17600" y="170"/>
                    <a:pt x="20675" y="170"/>
                  </a:cubicBezTo>
                  <a:close/>
                  <a:moveTo>
                    <a:pt x="20690" y="1"/>
                  </a:moveTo>
                  <a:cubicBezTo>
                    <a:pt x="17563" y="1"/>
                    <a:pt x="14426" y="1621"/>
                    <a:pt x="12549" y="4291"/>
                  </a:cubicBezTo>
                  <a:cubicBezTo>
                    <a:pt x="11725" y="5443"/>
                    <a:pt x="11084" y="6843"/>
                    <a:pt x="10665" y="8426"/>
                  </a:cubicBezTo>
                  <a:cubicBezTo>
                    <a:pt x="8990" y="14536"/>
                    <a:pt x="10874" y="20935"/>
                    <a:pt x="12955" y="26378"/>
                  </a:cubicBezTo>
                  <a:cubicBezTo>
                    <a:pt x="13177" y="27019"/>
                    <a:pt x="13439" y="27660"/>
                    <a:pt x="13687" y="28301"/>
                  </a:cubicBezTo>
                  <a:cubicBezTo>
                    <a:pt x="9736" y="30722"/>
                    <a:pt x="5287" y="32593"/>
                    <a:pt x="1" y="34163"/>
                  </a:cubicBezTo>
                  <a:lnTo>
                    <a:pt x="53" y="34333"/>
                  </a:lnTo>
                  <a:cubicBezTo>
                    <a:pt x="5326" y="32763"/>
                    <a:pt x="9775" y="30866"/>
                    <a:pt x="13753" y="28458"/>
                  </a:cubicBezTo>
                  <a:cubicBezTo>
                    <a:pt x="13858" y="28720"/>
                    <a:pt x="13962" y="28995"/>
                    <a:pt x="14067" y="29257"/>
                  </a:cubicBezTo>
                  <a:cubicBezTo>
                    <a:pt x="15912" y="33954"/>
                    <a:pt x="17822" y="38835"/>
                    <a:pt x="18110" y="43898"/>
                  </a:cubicBezTo>
                  <a:cubicBezTo>
                    <a:pt x="18372" y="48818"/>
                    <a:pt x="16775" y="54013"/>
                    <a:pt x="13740" y="58147"/>
                  </a:cubicBezTo>
                  <a:lnTo>
                    <a:pt x="13871" y="58239"/>
                  </a:lnTo>
                  <a:cubicBezTo>
                    <a:pt x="16932" y="54091"/>
                    <a:pt x="18529" y="48857"/>
                    <a:pt x="18267" y="43898"/>
                  </a:cubicBezTo>
                  <a:cubicBezTo>
                    <a:pt x="17992" y="38795"/>
                    <a:pt x="16082" y="33928"/>
                    <a:pt x="14211" y="29217"/>
                  </a:cubicBezTo>
                  <a:cubicBezTo>
                    <a:pt x="14093" y="28930"/>
                    <a:pt x="14001" y="28655"/>
                    <a:pt x="13884" y="28380"/>
                  </a:cubicBezTo>
                  <a:cubicBezTo>
                    <a:pt x="17534" y="26169"/>
                    <a:pt x="20753" y="23499"/>
                    <a:pt x="23841" y="20254"/>
                  </a:cubicBezTo>
                  <a:cubicBezTo>
                    <a:pt x="25660" y="18331"/>
                    <a:pt x="27413" y="15766"/>
                    <a:pt x="28421" y="13555"/>
                  </a:cubicBezTo>
                  <a:cubicBezTo>
                    <a:pt x="29585" y="11030"/>
                    <a:pt x="29847" y="8387"/>
                    <a:pt x="29180" y="6149"/>
                  </a:cubicBezTo>
                  <a:cubicBezTo>
                    <a:pt x="28185" y="2878"/>
                    <a:pt x="25045" y="366"/>
                    <a:pt x="21512" y="39"/>
                  </a:cubicBezTo>
                  <a:cubicBezTo>
                    <a:pt x="21239" y="13"/>
                    <a:pt x="20964" y="1"/>
                    <a:pt x="2069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4" name="Google Shape;484;p21"/>
            <p:cNvSpPr/>
            <p:nvPr/>
          </p:nvSpPr>
          <p:spPr>
            <a:xfrm>
              <a:off x="5533667" y="5380149"/>
              <a:ext cx="1994160" cy="3735973"/>
            </a:xfrm>
            <a:custGeom>
              <a:avLst/>
              <a:gdLst/>
              <a:ahLst/>
              <a:cxnLst/>
              <a:rect l="l" t="t" r="r" b="b"/>
              <a:pathLst>
                <a:path w="30946" h="57976" extrusionOk="0">
                  <a:moveTo>
                    <a:pt x="20779" y="142"/>
                  </a:moveTo>
                  <a:cubicBezTo>
                    <a:pt x="23055" y="142"/>
                    <a:pt x="25267" y="887"/>
                    <a:pt x="26929" y="2327"/>
                  </a:cubicBezTo>
                  <a:cubicBezTo>
                    <a:pt x="29663" y="4682"/>
                    <a:pt x="30762" y="9131"/>
                    <a:pt x="29519" y="12925"/>
                  </a:cubicBezTo>
                  <a:cubicBezTo>
                    <a:pt x="28891" y="14849"/>
                    <a:pt x="27687" y="17073"/>
                    <a:pt x="26392" y="18722"/>
                  </a:cubicBezTo>
                  <a:cubicBezTo>
                    <a:pt x="23147" y="22843"/>
                    <a:pt x="19196" y="26415"/>
                    <a:pt x="14603" y="29320"/>
                  </a:cubicBezTo>
                  <a:cubicBezTo>
                    <a:pt x="14263" y="29543"/>
                    <a:pt x="13896" y="29765"/>
                    <a:pt x="13543" y="29974"/>
                  </a:cubicBezTo>
                  <a:cubicBezTo>
                    <a:pt x="12051" y="26115"/>
                    <a:pt x="10547" y="21757"/>
                    <a:pt x="9814" y="17243"/>
                  </a:cubicBezTo>
                  <a:cubicBezTo>
                    <a:pt x="9461" y="15163"/>
                    <a:pt x="9369" y="13475"/>
                    <a:pt x="9500" y="11918"/>
                  </a:cubicBezTo>
                  <a:cubicBezTo>
                    <a:pt x="9853" y="7587"/>
                    <a:pt x="12195" y="3531"/>
                    <a:pt x="15480" y="1581"/>
                  </a:cubicBezTo>
                  <a:cubicBezTo>
                    <a:pt x="17102" y="626"/>
                    <a:pt x="18947" y="142"/>
                    <a:pt x="20779" y="142"/>
                  </a:cubicBezTo>
                  <a:close/>
                  <a:moveTo>
                    <a:pt x="20779" y="0"/>
                  </a:moveTo>
                  <a:cubicBezTo>
                    <a:pt x="18929" y="0"/>
                    <a:pt x="17049" y="478"/>
                    <a:pt x="15401" y="1450"/>
                  </a:cubicBezTo>
                  <a:cubicBezTo>
                    <a:pt x="12078" y="3413"/>
                    <a:pt x="9696" y="7521"/>
                    <a:pt x="9330" y="11905"/>
                  </a:cubicBezTo>
                  <a:cubicBezTo>
                    <a:pt x="9199" y="13462"/>
                    <a:pt x="9304" y="15163"/>
                    <a:pt x="9644" y="17256"/>
                  </a:cubicBezTo>
                  <a:cubicBezTo>
                    <a:pt x="10377" y="21797"/>
                    <a:pt x="11907" y="26180"/>
                    <a:pt x="13386" y="30053"/>
                  </a:cubicBezTo>
                  <a:cubicBezTo>
                    <a:pt x="9291" y="32500"/>
                    <a:pt x="4789" y="34384"/>
                    <a:pt x="0" y="35653"/>
                  </a:cubicBezTo>
                  <a:lnTo>
                    <a:pt x="40" y="35823"/>
                  </a:lnTo>
                  <a:cubicBezTo>
                    <a:pt x="4842" y="34554"/>
                    <a:pt x="9330" y="32657"/>
                    <a:pt x="13451" y="30223"/>
                  </a:cubicBezTo>
                  <a:cubicBezTo>
                    <a:pt x="13635" y="30694"/>
                    <a:pt x="13818" y="31152"/>
                    <a:pt x="14001" y="31610"/>
                  </a:cubicBezTo>
                  <a:lnTo>
                    <a:pt x="14263" y="32264"/>
                  </a:lnTo>
                  <a:cubicBezTo>
                    <a:pt x="15349" y="35012"/>
                    <a:pt x="16487" y="37865"/>
                    <a:pt x="17010" y="40809"/>
                  </a:cubicBezTo>
                  <a:cubicBezTo>
                    <a:pt x="18070" y="46749"/>
                    <a:pt x="16683" y="52977"/>
                    <a:pt x="13177" y="57884"/>
                  </a:cubicBezTo>
                  <a:lnTo>
                    <a:pt x="13307" y="57976"/>
                  </a:lnTo>
                  <a:cubicBezTo>
                    <a:pt x="16827" y="53030"/>
                    <a:pt x="18227" y="46762"/>
                    <a:pt x="17154" y="40769"/>
                  </a:cubicBezTo>
                  <a:cubicBezTo>
                    <a:pt x="16631" y="37812"/>
                    <a:pt x="15506" y="34960"/>
                    <a:pt x="14407" y="32199"/>
                  </a:cubicBezTo>
                  <a:lnTo>
                    <a:pt x="14145" y="31545"/>
                  </a:lnTo>
                  <a:cubicBezTo>
                    <a:pt x="13962" y="31074"/>
                    <a:pt x="13765" y="30603"/>
                    <a:pt x="13582" y="30118"/>
                  </a:cubicBezTo>
                  <a:cubicBezTo>
                    <a:pt x="13949" y="29909"/>
                    <a:pt x="14328" y="29687"/>
                    <a:pt x="14681" y="29451"/>
                  </a:cubicBezTo>
                  <a:cubicBezTo>
                    <a:pt x="19300" y="26520"/>
                    <a:pt x="23265" y="22948"/>
                    <a:pt x="26523" y="18800"/>
                  </a:cubicBezTo>
                  <a:cubicBezTo>
                    <a:pt x="27831" y="17138"/>
                    <a:pt x="29048" y="14901"/>
                    <a:pt x="29676" y="12951"/>
                  </a:cubicBezTo>
                  <a:cubicBezTo>
                    <a:pt x="30946" y="9105"/>
                    <a:pt x="29833" y="4577"/>
                    <a:pt x="27046" y="2196"/>
                  </a:cubicBezTo>
                  <a:cubicBezTo>
                    <a:pt x="25347" y="743"/>
                    <a:pt x="23087" y="0"/>
                    <a:pt x="207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5" name="Google Shape;485;p21"/>
            <p:cNvSpPr/>
            <p:nvPr/>
          </p:nvSpPr>
          <p:spPr>
            <a:xfrm>
              <a:off x="5531991" y="5320929"/>
              <a:ext cx="2020258" cy="3784239"/>
            </a:xfrm>
            <a:custGeom>
              <a:avLst/>
              <a:gdLst/>
              <a:ahLst/>
              <a:cxnLst/>
              <a:rect l="l" t="t" r="r" b="b"/>
              <a:pathLst>
                <a:path w="31351" h="58725" extrusionOk="0">
                  <a:moveTo>
                    <a:pt x="20988" y="197"/>
                  </a:moveTo>
                  <a:cubicBezTo>
                    <a:pt x="24455" y="197"/>
                    <a:pt x="27766" y="2016"/>
                    <a:pt x="29414" y="4842"/>
                  </a:cubicBezTo>
                  <a:cubicBezTo>
                    <a:pt x="30906" y="7328"/>
                    <a:pt x="31181" y="10639"/>
                    <a:pt x="30186" y="13884"/>
                  </a:cubicBezTo>
                  <a:cubicBezTo>
                    <a:pt x="29414" y="16474"/>
                    <a:pt x="27897" y="19000"/>
                    <a:pt x="25437" y="21904"/>
                  </a:cubicBezTo>
                  <a:cubicBezTo>
                    <a:pt x="21969" y="25987"/>
                    <a:pt x="17782" y="29454"/>
                    <a:pt x="13150" y="32163"/>
                  </a:cubicBezTo>
                  <a:lnTo>
                    <a:pt x="13006" y="31718"/>
                  </a:lnTo>
                  <a:cubicBezTo>
                    <a:pt x="11737" y="28015"/>
                    <a:pt x="10403" y="24207"/>
                    <a:pt x="9513" y="20347"/>
                  </a:cubicBezTo>
                  <a:cubicBezTo>
                    <a:pt x="8898" y="17678"/>
                    <a:pt x="8662" y="15650"/>
                    <a:pt x="8702" y="13740"/>
                  </a:cubicBezTo>
                  <a:cubicBezTo>
                    <a:pt x="8806" y="10207"/>
                    <a:pt x="10010" y="6909"/>
                    <a:pt x="12143" y="4436"/>
                  </a:cubicBezTo>
                  <a:cubicBezTo>
                    <a:pt x="14393" y="1780"/>
                    <a:pt x="17717" y="197"/>
                    <a:pt x="20988" y="197"/>
                  </a:cubicBezTo>
                  <a:close/>
                  <a:moveTo>
                    <a:pt x="20975" y="1"/>
                  </a:moveTo>
                  <a:cubicBezTo>
                    <a:pt x="17664" y="1"/>
                    <a:pt x="14315" y="1597"/>
                    <a:pt x="12012" y="4279"/>
                  </a:cubicBezTo>
                  <a:cubicBezTo>
                    <a:pt x="9866" y="6792"/>
                    <a:pt x="8623" y="10128"/>
                    <a:pt x="8531" y="13700"/>
                  </a:cubicBezTo>
                  <a:cubicBezTo>
                    <a:pt x="8479" y="15637"/>
                    <a:pt x="8728" y="17678"/>
                    <a:pt x="9343" y="20347"/>
                  </a:cubicBezTo>
                  <a:cubicBezTo>
                    <a:pt x="10232" y="24220"/>
                    <a:pt x="11554" y="28028"/>
                    <a:pt x="12849" y="31731"/>
                  </a:cubicBezTo>
                  <a:cubicBezTo>
                    <a:pt x="12889" y="31888"/>
                    <a:pt x="12954" y="32045"/>
                    <a:pt x="13006" y="32202"/>
                  </a:cubicBezTo>
                  <a:cubicBezTo>
                    <a:pt x="8950" y="34544"/>
                    <a:pt x="4567" y="36297"/>
                    <a:pt x="0" y="37344"/>
                  </a:cubicBezTo>
                  <a:lnTo>
                    <a:pt x="40" y="37501"/>
                  </a:lnTo>
                  <a:cubicBezTo>
                    <a:pt x="4606" y="36441"/>
                    <a:pt x="9002" y="34701"/>
                    <a:pt x="13059" y="32372"/>
                  </a:cubicBezTo>
                  <a:cubicBezTo>
                    <a:pt x="13739" y="34348"/>
                    <a:pt x="14446" y="36376"/>
                    <a:pt x="15074" y="38404"/>
                  </a:cubicBezTo>
                  <a:cubicBezTo>
                    <a:pt x="15859" y="40942"/>
                    <a:pt x="16552" y="43677"/>
                    <a:pt x="16474" y="46425"/>
                  </a:cubicBezTo>
                  <a:cubicBezTo>
                    <a:pt x="16343" y="50848"/>
                    <a:pt x="14184" y="54995"/>
                    <a:pt x="12274" y="58633"/>
                  </a:cubicBezTo>
                  <a:lnTo>
                    <a:pt x="12418" y="58724"/>
                  </a:lnTo>
                  <a:cubicBezTo>
                    <a:pt x="14354" y="55061"/>
                    <a:pt x="16526" y="50900"/>
                    <a:pt x="16657" y="46412"/>
                  </a:cubicBezTo>
                  <a:cubicBezTo>
                    <a:pt x="16735" y="43651"/>
                    <a:pt x="16016" y="40890"/>
                    <a:pt x="15231" y="38339"/>
                  </a:cubicBezTo>
                  <a:cubicBezTo>
                    <a:pt x="14603" y="36297"/>
                    <a:pt x="13909" y="34269"/>
                    <a:pt x="13216" y="32267"/>
                  </a:cubicBezTo>
                  <a:cubicBezTo>
                    <a:pt x="17874" y="29572"/>
                    <a:pt x="22087" y="26091"/>
                    <a:pt x="25581" y="21970"/>
                  </a:cubicBezTo>
                  <a:cubicBezTo>
                    <a:pt x="28054" y="19052"/>
                    <a:pt x="29571" y="16500"/>
                    <a:pt x="30357" y="13897"/>
                  </a:cubicBezTo>
                  <a:cubicBezTo>
                    <a:pt x="31351" y="10599"/>
                    <a:pt x="31076" y="7263"/>
                    <a:pt x="29571" y="4724"/>
                  </a:cubicBezTo>
                  <a:cubicBezTo>
                    <a:pt x="27870" y="1846"/>
                    <a:pt x="24508" y="1"/>
                    <a:pt x="209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6" name="Google Shape;486;p21"/>
            <p:cNvSpPr/>
            <p:nvPr/>
          </p:nvSpPr>
          <p:spPr>
            <a:xfrm>
              <a:off x="5497387" y="5260806"/>
              <a:ext cx="2145079" cy="3895785"/>
            </a:xfrm>
            <a:custGeom>
              <a:avLst/>
              <a:gdLst/>
              <a:ahLst/>
              <a:cxnLst/>
              <a:rect l="l" t="t" r="r" b="b"/>
              <a:pathLst>
                <a:path w="33288" h="60456" extrusionOk="0">
                  <a:moveTo>
                    <a:pt x="22048" y="162"/>
                  </a:moveTo>
                  <a:cubicBezTo>
                    <a:pt x="24116" y="162"/>
                    <a:pt x="26105" y="737"/>
                    <a:pt x="27714" y="1823"/>
                  </a:cubicBezTo>
                  <a:cubicBezTo>
                    <a:pt x="30959" y="3996"/>
                    <a:pt x="33288" y="9295"/>
                    <a:pt x="31417" y="15170"/>
                  </a:cubicBezTo>
                  <a:cubicBezTo>
                    <a:pt x="30148" y="19161"/>
                    <a:pt x="27387" y="22981"/>
                    <a:pt x="22689" y="27208"/>
                  </a:cubicBezTo>
                  <a:cubicBezTo>
                    <a:pt x="19497" y="30060"/>
                    <a:pt x="16343" y="32441"/>
                    <a:pt x="13203" y="34313"/>
                  </a:cubicBezTo>
                  <a:lnTo>
                    <a:pt x="9683" y="23622"/>
                  </a:lnTo>
                  <a:cubicBezTo>
                    <a:pt x="9343" y="22563"/>
                    <a:pt x="8977" y="21477"/>
                    <a:pt x="8767" y="20364"/>
                  </a:cubicBezTo>
                  <a:cubicBezTo>
                    <a:pt x="7786" y="15144"/>
                    <a:pt x="8807" y="9714"/>
                    <a:pt x="11463" y="5854"/>
                  </a:cubicBezTo>
                  <a:cubicBezTo>
                    <a:pt x="13530" y="2883"/>
                    <a:pt x="16487" y="973"/>
                    <a:pt x="20033" y="345"/>
                  </a:cubicBezTo>
                  <a:cubicBezTo>
                    <a:pt x="20714" y="227"/>
                    <a:pt x="21381" y="162"/>
                    <a:pt x="22048" y="162"/>
                  </a:cubicBezTo>
                  <a:close/>
                  <a:moveTo>
                    <a:pt x="22016" y="1"/>
                  </a:moveTo>
                  <a:cubicBezTo>
                    <a:pt x="21348" y="1"/>
                    <a:pt x="20671" y="58"/>
                    <a:pt x="19994" y="175"/>
                  </a:cubicBezTo>
                  <a:cubicBezTo>
                    <a:pt x="16396" y="803"/>
                    <a:pt x="13399" y="2739"/>
                    <a:pt x="11306" y="5762"/>
                  </a:cubicBezTo>
                  <a:cubicBezTo>
                    <a:pt x="8610" y="9661"/>
                    <a:pt x="7577" y="15131"/>
                    <a:pt x="8571" y="20404"/>
                  </a:cubicBezTo>
                  <a:cubicBezTo>
                    <a:pt x="8781" y="21503"/>
                    <a:pt x="9147" y="22602"/>
                    <a:pt x="9487" y="23675"/>
                  </a:cubicBezTo>
                  <a:lnTo>
                    <a:pt x="13007" y="34404"/>
                  </a:lnTo>
                  <a:cubicBezTo>
                    <a:pt x="8663" y="36982"/>
                    <a:pt x="4371" y="38617"/>
                    <a:pt x="1" y="39376"/>
                  </a:cubicBezTo>
                  <a:lnTo>
                    <a:pt x="40" y="39533"/>
                  </a:lnTo>
                  <a:cubicBezTo>
                    <a:pt x="4423" y="38774"/>
                    <a:pt x="8741" y="37126"/>
                    <a:pt x="13072" y="34561"/>
                  </a:cubicBezTo>
                  <a:lnTo>
                    <a:pt x="14472" y="38827"/>
                  </a:lnTo>
                  <a:cubicBezTo>
                    <a:pt x="15061" y="40632"/>
                    <a:pt x="15676" y="42477"/>
                    <a:pt x="15886" y="44388"/>
                  </a:cubicBezTo>
                  <a:cubicBezTo>
                    <a:pt x="16239" y="47685"/>
                    <a:pt x="15375" y="50917"/>
                    <a:pt x="14577" y="53377"/>
                  </a:cubicBezTo>
                  <a:cubicBezTo>
                    <a:pt x="13818" y="55719"/>
                    <a:pt x="12771" y="58401"/>
                    <a:pt x="10783" y="60338"/>
                  </a:cubicBezTo>
                  <a:lnTo>
                    <a:pt x="10900" y="60456"/>
                  </a:lnTo>
                  <a:cubicBezTo>
                    <a:pt x="12902" y="58493"/>
                    <a:pt x="13975" y="55784"/>
                    <a:pt x="14708" y="53416"/>
                  </a:cubicBezTo>
                  <a:cubicBezTo>
                    <a:pt x="15493" y="50956"/>
                    <a:pt x="16370" y="47685"/>
                    <a:pt x="16016" y="44375"/>
                  </a:cubicBezTo>
                  <a:cubicBezTo>
                    <a:pt x="15820" y="42451"/>
                    <a:pt x="15192" y="40580"/>
                    <a:pt x="14603" y="38774"/>
                  </a:cubicBezTo>
                  <a:lnTo>
                    <a:pt x="13203" y="34483"/>
                  </a:lnTo>
                  <a:cubicBezTo>
                    <a:pt x="16370" y="32598"/>
                    <a:pt x="19523" y="30230"/>
                    <a:pt x="22755" y="27325"/>
                  </a:cubicBezTo>
                  <a:cubicBezTo>
                    <a:pt x="27478" y="23099"/>
                    <a:pt x="30265" y="19239"/>
                    <a:pt x="31535" y="15209"/>
                  </a:cubicBezTo>
                  <a:cubicBezTo>
                    <a:pt x="32307" y="12788"/>
                    <a:pt x="32385" y="10119"/>
                    <a:pt x="31783" y="7698"/>
                  </a:cubicBezTo>
                  <a:cubicBezTo>
                    <a:pt x="31129" y="5082"/>
                    <a:pt x="29742" y="3001"/>
                    <a:pt x="27753" y="1666"/>
                  </a:cubicBezTo>
                  <a:cubicBezTo>
                    <a:pt x="26143" y="573"/>
                    <a:pt x="24126" y="1"/>
                    <a:pt x="2201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7" name="Google Shape;487;p21"/>
            <p:cNvSpPr/>
            <p:nvPr/>
          </p:nvSpPr>
          <p:spPr>
            <a:xfrm>
              <a:off x="5558927" y="5545245"/>
              <a:ext cx="1732792" cy="3684679"/>
            </a:xfrm>
            <a:custGeom>
              <a:avLst/>
              <a:gdLst/>
              <a:ahLst/>
              <a:cxnLst/>
              <a:rect l="l" t="t" r="r" b="b"/>
              <a:pathLst>
                <a:path w="26890" h="57180" extrusionOk="0">
                  <a:moveTo>
                    <a:pt x="20518" y="170"/>
                  </a:moveTo>
                  <a:cubicBezTo>
                    <a:pt x="22716" y="170"/>
                    <a:pt x="24901" y="1688"/>
                    <a:pt x="25882" y="3926"/>
                  </a:cubicBezTo>
                  <a:cubicBezTo>
                    <a:pt x="26785" y="6019"/>
                    <a:pt x="26667" y="8636"/>
                    <a:pt x="25594" y="11122"/>
                  </a:cubicBezTo>
                  <a:cubicBezTo>
                    <a:pt x="24508" y="13582"/>
                    <a:pt x="22677" y="15597"/>
                    <a:pt x="21198" y="17076"/>
                  </a:cubicBezTo>
                  <a:cubicBezTo>
                    <a:pt x="19196" y="19065"/>
                    <a:pt x="17024" y="20870"/>
                    <a:pt x="14734" y="22493"/>
                  </a:cubicBezTo>
                  <a:cubicBezTo>
                    <a:pt x="13125" y="18436"/>
                    <a:pt x="11790" y="14119"/>
                    <a:pt x="12065" y="9748"/>
                  </a:cubicBezTo>
                  <a:cubicBezTo>
                    <a:pt x="12196" y="7589"/>
                    <a:pt x="12719" y="5797"/>
                    <a:pt x="13635" y="4371"/>
                  </a:cubicBezTo>
                  <a:cubicBezTo>
                    <a:pt x="14603" y="2853"/>
                    <a:pt x="16108" y="1610"/>
                    <a:pt x="17966" y="785"/>
                  </a:cubicBezTo>
                  <a:cubicBezTo>
                    <a:pt x="18738" y="445"/>
                    <a:pt x="19432" y="249"/>
                    <a:pt x="20060" y="183"/>
                  </a:cubicBezTo>
                  <a:cubicBezTo>
                    <a:pt x="20217" y="170"/>
                    <a:pt x="20361" y="170"/>
                    <a:pt x="20518" y="170"/>
                  </a:cubicBezTo>
                  <a:close/>
                  <a:moveTo>
                    <a:pt x="20491" y="1"/>
                  </a:moveTo>
                  <a:cubicBezTo>
                    <a:pt x="20325" y="1"/>
                    <a:pt x="20159" y="9"/>
                    <a:pt x="19994" y="26"/>
                  </a:cubicBezTo>
                  <a:cubicBezTo>
                    <a:pt x="19340" y="92"/>
                    <a:pt x="18647" y="288"/>
                    <a:pt x="17861" y="628"/>
                  </a:cubicBezTo>
                  <a:cubicBezTo>
                    <a:pt x="15977" y="1440"/>
                    <a:pt x="14459" y="2709"/>
                    <a:pt x="13452" y="4253"/>
                  </a:cubicBezTo>
                  <a:cubicBezTo>
                    <a:pt x="12536" y="5692"/>
                    <a:pt x="12000" y="7524"/>
                    <a:pt x="11856" y="9709"/>
                  </a:cubicBezTo>
                  <a:cubicBezTo>
                    <a:pt x="11581" y="14119"/>
                    <a:pt x="12929" y="18476"/>
                    <a:pt x="14551" y="22558"/>
                  </a:cubicBezTo>
                  <a:cubicBezTo>
                    <a:pt x="10115" y="25633"/>
                    <a:pt x="5196" y="28001"/>
                    <a:pt x="1" y="29493"/>
                  </a:cubicBezTo>
                  <a:lnTo>
                    <a:pt x="40" y="29663"/>
                  </a:lnTo>
                  <a:cubicBezTo>
                    <a:pt x="5261" y="28171"/>
                    <a:pt x="10181" y="25816"/>
                    <a:pt x="14616" y="22728"/>
                  </a:cubicBezTo>
                  <a:lnTo>
                    <a:pt x="14957" y="23553"/>
                  </a:lnTo>
                  <a:cubicBezTo>
                    <a:pt x="16239" y="26654"/>
                    <a:pt x="18516" y="32515"/>
                    <a:pt x="19536" y="37030"/>
                  </a:cubicBezTo>
                  <a:cubicBezTo>
                    <a:pt x="20387" y="40759"/>
                    <a:pt x="20570" y="44017"/>
                    <a:pt x="20099" y="47026"/>
                  </a:cubicBezTo>
                  <a:cubicBezTo>
                    <a:pt x="19523" y="50677"/>
                    <a:pt x="17770" y="54092"/>
                    <a:pt x="16239" y="57101"/>
                  </a:cubicBezTo>
                  <a:lnTo>
                    <a:pt x="16383" y="57180"/>
                  </a:lnTo>
                  <a:cubicBezTo>
                    <a:pt x="17940" y="54171"/>
                    <a:pt x="19693" y="50742"/>
                    <a:pt x="20230" y="47026"/>
                  </a:cubicBezTo>
                  <a:cubicBezTo>
                    <a:pt x="20701" y="44004"/>
                    <a:pt x="20518" y="40733"/>
                    <a:pt x="19667" y="36977"/>
                  </a:cubicBezTo>
                  <a:cubicBezTo>
                    <a:pt x="18647" y="32450"/>
                    <a:pt x="16370" y="26588"/>
                    <a:pt x="15088" y="23487"/>
                  </a:cubicBezTo>
                  <a:cubicBezTo>
                    <a:pt x="14957" y="23212"/>
                    <a:pt x="14852" y="22911"/>
                    <a:pt x="14734" y="22624"/>
                  </a:cubicBezTo>
                  <a:cubicBezTo>
                    <a:pt x="17050" y="20988"/>
                    <a:pt x="19235" y="19169"/>
                    <a:pt x="21237" y="17167"/>
                  </a:cubicBezTo>
                  <a:cubicBezTo>
                    <a:pt x="22729" y="15676"/>
                    <a:pt x="24600" y="13647"/>
                    <a:pt x="25673" y="11161"/>
                  </a:cubicBezTo>
                  <a:cubicBezTo>
                    <a:pt x="26785" y="8636"/>
                    <a:pt x="26890" y="5954"/>
                    <a:pt x="25974" y="3834"/>
                  </a:cubicBezTo>
                  <a:cubicBezTo>
                    <a:pt x="24975" y="1543"/>
                    <a:pt x="22738" y="1"/>
                    <a:pt x="204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8" name="Google Shape;488;p21"/>
            <p:cNvSpPr/>
            <p:nvPr/>
          </p:nvSpPr>
          <p:spPr>
            <a:xfrm>
              <a:off x="5563180" y="5599052"/>
              <a:ext cx="1675440" cy="3635963"/>
            </a:xfrm>
            <a:custGeom>
              <a:avLst/>
              <a:gdLst/>
              <a:ahLst/>
              <a:cxnLst/>
              <a:rect l="l" t="t" r="r" b="b"/>
              <a:pathLst>
                <a:path w="26000" h="56424" extrusionOk="0">
                  <a:moveTo>
                    <a:pt x="20373" y="147"/>
                  </a:moveTo>
                  <a:cubicBezTo>
                    <a:pt x="22061" y="199"/>
                    <a:pt x="23749" y="1193"/>
                    <a:pt x="24665" y="2698"/>
                  </a:cubicBezTo>
                  <a:cubicBezTo>
                    <a:pt x="25738" y="4465"/>
                    <a:pt x="25842" y="6924"/>
                    <a:pt x="24940" y="9110"/>
                  </a:cubicBezTo>
                  <a:cubicBezTo>
                    <a:pt x="24416" y="10418"/>
                    <a:pt x="23579" y="11583"/>
                    <a:pt x="22833" y="12551"/>
                  </a:cubicBezTo>
                  <a:cubicBezTo>
                    <a:pt x="20517" y="15521"/>
                    <a:pt x="17835" y="18190"/>
                    <a:pt x="14865" y="20467"/>
                  </a:cubicBezTo>
                  <a:cubicBezTo>
                    <a:pt x="13438" y="16751"/>
                    <a:pt x="12326" y="12943"/>
                    <a:pt x="12653" y="9031"/>
                  </a:cubicBezTo>
                  <a:cubicBezTo>
                    <a:pt x="12784" y="7513"/>
                    <a:pt x="13111" y="6270"/>
                    <a:pt x="13674" y="5223"/>
                  </a:cubicBezTo>
                  <a:cubicBezTo>
                    <a:pt x="14367" y="3876"/>
                    <a:pt x="15113" y="2502"/>
                    <a:pt x="16330" y="1520"/>
                  </a:cubicBezTo>
                  <a:cubicBezTo>
                    <a:pt x="17351" y="722"/>
                    <a:pt x="18947" y="173"/>
                    <a:pt x="20255" y="173"/>
                  </a:cubicBezTo>
                  <a:cubicBezTo>
                    <a:pt x="20308" y="173"/>
                    <a:pt x="20347" y="173"/>
                    <a:pt x="20373" y="147"/>
                  </a:cubicBezTo>
                  <a:close/>
                  <a:moveTo>
                    <a:pt x="20226" y="1"/>
                  </a:moveTo>
                  <a:cubicBezTo>
                    <a:pt x="18877" y="1"/>
                    <a:pt x="17250" y="567"/>
                    <a:pt x="16199" y="1390"/>
                  </a:cubicBezTo>
                  <a:cubicBezTo>
                    <a:pt x="14943" y="2397"/>
                    <a:pt x="14210" y="3784"/>
                    <a:pt x="13504" y="5132"/>
                  </a:cubicBezTo>
                  <a:cubicBezTo>
                    <a:pt x="12928" y="6205"/>
                    <a:pt x="12601" y="7474"/>
                    <a:pt x="12470" y="9018"/>
                  </a:cubicBezTo>
                  <a:cubicBezTo>
                    <a:pt x="12143" y="12970"/>
                    <a:pt x="13294" y="16816"/>
                    <a:pt x="14721" y="20559"/>
                  </a:cubicBezTo>
                  <a:cubicBezTo>
                    <a:pt x="10337" y="23882"/>
                    <a:pt x="5326" y="26381"/>
                    <a:pt x="0" y="27847"/>
                  </a:cubicBezTo>
                  <a:lnTo>
                    <a:pt x="40" y="28004"/>
                  </a:lnTo>
                  <a:cubicBezTo>
                    <a:pt x="5378" y="26551"/>
                    <a:pt x="10376" y="24039"/>
                    <a:pt x="14786" y="20729"/>
                  </a:cubicBezTo>
                  <a:cubicBezTo>
                    <a:pt x="15179" y="21723"/>
                    <a:pt x="15584" y="22718"/>
                    <a:pt x="15977" y="23699"/>
                  </a:cubicBezTo>
                  <a:cubicBezTo>
                    <a:pt x="16422" y="24785"/>
                    <a:pt x="16880" y="25910"/>
                    <a:pt x="17298" y="27022"/>
                  </a:cubicBezTo>
                  <a:cubicBezTo>
                    <a:pt x="19261" y="32204"/>
                    <a:pt x="21485" y="38079"/>
                    <a:pt x="21158" y="43627"/>
                  </a:cubicBezTo>
                  <a:cubicBezTo>
                    <a:pt x="20896" y="48285"/>
                    <a:pt x="19640" y="52328"/>
                    <a:pt x="17207" y="56345"/>
                  </a:cubicBezTo>
                  <a:lnTo>
                    <a:pt x="17351" y="56423"/>
                  </a:lnTo>
                  <a:cubicBezTo>
                    <a:pt x="19784" y="52393"/>
                    <a:pt x="21067" y="48324"/>
                    <a:pt x="21289" y="43640"/>
                  </a:cubicBezTo>
                  <a:cubicBezTo>
                    <a:pt x="21616" y="38053"/>
                    <a:pt x="19392" y="32165"/>
                    <a:pt x="17429" y="26970"/>
                  </a:cubicBezTo>
                  <a:cubicBezTo>
                    <a:pt x="17010" y="25858"/>
                    <a:pt x="16552" y="24733"/>
                    <a:pt x="16108" y="23633"/>
                  </a:cubicBezTo>
                  <a:cubicBezTo>
                    <a:pt x="15702" y="22639"/>
                    <a:pt x="15283" y="21645"/>
                    <a:pt x="14891" y="20624"/>
                  </a:cubicBezTo>
                  <a:cubicBezTo>
                    <a:pt x="17900" y="18334"/>
                    <a:pt x="20609" y="15652"/>
                    <a:pt x="22925" y="12669"/>
                  </a:cubicBezTo>
                  <a:cubicBezTo>
                    <a:pt x="23684" y="11687"/>
                    <a:pt x="24534" y="10523"/>
                    <a:pt x="25070" y="9201"/>
                  </a:cubicBezTo>
                  <a:cubicBezTo>
                    <a:pt x="25999" y="6924"/>
                    <a:pt x="25908" y="4465"/>
                    <a:pt x="24796" y="2633"/>
                  </a:cubicBezTo>
                  <a:cubicBezTo>
                    <a:pt x="23841" y="1089"/>
                    <a:pt x="22113" y="55"/>
                    <a:pt x="20360" y="3"/>
                  </a:cubicBezTo>
                  <a:cubicBezTo>
                    <a:pt x="20316" y="1"/>
                    <a:pt x="20271" y="1"/>
                    <a:pt x="20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9" name="Google Shape;489;p21"/>
            <p:cNvSpPr/>
            <p:nvPr/>
          </p:nvSpPr>
          <p:spPr>
            <a:xfrm>
              <a:off x="5558927" y="5660914"/>
              <a:ext cx="1613062" cy="3512560"/>
            </a:xfrm>
            <a:custGeom>
              <a:avLst/>
              <a:gdLst/>
              <a:ahLst/>
              <a:cxnLst/>
              <a:rect l="l" t="t" r="r" b="b"/>
              <a:pathLst>
                <a:path w="25032" h="54509" extrusionOk="0">
                  <a:moveTo>
                    <a:pt x="19903" y="155"/>
                  </a:moveTo>
                  <a:cubicBezTo>
                    <a:pt x="21407" y="155"/>
                    <a:pt x="22912" y="888"/>
                    <a:pt x="23763" y="2170"/>
                  </a:cubicBezTo>
                  <a:cubicBezTo>
                    <a:pt x="24665" y="3478"/>
                    <a:pt x="24875" y="5376"/>
                    <a:pt x="24312" y="7207"/>
                  </a:cubicBezTo>
                  <a:cubicBezTo>
                    <a:pt x="23789" y="8961"/>
                    <a:pt x="22677" y="10492"/>
                    <a:pt x="21682" y="11748"/>
                  </a:cubicBezTo>
                  <a:cubicBezTo>
                    <a:pt x="19785" y="14129"/>
                    <a:pt x="17639" y="16275"/>
                    <a:pt x="15271" y="18172"/>
                  </a:cubicBezTo>
                  <a:cubicBezTo>
                    <a:pt x="14394" y="15778"/>
                    <a:pt x="13504" y="12978"/>
                    <a:pt x="13426" y="10112"/>
                  </a:cubicBezTo>
                  <a:cubicBezTo>
                    <a:pt x="13321" y="6946"/>
                    <a:pt x="14237" y="4093"/>
                    <a:pt x="16003" y="2131"/>
                  </a:cubicBezTo>
                  <a:cubicBezTo>
                    <a:pt x="16775" y="1280"/>
                    <a:pt x="17600" y="717"/>
                    <a:pt x="18463" y="403"/>
                  </a:cubicBezTo>
                  <a:cubicBezTo>
                    <a:pt x="18921" y="233"/>
                    <a:pt x="19405" y="155"/>
                    <a:pt x="19903" y="155"/>
                  </a:cubicBezTo>
                  <a:close/>
                  <a:moveTo>
                    <a:pt x="19887" y="0"/>
                  </a:moveTo>
                  <a:cubicBezTo>
                    <a:pt x="19382" y="0"/>
                    <a:pt x="18878" y="80"/>
                    <a:pt x="18398" y="246"/>
                  </a:cubicBezTo>
                  <a:cubicBezTo>
                    <a:pt x="17495" y="560"/>
                    <a:pt x="16645" y="1149"/>
                    <a:pt x="15873" y="2013"/>
                  </a:cubicBezTo>
                  <a:cubicBezTo>
                    <a:pt x="14080" y="4015"/>
                    <a:pt x="13151" y="6893"/>
                    <a:pt x="13243" y="10112"/>
                  </a:cubicBezTo>
                  <a:cubicBezTo>
                    <a:pt x="13347" y="13030"/>
                    <a:pt x="14224" y="15856"/>
                    <a:pt x="15127" y="18277"/>
                  </a:cubicBezTo>
                  <a:cubicBezTo>
                    <a:pt x="10678" y="21823"/>
                    <a:pt x="5510" y="24440"/>
                    <a:pt x="1" y="25918"/>
                  </a:cubicBezTo>
                  <a:lnTo>
                    <a:pt x="40" y="26075"/>
                  </a:lnTo>
                  <a:cubicBezTo>
                    <a:pt x="5562" y="24610"/>
                    <a:pt x="10743" y="21967"/>
                    <a:pt x="15192" y="18434"/>
                  </a:cubicBezTo>
                  <a:cubicBezTo>
                    <a:pt x="15205" y="18473"/>
                    <a:pt x="15205" y="18499"/>
                    <a:pt x="15218" y="18539"/>
                  </a:cubicBezTo>
                  <a:cubicBezTo>
                    <a:pt x="15873" y="20292"/>
                    <a:pt x="16618" y="22072"/>
                    <a:pt x="17312" y="23786"/>
                  </a:cubicBezTo>
                  <a:cubicBezTo>
                    <a:pt x="19693" y="29504"/>
                    <a:pt x="22127" y="35405"/>
                    <a:pt x="22153" y="41607"/>
                  </a:cubicBezTo>
                  <a:cubicBezTo>
                    <a:pt x="22192" y="45820"/>
                    <a:pt x="21067" y="50256"/>
                    <a:pt x="18921" y="54430"/>
                  </a:cubicBezTo>
                  <a:lnTo>
                    <a:pt x="19065" y="54508"/>
                  </a:lnTo>
                  <a:cubicBezTo>
                    <a:pt x="21224" y="50308"/>
                    <a:pt x="22349" y="45859"/>
                    <a:pt x="22323" y="41620"/>
                  </a:cubicBezTo>
                  <a:cubicBezTo>
                    <a:pt x="22284" y="35392"/>
                    <a:pt x="19850" y="29464"/>
                    <a:pt x="17482" y="23733"/>
                  </a:cubicBezTo>
                  <a:cubicBezTo>
                    <a:pt x="16775" y="22019"/>
                    <a:pt x="16043" y="20240"/>
                    <a:pt x="15388" y="18486"/>
                  </a:cubicBezTo>
                  <a:lnTo>
                    <a:pt x="15336" y="18342"/>
                  </a:lnTo>
                  <a:cubicBezTo>
                    <a:pt x="17731" y="16432"/>
                    <a:pt x="19903" y="14260"/>
                    <a:pt x="21813" y="11852"/>
                  </a:cubicBezTo>
                  <a:cubicBezTo>
                    <a:pt x="22834" y="10570"/>
                    <a:pt x="23920" y="9013"/>
                    <a:pt x="24469" y="7234"/>
                  </a:cubicBezTo>
                  <a:cubicBezTo>
                    <a:pt x="25032" y="5363"/>
                    <a:pt x="24822" y="3413"/>
                    <a:pt x="23893" y="2052"/>
                  </a:cubicBezTo>
                  <a:cubicBezTo>
                    <a:pt x="23004" y="758"/>
                    <a:pt x="21443" y="0"/>
                    <a:pt x="1988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0" name="Google Shape;490;p21"/>
            <p:cNvSpPr/>
            <p:nvPr/>
          </p:nvSpPr>
          <p:spPr>
            <a:xfrm>
              <a:off x="5603648" y="5724646"/>
              <a:ext cx="1495008" cy="3454693"/>
            </a:xfrm>
            <a:custGeom>
              <a:avLst/>
              <a:gdLst/>
              <a:ahLst/>
              <a:cxnLst/>
              <a:rect l="l" t="t" r="r" b="b"/>
              <a:pathLst>
                <a:path w="23200" h="53611" extrusionOk="0">
                  <a:moveTo>
                    <a:pt x="19431" y="160"/>
                  </a:moveTo>
                  <a:cubicBezTo>
                    <a:pt x="19915" y="160"/>
                    <a:pt x="20373" y="265"/>
                    <a:pt x="20831" y="474"/>
                  </a:cubicBezTo>
                  <a:cubicBezTo>
                    <a:pt x="22480" y="1272"/>
                    <a:pt x="23029" y="3288"/>
                    <a:pt x="22859" y="4805"/>
                  </a:cubicBezTo>
                  <a:cubicBezTo>
                    <a:pt x="22663" y="6559"/>
                    <a:pt x="21655" y="8129"/>
                    <a:pt x="20713" y="9437"/>
                  </a:cubicBezTo>
                  <a:cubicBezTo>
                    <a:pt x="19039" y="11727"/>
                    <a:pt x="17102" y="13834"/>
                    <a:pt x="14943" y="15705"/>
                  </a:cubicBezTo>
                  <a:cubicBezTo>
                    <a:pt x="14263" y="13755"/>
                    <a:pt x="13608" y="11465"/>
                    <a:pt x="13530" y="9097"/>
                  </a:cubicBezTo>
                  <a:cubicBezTo>
                    <a:pt x="13451" y="6532"/>
                    <a:pt x="14106" y="4190"/>
                    <a:pt x="15362" y="2476"/>
                  </a:cubicBezTo>
                  <a:cubicBezTo>
                    <a:pt x="16291" y="1194"/>
                    <a:pt x="17887" y="160"/>
                    <a:pt x="19431" y="160"/>
                  </a:cubicBezTo>
                  <a:close/>
                  <a:moveTo>
                    <a:pt x="19432" y="0"/>
                  </a:moveTo>
                  <a:cubicBezTo>
                    <a:pt x="17819" y="0"/>
                    <a:pt x="16178" y="1071"/>
                    <a:pt x="15218" y="2372"/>
                  </a:cubicBezTo>
                  <a:cubicBezTo>
                    <a:pt x="13922" y="4125"/>
                    <a:pt x="13268" y="6506"/>
                    <a:pt x="13347" y="9097"/>
                  </a:cubicBezTo>
                  <a:cubicBezTo>
                    <a:pt x="13438" y="11518"/>
                    <a:pt x="14119" y="13834"/>
                    <a:pt x="14786" y="15809"/>
                  </a:cubicBezTo>
                  <a:cubicBezTo>
                    <a:pt x="10507" y="19460"/>
                    <a:pt x="5404" y="22195"/>
                    <a:pt x="0" y="23595"/>
                  </a:cubicBezTo>
                  <a:lnTo>
                    <a:pt x="53" y="23765"/>
                  </a:lnTo>
                  <a:cubicBezTo>
                    <a:pt x="5457" y="22339"/>
                    <a:pt x="10573" y="19630"/>
                    <a:pt x="14851" y="15980"/>
                  </a:cubicBezTo>
                  <a:cubicBezTo>
                    <a:pt x="15663" y="18322"/>
                    <a:pt x="16618" y="20638"/>
                    <a:pt x="17534" y="22875"/>
                  </a:cubicBezTo>
                  <a:cubicBezTo>
                    <a:pt x="18319" y="24812"/>
                    <a:pt x="19143" y="26787"/>
                    <a:pt x="19863" y="28789"/>
                  </a:cubicBezTo>
                  <a:cubicBezTo>
                    <a:pt x="21747" y="33997"/>
                    <a:pt x="22545" y="38250"/>
                    <a:pt x="22362" y="42175"/>
                  </a:cubicBezTo>
                  <a:cubicBezTo>
                    <a:pt x="22218" y="45616"/>
                    <a:pt x="21263" y="49332"/>
                    <a:pt x="19470" y="53545"/>
                  </a:cubicBezTo>
                  <a:lnTo>
                    <a:pt x="19614" y="53611"/>
                  </a:lnTo>
                  <a:cubicBezTo>
                    <a:pt x="21420" y="49398"/>
                    <a:pt x="22362" y="45642"/>
                    <a:pt x="22532" y="42201"/>
                  </a:cubicBezTo>
                  <a:cubicBezTo>
                    <a:pt x="22702" y="38250"/>
                    <a:pt x="21904" y="33984"/>
                    <a:pt x="20007" y="28737"/>
                  </a:cubicBezTo>
                  <a:cubicBezTo>
                    <a:pt x="19287" y="26761"/>
                    <a:pt x="18476" y="24759"/>
                    <a:pt x="17691" y="22836"/>
                  </a:cubicBezTo>
                  <a:cubicBezTo>
                    <a:pt x="16749" y="20572"/>
                    <a:pt x="15807" y="18269"/>
                    <a:pt x="15008" y="15927"/>
                  </a:cubicBezTo>
                  <a:cubicBezTo>
                    <a:pt x="15008" y="15914"/>
                    <a:pt x="14982" y="15875"/>
                    <a:pt x="14982" y="15862"/>
                  </a:cubicBezTo>
                  <a:cubicBezTo>
                    <a:pt x="17181" y="13978"/>
                    <a:pt x="19143" y="11858"/>
                    <a:pt x="20831" y="9529"/>
                  </a:cubicBezTo>
                  <a:cubicBezTo>
                    <a:pt x="21773" y="8207"/>
                    <a:pt x="22794" y="6611"/>
                    <a:pt x="23003" y="4818"/>
                  </a:cubicBezTo>
                  <a:cubicBezTo>
                    <a:pt x="23199" y="3235"/>
                    <a:pt x="22611" y="1155"/>
                    <a:pt x="20897" y="330"/>
                  </a:cubicBezTo>
                  <a:cubicBezTo>
                    <a:pt x="20425" y="102"/>
                    <a:pt x="19930" y="0"/>
                    <a:pt x="194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1" name="Google Shape;491;p21"/>
            <p:cNvSpPr/>
            <p:nvPr/>
          </p:nvSpPr>
          <p:spPr>
            <a:xfrm>
              <a:off x="5581739" y="5806162"/>
              <a:ext cx="1563314" cy="3365637"/>
            </a:xfrm>
            <a:custGeom>
              <a:avLst/>
              <a:gdLst/>
              <a:ahLst/>
              <a:cxnLst/>
              <a:rect l="l" t="t" r="r" b="b"/>
              <a:pathLst>
                <a:path w="24260" h="52229" extrusionOk="0">
                  <a:moveTo>
                    <a:pt x="19405" y="164"/>
                  </a:moveTo>
                  <a:cubicBezTo>
                    <a:pt x="19797" y="164"/>
                    <a:pt x="20164" y="243"/>
                    <a:pt x="20530" y="426"/>
                  </a:cubicBezTo>
                  <a:cubicBezTo>
                    <a:pt x="21642" y="1015"/>
                    <a:pt x="22061" y="2363"/>
                    <a:pt x="21982" y="3449"/>
                  </a:cubicBezTo>
                  <a:cubicBezTo>
                    <a:pt x="21904" y="4692"/>
                    <a:pt x="21276" y="5817"/>
                    <a:pt x="20687" y="6772"/>
                  </a:cubicBezTo>
                  <a:cubicBezTo>
                    <a:pt x="19339" y="8957"/>
                    <a:pt x="17573" y="10985"/>
                    <a:pt x="15440" y="12870"/>
                  </a:cubicBezTo>
                  <a:cubicBezTo>
                    <a:pt x="15061" y="11692"/>
                    <a:pt x="14760" y="10514"/>
                    <a:pt x="14577" y="9389"/>
                  </a:cubicBezTo>
                  <a:cubicBezTo>
                    <a:pt x="14105" y="6327"/>
                    <a:pt x="14930" y="3318"/>
                    <a:pt x="16814" y="1342"/>
                  </a:cubicBezTo>
                  <a:cubicBezTo>
                    <a:pt x="17468" y="662"/>
                    <a:pt x="18436" y="164"/>
                    <a:pt x="19405" y="164"/>
                  </a:cubicBezTo>
                  <a:close/>
                  <a:moveTo>
                    <a:pt x="19413" y="0"/>
                  </a:moveTo>
                  <a:cubicBezTo>
                    <a:pt x="18402" y="0"/>
                    <a:pt x="17377" y="529"/>
                    <a:pt x="16696" y="1237"/>
                  </a:cubicBezTo>
                  <a:cubicBezTo>
                    <a:pt x="14786" y="3252"/>
                    <a:pt x="13935" y="6301"/>
                    <a:pt x="14419" y="9415"/>
                  </a:cubicBezTo>
                  <a:cubicBezTo>
                    <a:pt x="14603" y="10580"/>
                    <a:pt x="14917" y="11784"/>
                    <a:pt x="15309" y="13000"/>
                  </a:cubicBezTo>
                  <a:cubicBezTo>
                    <a:pt x="14158" y="13982"/>
                    <a:pt x="12915" y="14924"/>
                    <a:pt x="11580" y="15814"/>
                  </a:cubicBezTo>
                  <a:cubicBezTo>
                    <a:pt x="8466" y="17868"/>
                    <a:pt x="4907" y="19634"/>
                    <a:pt x="0" y="21571"/>
                  </a:cubicBezTo>
                  <a:lnTo>
                    <a:pt x="66" y="21715"/>
                  </a:lnTo>
                  <a:cubicBezTo>
                    <a:pt x="4985" y="19778"/>
                    <a:pt x="8571" y="17999"/>
                    <a:pt x="11672" y="15945"/>
                  </a:cubicBezTo>
                  <a:cubicBezTo>
                    <a:pt x="13019" y="15068"/>
                    <a:pt x="14249" y="14139"/>
                    <a:pt x="15375" y="13158"/>
                  </a:cubicBezTo>
                  <a:cubicBezTo>
                    <a:pt x="15898" y="14780"/>
                    <a:pt x="16539" y="16376"/>
                    <a:pt x="17141" y="17881"/>
                  </a:cubicBezTo>
                  <a:cubicBezTo>
                    <a:pt x="17377" y="18496"/>
                    <a:pt x="17612" y="19059"/>
                    <a:pt x="17821" y="19634"/>
                  </a:cubicBezTo>
                  <a:cubicBezTo>
                    <a:pt x="18593" y="21610"/>
                    <a:pt x="19379" y="23625"/>
                    <a:pt x="20164" y="25588"/>
                  </a:cubicBezTo>
                  <a:lnTo>
                    <a:pt x="20281" y="25863"/>
                  </a:lnTo>
                  <a:cubicBezTo>
                    <a:pt x="21773" y="29605"/>
                    <a:pt x="23304" y="33439"/>
                    <a:pt x="23657" y="37469"/>
                  </a:cubicBezTo>
                  <a:cubicBezTo>
                    <a:pt x="24089" y="42506"/>
                    <a:pt x="22610" y="47635"/>
                    <a:pt x="21302" y="52189"/>
                  </a:cubicBezTo>
                  <a:lnTo>
                    <a:pt x="21459" y="52228"/>
                  </a:lnTo>
                  <a:cubicBezTo>
                    <a:pt x="22767" y="47688"/>
                    <a:pt x="24259" y="42519"/>
                    <a:pt x="23827" y="37469"/>
                  </a:cubicBezTo>
                  <a:cubicBezTo>
                    <a:pt x="23474" y="33412"/>
                    <a:pt x="21930" y="29553"/>
                    <a:pt x="20438" y="25823"/>
                  </a:cubicBezTo>
                  <a:lnTo>
                    <a:pt x="20334" y="25536"/>
                  </a:lnTo>
                  <a:cubicBezTo>
                    <a:pt x="19549" y="23573"/>
                    <a:pt x="18764" y="21571"/>
                    <a:pt x="17992" y="19582"/>
                  </a:cubicBezTo>
                  <a:cubicBezTo>
                    <a:pt x="17782" y="19019"/>
                    <a:pt x="17547" y="18431"/>
                    <a:pt x="17298" y="17842"/>
                  </a:cubicBezTo>
                  <a:cubicBezTo>
                    <a:pt x="16696" y="16311"/>
                    <a:pt x="16042" y="14675"/>
                    <a:pt x="15519" y="13040"/>
                  </a:cubicBezTo>
                  <a:cubicBezTo>
                    <a:pt x="17678" y="11142"/>
                    <a:pt x="19483" y="9088"/>
                    <a:pt x="20857" y="6864"/>
                  </a:cubicBezTo>
                  <a:cubicBezTo>
                    <a:pt x="21446" y="5896"/>
                    <a:pt x="22074" y="4731"/>
                    <a:pt x="22166" y="3462"/>
                  </a:cubicBezTo>
                  <a:cubicBezTo>
                    <a:pt x="22244" y="2337"/>
                    <a:pt x="21786" y="910"/>
                    <a:pt x="20608" y="282"/>
                  </a:cubicBezTo>
                  <a:cubicBezTo>
                    <a:pt x="20228" y="86"/>
                    <a:pt x="19822" y="0"/>
                    <a:pt x="1941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2" name="Google Shape;492;p21"/>
            <p:cNvSpPr/>
            <p:nvPr/>
          </p:nvSpPr>
          <p:spPr>
            <a:xfrm>
              <a:off x="5635675" y="5865060"/>
              <a:ext cx="1565828" cy="3322720"/>
            </a:xfrm>
            <a:custGeom>
              <a:avLst/>
              <a:gdLst/>
              <a:ahLst/>
              <a:cxnLst/>
              <a:rect l="l" t="t" r="r" b="b"/>
              <a:pathLst>
                <a:path w="24299" h="51563" extrusionOk="0">
                  <a:moveTo>
                    <a:pt x="18345" y="166"/>
                  </a:moveTo>
                  <a:cubicBezTo>
                    <a:pt x="18659" y="166"/>
                    <a:pt x="18986" y="245"/>
                    <a:pt x="19287" y="402"/>
                  </a:cubicBezTo>
                  <a:cubicBezTo>
                    <a:pt x="20138" y="860"/>
                    <a:pt x="20426" y="1920"/>
                    <a:pt x="20360" y="2757"/>
                  </a:cubicBezTo>
                  <a:cubicBezTo>
                    <a:pt x="20282" y="3712"/>
                    <a:pt x="19824" y="4563"/>
                    <a:pt x="19353" y="5348"/>
                  </a:cubicBezTo>
                  <a:cubicBezTo>
                    <a:pt x="18188" y="7258"/>
                    <a:pt x="16736" y="9038"/>
                    <a:pt x="14969" y="10700"/>
                  </a:cubicBezTo>
                  <a:cubicBezTo>
                    <a:pt x="14786" y="10019"/>
                    <a:pt x="14669" y="9430"/>
                    <a:pt x="14603" y="9090"/>
                  </a:cubicBezTo>
                  <a:cubicBezTo>
                    <a:pt x="13857" y="5165"/>
                    <a:pt x="15074" y="2312"/>
                    <a:pt x="16474" y="965"/>
                  </a:cubicBezTo>
                  <a:cubicBezTo>
                    <a:pt x="16945" y="507"/>
                    <a:pt x="17652" y="166"/>
                    <a:pt x="18345" y="166"/>
                  </a:cubicBezTo>
                  <a:close/>
                  <a:moveTo>
                    <a:pt x="18353" y="0"/>
                  </a:moveTo>
                  <a:cubicBezTo>
                    <a:pt x="17609" y="0"/>
                    <a:pt x="16855" y="357"/>
                    <a:pt x="16356" y="847"/>
                  </a:cubicBezTo>
                  <a:cubicBezTo>
                    <a:pt x="14930" y="2221"/>
                    <a:pt x="13674" y="5125"/>
                    <a:pt x="14446" y="9116"/>
                  </a:cubicBezTo>
                  <a:cubicBezTo>
                    <a:pt x="14525" y="9470"/>
                    <a:pt x="14655" y="10124"/>
                    <a:pt x="14839" y="10817"/>
                  </a:cubicBezTo>
                  <a:cubicBezTo>
                    <a:pt x="11253" y="14141"/>
                    <a:pt x="6399" y="16954"/>
                    <a:pt x="1" y="19492"/>
                  </a:cubicBezTo>
                  <a:lnTo>
                    <a:pt x="66" y="19636"/>
                  </a:lnTo>
                  <a:cubicBezTo>
                    <a:pt x="6438" y="17124"/>
                    <a:pt x="11280" y="14311"/>
                    <a:pt x="14878" y="11000"/>
                  </a:cubicBezTo>
                  <a:cubicBezTo>
                    <a:pt x="15035" y="11576"/>
                    <a:pt x="15205" y="12165"/>
                    <a:pt x="15427" y="12675"/>
                  </a:cubicBezTo>
                  <a:lnTo>
                    <a:pt x="20007" y="23836"/>
                  </a:lnTo>
                  <a:cubicBezTo>
                    <a:pt x="21656" y="27880"/>
                    <a:pt x="23370" y="32067"/>
                    <a:pt x="23736" y="36515"/>
                  </a:cubicBezTo>
                  <a:cubicBezTo>
                    <a:pt x="24129" y="41658"/>
                    <a:pt x="22637" y="46892"/>
                    <a:pt x="21315" y="51523"/>
                  </a:cubicBezTo>
                  <a:lnTo>
                    <a:pt x="21472" y="51563"/>
                  </a:lnTo>
                  <a:cubicBezTo>
                    <a:pt x="22794" y="46918"/>
                    <a:pt x="24299" y="41671"/>
                    <a:pt x="23893" y="36489"/>
                  </a:cubicBezTo>
                  <a:cubicBezTo>
                    <a:pt x="23540" y="32014"/>
                    <a:pt x="21813" y="27814"/>
                    <a:pt x="20151" y="23758"/>
                  </a:cubicBezTo>
                  <a:lnTo>
                    <a:pt x="15571" y="12584"/>
                  </a:lnTo>
                  <a:cubicBezTo>
                    <a:pt x="15362" y="12060"/>
                    <a:pt x="15166" y="11445"/>
                    <a:pt x="15009" y="10870"/>
                  </a:cubicBezTo>
                  <a:cubicBezTo>
                    <a:pt x="16827" y="9182"/>
                    <a:pt x="18306" y="7389"/>
                    <a:pt x="19497" y="5426"/>
                  </a:cubicBezTo>
                  <a:cubicBezTo>
                    <a:pt x="19981" y="4628"/>
                    <a:pt x="20439" y="3752"/>
                    <a:pt x="20530" y="2770"/>
                  </a:cubicBezTo>
                  <a:cubicBezTo>
                    <a:pt x="20596" y="1894"/>
                    <a:pt x="20269" y="768"/>
                    <a:pt x="19366" y="258"/>
                  </a:cubicBezTo>
                  <a:cubicBezTo>
                    <a:pt x="19049" y="78"/>
                    <a:pt x="18702" y="0"/>
                    <a:pt x="1835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3" name="Google Shape;493;p21"/>
            <p:cNvSpPr/>
            <p:nvPr/>
          </p:nvSpPr>
          <p:spPr>
            <a:xfrm>
              <a:off x="5626396" y="5937813"/>
              <a:ext cx="1644251" cy="3308156"/>
            </a:xfrm>
            <a:custGeom>
              <a:avLst/>
              <a:gdLst/>
              <a:ahLst/>
              <a:cxnLst/>
              <a:rect l="l" t="t" r="r" b="b"/>
              <a:pathLst>
                <a:path w="25516" h="51337" extrusionOk="0">
                  <a:moveTo>
                    <a:pt x="18136" y="215"/>
                  </a:moveTo>
                  <a:cubicBezTo>
                    <a:pt x="18607" y="215"/>
                    <a:pt x="19078" y="411"/>
                    <a:pt x="19301" y="843"/>
                  </a:cubicBezTo>
                  <a:cubicBezTo>
                    <a:pt x="19523" y="1301"/>
                    <a:pt x="19392" y="1864"/>
                    <a:pt x="19248" y="2309"/>
                  </a:cubicBezTo>
                  <a:cubicBezTo>
                    <a:pt x="18489" y="4611"/>
                    <a:pt x="16893" y="6509"/>
                    <a:pt x="15467" y="7948"/>
                  </a:cubicBezTo>
                  <a:cubicBezTo>
                    <a:pt x="15087" y="5724"/>
                    <a:pt x="15310" y="3656"/>
                    <a:pt x="16069" y="1981"/>
                  </a:cubicBezTo>
                  <a:cubicBezTo>
                    <a:pt x="16461" y="1144"/>
                    <a:pt x="16906" y="621"/>
                    <a:pt x="17469" y="359"/>
                  </a:cubicBezTo>
                  <a:cubicBezTo>
                    <a:pt x="17665" y="254"/>
                    <a:pt x="17900" y="215"/>
                    <a:pt x="18136" y="215"/>
                  </a:cubicBezTo>
                  <a:close/>
                  <a:moveTo>
                    <a:pt x="18123" y="1"/>
                  </a:moveTo>
                  <a:cubicBezTo>
                    <a:pt x="17863" y="1"/>
                    <a:pt x="17603" y="56"/>
                    <a:pt x="17377" y="163"/>
                  </a:cubicBezTo>
                  <a:cubicBezTo>
                    <a:pt x="16788" y="437"/>
                    <a:pt x="16304" y="1000"/>
                    <a:pt x="15912" y="1864"/>
                  </a:cubicBezTo>
                  <a:cubicBezTo>
                    <a:pt x="15127" y="3591"/>
                    <a:pt x="14904" y="5724"/>
                    <a:pt x="15297" y="8013"/>
                  </a:cubicBezTo>
                  <a:lnTo>
                    <a:pt x="15297" y="8066"/>
                  </a:lnTo>
                  <a:lnTo>
                    <a:pt x="15009" y="8354"/>
                  </a:lnTo>
                  <a:cubicBezTo>
                    <a:pt x="10639" y="12632"/>
                    <a:pt x="5444" y="15760"/>
                    <a:pt x="1" y="17395"/>
                  </a:cubicBezTo>
                  <a:lnTo>
                    <a:pt x="40" y="17565"/>
                  </a:lnTo>
                  <a:cubicBezTo>
                    <a:pt x="5522" y="15917"/>
                    <a:pt x="10743" y="12776"/>
                    <a:pt x="15127" y="8484"/>
                  </a:cubicBezTo>
                  <a:cubicBezTo>
                    <a:pt x="15205" y="8419"/>
                    <a:pt x="15270" y="8354"/>
                    <a:pt x="15349" y="8275"/>
                  </a:cubicBezTo>
                  <a:cubicBezTo>
                    <a:pt x="15715" y="10251"/>
                    <a:pt x="16461" y="12161"/>
                    <a:pt x="17220" y="13954"/>
                  </a:cubicBezTo>
                  <a:cubicBezTo>
                    <a:pt x="17900" y="15589"/>
                    <a:pt x="18659" y="17238"/>
                    <a:pt x="19379" y="18834"/>
                  </a:cubicBezTo>
                  <a:cubicBezTo>
                    <a:pt x="21695" y="23964"/>
                    <a:pt x="24103" y="29250"/>
                    <a:pt x="24691" y="34889"/>
                  </a:cubicBezTo>
                  <a:cubicBezTo>
                    <a:pt x="25333" y="40987"/>
                    <a:pt x="23972" y="46364"/>
                    <a:pt x="22402" y="51284"/>
                  </a:cubicBezTo>
                  <a:lnTo>
                    <a:pt x="22572" y="51337"/>
                  </a:lnTo>
                  <a:cubicBezTo>
                    <a:pt x="24142" y="46417"/>
                    <a:pt x="25516" y="41000"/>
                    <a:pt x="24875" y="34837"/>
                  </a:cubicBezTo>
                  <a:cubicBezTo>
                    <a:pt x="24286" y="29171"/>
                    <a:pt x="21865" y="23872"/>
                    <a:pt x="19536" y="18743"/>
                  </a:cubicBezTo>
                  <a:cubicBezTo>
                    <a:pt x="18803" y="17160"/>
                    <a:pt x="18071" y="15498"/>
                    <a:pt x="17377" y="13862"/>
                  </a:cubicBezTo>
                  <a:cubicBezTo>
                    <a:pt x="16631" y="12057"/>
                    <a:pt x="15859" y="10120"/>
                    <a:pt x="15506" y="8105"/>
                  </a:cubicBezTo>
                  <a:cubicBezTo>
                    <a:pt x="16958" y="6640"/>
                    <a:pt x="18607" y="4703"/>
                    <a:pt x="19392" y="2322"/>
                  </a:cubicBezTo>
                  <a:cubicBezTo>
                    <a:pt x="19562" y="1851"/>
                    <a:pt x="19693" y="1236"/>
                    <a:pt x="19444" y="738"/>
                  </a:cubicBezTo>
                  <a:cubicBezTo>
                    <a:pt x="19198" y="236"/>
                    <a:pt x="18660" y="1"/>
                    <a:pt x="1812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94" name="Google Shape;494;p21"/>
          <p:cNvSpPr/>
          <p:nvPr/>
        </p:nvSpPr>
        <p:spPr>
          <a:xfrm rot="6304089">
            <a:off x="511746" y="4950865"/>
            <a:ext cx="1688775" cy="2376657"/>
          </a:xfrm>
          <a:custGeom>
            <a:avLst/>
            <a:gdLst/>
            <a:ahLst/>
            <a:cxnLst/>
            <a:rect l="l" t="t" r="r" b="b"/>
            <a:pathLst>
              <a:path w="19655" h="27661" extrusionOk="0">
                <a:moveTo>
                  <a:pt x="7394" y="0"/>
                </a:moveTo>
                <a:cubicBezTo>
                  <a:pt x="4921" y="694"/>
                  <a:pt x="2448" y="1427"/>
                  <a:pt x="1" y="2212"/>
                </a:cubicBezTo>
                <a:lnTo>
                  <a:pt x="2081" y="7118"/>
                </a:lnTo>
                <a:cubicBezTo>
                  <a:pt x="4895" y="14053"/>
                  <a:pt x="7917" y="20007"/>
                  <a:pt x="10743" y="26824"/>
                </a:cubicBezTo>
                <a:cubicBezTo>
                  <a:pt x="10961" y="27345"/>
                  <a:pt x="11475" y="27660"/>
                  <a:pt x="11999" y="27660"/>
                </a:cubicBezTo>
                <a:cubicBezTo>
                  <a:pt x="12199" y="27660"/>
                  <a:pt x="12401" y="27615"/>
                  <a:pt x="12588" y="27517"/>
                </a:cubicBezTo>
                <a:cubicBezTo>
                  <a:pt x="14917" y="26353"/>
                  <a:pt x="17273" y="25254"/>
                  <a:pt x="19654" y="24246"/>
                </a:cubicBezTo>
                <a:cubicBezTo>
                  <a:pt x="15192" y="16356"/>
                  <a:pt x="11280" y="8178"/>
                  <a:pt x="739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5" name="Google Shape;495;p21"/>
          <p:cNvSpPr/>
          <p:nvPr/>
        </p:nvSpPr>
        <p:spPr>
          <a:xfrm rot="7103014">
            <a:off x="45225" y="3206181"/>
            <a:ext cx="2621809" cy="6132707"/>
          </a:xfrm>
          <a:custGeom>
            <a:avLst/>
            <a:gdLst/>
            <a:ahLst/>
            <a:cxnLst/>
            <a:rect l="l" t="t" r="r" b="b"/>
            <a:pathLst>
              <a:path w="30515" h="71378" extrusionOk="0">
                <a:moveTo>
                  <a:pt x="13112" y="19929"/>
                </a:moveTo>
                <a:cubicBezTo>
                  <a:pt x="13334" y="20151"/>
                  <a:pt x="13530" y="20387"/>
                  <a:pt x="13700" y="20648"/>
                </a:cubicBezTo>
                <a:cubicBezTo>
                  <a:pt x="14407" y="21721"/>
                  <a:pt x="14656" y="22912"/>
                  <a:pt x="14420" y="24024"/>
                </a:cubicBezTo>
                <a:cubicBezTo>
                  <a:pt x="14263" y="24796"/>
                  <a:pt x="13700" y="25542"/>
                  <a:pt x="13046" y="25843"/>
                </a:cubicBezTo>
                <a:cubicBezTo>
                  <a:pt x="12843" y="25941"/>
                  <a:pt x="12641" y="25990"/>
                  <a:pt x="12443" y="25990"/>
                </a:cubicBezTo>
                <a:cubicBezTo>
                  <a:pt x="12245" y="25990"/>
                  <a:pt x="12052" y="25941"/>
                  <a:pt x="11869" y="25843"/>
                </a:cubicBezTo>
                <a:cubicBezTo>
                  <a:pt x="11371" y="25581"/>
                  <a:pt x="11044" y="24940"/>
                  <a:pt x="11005" y="24155"/>
                </a:cubicBezTo>
                <a:cubicBezTo>
                  <a:pt x="10940" y="22519"/>
                  <a:pt x="11829" y="21146"/>
                  <a:pt x="13112" y="19929"/>
                </a:cubicBezTo>
                <a:close/>
                <a:moveTo>
                  <a:pt x="11934" y="47040"/>
                </a:moveTo>
                <a:cubicBezTo>
                  <a:pt x="12418" y="47040"/>
                  <a:pt x="12902" y="47079"/>
                  <a:pt x="13439" y="47184"/>
                </a:cubicBezTo>
                <a:cubicBezTo>
                  <a:pt x="14014" y="47302"/>
                  <a:pt x="14590" y="47446"/>
                  <a:pt x="15140" y="47590"/>
                </a:cubicBezTo>
                <a:cubicBezTo>
                  <a:pt x="15846" y="47786"/>
                  <a:pt x="16592" y="47982"/>
                  <a:pt x="17338" y="48087"/>
                </a:cubicBezTo>
                <a:cubicBezTo>
                  <a:pt x="17763" y="48146"/>
                  <a:pt x="18194" y="48175"/>
                  <a:pt x="18627" y="48175"/>
                </a:cubicBezTo>
                <a:cubicBezTo>
                  <a:pt x="19725" y="48175"/>
                  <a:pt x="20838" y="47989"/>
                  <a:pt x="21918" y="47642"/>
                </a:cubicBezTo>
                <a:cubicBezTo>
                  <a:pt x="22650" y="49434"/>
                  <a:pt x="22729" y="51554"/>
                  <a:pt x="22009" y="53412"/>
                </a:cubicBezTo>
                <a:cubicBezTo>
                  <a:pt x="20832" y="56435"/>
                  <a:pt x="17678" y="58646"/>
                  <a:pt x="14329" y="58790"/>
                </a:cubicBezTo>
                <a:cubicBezTo>
                  <a:pt x="14228" y="58794"/>
                  <a:pt x="14130" y="58795"/>
                  <a:pt x="14034" y="58795"/>
                </a:cubicBezTo>
                <a:cubicBezTo>
                  <a:pt x="13100" y="58795"/>
                  <a:pt x="12355" y="58622"/>
                  <a:pt x="11738" y="58267"/>
                </a:cubicBezTo>
                <a:cubicBezTo>
                  <a:pt x="10927" y="57782"/>
                  <a:pt x="10429" y="56919"/>
                  <a:pt x="10521" y="56095"/>
                </a:cubicBezTo>
                <a:cubicBezTo>
                  <a:pt x="10547" y="55846"/>
                  <a:pt x="10612" y="55597"/>
                  <a:pt x="10691" y="55362"/>
                </a:cubicBezTo>
                <a:cubicBezTo>
                  <a:pt x="10796" y="55048"/>
                  <a:pt x="10887" y="54734"/>
                  <a:pt x="10887" y="54394"/>
                </a:cubicBezTo>
                <a:cubicBezTo>
                  <a:pt x="10887" y="53517"/>
                  <a:pt x="10207" y="52889"/>
                  <a:pt x="9553" y="52300"/>
                </a:cubicBezTo>
                <a:cubicBezTo>
                  <a:pt x="9082" y="51881"/>
                  <a:pt x="8571" y="51436"/>
                  <a:pt x="8323" y="50874"/>
                </a:cubicBezTo>
                <a:cubicBezTo>
                  <a:pt x="7773" y="49683"/>
                  <a:pt x="8558" y="48205"/>
                  <a:pt x="9618" y="47590"/>
                </a:cubicBezTo>
                <a:cubicBezTo>
                  <a:pt x="10259" y="47210"/>
                  <a:pt x="11044" y="47040"/>
                  <a:pt x="11934" y="47040"/>
                </a:cubicBezTo>
                <a:close/>
                <a:moveTo>
                  <a:pt x="2029" y="1"/>
                </a:moveTo>
                <a:cubicBezTo>
                  <a:pt x="1113" y="3050"/>
                  <a:pt x="786" y="6360"/>
                  <a:pt x="1061" y="9526"/>
                </a:cubicBezTo>
                <a:cubicBezTo>
                  <a:pt x="1152" y="10534"/>
                  <a:pt x="1309" y="11581"/>
                  <a:pt x="1872" y="12431"/>
                </a:cubicBezTo>
                <a:cubicBezTo>
                  <a:pt x="2697" y="13674"/>
                  <a:pt x="4175" y="14297"/>
                  <a:pt x="6287" y="14297"/>
                </a:cubicBezTo>
                <a:cubicBezTo>
                  <a:pt x="7088" y="14297"/>
                  <a:pt x="7981" y="14208"/>
                  <a:pt x="8964" y="14028"/>
                </a:cubicBezTo>
                <a:cubicBezTo>
                  <a:pt x="10145" y="13815"/>
                  <a:pt x="11342" y="13628"/>
                  <a:pt x="12456" y="13628"/>
                </a:cubicBezTo>
                <a:cubicBezTo>
                  <a:pt x="13885" y="13628"/>
                  <a:pt x="15179" y="13936"/>
                  <a:pt x="16134" y="14891"/>
                </a:cubicBezTo>
                <a:cubicBezTo>
                  <a:pt x="16684" y="15441"/>
                  <a:pt x="16906" y="16069"/>
                  <a:pt x="16749" y="16592"/>
                </a:cubicBezTo>
                <a:cubicBezTo>
                  <a:pt x="16592" y="17089"/>
                  <a:pt x="16160" y="17430"/>
                  <a:pt x="15663" y="17757"/>
                </a:cubicBezTo>
                <a:cubicBezTo>
                  <a:pt x="14747" y="18385"/>
                  <a:pt x="13871" y="19013"/>
                  <a:pt x="13112" y="19706"/>
                </a:cubicBezTo>
                <a:cubicBezTo>
                  <a:pt x="12340" y="18934"/>
                  <a:pt x="11384" y="18411"/>
                  <a:pt x="10377" y="18215"/>
                </a:cubicBezTo>
                <a:cubicBezTo>
                  <a:pt x="10039" y="18150"/>
                  <a:pt x="9695" y="18119"/>
                  <a:pt x="9348" y="18119"/>
                </a:cubicBezTo>
                <a:cubicBezTo>
                  <a:pt x="7171" y="18119"/>
                  <a:pt x="4901" y="19357"/>
                  <a:pt x="3547" y="21355"/>
                </a:cubicBezTo>
                <a:cubicBezTo>
                  <a:pt x="2644" y="22676"/>
                  <a:pt x="1964" y="24835"/>
                  <a:pt x="2971" y="26563"/>
                </a:cubicBezTo>
                <a:cubicBezTo>
                  <a:pt x="3822" y="27976"/>
                  <a:pt x="5444" y="28551"/>
                  <a:pt x="7014" y="29088"/>
                </a:cubicBezTo>
                <a:cubicBezTo>
                  <a:pt x="7655" y="29323"/>
                  <a:pt x="8323" y="29546"/>
                  <a:pt x="8925" y="29847"/>
                </a:cubicBezTo>
                <a:cubicBezTo>
                  <a:pt x="10534" y="30619"/>
                  <a:pt x="11842" y="31888"/>
                  <a:pt x="13112" y="33131"/>
                </a:cubicBezTo>
                <a:lnTo>
                  <a:pt x="14041" y="34021"/>
                </a:lnTo>
                <a:cubicBezTo>
                  <a:pt x="15506" y="35395"/>
                  <a:pt x="17482" y="36978"/>
                  <a:pt x="19850" y="37109"/>
                </a:cubicBezTo>
                <a:cubicBezTo>
                  <a:pt x="19983" y="37117"/>
                  <a:pt x="20115" y="37121"/>
                  <a:pt x="20248" y="37121"/>
                </a:cubicBezTo>
                <a:cubicBezTo>
                  <a:pt x="22061" y="37121"/>
                  <a:pt x="23830" y="36379"/>
                  <a:pt x="24927" y="35159"/>
                </a:cubicBezTo>
                <a:cubicBezTo>
                  <a:pt x="25887" y="34092"/>
                  <a:pt x="26695" y="33752"/>
                  <a:pt x="27338" y="33752"/>
                </a:cubicBezTo>
                <a:cubicBezTo>
                  <a:pt x="27712" y="33752"/>
                  <a:pt x="28030" y="33867"/>
                  <a:pt x="28290" y="34021"/>
                </a:cubicBezTo>
                <a:cubicBezTo>
                  <a:pt x="29637" y="34780"/>
                  <a:pt x="30357" y="37200"/>
                  <a:pt x="29768" y="38993"/>
                </a:cubicBezTo>
                <a:cubicBezTo>
                  <a:pt x="28852" y="41754"/>
                  <a:pt x="27217" y="44161"/>
                  <a:pt x="25136" y="45745"/>
                </a:cubicBezTo>
                <a:cubicBezTo>
                  <a:pt x="24168" y="46490"/>
                  <a:pt x="23108" y="47066"/>
                  <a:pt x="22009" y="47446"/>
                </a:cubicBezTo>
                <a:cubicBezTo>
                  <a:pt x="21486" y="46229"/>
                  <a:pt x="20701" y="45169"/>
                  <a:pt x="19654" y="44397"/>
                </a:cubicBezTo>
                <a:cubicBezTo>
                  <a:pt x="18228" y="43337"/>
                  <a:pt x="16317" y="42722"/>
                  <a:pt x="13962" y="42565"/>
                </a:cubicBezTo>
                <a:cubicBezTo>
                  <a:pt x="13605" y="42543"/>
                  <a:pt x="13256" y="42532"/>
                  <a:pt x="12913" y="42532"/>
                </a:cubicBezTo>
                <a:cubicBezTo>
                  <a:pt x="10791" y="42532"/>
                  <a:pt x="8942" y="42952"/>
                  <a:pt x="7433" y="43808"/>
                </a:cubicBezTo>
                <a:cubicBezTo>
                  <a:pt x="4908" y="45234"/>
                  <a:pt x="3481" y="47773"/>
                  <a:pt x="2736" y="49657"/>
                </a:cubicBezTo>
                <a:cubicBezTo>
                  <a:pt x="1" y="56474"/>
                  <a:pt x="1924" y="65201"/>
                  <a:pt x="7511" y="71377"/>
                </a:cubicBezTo>
                <a:lnTo>
                  <a:pt x="7603" y="71220"/>
                </a:lnTo>
                <a:cubicBezTo>
                  <a:pt x="2055" y="65110"/>
                  <a:pt x="158" y="56435"/>
                  <a:pt x="2853" y="49683"/>
                </a:cubicBezTo>
                <a:cubicBezTo>
                  <a:pt x="3599" y="47838"/>
                  <a:pt x="4999" y="45339"/>
                  <a:pt x="7498" y="43926"/>
                </a:cubicBezTo>
                <a:cubicBezTo>
                  <a:pt x="8996" y="43081"/>
                  <a:pt x="10804" y="42663"/>
                  <a:pt x="12906" y="42663"/>
                </a:cubicBezTo>
                <a:cubicBezTo>
                  <a:pt x="13246" y="42663"/>
                  <a:pt x="13594" y="42674"/>
                  <a:pt x="13949" y="42696"/>
                </a:cubicBezTo>
                <a:cubicBezTo>
                  <a:pt x="16265" y="42853"/>
                  <a:pt x="18149" y="43455"/>
                  <a:pt x="19562" y="44502"/>
                </a:cubicBezTo>
                <a:cubicBezTo>
                  <a:pt x="20570" y="45247"/>
                  <a:pt x="21342" y="46281"/>
                  <a:pt x="21852" y="47459"/>
                </a:cubicBezTo>
                <a:cubicBezTo>
                  <a:pt x="20800" y="47812"/>
                  <a:pt x="19722" y="47994"/>
                  <a:pt x="18651" y="47994"/>
                </a:cubicBezTo>
                <a:cubicBezTo>
                  <a:pt x="18216" y="47994"/>
                  <a:pt x="17782" y="47964"/>
                  <a:pt x="17351" y="47904"/>
                </a:cubicBezTo>
                <a:cubicBezTo>
                  <a:pt x="16618" y="47786"/>
                  <a:pt x="15872" y="47590"/>
                  <a:pt x="15179" y="47406"/>
                </a:cubicBezTo>
                <a:cubicBezTo>
                  <a:pt x="14616" y="47262"/>
                  <a:pt x="14028" y="47118"/>
                  <a:pt x="13452" y="47001"/>
                </a:cubicBezTo>
                <a:cubicBezTo>
                  <a:pt x="12912" y="46895"/>
                  <a:pt x="12404" y="46842"/>
                  <a:pt x="11928" y="46842"/>
                </a:cubicBezTo>
                <a:cubicBezTo>
                  <a:pt x="10996" y="46842"/>
                  <a:pt x="10189" y="47043"/>
                  <a:pt x="9513" y="47433"/>
                </a:cubicBezTo>
                <a:cubicBezTo>
                  <a:pt x="8074" y="48283"/>
                  <a:pt x="7682" y="49892"/>
                  <a:pt x="8153" y="50926"/>
                </a:cubicBezTo>
                <a:cubicBezTo>
                  <a:pt x="8414" y="51515"/>
                  <a:pt x="8925" y="51973"/>
                  <a:pt x="9422" y="52418"/>
                </a:cubicBezTo>
                <a:cubicBezTo>
                  <a:pt x="10076" y="53007"/>
                  <a:pt x="10691" y="53556"/>
                  <a:pt x="10704" y="54380"/>
                </a:cubicBezTo>
                <a:cubicBezTo>
                  <a:pt x="10730" y="54694"/>
                  <a:pt x="10626" y="54982"/>
                  <a:pt x="10534" y="55296"/>
                </a:cubicBezTo>
                <a:cubicBezTo>
                  <a:pt x="10469" y="55545"/>
                  <a:pt x="10377" y="55807"/>
                  <a:pt x="10351" y="56068"/>
                </a:cubicBezTo>
                <a:cubicBezTo>
                  <a:pt x="10246" y="56932"/>
                  <a:pt x="10796" y="57861"/>
                  <a:pt x="11659" y="58384"/>
                </a:cubicBezTo>
                <a:cubicBezTo>
                  <a:pt x="12287" y="58745"/>
                  <a:pt x="13039" y="58930"/>
                  <a:pt x="13979" y="58930"/>
                </a:cubicBezTo>
                <a:cubicBezTo>
                  <a:pt x="14097" y="58930"/>
                  <a:pt x="14218" y="58927"/>
                  <a:pt x="14342" y="58921"/>
                </a:cubicBezTo>
                <a:cubicBezTo>
                  <a:pt x="17757" y="58777"/>
                  <a:pt x="20962" y="56526"/>
                  <a:pt x="22153" y="53451"/>
                </a:cubicBezTo>
                <a:cubicBezTo>
                  <a:pt x="22899" y="51554"/>
                  <a:pt x="22807" y="49408"/>
                  <a:pt x="22061" y="47563"/>
                </a:cubicBezTo>
                <a:cubicBezTo>
                  <a:pt x="23187" y="47171"/>
                  <a:pt x="24247" y="46595"/>
                  <a:pt x="25228" y="45836"/>
                </a:cubicBezTo>
                <a:cubicBezTo>
                  <a:pt x="27348" y="44227"/>
                  <a:pt x="28996" y="41806"/>
                  <a:pt x="29912" y="39006"/>
                </a:cubicBezTo>
                <a:cubicBezTo>
                  <a:pt x="30514" y="37161"/>
                  <a:pt x="29768" y="34649"/>
                  <a:pt x="28355" y="33838"/>
                </a:cubicBezTo>
                <a:cubicBezTo>
                  <a:pt x="28036" y="33648"/>
                  <a:pt x="27699" y="33555"/>
                  <a:pt x="27349" y="33555"/>
                </a:cubicBezTo>
                <a:cubicBezTo>
                  <a:pt x="26539" y="33555"/>
                  <a:pt x="25665" y="34055"/>
                  <a:pt x="24796" y="35015"/>
                </a:cubicBezTo>
                <a:cubicBezTo>
                  <a:pt x="23710" y="36212"/>
                  <a:pt x="21961" y="36920"/>
                  <a:pt x="20174" y="36920"/>
                </a:cubicBezTo>
                <a:cubicBezTo>
                  <a:pt x="20066" y="36920"/>
                  <a:pt x="19958" y="36918"/>
                  <a:pt x="19850" y="36912"/>
                </a:cubicBezTo>
                <a:cubicBezTo>
                  <a:pt x="17534" y="36782"/>
                  <a:pt x="15598" y="35211"/>
                  <a:pt x="14158" y="33864"/>
                </a:cubicBezTo>
                <a:cubicBezTo>
                  <a:pt x="13844" y="33589"/>
                  <a:pt x="13543" y="33275"/>
                  <a:pt x="13242" y="32987"/>
                </a:cubicBezTo>
                <a:cubicBezTo>
                  <a:pt x="11973" y="31744"/>
                  <a:pt x="10665" y="30449"/>
                  <a:pt x="9029" y="29664"/>
                </a:cubicBezTo>
                <a:cubicBezTo>
                  <a:pt x="8414" y="29376"/>
                  <a:pt x="7747" y="29140"/>
                  <a:pt x="7093" y="28918"/>
                </a:cubicBezTo>
                <a:cubicBezTo>
                  <a:pt x="5496" y="28342"/>
                  <a:pt x="3952" y="27819"/>
                  <a:pt x="3154" y="26445"/>
                </a:cubicBezTo>
                <a:cubicBezTo>
                  <a:pt x="2173" y="24796"/>
                  <a:pt x="2840" y="22716"/>
                  <a:pt x="3704" y="21420"/>
                </a:cubicBezTo>
                <a:cubicBezTo>
                  <a:pt x="5024" y="19456"/>
                  <a:pt x="7250" y="18252"/>
                  <a:pt x="9374" y="18252"/>
                </a:cubicBezTo>
                <a:cubicBezTo>
                  <a:pt x="9712" y="18252"/>
                  <a:pt x="10048" y="18283"/>
                  <a:pt x="10377" y="18345"/>
                </a:cubicBezTo>
                <a:cubicBezTo>
                  <a:pt x="11345" y="18542"/>
                  <a:pt x="12274" y="19052"/>
                  <a:pt x="13020" y="19785"/>
                </a:cubicBezTo>
                <a:cubicBezTo>
                  <a:pt x="11685" y="21028"/>
                  <a:pt x="10769" y="22441"/>
                  <a:pt x="10861" y="24116"/>
                </a:cubicBezTo>
                <a:cubicBezTo>
                  <a:pt x="10887" y="24966"/>
                  <a:pt x="11254" y="25660"/>
                  <a:pt x="11803" y="25948"/>
                </a:cubicBezTo>
                <a:cubicBezTo>
                  <a:pt x="12006" y="26059"/>
                  <a:pt x="12222" y="26114"/>
                  <a:pt x="12444" y="26114"/>
                </a:cubicBezTo>
                <a:cubicBezTo>
                  <a:pt x="12667" y="26114"/>
                  <a:pt x="12896" y="26059"/>
                  <a:pt x="13125" y="25948"/>
                </a:cubicBezTo>
                <a:cubicBezTo>
                  <a:pt x="13818" y="25620"/>
                  <a:pt x="14420" y="24835"/>
                  <a:pt x="14603" y="24024"/>
                </a:cubicBezTo>
                <a:cubicBezTo>
                  <a:pt x="14852" y="22873"/>
                  <a:pt x="14564" y="21630"/>
                  <a:pt x="13844" y="20544"/>
                </a:cubicBezTo>
                <a:cubicBezTo>
                  <a:pt x="13674" y="20282"/>
                  <a:pt x="13452" y="20020"/>
                  <a:pt x="13242" y="19785"/>
                </a:cubicBezTo>
                <a:cubicBezTo>
                  <a:pt x="13975" y="19104"/>
                  <a:pt x="14865" y="18463"/>
                  <a:pt x="15768" y="17861"/>
                </a:cubicBezTo>
                <a:cubicBezTo>
                  <a:pt x="16265" y="17508"/>
                  <a:pt x="16749" y="17155"/>
                  <a:pt x="16906" y="16618"/>
                </a:cubicBezTo>
                <a:cubicBezTo>
                  <a:pt x="17076" y="16043"/>
                  <a:pt x="16828" y="15349"/>
                  <a:pt x="16252" y="14760"/>
                </a:cubicBezTo>
                <a:cubicBezTo>
                  <a:pt x="15236" y="13737"/>
                  <a:pt x="13826" y="13435"/>
                  <a:pt x="12403" y="13435"/>
                </a:cubicBezTo>
                <a:cubicBezTo>
                  <a:pt x="11170" y="13435"/>
                  <a:pt x="9927" y="13662"/>
                  <a:pt x="8925" y="13844"/>
                </a:cubicBezTo>
                <a:cubicBezTo>
                  <a:pt x="7952" y="14027"/>
                  <a:pt x="7068" y="14118"/>
                  <a:pt x="6275" y="14118"/>
                </a:cubicBezTo>
                <a:cubicBezTo>
                  <a:pt x="4232" y="14118"/>
                  <a:pt x="2795" y="13514"/>
                  <a:pt x="2003" y="12327"/>
                </a:cubicBezTo>
                <a:cubicBezTo>
                  <a:pt x="1466" y="11515"/>
                  <a:pt x="1309" y="10495"/>
                  <a:pt x="1218" y="9513"/>
                </a:cubicBezTo>
                <a:cubicBezTo>
                  <a:pt x="943" y="6360"/>
                  <a:pt x="1270" y="3089"/>
                  <a:pt x="2186" y="40"/>
                </a:cubicBezTo>
                <a:lnTo>
                  <a:pt x="202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4093446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60000" y="670567"/>
            <a:ext cx="10272000" cy="7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ntonio SemiBold"/>
              <a:buNone/>
              <a:defRPr sz="3500">
                <a:solidFill>
                  <a:schemeClr val="dk1"/>
                </a:solidFill>
                <a:latin typeface="Antonio SemiBold"/>
                <a:ea typeface="Antonio SemiBold"/>
                <a:cs typeface="Antonio SemiBold"/>
                <a:sym typeface="Antonio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ntonio SemiBold"/>
              <a:buNone/>
              <a:defRPr sz="3500">
                <a:solidFill>
                  <a:schemeClr val="dk1"/>
                </a:solidFill>
                <a:latin typeface="Antonio SemiBold"/>
                <a:ea typeface="Antonio SemiBold"/>
                <a:cs typeface="Antonio SemiBold"/>
                <a:sym typeface="Antonio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ntonio SemiBold"/>
              <a:buNone/>
              <a:defRPr sz="3500">
                <a:solidFill>
                  <a:schemeClr val="dk1"/>
                </a:solidFill>
                <a:latin typeface="Antonio SemiBold"/>
                <a:ea typeface="Antonio SemiBold"/>
                <a:cs typeface="Antonio SemiBold"/>
                <a:sym typeface="Antonio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ntonio SemiBold"/>
              <a:buNone/>
              <a:defRPr sz="3500">
                <a:solidFill>
                  <a:schemeClr val="dk1"/>
                </a:solidFill>
                <a:latin typeface="Antonio SemiBold"/>
                <a:ea typeface="Antonio SemiBold"/>
                <a:cs typeface="Antonio SemiBold"/>
                <a:sym typeface="Antonio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ntonio SemiBold"/>
              <a:buNone/>
              <a:defRPr sz="3500">
                <a:solidFill>
                  <a:schemeClr val="dk1"/>
                </a:solidFill>
                <a:latin typeface="Antonio SemiBold"/>
                <a:ea typeface="Antonio SemiBold"/>
                <a:cs typeface="Antonio SemiBold"/>
                <a:sym typeface="Antonio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ntonio SemiBold"/>
              <a:buNone/>
              <a:defRPr sz="3500">
                <a:solidFill>
                  <a:schemeClr val="dk1"/>
                </a:solidFill>
                <a:latin typeface="Antonio SemiBold"/>
                <a:ea typeface="Antonio SemiBold"/>
                <a:cs typeface="Antonio SemiBold"/>
                <a:sym typeface="Antonio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ntonio SemiBold"/>
              <a:buNone/>
              <a:defRPr sz="3500">
                <a:solidFill>
                  <a:schemeClr val="dk1"/>
                </a:solidFill>
                <a:latin typeface="Antonio SemiBold"/>
                <a:ea typeface="Antonio SemiBold"/>
                <a:cs typeface="Antonio SemiBold"/>
                <a:sym typeface="Antonio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ntonio SemiBold"/>
              <a:buNone/>
              <a:defRPr sz="3500">
                <a:solidFill>
                  <a:schemeClr val="dk1"/>
                </a:solidFill>
                <a:latin typeface="Antonio SemiBold"/>
                <a:ea typeface="Antonio SemiBold"/>
                <a:cs typeface="Antonio SemiBold"/>
                <a:sym typeface="Antonio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ntonio SemiBold"/>
              <a:buNone/>
              <a:defRPr sz="3500">
                <a:solidFill>
                  <a:schemeClr val="dk1"/>
                </a:solidFill>
                <a:latin typeface="Antonio SemiBold"/>
                <a:ea typeface="Antonio SemiBold"/>
                <a:cs typeface="Antonio SemiBold"/>
                <a:sym typeface="Antonio Semi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Krub Medium"/>
              <a:buChar char="●"/>
              <a:defRPr sz="1500">
                <a:solidFill>
                  <a:schemeClr val="lt1"/>
                </a:solidFill>
                <a:latin typeface="Krub Medium"/>
                <a:ea typeface="Krub Medium"/>
                <a:cs typeface="Krub Medium"/>
                <a:sym typeface="Krub Medium"/>
              </a:defRPr>
            </a:lvl1pPr>
            <a:lvl2pPr marL="914400" lvl="1" indent="-32385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Krub Medium"/>
              <a:buChar char="○"/>
              <a:defRPr sz="1500">
                <a:solidFill>
                  <a:schemeClr val="lt1"/>
                </a:solidFill>
                <a:latin typeface="Krub Medium"/>
                <a:ea typeface="Krub Medium"/>
                <a:cs typeface="Krub Medium"/>
                <a:sym typeface="Krub Medium"/>
              </a:defRPr>
            </a:lvl2pPr>
            <a:lvl3pPr marL="1371600" lvl="2" indent="-32385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Krub Medium"/>
              <a:buChar char="■"/>
              <a:defRPr sz="1500">
                <a:solidFill>
                  <a:schemeClr val="lt1"/>
                </a:solidFill>
                <a:latin typeface="Krub Medium"/>
                <a:ea typeface="Krub Medium"/>
                <a:cs typeface="Krub Medium"/>
                <a:sym typeface="Krub Medium"/>
              </a:defRPr>
            </a:lvl3pPr>
            <a:lvl4pPr marL="1828800" lvl="3" indent="-32385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Krub Medium"/>
              <a:buChar char="●"/>
              <a:defRPr sz="1500">
                <a:solidFill>
                  <a:schemeClr val="lt1"/>
                </a:solidFill>
                <a:latin typeface="Krub Medium"/>
                <a:ea typeface="Krub Medium"/>
                <a:cs typeface="Krub Medium"/>
                <a:sym typeface="Krub Medium"/>
              </a:defRPr>
            </a:lvl4pPr>
            <a:lvl5pPr marL="2286000" lvl="4" indent="-32385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Krub Medium"/>
              <a:buChar char="○"/>
              <a:defRPr sz="1500">
                <a:solidFill>
                  <a:schemeClr val="lt1"/>
                </a:solidFill>
                <a:latin typeface="Krub Medium"/>
                <a:ea typeface="Krub Medium"/>
                <a:cs typeface="Krub Medium"/>
                <a:sym typeface="Krub Medium"/>
              </a:defRPr>
            </a:lvl5pPr>
            <a:lvl6pPr marL="2743200" lvl="5" indent="-32385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Krub Medium"/>
              <a:buChar char="■"/>
              <a:defRPr sz="1500">
                <a:solidFill>
                  <a:schemeClr val="lt1"/>
                </a:solidFill>
                <a:latin typeface="Krub Medium"/>
                <a:ea typeface="Krub Medium"/>
                <a:cs typeface="Krub Medium"/>
                <a:sym typeface="Krub Medium"/>
              </a:defRPr>
            </a:lvl6pPr>
            <a:lvl7pPr marL="3200400" lvl="6" indent="-32385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Krub Medium"/>
              <a:buChar char="●"/>
              <a:defRPr sz="1500">
                <a:solidFill>
                  <a:schemeClr val="lt1"/>
                </a:solidFill>
                <a:latin typeface="Krub Medium"/>
                <a:ea typeface="Krub Medium"/>
                <a:cs typeface="Krub Medium"/>
                <a:sym typeface="Krub Medium"/>
              </a:defRPr>
            </a:lvl7pPr>
            <a:lvl8pPr marL="3657600" lvl="7" indent="-32385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Krub Medium"/>
              <a:buChar char="○"/>
              <a:defRPr sz="1500">
                <a:solidFill>
                  <a:schemeClr val="lt1"/>
                </a:solidFill>
                <a:latin typeface="Krub Medium"/>
                <a:ea typeface="Krub Medium"/>
                <a:cs typeface="Krub Medium"/>
                <a:sym typeface="Krub Medium"/>
              </a:defRPr>
            </a:lvl8pPr>
            <a:lvl9pPr marL="4114800" lvl="8" indent="-32385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500"/>
              <a:buFont typeface="Krub Medium"/>
              <a:buChar char="■"/>
              <a:defRPr sz="1500">
                <a:solidFill>
                  <a:schemeClr val="lt1"/>
                </a:solidFill>
                <a:latin typeface="Krub Medium"/>
                <a:ea typeface="Krub Medium"/>
                <a:cs typeface="Krub Medium"/>
                <a:sym typeface="Krub Medium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5619973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03AF9B7-CA01-47F1-951C-585E5967B9DD}" type="datetimeFigureOut">
              <a:rPr lang="x-none" smtClean="0"/>
              <a:t>10.11.2022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1EA1022-2638-4971-AD3C-6ED7BC51562B}" type="slidenum">
              <a:rPr lang="x-none" smtClean="0"/>
              <a:t>‹#›</a:t>
            </a:fld>
            <a:endParaRPr lang="x-non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4930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376E8A4-A259-483D-AAE8-12BF13175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D12A6DE-4989-4D49-A401-72B3AC6DE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10904F2-89B2-49BA-9F02-C6ED562DDF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26E-875E-404A-BD1D-315290B7C8D7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447F23D-227A-4200-A018-F51DFB050B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286C8A5-303E-4E9C-B71C-D254576223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4815D-7E0C-4493-8C2B-20FCA3992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129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lektsii.com/1-164098.html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6424A54-51E8-4B46-B3C8-2D37ADAE45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Химический синтез ДНК</a:t>
            </a:r>
            <a:endParaRPr lang="x-none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569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8171B4-9D60-4281-9FD4-39C4EA286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0340" y="445843"/>
            <a:ext cx="8436780" cy="2195758"/>
          </a:xfrm>
        </p:spPr>
        <p:txBody>
          <a:bodyPr/>
          <a:lstStyle/>
          <a:p>
            <a:r>
              <a:rPr lang="ru-RU" sz="6000" dirty="0"/>
              <a:t>Использование химически синтезированных ДНК</a:t>
            </a:r>
            <a:endParaRPr lang="x-none" sz="6000" dirty="0"/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xmlns="" id="{02820734-EADB-4089-9E10-CFE859E04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3760" y="3429000"/>
            <a:ext cx="10088880" cy="2195759"/>
          </a:xfrm>
        </p:spPr>
        <p:txBody>
          <a:bodyPr/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Химически синтезированные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олигонуклеотиды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можно использовать для конструирования целых генов или их фрагментов, для амплификации специфических фрагментов ДНК, для направленных мутаций изолированных ДНК, а также в качестве зондов при гибридизации и в качестве линкеров, облегчающих клонирование.</a:t>
            </a:r>
            <a:endParaRPr lang="x-none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951320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FAF7A9-B7E9-4908-97F7-471C31152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1780" y="1380752"/>
            <a:ext cx="7362400" cy="3948000"/>
          </a:xfrm>
        </p:spPr>
        <p:txBody>
          <a:bodyPr/>
          <a:lstStyle/>
          <a:p>
            <a:r>
              <a:rPr lang="ru-RU" sz="3600" dirty="0"/>
              <a:t>Нуклеиновые кислоты чувствительны к действию широкого набора химических реагентов, и для их химического синтеза требуются относительно мягкие условия</a:t>
            </a:r>
            <a:endParaRPr lang="x-none" sz="3600" b="1" dirty="0"/>
          </a:p>
        </p:txBody>
      </p:sp>
    </p:spTree>
    <p:extLst>
      <p:ext uri="{BB962C8B-B14F-4D97-AF65-F5344CB8AC3E}">
        <p14:creationId xmlns:p14="http://schemas.microsoft.com/office/powerpoint/2010/main" val="1363040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Овал 31">
            <a:extLst>
              <a:ext uri="{FF2B5EF4-FFF2-40B4-BE49-F238E27FC236}">
                <a16:creationId xmlns:a16="http://schemas.microsoft.com/office/drawing/2014/main" xmlns="" id="{7504FFBD-B1C0-4BE1-8DE2-1C401B32B595}"/>
              </a:ext>
            </a:extLst>
          </p:cNvPr>
          <p:cNvSpPr/>
          <p:nvPr/>
        </p:nvSpPr>
        <p:spPr>
          <a:xfrm>
            <a:off x="3374392" y="184406"/>
            <a:ext cx="5017768" cy="1549447"/>
          </a:xfrm>
          <a:prstGeom prst="ellips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F030855-C45C-4D1C-9E10-F968EAE3B253}"/>
              </a:ext>
            </a:extLst>
          </p:cNvPr>
          <p:cNvSpPr txBox="1"/>
          <p:nvPr/>
        </p:nvSpPr>
        <p:spPr>
          <a:xfrm>
            <a:off x="3119120" y="410775"/>
            <a:ext cx="5608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latin typeface="Impact" panose="020B0806030902050204" pitchFamily="34" charset="0"/>
              </a:rPr>
              <a:t>Методы химического синтеза</a:t>
            </a:r>
            <a:endParaRPr lang="x-none" sz="3600" dirty="0">
              <a:latin typeface="Impact" panose="020B080603090205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28E9BA1-CAEB-4BA0-BADB-1B2D2A271902}"/>
              </a:ext>
            </a:extLst>
          </p:cNvPr>
          <p:cNvSpPr txBox="1"/>
          <p:nvPr/>
        </p:nvSpPr>
        <p:spPr>
          <a:xfrm>
            <a:off x="55882" y="2496170"/>
            <a:ext cx="3484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>
                <a:latin typeface="Bahnschrift SemiBold" panose="020B0502040204020203" pitchFamily="34" charset="0"/>
              </a:rPr>
              <a:t>Фосфорамидный</a:t>
            </a:r>
            <a:r>
              <a:rPr lang="ru-RU" sz="2400" dirty="0">
                <a:latin typeface="Bahnschrift SemiBold" panose="020B0502040204020203" pitchFamily="34" charset="0"/>
              </a:rPr>
              <a:t> </a:t>
            </a:r>
            <a:endParaRPr lang="x-none" sz="2400" dirty="0">
              <a:latin typeface="Bahnschrift SemiBold" panose="020B05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4C0CC25-F334-4302-B181-3D2DD0F11555}"/>
              </a:ext>
            </a:extLst>
          </p:cNvPr>
          <p:cNvSpPr txBox="1"/>
          <p:nvPr/>
        </p:nvSpPr>
        <p:spPr>
          <a:xfrm>
            <a:off x="6324602" y="4358808"/>
            <a:ext cx="4079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>
                <a:latin typeface="Bahnschrift SemiBold" panose="020B0502040204020203" pitchFamily="34" charset="0"/>
              </a:rPr>
              <a:t>Фосфотриэфирный</a:t>
            </a:r>
            <a:r>
              <a:rPr lang="ru-RU" sz="3200" dirty="0">
                <a:latin typeface="Bahnschrift SemiBold" panose="020B0502040204020203" pitchFamily="34" charset="0"/>
              </a:rPr>
              <a:t> </a:t>
            </a:r>
            <a:endParaRPr lang="x-none" sz="3200" dirty="0">
              <a:latin typeface="Bahnschrift SemiBold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EF30C34-34CE-4624-BEA5-E4B70F8C39CE}"/>
              </a:ext>
            </a:extLst>
          </p:cNvPr>
          <p:cNvSpPr txBox="1"/>
          <p:nvPr/>
        </p:nvSpPr>
        <p:spPr>
          <a:xfrm>
            <a:off x="7005319" y="2452300"/>
            <a:ext cx="4638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endParaRPr lang="x-none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AF5891F-CCB7-41F3-B0F7-5536BD273FC4}"/>
              </a:ext>
            </a:extLst>
          </p:cNvPr>
          <p:cNvSpPr txBox="1"/>
          <p:nvPr/>
        </p:nvSpPr>
        <p:spPr>
          <a:xfrm>
            <a:off x="1686563" y="4328756"/>
            <a:ext cx="33756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Bahnschrift SemiBold" panose="020B0502040204020203" pitchFamily="34" charset="0"/>
              </a:rPr>
              <a:t>Н-</a:t>
            </a:r>
            <a:r>
              <a:rPr lang="ru-RU" sz="3200" dirty="0" err="1">
                <a:latin typeface="Bahnschrift SemiBold" panose="020B0502040204020203" pitchFamily="34" charset="0"/>
              </a:rPr>
              <a:t>Фосфонатный</a:t>
            </a:r>
            <a:endParaRPr lang="x-none" sz="3200" dirty="0">
              <a:latin typeface="Bahnschrift SemiBold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7478634-4D8B-434B-8E7E-AC655B821999}"/>
              </a:ext>
            </a:extLst>
          </p:cNvPr>
          <p:cNvSpPr txBox="1"/>
          <p:nvPr/>
        </p:nvSpPr>
        <p:spPr>
          <a:xfrm>
            <a:off x="8590279" y="2463011"/>
            <a:ext cx="34442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Bahnschrift SemiBold" panose="020B0502040204020203" pitchFamily="34" charset="0"/>
              </a:rPr>
              <a:t>Твердофазный</a:t>
            </a:r>
            <a:r>
              <a:rPr lang="ru-RU" dirty="0"/>
              <a:t> </a:t>
            </a:r>
            <a:endParaRPr lang="x-none" dirty="0"/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xmlns="" id="{98F4DF2D-99D4-42B5-AFD8-53D59BCAEC8B}"/>
              </a:ext>
            </a:extLst>
          </p:cNvPr>
          <p:cNvCxnSpPr>
            <a:cxnSpLocks/>
          </p:cNvCxnSpPr>
          <p:nvPr/>
        </p:nvCxnSpPr>
        <p:spPr>
          <a:xfrm>
            <a:off x="6614159" y="1837473"/>
            <a:ext cx="900430" cy="21988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xmlns="" id="{C8AC4622-D7F6-4357-87D9-1CA239749C6F}"/>
              </a:ext>
            </a:extLst>
          </p:cNvPr>
          <p:cNvCxnSpPr>
            <a:cxnSpLocks/>
          </p:cNvCxnSpPr>
          <p:nvPr/>
        </p:nvCxnSpPr>
        <p:spPr>
          <a:xfrm flipH="1">
            <a:off x="4470400" y="1903491"/>
            <a:ext cx="591821" cy="23025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xmlns="" id="{3CE7DE67-29AE-4ED4-B37B-C458357E14BC}"/>
              </a:ext>
            </a:extLst>
          </p:cNvPr>
          <p:cNvCxnSpPr>
            <a:cxnSpLocks/>
          </p:cNvCxnSpPr>
          <p:nvPr/>
        </p:nvCxnSpPr>
        <p:spPr>
          <a:xfrm>
            <a:off x="8157845" y="1358208"/>
            <a:ext cx="1677035" cy="123427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xmlns="" id="{6490B991-BA35-478B-A857-CA4969EFD14E}"/>
              </a:ext>
            </a:extLst>
          </p:cNvPr>
          <p:cNvCxnSpPr>
            <a:cxnSpLocks/>
          </p:cNvCxnSpPr>
          <p:nvPr/>
        </p:nvCxnSpPr>
        <p:spPr>
          <a:xfrm flipH="1">
            <a:off x="2331722" y="1358208"/>
            <a:ext cx="1209040" cy="94677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717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xmlns="" id="{FC8638EA-FAA3-48C2-84D4-77B0BF698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0367" y="1403066"/>
            <a:ext cx="10571200" cy="5353333"/>
          </a:xfrm>
        </p:spPr>
        <p:txBody>
          <a:bodyPr/>
          <a:lstStyle/>
          <a:p>
            <a:r>
              <a:rPr lang="ru-RU" dirty="0"/>
              <a:t>Присоединение концевого мономера (защищенного нуклеозида) к полимерному носителю. Гранулы носителя с присоединенным концевым мономером вносят в колонку-реактор.</a:t>
            </a:r>
          </a:p>
          <a:p>
            <a:r>
              <a:rPr lang="ru-RU" dirty="0"/>
              <a:t>Удаление защитной группы с концевого мономера. Для этого через колонку пропускают раствор реагента, вызывающего отщепление защитной группы.</a:t>
            </a:r>
          </a:p>
          <a:p>
            <a:r>
              <a:rPr lang="ru-RU" dirty="0"/>
              <a:t>Проведение конденсации, для чего через колонку пропускают раствор второго мономера в смеси с активирующим реагентом.</a:t>
            </a:r>
          </a:p>
          <a:p>
            <a:r>
              <a:rPr lang="ru-RU" dirty="0"/>
              <a:t>Стадии 3 и 4 повторяют многократно до получения биополимера необходимой длины. Затем проводят стадии 5 и 6.</a:t>
            </a:r>
          </a:p>
          <a:p>
            <a:r>
              <a:rPr lang="ru-RU" dirty="0"/>
              <a:t>Обработка носителя реагентами, приводящими к отщеплению синтезированного продукта от твердой фазы и удалению всех защитных групп.</a:t>
            </a:r>
          </a:p>
          <a:p>
            <a:r>
              <a:rPr lang="ru-RU" dirty="0"/>
              <a:t>Выделение и очистка синтезированного фрагмента нуклеиновой кислоты с помощью различных хроматографических и электрофоретических методов. (Из-за неполноты протекания реакций к концу синтеза на носителе накапливаются более короткие фрагменты цепи, поэтому необходима тщательная очистка конечного продукта).</a:t>
            </a:r>
            <a:endParaRPr lang="x-none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98F22E77-8CDC-46C7-82C5-2E210CC5A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Стадии химического синтеза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788708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xmlns="" id="{1E4F483F-2859-4F4D-8FD4-00792269F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0367" y="1403067"/>
            <a:ext cx="6179713" cy="4736000"/>
          </a:xfrm>
        </p:spPr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Первый нуклеозид (азотистое основание + сахар) фиксируют на инертном твердом носителе, обычно это пористые стеклянные шарики с порами одинакового размера. 3'-гидроксильная группа первого нуклеозида, который будет 3'-концевым нуклеотидом синтезируемой цепи, прикрепляется к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спейсерной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молекуле, ковалентно связанной с носителем. Чтобы предотвратить неспецифическое взаимодействие 5'-гидроксильной группы первого нуклеотида до добавления в реакционную смесь второго нуклеотида, ее защищают с помощью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диметокситритильной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(ДМТ) группы </a:t>
            </a:r>
            <a:endParaRPr lang="x-none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6CFA8D89-6CED-4515-B29D-709DCD3F4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Фосфорамидный</a:t>
            </a:r>
            <a:r>
              <a:rPr lang="ru-RU" dirty="0"/>
              <a:t> метод</a:t>
            </a:r>
            <a:endParaRPr lang="x-none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7256AA81-A9E1-47C9-B11C-47D2CDAC00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3991" y="1179547"/>
            <a:ext cx="4279018" cy="5303746"/>
          </a:xfrm>
          <a:prstGeom prst="rect">
            <a:avLst/>
          </a:prstGeom>
        </p:spPr>
      </p:pic>
      <p:pic>
        <p:nvPicPr>
          <p:cNvPr id="2050" name="Picture 2" descr="Белый фон чистый для фотошопа - 53 фото">
            <a:extLst>
              <a:ext uri="{FF2B5EF4-FFF2-40B4-BE49-F238E27FC236}">
                <a16:creationId xmlns:a16="http://schemas.microsoft.com/office/drawing/2014/main" xmlns="" id="{A12A12A6-DB89-48BB-800C-D31920FC62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043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780F4FD3-5FE8-4F65-85A4-02787FE7A2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9843" y="44693"/>
            <a:ext cx="5592314" cy="6931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56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B5AD78A-6378-4B2E-8C52-8CA796549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Заключение</a:t>
            </a:r>
            <a:endParaRPr lang="x-non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2FDB088-848A-4636-BDDD-61C0A862B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6960" y="1536633"/>
            <a:ext cx="10699440" cy="4555200"/>
          </a:xfrm>
        </p:spPr>
        <p:txBody>
          <a:bodyPr/>
          <a:lstStyle/>
          <a:p>
            <a:pPr marL="133350" indent="0">
              <a:buNone/>
            </a:pPr>
            <a:r>
              <a:rPr lang="ru-RU" sz="3200" dirty="0"/>
              <a:t>После появления аппаратов ДНК синтезаторов процесс значительно ускорился, с каждым годом данная операция становится быстрее, дешевле и выгоднее для исследователей. </a:t>
            </a:r>
            <a:endParaRPr lang="x-none" sz="3200" dirty="0"/>
          </a:p>
        </p:txBody>
      </p:sp>
    </p:spTree>
    <p:extLst>
      <p:ext uri="{BB962C8B-B14F-4D97-AF65-F5344CB8AC3E}">
        <p14:creationId xmlns:p14="http://schemas.microsoft.com/office/powerpoint/2010/main" val="4031939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15E32C1-230C-4A86-8238-F486332E9BD7}"/>
              </a:ext>
            </a:extLst>
          </p:cNvPr>
          <p:cNvSpPr txBox="1"/>
          <p:nvPr/>
        </p:nvSpPr>
        <p:spPr>
          <a:xfrm>
            <a:off x="2042160" y="1341120"/>
            <a:ext cx="83413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Использованная </a:t>
            </a:r>
            <a:r>
              <a:rPr lang="ru-RU"/>
              <a:t>литература:</a:t>
            </a:r>
          </a:p>
          <a:p>
            <a:endParaRPr lang="ru-RU" dirty="0"/>
          </a:p>
          <a:p>
            <a:pPr marL="342900" indent="-342900">
              <a:buAutoNum type="arabicPeriod"/>
            </a:pPr>
            <a:r>
              <a:rPr lang="ru-RU" dirty="0"/>
              <a:t>Синтетические нуклеиновые кислоты. Получение и перспективы терапевтического применения (учебное пособие для студентов, специализирующихся на кафедре химии природных соединений) Москва-2015</a:t>
            </a:r>
          </a:p>
          <a:p>
            <a:pPr marL="342900" indent="-342900">
              <a:buAutoNum type="arabicPeriod"/>
            </a:pPr>
            <a:r>
              <a:rPr lang="ru-RU" dirty="0" err="1"/>
              <a:t>Глик</a:t>
            </a:r>
            <a:r>
              <a:rPr lang="ru-RU" dirty="0"/>
              <a:t> Б., Пастернак Дж. Молекулярная биотехнология. Принципы и применение. Пер. с англ. - М.: Мир, 2002. — 589 с., ил.</a:t>
            </a:r>
          </a:p>
          <a:p>
            <a:pPr marL="342900" indent="-342900">
              <a:buAutoNum type="arabicPeriod"/>
            </a:pPr>
            <a:r>
              <a:rPr lang="en-US" dirty="0">
                <a:hlinkClick r:id="rId2"/>
              </a:rPr>
              <a:t>https://lektsii.com/1-164098.html</a:t>
            </a:r>
            <a:endParaRPr lang="ru-RU" dirty="0"/>
          </a:p>
          <a:p>
            <a:pPr marL="342900" indent="-342900">
              <a:buAutoNum type="arabicPeriod"/>
            </a:pPr>
            <a:r>
              <a:rPr lang="ru-RU" dirty="0"/>
              <a:t>Ануфриева К.М., Бессонова В.А. Синтез </a:t>
            </a:r>
            <a:r>
              <a:rPr lang="ru-RU" dirty="0" err="1"/>
              <a:t>олигонуклеотидов</a:t>
            </a:r>
            <a:r>
              <a:rPr lang="ru-RU" dirty="0"/>
              <a:t> // Современные научные исследования и инновации. 2016. № 7 [Электронный ресурс]. URL: https://web.snauka.ru/issues/2016/07/69677 (дата обращения: 07.10.2022).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289724"/>
      </p:ext>
    </p:extLst>
  </p:cSld>
  <p:clrMapOvr>
    <a:masterClrMapping/>
  </p:clrMapOvr>
</p:sld>
</file>

<file path=ppt/theme/theme1.xml><?xml version="1.0" encoding="utf-8"?>
<a:theme xmlns:a="http://schemas.openxmlformats.org/drawingml/2006/main" name="Congenital Malformation Clinical Case by Slidesgo ">
  <a:themeElements>
    <a:clrScheme name="Simple Light">
      <a:dk1>
        <a:srgbClr val="FC7963"/>
      </a:dk1>
      <a:lt1>
        <a:srgbClr val="000000"/>
      </a:lt1>
      <a:dk2>
        <a:srgbClr val="D99F7E"/>
      </a:dk2>
      <a:lt2>
        <a:srgbClr val="595736"/>
      </a:lt2>
      <a:accent1>
        <a:srgbClr val="737049"/>
      </a:accent1>
      <a:accent2>
        <a:srgbClr val="F2C299"/>
      </a:accent2>
      <a:accent3>
        <a:srgbClr val="F2E5D5"/>
      </a:accent3>
      <a:accent4>
        <a:srgbClr val="F9F5F0"/>
      </a:accent4>
      <a:accent5>
        <a:srgbClr val="FFFFFF"/>
      </a:accent5>
      <a:accent6>
        <a:srgbClr val="FFFFFF"/>
      </a:accent6>
      <a:hlink>
        <a:srgbClr val="000000"/>
      </a:hlink>
      <a:folHlink>
        <a:srgbClr val="0097A7"/>
      </a:folHlink>
    </a:clrScheme>
    <a:fontScheme name="Стандартная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вакцины</Template>
  <TotalTime>1333</TotalTime>
  <Words>367</Words>
  <Application>Microsoft Office PowerPoint</Application>
  <PresentationFormat>Широкоэкранный</PresentationFormat>
  <Paragraphs>27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22" baseType="lpstr">
      <vt:lpstr>Antonio</vt:lpstr>
      <vt:lpstr>Antonio SemiBold</vt:lpstr>
      <vt:lpstr>Arial</vt:lpstr>
      <vt:lpstr>Bahnschrift SemiBold</vt:lpstr>
      <vt:lpstr>Calibri</vt:lpstr>
      <vt:lpstr>Calibri Light</vt:lpstr>
      <vt:lpstr>Impact</vt:lpstr>
      <vt:lpstr>Krub</vt:lpstr>
      <vt:lpstr>Krub Medium</vt:lpstr>
      <vt:lpstr>Roboto Condensed Light</vt:lpstr>
      <vt:lpstr>Times New Roman</vt:lpstr>
      <vt:lpstr>Congenital Malformation Clinical Case by Slidesgo </vt:lpstr>
      <vt:lpstr>Ретро</vt:lpstr>
      <vt:lpstr>Тема Office</vt:lpstr>
      <vt:lpstr>Химический синтез ДНК</vt:lpstr>
      <vt:lpstr>Использование химически синтезированных ДНК</vt:lpstr>
      <vt:lpstr>Нуклеиновые кислоты чувствительны к действию широкого набора химических реагентов, и для их химического синтеза требуются относительно мягкие условия</vt:lpstr>
      <vt:lpstr>Презентация PowerPoint</vt:lpstr>
      <vt:lpstr>Стадии химического синтеза</vt:lpstr>
      <vt:lpstr>Фосфорамидный метод</vt:lpstr>
      <vt:lpstr>Заключение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Химический синтез ДНК</dc:title>
  <dc:creator>Айман Егизбаева</dc:creator>
  <cp:lastModifiedBy>User</cp:lastModifiedBy>
  <cp:revision>12</cp:revision>
  <dcterms:created xsi:type="dcterms:W3CDTF">2022-10-09T10:15:07Z</dcterms:created>
  <dcterms:modified xsi:type="dcterms:W3CDTF">2022-11-10T09:36:54Z</dcterms:modified>
</cp:coreProperties>
</file>