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1164 6693 63 0 0,'0'-4'3488'0'0,"0"-6"1600"0"0,0 3-3936 0 0,0 7-1184 0 0,5 4 32 0 0,0 5 0 0 0,1 6 0 0 0,3 0 0 0 0,0 2 32 0 0,-2 3 32 0 0,3-3-32 0 0,0 1 0 0 0,-3 1 32 0 0,-1 2-32 0 0,-3 2 96 0 0,-1 2-64 0 0,3 0 0 0 0,1 1-32 0 0,-1 0 32 0 0,-1 0-32 0 0,-1 0 0 0 0,-2 0 0 0 0,0 0 0 0 0,0 0-32 0 0,3 0 0 0 0,2 0 0 0 0,-1 0 0 0 0,-1-1 0 0 0,-1 1 32 0 0,-1 0-32 0 0,3 0 0 0 0,2 0 32 0 0,-2-1-32 0 0,-1 1 32 0 0,-1 0 0 0 0,3 0 0 0 0,1 0 0 0 0,-1 0-32 0 0,-2-1 0 0 0,-1 1 32 0 0,-1 0-32 0 0,-1 0 0 0 0,-1 0 32 0 0,0-1 0 0 0,-5-3 320 0 0,-1-11-256 0 0,0-11 0 0 0,-3-6-128 0 0,0-6 0 0 0,2-6 96 0 0,1-3-32 0 0,2-4-32 0 0,2-1-64 0 0,2-1-32 0 0,-1 0 96 0 0,2 0-32 0 0,-1 1 0 0 0,0-1 0 0 0,1 1-32 0 0,-1 0 32 0 0,5 5 32 0 0,0 1 0 0 0,5 4-32 0 0,1 0 0 0 0,2 4 0 0 0,4 3 0 0 0,3 3 32 0 0,-2-2 0 0 0,1 1-32 0 0,1 2-96 0 0,-3 5 96 0 0,1-1 32 0 0,-4-5-96 0 0,-3-6 32 0 0,0-5 0 0 0,-1-4 32 0 0,-3-3 32 0 0,-2-2-32 0 0,-3-1 32 0 0,-1 0-32 0 0,-5 0 32 0 0,-2 1 0 0 0,0-1-32 0 0,1 1 32 0 0,2 0 0 0 0,0 0 0 0 0,-2 5 0 0 0,-2 1-32 0 0,2 0 32 0 0,-4 3-32 0 0,5 4-64 0 0,2 10 0 0 0,2 9 64 0 0,1 7 64 0 0,1 7 0 0 0,-1 4 0 0 0,4 3-32 0 0,2 0 32 0 0,-1 1-64 0 0,-2-1 0 0 0,4 0 32 0 0,0 0 0 0 0,-2-1 0 0 0,-1 0 32 0 0,-2 5-32 0 0,-1 0 0 0 0,3 1 32 0 0,1-2-32 0 0,0-1 0 0 0,-2-1 32 0 0,-1-2-32 0 0,-2 5 32 0 0,0 1-32 0 0,0-1 32 0 0,-2-1-32 0 0,1-1 0 0 0,4-2 0 0 0,2 0 0 0 0,-1-1-32 0 0,0 0 32 0 0,-2-1 32 0 0,-1 1 0 0 0,-1 0-64 0 0,4-5 32 0 0,0-10-224 0 0,-4-7-8224 0 0,-2-8 7680 0 0,-2-4 768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7091 7166 0 0 0,'-5'-5'2495'0'0,"4"-1"-1023"0"0,-3 1-1344 0 0,3 0 480 0 0,7 2 1152 0 0,7 2-1760 0 0,0-4 32 0 0,4-2-32 0 0,2 2 0 0 0,3 1-32 0 0,1 1 0 0 0,3 1 64 0 0,-1 1-64 0 0,2 1 32 0 0,-1 0 32 0 0,1 0-32 0 0,-1 0 64 0 0,0 1 384 0 0,0-6-128 0 0,0 0-64 0 0,0 4-256 0 0,-1 2 0 0 0,1 1 0 0 0,0 1 0 0 0,0-1 0 0 0,0 0 0 0 0,-1-1 0 0 0,1-1 0 0 0,0 0 0 0 0,0 0 0 0 0,-1 0 0 0 0,0 0 0 0 0,1 0-32 0 0,0 0 32 0 0,0 0 32 0 0,0 0-64 0 0,-1 0 32 0 0,1 0-32 0 0,0 0 64 0 0,0 0-64 0 0,-5-4 32 0 0,-1-2 0 0 0,1 0 0 0 0,0 2 0 0 0,2 1-32 0 0,0 1 0 0 0,2 1 64 0 0,1 1 0 0 0,-1 0 0 0 0,-3-4-64 0 0,-2-2 32 0 0,1 1 0 0 0,0 1 0 0 0,2 1 32 0 0,1 1 64 0 0,-8 1 384 0 0,-11 0 800 0 0,-11 1-3040 0 0,-9 0-2976 0 0,-1 5 3520 0 0,-3 1 352 0 0,2 0 864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30898 15658 159 0 0,'-4'-4'4256'0'0,"-6"-6"-2368"0"0,-6-2-928 0 0,-4 2-288 0 0,1-2-544 0 0,-1 6 32 0 0,-1 7-160 0 0,3 9 0 0 0,0 7 0 0 0,3 4 0 0 0,5 4 0 0 0,3 2 32 0 0,-1 0-32 0 0,0 1 0 0 0,7-1 32 0 0,3 0-32 0 0,1-1 0 0 0,0 0 0 0 0,4-4 0 0 0,1-2 0 0 0,3 0 0 0 0,5 2 32 0 0,-1 0-32 0 0,1-3 0 0 0,3 0 32 0 0,2-3-32 0 0,3-5 0 0 0,0-9 0 0 0,-3-8 0 0 0,0-4 0 0 0,-5-4 0 0 0,0-5-32 0 0,-3-2 0 0 0,1 1 32 0 0,-2 0 0 0 0,-4-1-32 0 0,3 3 32 0 0,-7 5 0 0 0,2 4-32 0 0,-1 9 32 0 0,-1 8 32 0 0,3 7-32 0 0,5 6 0 0 0,5-1 0 0 0,3-4 0 0 0,4 0 0 0 0,1-3 0 0 0,1-4 0 0 0,1-3 32 0 0,0-2-32 0 0,-1-7 32 0 0,1-3 0 0 0,-1-5-64 0 0,-4-4 0 0 0,-2-5 0 0 0,-4-2 32 0 0,-5-3-32 0 0,-5-2 32 0 0,-2 1 0 0 0,-3-1 0 0 0,-1 0 0 0 0,-1 1 0 0 0,0-1-64 0 0,1 1 64 0 0,-1 0-32 0 0,0 1 32 0 0,1-1 0 0 0,0 0 0 0 0,-4 0 32 0 0,-2 0 32 0 0,-4 5-32 0 0,-1 1-64 0 0,-2 4 0 0 0,1 1 0 0 0,-2 2 32 0 0,-3 4 0 0 0,1 8-32 0 0,-1 3 32 0 0,3 7 64 0 0,-1 1-32 0 0,2 4-32 0 0,3 3 0 0 0,4 4-64 0 0,2 2 32 0 0,3 2 32 0 0,0 1 0 0 0,6 0 0 0 0,2 1 0 0 0,-1-1 0 0 0,3-4 0 0 0,1-1 32 0 0,2-5-32 0 0,4-5 0 0 0,3-4 32 0 0,4-3-32 0 0,1-3 0 0 0,-3-6 0 0 0,0-1-32 0 0,-5-5 32 0 0,-4-5 0 0 0,0 1 0 0 0,-2-2 0 0 0,-3-2 0 0 0,-3 6-32 0 0,-1 10 32 0 0,-2 10 0 0 0,-1 8 32 0 0,0 6-32 0 0,-1 3 0 0 0,5 3 32 0 0,2 1-64 0 0,-1 0 32 0 0,3-1 32 0 0,6 0-32 0 0,3 0-32 0 0,0-1 32 0 0,1-4 0 0 0,2-2 0 0 0,2-4 0 0 0,-3-1 0 0 0,0-2-32 0 0,1 0 32 0 0,2-1 0 0 0,1-4 32 0 0,1-2-32 0 0,1-3 0 0 0,1-1 0 0 0,-5-6 32 0 0,-1-2-32 0 0,1 0 0 0 0,-4-4 0 0 0,0-4 0 0 0,-3-4-160 0 0,-8 1-5472 0 0,-10 3 3872 0 0,-4 4 1760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27118 17318 223 0 0,'4'0'1536'0'0,"2"-5"-736"0"0,4-1 1088 0 0,0-4-1248 0 0,-1-4-384 0 0,2-1-256 0 0,-1-1 32 0 0,2 1-32 0 0,0 0 32 0 0,1-3-32 0 0,-1-2 32 0 0,2-3-32 0 0,-2-1 0 0 0,-2-1 32 0 0,0-1 0 0 0,0 0-32 0 0,-2-1 32 0 0,-8 1-32 0 0,-3 0 0 0 0,-1 0 32 0 0,-4 0-32 0 0,-6 0 32 0 0,-4 5-32 0 0,1 1 0 0 0,-2 4 0 0 0,-1 5-32 0 0,2-1 32 0 0,1 3 0 0 0,2 7 0 0 0,0 3 0 0 0,-3 6-32 0 0,3 7 0 0 0,-1 1 32 0 0,2 1 0 0 0,4 4 0 0 0,3 2 0 0 0,3 1 0 0 0,3 2 0 0 0,5 1-32 0 0,2 0 32 0 0,0 1 0 0 0,-1-1-32 0 0,-1 0 32 0 0,3 0 0 0 0,0 5 0 0 0,-1 0 0 0 0,3 1 0 0 0,0-2 0 0 0,-2-1 0 0 0,3 3 0 0 0,-1 1-32 0 0,3-1 0 0 0,-1-2 0 0 0,2-1 32 0 0,-1-2 0 0 0,2 0-32 0 0,3-1 32 0 0,-2 0 0 0 0,2-5 0 0 0,-3-1 0 0 0,1-5 0 0 0,-2 1 0 0 0,1-4 0 0 0,2-3 32 0 0,4-3 32 0 0,2-7 0 0 0,-3-8-32 0 0,1-7-32 0 0,-5-5 0 0 0,1-3 0 0 0,-2-2 64 0 0,-5-1 0 0 0,-3 0-32 0 0,-7 4 0 0 0,-3 2-32 0 0,-6 4 0 0 0,-5 6 0 0 0,-4 4 0 0 0,-4 3 0 0 0,-3 3-32 0 0,0 1 32 0 0,4 5-32 0 0,1 2 32 0 0,0 4 0 0 0,-1 4-32 0 0,3 5-32 0 0,1-2-96 0 0,3 1-96 0 0,4 1-960 0 0,4 2 192 0 0,3 1-736 0 0,3 2 1152 0 0,1-4 608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27673 17409 191 0 0,'0'-5'960'0'0,"-4"0"1376"0"0,-6-1-1760 0 0,-2 6-416 0 0,-2 7-96 0 0,1 7-32 0 0,2 5-32 0 0,3 4-32 0 0,4 3 32 0 0,6-1 0 0 0,3 2 0 0 0,4-4 0 0 0,7-2 32 0 0,3-4-32 0 0,4-5 0 0 0,2-5 64 0 0,1-8 32 0 0,0-4-32 0 0,1 0 32 0 0,-5-5 0 0 0,-1 0 0 0 0,-5-3-32 0 0,0 1 0 0 0,-3-2 32 0 0,-4-3 0 0 0,-3-3 96 0 0,-3-1 32 0 0,-2-4-32 0 0,-5 4 0 0 0,-3 1-160 0 0,-3 4 32 0 0,-6 4 0 0 0,-3 5-32 0 0,-4 3 0 0 0,-2 2-32 0 0,-1 2 0 0 0,1 1-32 0 0,-2 4 0 0 0,0 2 32 0 0,5 3-32 0 0,6 6-64 0 0,6 3-96 0 0,4 3-672 0 0,4 3-1024 0 0,6-5 864 0 0,2 1-416 0 0,6-4 960 0 0,-1-5 480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28094 17329 255 0 0,'-4'0'448'0'0,"-2"-4"1248"0"0,-4-2-1280 0 0,-5 1 736 0 0,-4-4-736 0 0,1 4-128 0 0,0 3-192 0 0,-3 2 64 0 0,4 6-96 0 0,-1 1-32 0 0,3 4 0 0 0,5 4-64 0 0,3 5 0 0 0,3 3 32 0 0,2 1 0 0 0,2 2 0 0 0,5 1 0 0 0,1 0 0 0 0,5-5 0 0 0,4-2 0 0 0,5-3 0 0 0,2-6 32 0 0,3-4-32 0 0,1-3 32 0 0,-4-7-32 0 0,-1-3 0 0 0,0-5 32 0 0,-3-5-32 0 0,-1 1 32 0 0,-3-2-32 0 0,-4-3 32 0 0,-3-1-32 0 0,-5-3 32 0 0,0-1-32 0 0,-5 4 32 0 0,-4 1-32 0 0,-3 3 128 0 0,-1 2-32 0 0,-3 1 288 0 0,-3 5-64 0 0,1 8-320 0 0,7 3-32 0 0,6 7 32 0 0,8 1 32 0 0,3 4-64 0 0,4-1 32 0 0,4 1 0 0 0,5 4-32 0 0,-2 3 32 0 0,-1 1 0 0 0,3-2 0 0 0,-3 0 0 0 0,0 1 0 0 0,-4 0-32 0 0,1 3 32 0 0,-2 0 0 0 0,1 1-32 0 0,-2 1 32 0 0,1 0 0 0 0,-1 0 0 0 0,1 0 32 0 0,-1 0 0 0 0,2-1-32 0 0,-2 1 32 0 0,-3 0-32 0 0,2-1 32 0 0,-2 1-32 0 0,-1 0 0 0 0,-3 0 0 0 0,-2 0 32 0 0,-2-1-32 0 0,0 1 0 0 0,-1 0 0 0 0,-5-4 32 0 0,-1-3 32 0 0,-5 2 256 0 0,-4 0 224 0 0,-4 2 192 0 0,-3-4 0 0 0,1 0-352 0 0,1-4 32 0 0,-1-3 0 0 0,-1-5 448 0 0,-1-4-448 0 0,-2-1 256 0 0,0-2-384 0 0,0-1 128 0 0,-1-4-288 0 0,0-6 96 0 0,0-1-192 0 0,5-3-32 0 0,0-3 0 0 0,5-3-32 0 0,5-3-32 0 0,4 0-64 0 0,4-2-512 0 0,6 4-64 0 0,3 1-256 0 0,0 0-1856 0 0,4 4 896 0 0,0 0 32 0 0,-2-2-576 0 0,3 3 1728 0 0,-2 4 736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28388 17329 159 0 0,'0'-4'448'0'0,"0"3"2944"0"0,0 5-3040 0 0,0 8-192 0 0,0 5-32 0 0,0 4-32 0 0,0 4-64 0 0,0 1 0 0 0,0 0-32 0 0,4 1 0 0 0,2 0 0 0 0,4-5 0 0 0,5-6 0 0 0,4-5 32 0 0,2-6 0 0 0,3-2 0 0 0,2-7 0 0 0,-4-7 32 0 0,-1-2-32 0 0,-4-2 32 0 0,-1-4 96 0 0,-3-3-64 0 0,-3-2 64 0 0,-9 4-96 0 0,-3 0 32 0 0,-7 0 64 0 0,-6 2 0 0 0,0 1-32 0 0,-2 2-64 0 0,-3 1 96 0 0,-2 1-96 0 0,-1 4 0 0 0,-2 3 32 0 0,0 3-32 0 0,-1 1-32 0 0,4 6 0 0 0,1 2-32 0 0,1 1 0 0 0,3 2 0 0 0,0 5-64 0 0,7 4-160 0 0,6 4-640 0 0,7 2-64 0 0,9 1-2336 0 0,5-4 2016 0 0,1-4 1248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28681 17351 319 0 0,'4'0'3360'0'0,"2"4"-3296"0"0,4 6 64 0 0,0 6 0 0 0,3 0-96 0 0,0 2 64 0 0,-3 2-32 0 0,1 2 0 0 0,-1 1 0 0 0,2 2 0 0 0,-1 1-32 0 0,-2 0 0 0 0,1 0 0 0 0,0 1 32 0 0,-3-1 0 0 0,3 0 0 0 0,-1 0 0 0 0,-2 0 0 0 0,-2 0 0 0 0,-2-1-32 0 0,-1 1 0 0 0,3-4-32 0 0,1-2 32 0 0,-1 0 128 0 0,-6-3 1184 0 0,-2-9-1152 0 0,0-10-224 0 0,-6-5 32 0 0,1-6 32 0 0,0-4 0 0 0,2-5 0 0 0,3-2 0 0 0,-4-2-32 0 0,0-1-64 0 0,1 1 64 0 0,-3-1 0 0 0,1 0 0 0 0,-4 1 32 0 0,1-1-32 0 0,2 1 0 0 0,3 1-32 0 0,-2-1 32 0 0,0 0 0 0 0,-3 5 0 0 0,0 1 0 0 0,3-1 32 0 0,-2 0 0 0 0,0-1 0 0 0,3-2-32 0 0,1-1 0 0 0,3 0 0 0 0,1-1 0 0 0,2 0 0 0 0,0 0 0 0 0,5 0-32 0 0,5 0 32 0 0,6 4 0 0 0,1 2 0 0 0,1 4 0 0 0,2 5 0 0 0,2 4-32 0 0,1 4 32 0 0,2 6-32 0 0,1 3 32 0 0,0 4 0 0 0,-4 6 0 0 0,-2-1 0 0 0,-3 3 0 0 0,-6 1 0 0 0,-4 3 0 0 0,-3 1 0 0 0,-3 2 0 0 0,-1 1 0 0 0,-5-5 0 0 0,-2 0 32 0 0,-4-5-32 0 0,0 0 0 0 0,-3-3 0 0 0,2-8 0 0 0,2-10-3904 0 0,3-7 1184 0 0,3-3 2720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29130 17144 159 0 0,'0'4'1600'0'0,"-5"2"608"0"0,-1 4-1664 0 0,5 0-448 0 0,3 3-64 0 0,0 4 0 0 0,0 3 0 0 0,5-3-32 0 0,0 2 0 0 0,4 1 0 0 0,5 2-32 0 0,-1 1 32 0 0,1-3 32 0 0,3-4 64 0 0,1-6 128 0 0,3-5 0 0 0,-2-6-96 0 0,-6-9 0 0 0,0-2-64 0 0,-3-3-32 0 0,-4-4 0 0 0,-3-3 0 0 0,-2-2 0 0 0,-2-1-32 0 0,-1 0 32 0 0,0-2-32 0 0,-5 1 128 0 0,-6-1 32 0 0,-6 5 0 0 0,-3 6-64 0 0,-4 6-96 0 0,3 9 0 0 0,0 4 0 0 0,1 3 32 0 0,2 3-32 0 0,0 1 0 0 0,4 3-32 0 0,-1 0 32 0 0,2 1-32 0 0,0 3-320 0 0,1 3-576 0 0,7 3-2912 0 0,10-4 2752 0 0,2-4 1088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29708 17064 287 0 0,'0'-5'512'0'0,"-4"0"96"0"0,-6-5 1312 0 0,-6-1-512 0 0,0-2-992 0 0,-1 1 672 0 0,-3 2-224 0 0,-2 3-672 0 0,2 7-160 0 0,6 8-32 0 0,4 7 0 0 0,-1 1 0 0 0,3 2 0 0 0,6 3-32 0 0,4 1 32 0 0,1 2 0 0 0,5-3 0 0 0,0-1 32 0 0,5 1-32 0 0,3 1 0 0 0,4-4 0 0 0,2 1 32 0 0,3-9-32 0 0,1-5 0 0 0,-4-8 32 0 0,-2-3-32 0 0,-3-6 32 0 0,-1 0-32 0 0,-3-3 0 0 0,-3-3 32 0 0,-4-2-32 0 0,-3-4 0 0 0,-2 0 0 0 0,-5-2 32 0 0,-7 0-32 0 0,-5 4 0 0 0,-1 1 0 0 0,-1 5-64 0 0,6 4 64 0 0,6 10-32 0 0,8 4 64 0 0,3 6-32 0 0,6 7 32 0 0,1 5-64 0 0,3 3 32 0 0,2 2 0 0 0,0 2 0 0 0,0 0 0 0 0,-2 0 0 0 0,0 0-32 0 0,-1 0 32 0 0,0-1-32 0 0,-2 4 32 0 0,2 2-32 0 0,2-1 32 0 0,3 4-32 0 0,3 0 32 0 0,-2-2-32 0 0,-1 3 32 0 0,1-1 0 0 0,2-1 0 0 0,-3 1 0 0 0,-5 0 0 0 0,-4-2 0 0 0,-5-2 32 0 0,-2 3 0 0 0,-3-1 0 0 0,0-1 0 0 0,-1-2 0 0 0,-4-1 32 0 0,-2-2 96 0 0,-4-5 96 0 0,1-2 64 0 0,-4-4 32 0 0,-3-1 64 0 0,-3-2-32 0 0,-2-5-64 0 0,-3-2 192 0 0,-1-3-320 0 0,0-2-64 0 0,0-1 0 0 0,-1 0-32 0 0,1-1 64 0 0,4-4-96 0 0,2-1-64 0 0,4-5 0 0 0,0 1 0 0 0,4-3-32 0 0,-2-4-64 0 0,3-3 0 0 0,2-3 64 0 0,3-1 0 0 0,3-2-416 0 0,1 0-64 0 0,2-1-256 0 0,0 1-224 0 0,1-1-256 0 0,4 6-320 0 0,1 0-64 0 0,0 1 320 0 0,-1-1 352 0 0,-2-2 256 0 0,4-1 192 0 0,-1 4 512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30109 16977 95 0 0,'0'-5'448'0'0,"-5"-1"832"0"0,-1-4 512 0 0,-4 0 352 0 0,0-3-1952 0 0,1 5 256 0 0,7 4-448 0 0,4 7 0 0 0,1 8 0 0 0,5 5 0 0 0,1 6 0 0 0,3 2 0 0 0,0 3 0 0 0,-3 0 0 0 0,-2 0-32 0 0,2-4 32 0 0,-1-2 0 0 0,-2 0 0 0 0,-1 0-32 0 0,2-2 64 0 0,5-10 32 0 0,0-10 0 0 0,-2-10-64 0 0,2-3 0 0 0,-2-3 32 0 0,-1-3-32 0 0,-4-3-32 0 0,3 3 32 0 0,0 0-32 0 0,2 3 0 0 0,5 6 32 0 0,3 3 32 0 0,0 0 32 0 0,-5-4-64 0 0,-3-4 0 0 0,-4-4 32 0 0,-3-2-32 0 0,-2-3 32 0 0,-5 0-32 0 0,-2-1 0 0 0,-1-1 0 0 0,2 9-32 0 0,1 12 32 0 0,2 12 0 0 0,0 8-32 0 0,2 7 32 0 0,4 0 0 0 0,2 0 0 0 0,0 1 0 0 0,3-3-32 0 0,0 0 32 0 0,-1 0 0 0 0,2 2-32 0 0,0 2 32 0 0,2-3 0 0 0,-1-1 0 0 0,2-3 0 0 0,4-5 0 0 0,2-4 0 0 0,4-3 32 0 0,1-7 0 0 0,1-7 0 0 0,-3-6-32 0 0,-6-6 0 0 0,-5-2 0 0 0,-1 2 0 0 0,-1 1 0 0 0,-3 0 0 0 0,-2-2 0 0 0,-2-1 32 0 0,-1 1 0 0 0,-5 2-32 0 0,-2 1 0 0 0,0 0 0 0 0,1 7-32 0 0,1 11 32 0 0,2 9 0 0 0,1 9 0 0 0,0 5 0 0 0,1 4 0 0 0,0 1-32 0 0,0 2 0 0 0,5 0 32 0 0,6 0 0 0 0,0-1 0 0 0,4-1 0 0 0,3-4 0 0 0,-2-2-32 0 0,2-4 32 0 0,1-5 32 0 0,-2-8-32 0 0,0-6 0 0 0,-2-5 64 0 0,-4-7-64 0 0,-5-5 32 0 0,-2-3-32 0 0,-2-3 32 0 0,-6 4-32 0 0,-2 1 0 0 0,-5 4 0 0 0,4 5-64 0 0,4 0 64 0 0,6 2 0 0 0,7 3-32 0 0,6-2 32 0 0,1-3 32 0 0,-3-5-32 0 0,-4-3 0 0 0,-7 1 0 0 0,-5 0 0 0 0,-2-1 32 0 0,-5 2-32 0 0,0 9-32 0 0,0 11 0 0 0,8 8 0 0 0,2 8 32 0 0,2 5 0 0 0,1 3 0 0 0,-2 1-32 0 0,5 0 0 0 0,0 1 32 0 0,0-1 0 0 0,2-4 0 0 0,0-3 0 0 0,3-3 32 0 0,4-6-64 0 0,3-4 32 0 0,3-8 32 0 0,2-8 0 0 0,-3-7-32 0 0,-5-5 0 0 0,-5-4 32 0 0,-5-1-64 0 0,2 3 64 0 0,-2 2-32 0 0,-5 4 0 0 0,-3 1 0 0 0,-2 7-32 0 0,5 9 32 0 0,2 10 0 0 0,1 7-32 0 0,-1 4 64 0 0,0 5-32 0 0,3-4-32 0 0,0 0 32 0 0,5 0 0 0 0,4-3 0 0 0,4-6 0 0 0,-3 1 0 0 0,3-4 0 0 0,1-2 0 0 0,-2-8 0 0 0,-1-3 0 0 0,-2-6 0 0 0,-4-5 32 0 0,0-6-32 0 0,-1-3 32 0 0,-3-2-32 0 0,-7 3 0 0 0,-3 1 0 0 0,-1 0 0 0 0,0 0 32 0 0,0 6-64 0 0,2 11 0 0 0,0 11 32 0 0,1 8 0 0 0,5 0 0 0 0,2 4 0 0 0,0 3-32 0 0,3-3 32 0 0,5-5 0 0 0,4-4 0 0 0,3-8 0 0 0,3-5 0 0 0,-3-7 32 0 0,0 0-32 0 0,0-4 0 0 0,-4-4-32 0 0,1 2 32 0 0,-4-1 32 0 0,-3-2 0 0 0,-5-3-32 0 0,-2-1 32 0 0,-7 3-32 0 0,-3 0-32 0 0,0 0 32 0 0,-3-2 32 0 0,-1-1-32 0 0,-3-1 0 0 0,2-1 0 0 0,1 8-64 0 0,3 12 64 0 0,3 10 0 0 0,7 5 0 0 0,2 6 0 0 0,0 3 0 0 0,0 3 0 0 0,-1 3 0 0 0,-2 1-32 0 0,0 1 0 0 0,3 0 32 0 0,1-1 0 0 0,4 1 0 0 0,4-6 0 0 0,5-5 0 0 0,3-6 0 0 0,2-5 0 0 0,2-7-32 0 0,1-3 32 0 0,-5-6 0 0 0,-1 0 0 0 0,-5-3-32 0 0,0-3 64 0 0,-3-4 0 0 0,-3-2-32 0 0,-9 2 32 0 0,-4 2-32 0 0,-1-2 0 0 0,-5-1 0 0 0,0-1 0 0 0,0-2 32 0 0,-1 5-32 0 0,0 0 0 0 0,2-1 32 0 0,-2 4 0 0 0,1 9-128 0 0,1 10 128 0 0,3 9-64 0 0,6 3 32 0 0,3 3 0 0 0,1 3-32 0 0,0 3 32 0 0,-2 2 0 0 0,0 1 0 0 0,3 0 0 0 0,0 0-32 0 0,4 1 32 0 0,1-1 0 0 0,2-4-32 0 0,-1-3 64 0 0,2-3-32 0 0,3-5 32 0 0,3-8-64 0 0,2-6 32 0 0,-2-5 0 0 0,0-7 0 0 0,-4-4 0 0 0,-5-4 32 0 0,-3-2-32 0 0,-4-2 0 0 0,-7 4 32 0 0,-3 2-32 0 0,0 0 0 0 0,1-1 0 0 0,-3 3 0 0 0,-1 1 0 0 0,2-1 32 0 0,2-2-32 0 0,1 7-32 0 0,2 10-32 0 0,6 7 64 0 0,2 6 0 0 0,-1 6-32 0 0,0 5 32 0 0,3 0 0 0 0,0 0 0 0 0,-1 1 0 0 0,3-3 0 0 0,-1 0 0 0 0,-2 2 0 0 0,3-4 0 0 0,3 1 0 0 0,5 1-32 0 0,3-1 0 0 0,3-5 32 0 0,1-4 0 0 0,-4 1 0 0 0,0-2 0 0 0,0 0 0 0 0,1-3 0 0 0,1-2 32 0 0,2-5 0 0 0,-5-7-832 0 0,-9 0 128 0 0,-11-1-2592 0 0,-10 3 1920 0 0,-4 3 1344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31247 16642 159 0 0,'0'5'2080'0'0,"5"1"1760"0"0,0 3-3296 0 0,0 6 320 0 0,-5 0-864 0 0,-3 1 0 0 0,1 3 0 0 0,3-2 0 0 0,1 1 0 0 0,1 1 32 0 0,1 2 64 0 0,-2 1 192 0 0,0 2 64 0 0,-1 1 64 0 0,0 1-288 0 0,-1 0-64 0 0,0 1-32 0 0,0-10 128 0 0,-5-7-32 0 0,-1-10-128 0 0,-3-4 64 0 0,-1-3-64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8811 6323 95 0 0,'4'0'1536'0'0,"2"-4"-32"0"0,-1 3 1728 0 0,0 5-3232 0 0,2 8 0 0 0,1 5-32 0 0,-1 4 32 0 0,2 3 32 0 0,0 3-32 0 0,-1-1 0 0 0,-3 2 0 0 0,-2-1 0 0 0,-1 4 0 0 0,3 5 0 0 0,1 2 32 0 0,-1 3-32 0 0,-1 2 0 0 0,-1 4 32 0 0,-1-2 0 0 0,-1 0 64 0 0,3 1 0 0 0,2-3 32 0 0,0 0 32 0 0,-2-3 0 0 0,-1 1 0 0 0,-1-2-64 0 0,-2 0 0 0 0,1-1-32 0 0,-1-3-32 0 0,0 1-32 0 0,-1-1 32 0 0,-3-2-32 0 0,-2-2 32 0 0,0-2-32 0 0,1-2 32 0 0,2-1-32 0 0,1 0 32 0 0,1-1-32 0 0,-4-4 32 0 0,-1-1 0 0 0,1 0 736 0 0,1 1-736 0 0,1-7 64 0 0,1-11-96 0 0,1-10 0 0 0,1-8 0 0 0,0-6-32 0 0,0-4 32 0 0,0-2 0 0 0,1-1 0 0 0,3 0 0 0 0,2 1 0 0 0,0 0 0 0 0,-2 0-32 0 0,4 1 0 0 0,0 0 32 0 0,-2 0 0 0 0,4 0 0 0 0,-1 0 0 0 0,-2 1 0 0 0,-2-1 0 0 0,-1 0-32 0 0,2 5 32 0 0,0 1 0 0 0,0-1 0 0 0,-2 0 0 0 0,3 3 0 0 0,5 0-64 0 0,5 3 32 0 0,3 4 64 0 0,4 5-32 0 0,-4 6-32 0 0,1 5 32 0 0,0 0 0 0 0,-3-4 0 0 0,-1-3 32 0 0,2-1 0 0 0,-2-4-32 0 0,-5-6 0 0 0,-4-4 64 0 0,1 0-64 0 0,-1-1-32 0 0,-2-3 0 0 0,-2-1 32 0 0,-1-1 0 0 0,-2-2 0 0 0,4-1 0 0 0,0 0 0 0 0,1 0 32 0 0,-2 0-32 0 0,-6 0 32 0 0,-2 0-32 0 0,-1 0 32 0 0,1 0-32 0 0,1 0 32 0 0,-4 5-32 0 0,0 1 0 0 0,1-1 0 0 0,-3 0 0 0 0,0-2 0 0 0,2 0 0 0 0,-3-2 0 0 0,1-1 0 0 0,1 9-192 0 0,3 12 192 0 0,2 10 0 0 0,1 10-32 0 0,-3 1 32 0 0,-1 4-32 0 0,1 1 32 0 0,5-2 0 0 0,3 0 0 0 0,1 1 0 0 0,0 2 0 0 0,-1 1 0 0 0,-1 1-32 0 0,-1 2 32 0 0,0-1 0 0 0,-1 1 0 0 0,0 0 0 0 0,0 5 32 0 0,-1 1 0 0 0,6 4-32 0 0,0 0 0 0 0,1 3 32 0 0,-2-1 0 0 0,-1 2 0 0 0,-1-1 0 0 0,-1 1 0 0 0,0 2 0 0 0,-1 0-32 0 0,0 0 32 0 0,4-2-64 0 0,1 1 32 0 0,1-3 32 0 0,-2-2 0 0 0,-1 0-32 0 0,-1 0 32 0 0,-1-3-32 0 0,0-3 0 0 0,-1-1 0 0 0,0-2 0 0 0,-5-5 0 0 0,-1-2 64 0 0,0-9 32 0 0,1-11-192 0 0,2-9-1376 0 0,1-8-2400 0 0,-3-1 2752 0 0,-2-2-448 0 0,2 3 1568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27514 18478 127 0 0,'4'0'384'0'0,"2"-4"96"0"0,0-6 1216 0 0,3-2-1504 0 0,0-2 1568 0 0,3 0-1120 0 0,-1 8 1248 0 0,-6 0-1024 0 0,-9-4 128 0 0,-8 1-704 0 0,-1-3-64 0 0,-4 1-96 0 0,-3 1 0 0 0,2 8-64 0 0,0 4-64 0 0,2 6 0 0 0,0 1 0 0 0,3 4 0 0 0,3 5 0 0 0,4 2 0 0 0,2 3 0 0 0,3 2 32 0 0,1 1-64 0 0,0 1 32 0 0,1-1 0 0 0,-1 1 32 0 0,5-5-32 0 0,2-2 0 0 0,-2 1 0 0 0,4-4 32 0 0,1 0-32 0 0,2 1 0 0 0,3 2 32 0 0,5 2-32 0 0,2 2 0 0 0,2-4 0 0 0,2-4 0 0 0,0-6 32 0 0,1-4 0 0 0,-1-8-32 0 0,1-3 32 0 0,-6-5-32 0 0,0-1 32 0 0,-1-4-32 0 0,-3-2 0 0 0,0 0 0 0 0,-3 0 0 0 0,0-2 32 0 0,-2-2-32 0 0,1-3 0 0 0,3 0 0 0 0,-1-1 0 0 0,-4-1-32 0 0,2 0 32 0 0,-3-1 0 0 0,-2 1 0 0 0,-2 0-32 0 0,-3 0 32 0 0,-2 0 0 0 0,0 0 0 0 0,-2 0-32 0 0,1 1 32 0 0,-1 0-32 0 0,1-1 32 0 0,0-4 0 0 0,-5-2 0 0 0,-1 1 0 0 0,0 0 0 0 0,-3-2-32 0 0,0-1 32 0 0,2 2-32 0 0,-3 1 0 0 0,1 2 32 0 0,1 2-32 0 0,-2 4 32 0 0,1 3 0 0 0,-2 5 0 0 0,0-1 0 0 0,-2 4 0 0 0,-3-1 0 0 0,-4 2-64 0 0,2 6 32 0 0,4 10 64 0 0,5 7-32 0 0,3 7-32 0 0,3 4 64 0 0,2 3-32 0 0,1 1 32 0 0,5 0 0 0 0,2 1-32 0 0,-1-1 0 0 0,4 0 0 0 0,-1-1 32 0 0,-1 0-32 0 0,2 0 32 0 0,-1 0-32 0 0,3 4 32 0 0,0 2 0 0 0,1-1 0 0 0,-1-1-32 0 0,1-2 0 0 0,-1 5 0 0 0,-2-1 0 0 0,0 0 0 0 0,4-2 0 0 0,0-1 0 0 0,1-1 32 0 0,2-2-32 0 0,4 0 0 0 0,2 0 0 0 0,1-5 0 0 0,-3-1 0 0 0,-1-5-32 0 0,1 1 32 0 0,1-4 0 0 0,1-3 0 0 0,1-7 32 0 0,1-9 0 0 0,-4-8 0 0 0,-1-5-32 0 0,-4-4 0 0 0,-4-2 0 0 0,-5-1 0 0 0,-8-1 0 0 0,-3 1 0 0 0,-6 4 0 0 0,-1 2 0 0 0,-3 5 0 0 0,-4 5-64 0 0,-3 8 32 0 0,3 10 0 0 0,-1 7-448 0 0,3 7 0 0 0,4 3-1120 0 0,0-2-992 0 0,2 0 1088 0 0,7-5-1344 0 0,4 1 2369 0 0,2-5 479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28363 18539 223 0 0,'0'-5'2656'0'0,"0"4"864"0"0,0 6-3360 0 0,0 6-128 0 0,4 2-64 0 0,2 2 32 0 0,0 4 32 0 0,2-2-32 0 0,1 1 0 0 0,3 2 0 0 0,4 1 0 0 0,4-2 32 0 0,2-9 32 0 0,2-11 0 0 0,-3-9-32 0 0,-5-8-32 0 0,0-4 64 0 0,-4-4-32 0 0,-4-2-32 0 0,-2 1 0 0 0,-4-1 0 0 0,-1 0 0 0 0,-1 1 32 0 0,0 1-32 0 0,-1 0 0 0 0,0 0 0 0 0,-3 4 0 0 0,-3 3 0 0 0,2-2 32 0 0,-4 4 32 0 0,-1 1 96 0 0,-2 2-64 0 0,1 0 96 0 0,-2 1-128 0 0,-4 4 32 0 0,-3 3-32 0 0,-2 3-32 0 0,-3 6-64 0 0,0 7 32 0 0,3 6-32 0 0,6 5 32 0 0,5 3 0 0 0,10-3 0 0 0,4 0 0 0 0,6-3 0 0 0,2-2-32 0 0,3-2 32 0 0,4-4 32 0 0,3 0-32 0 0,2 0 0 0 0,2-3 0 0 0,1-7 0 0 0,1-3-32 0 0,-5-6 32 0 0,-6-5 0 0 0,-1-1 0 0 0,-3-2 0 0 0,-4-2 0 0 0,-3-3 0 0 0,-3-2 0 0 0,-5 4 0 0 0,-8 4 0 0 0,0 10-32 0 0,0 10 96 0 0,2 9-32 0 0,8 2-64 0 0,4 3 0 0 0,0 3 32 0 0,6 2 0 0 0,0 2 0 0 0,3 1 0 0 0,0 0 0 0 0,2-4 0 0 0,-1-2 0 0 0,1-3 0 0 0,-1-2 0 0 0,1-2 0 0 0,3-4 64 0 0,-2-7-32 0 0,1-5-32 0 0,-2-5 0 0 0,-3-7-96 0 0,-4-5 128 0 0,-3-3-32 0 0,-2-2 0 0 0,3 3-32 0 0,0 1 32 0 0,0 0-32 0 0,-1-2 32 0 0,-2 0 0 0 0,0-1 0 0 0,3 3 0 0 0,1 1 32 0 0,0 0 0 0 0,2 3-64 0 0,1 0-32 0 0,3 3 32 0 0,3 4 0 0 0,5 3 32 0 0,2 4-32 0 0,2 1 32 0 0,2 2-32 0 0,0 0 32 0 0,1 1 0 0 0,-1 0 0 0 0,1-1-32 0 0,-1 5 64 0 0,0 1-32 0 0,0 4 32 0 0,0 1-32 0 0,-5 2 0 0 0,-1-1 0 0 0,-4 3 32 0 0,-5 2-32 0 0,-4 3 0 0 0,-4 2 32 0 0,-1 2-32 0 0,-7-3 32 0 0,-1 0-32 0 0,-1-1 0 0 0,2 2 0 0 0,-3 1 32 0 0,-1 2-32 0 0,-2 0 0 0 0,0 0 0 0 0,-2-3 0 0 0,1-2 0 0 0,-2 0 0 0 0,1 2-32 0 0,8-4 64 0 0,4-8-32 0 0,8-7 0 0 0,1-8 0 0 0,4-7 0 0 0,5-2-32 0 0,4 1 64 0 0,-2 8-32 0 0,0 4 0 0 0,2 3 64 0 0,-4 5-32 0 0,1 6-32 0 0,1 5 32 0 0,2-1 0 0 0,-3 2-64 0 0,0 1 32 0 0,-3 3-32 0 0,1-4 64 0 0,1 0-32 0 0,-2 1 0 0 0,1 2 0 0 0,-2 0 32 0 0,-4 3-32 0 0,1-5 32 0 0,-1 0-32 0 0,-3 1 0 0 0,3-4 0 0 0,-2 0 0 0 0,-1 1 0 0 0,-6 3 96 0 0,-4 1 160 0 0,-5 2-96 0 0,-2 1 0 0 0,-3 1 64 0 0,0 0 32 0 0,-2 0 32 0 0,-2-4 64 0 0,-3-2 32 0 0,-3 0 32 0 0,3 2 32 0 0,0-4-32 0 0,0 0-32 0 0,-2-3-32 0 0,-1 0-64 0 0,-2-2 32 0 0,0-4-32 0 0,-1-3-64 0 0,1-3-32 0 0,-2-1 96 0 0,1-2-224 0 0,5-5-32 0 0,1-1 0 0 0,4-5-64 0 0,4-4 0 0 0,10 0 0 0 0,4-2-96 0 0,3-2-192 0 0,-1-2-1088 0 0,4-3 256 0 0,1 0-2048 0 0,-1-2-800 0 0,2 0 2624 0 0,-1 0-288 0 0,-1 4 1664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29527 18373 191 0 0,'0'-5'2816'0'0,"0"4"-224"0"0,0 6-2528 0 0,4 6-32 0 0,2 6 0 0 0,4 4-32 0 0,0 4 0 0 0,3-3 0 0 0,4-1 96 0 0,3-9 32 0 0,3-5 32 0 0,-3-9-128 0 0,0-4 0 0 0,-4-6-32 0 0,-4-4 0 0 0,0-5 0 0 0,-2-3 32 0 0,-3-1-32 0 0,-3-2 0 0 0,3 5 32 0 0,0 1-32 0 0,-1 0 0 0 0,-2-1 0 0 0,-5-1 0 0 0,-4-1-32 0 0,0-1 32 0 0,-3 4 0 0 0,-2 1 64 0 0,-2 4 0 0 0,0 1 32 0 0,-1 2 128 0 0,0 0-128 0 0,-1 1 0 0 0,1-1-32 0 0,-1 1 0 0 0,-2-1-32 0 0,-4 1 96 0 0,2-2-96 0 0,0 2 0 0 0,-2 8-32 0 0,3 8 0 0 0,0 8 32 0 0,3 6-32 0 0,7 1 0 0 0,6 0 32 0 0,8 3-32 0 0,1 1 32 0 0,5-4-32 0 0,0 0-32 0 0,2-3 32 0 0,3-5 0 0 0,2-4 32 0 0,3-3-32 0 0,-2-7 0 0 0,-2-2 0 0 0,2-6 64 0 0,-4-5-96 0 0,-4-3 32 0 0,-4-3 32 0 0,-4-3-64 0 0,-3 7 0 0 0,-6 8 32 0 0,-2 9 0 0 0,-1 9 0 0 0,2 8 0 0 0,1 5 0 0 0,6 3 0 0 0,2 3 32 0 0,1 1-32 0 0,4-1 0 0 0,0 1 32 0 0,-1-1 32 0 0,2-5-32 0 0,0-2-32 0 0,-3 1 32 0 0,3-4-96 0 0,4-5 64 0 0,4-4 0 0 0,2-3 32 0 0,0-8-32 0 0,-6-7 0 0 0,-3-6 0 0 0,-1-1-32 0 0,-1-2 32 0 0,-2-1 0 0 0,-3-3 32 0 0,-1 8-64 0 0,-2 10 32 0 0,-1 11 32 0 0,4 4-32 0 0,2 5 0 0 0,-1 4 32 0 0,3-1-32 0 0,1 1 0 0 0,3-3 32 0 0,-1 0-32 0 0,2-2 0 0 0,4-4 32 0 0,3-4-32 0 0,2-7 0 0 0,3-3 0 0 0,-4-6 0 0 0,-1 0 0 0 0,-3-4 0 0 0,-1-4 0 0 0,-3-2 0 0 0,1 1-32 0 0,-2 0 32 0 0,-3-1 0 0 0,-4-2 0 0 0,-6-1-32 0 0,-3-2 32 0 0,-1 0 0 0 0,0-1 0 0 0,-3 5 0 0 0,-1 1-32 0 0,2 0 32 0 0,-2 2 0 0 0,4 6 0 0 0,3 8-32 0 0,2 10 32 0 0,6 8 0 0 0,1 6 32 0 0,0 4-32 0 0,3 1 32 0 0,-1 2-32 0 0,-1 1 0 0 0,3-5 0 0 0,-2-2 0 0 0,3-4 0 0 0,-1-1 0 0 0,2-3 32 0 0,4-4-32 0 0,2-3 32 0 0,4-3-32 0 0,1-2 0 0 0,1-1 0 0 0,1-5 0 0 0,1-1 0 0 0,-1 0 0 0 0,-5-4 0 0 0,0 1 0 0 0,-1-3 0 0 0,2 0 0 0 0,-4-2 0 0 0,0 2 0 0 0,-3-2 0 0 0,-5-3 0 0 0,2-2 0 0 0,-3-4 32 0 0,-2 0-32 0 0,-6-2 32 0 0,-5-1-64 0 0,0-1 0 0 0,-5 5 0 0 0,0 2 0 0 0,-3-1 32 0 0,0 0-32 0 0,-2 2 32 0 0,1 1 0 0 0,-1-1-32 0 0,1-2 0 0 0,4 7 0 0 0,2 11 32 0 0,3 9 0 0 0,7 5 32 0 0,2 4-32 0 0,1 4 32 0 0,-1 4-32 0 0,3-3 32 0 0,1 0-32 0 0,-2 1 0 0 0,2-3 0 0 0,0-1 32 0 0,-1 2-32 0 0,-3 2 0 0 0,3 1 32 0 0,0 2 0 0 0,2 0-32 0 0,5 2 0 0 0,4-4 0 0 0,3-6-32 0 0,2-6 32 0 0,1-4 32 0 0,1-8 0 0 0,1-3-32 0 0,0-2 0 0 0,-5-3-32 0 0,-2 0 32 0 0,-4-3 0 0 0,0 1 0 0 0,-3-2 0 0 0,-4-3 0 0 0,-3-2-32 0 0,-3-3 32 0 0,-2-2 0 0 0,-1-2 0 0 0,-5 0-32 0 0,-1 0 32 0 0,-1-1 0 0 0,-2 5-32 0 0,0 2 32 0 0,1 0 0 0 0,-2-2 0 0 0,0-1 0 0 0,3 8-64 0 0,1 11 96 0 0,3 10 0 0 0,1 9-32 0 0,6 2 0 0 0,2 2 0 0 0,0 2 32 0 0,-1 2-32 0 0,-2 2 0 0 0,4 1 0 0 0,0 0 32 0 0,4 0-32 0 0,3 0 0 0 0,5-4 0 0 0,3-6 64 0 0,3-6 0 0 0,0-4-64 0 0,2-4 0 0 0,-5-6 0 0 0,-1-2 0 0 0,-5-5 32 0 0,0-1-32 0 0,-3-2 0 0 0,-4-3-32 0 0,-3-4 32 0 0,-3-2-32 0 0,-1-1 32 0 0,-2-2-32 0 0,-1 0 32 0 0,-4 4 0 0 0,-1 1 0 0 0,-1 0 0 0 0,3 0 0 0 0,0-2 0 0 0,2-1 0 0 0,-4-1 32 0 0,0 8-32 0 0,1 12 0 0 0,0 11 0 0 0,7 4 32 0 0,2 5-32 0 0,1 4 0 0 0,-1 4 0 0 0,-1 2 0 0 0,4 1 0 0 0,0 0 0 0 0,-1 1 0 0 0,3 0 32 0 0,5-5-32 0 0,-1-2 32 0 0,2-4 0 0 0,3 0-32 0 0,3 1 0 0 0,2-2 32 0 0,2-4 0 0 0,0 1 0 0 0,2-1 32 0 0,-1-4 128 0 0,-4-6-32 0 0,-2-4 192 0 0,-4-6-128 0 0,-4-5-96 0 0,-5-5-128 0 0,-4 5-4288 0 0,-6 5 2976 0 0,-3 8-1472 0 0,-4 5 2272 0 0,-2 1 512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30241 19019 63 0 0,'0'-4'928'0'0,"0"-7"1120"0"0,0-4-1152 0 0,-4-1-64 0 0,-2-2-32 0 0,0 7 1600 0 0,2 9-2368 0 0,1 10-32 0 0,1 8 0 0 0,5 5 0 0 0,3 4 0 0 0,-1 2 0 0 0,0 0 32 0 0,3 1-32 0 0,0-1 0 0 0,3 0 0 0 0,4 0 0 0 0,0-1 0 0 0,1-4 0 0 0,-2-2 0 0 0,2-4 0 0 0,-3-1 0 0 0,1-2 0 0 0,3-4 0 0 0,3-3 0 0 0,2-3 0 0 0,1-2 32 0 0,-2-5-32 0 0,-1-3 0 0 0,-3-3 0 0 0,-1-6 32 0 0,-3-3-32 0 0,-4-4 0 0 0,-3-2 0 0 0,2-1 32 0 0,-1 0-32 0 0,-5-1 32 0 0,-4 0-32 0 0,-1 1 0 0 0,0 0 0 0 0,-5 0 0 0 0,1 0 0 0 0,-5 0 0 0 0,1 0 0 0 0,2 9-64 0 0,3 12 32 0 0,1 10 32 0 0,8 10 0 0 0,1 6 0 0 0,2 4 0 0 0,3 3 0 0 0,1 0 0 0 0,2 0 0 0 0,0-1 0 0 0,2 1 0 0 0,-2-2 0 0 0,2 1 0 0 0,3-1 0 0 0,3-5 0 0 0,-2-1 32 0 0,0-4-32 0 0,2-5 0 0 0,2-4 0 0 0,1-4 0 0 0,-3-6 0 0 0,-1-3 0 0 0,1-5 0 0 0,-2-4 0 0 0,-1-5 0 0 0,-3-3 0 0 0,-4-2 0 0 0,-3-1 32 0 0,-4-1-32 0 0,-1 0 0 0 0,-2 1 32 0 0,0-1-32 0 0,-1 1 0 0 0,-4 4 0 0 0,-2 2 0 0 0,1 0 0 0 0,-3-2 0 0 0,0 0 32 0 0,-3 2-64 0 0,1 2 32 0 0,1-2 0 0 0,4 7-32 0 0,2 11 0 0 0,2 9 32 0 0,1 9 0 0 0,5 5 32 0 0,3 4 0 0 0,3 2-32 0 0,1 1 0 0 0,2 0-32 0 0,0-1 32 0 0,1 0 0 0 0,-1 0-32 0 0,2-5 32 0 0,-3-2 0 0 0,2-4 0 0 0,-2-1 0 0 0,2-2 32 0 0,-2 0-32 0 0,2-1-32 0 0,2 1 32 0 0,4-2 0 0 0,2-2 0 0 0,2-3 32 0 0,-3-7 32 0 0,-1-3-64 0 0,-4-5 64 0 0,0-2-64 0 0,-2-2 32 0 0,-5-4-32 0 0,-3-4-192 0 0,-7 2-352 0 0,-8 5-5632 0 0,-2 4 6176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31168 18824 287 0 0,'0'-4'1088'0'0,"0"-6"736"0"0,4-2-288 0 0,2 7-1408 0 0,4 3-96 0 0,0 7-32 0 0,-1 6 32 0 0,-2 7-32 0 0,-3 4 0 0 0,3-2 0 0 0,0 1 32 0 0,-2 0-32 0 0,0 2 0 0 0,-3 1 0 0 0,0 0 32 0 0,-1 2 416 0 0,-1-9 0 0 0,-5-7-288 0 0,-1-10-96 0 0,0-9-64 0 0,1-8 64 0 0,2-4-32 0 0,1-4 64 0 0,1-2 64 0 0,0-1-96 0 0,1 0 0 0 0,-4 5-32 0 0,-1 2 0 0 0,-1 0 0 0 0,2-1 0 0 0,1 0-32 0 0,1-2 0 0 0,1-1 0 0 0,1 0 0 0 0,0 0-32 0 0,0-1 0 0 0,4 4 32 0 0,3 2 32 0 0,3 4-32 0 0,5 5 0 0 0,4 4-32 0 0,-1 8 64 0 0,0 3-64 0 0,-2 6 32 0 0,0 6 32 0 0,-2 4-32 0 0,-4 3 32 0 0,-4 2-32 0 0,-2 1 0 0 0,2-4 0 0 0,0-1 0 0 0,-1 0 0 0 0,3-3 0 0 0,1-1 0 0 0,-2 2 0 0 0,2 1 0 0 0,0 2 0 0 0,3 2 0 0 0,4-3 0 0 0,-2-2 0 0 0,3-3 0 0 0,-3 0 0 0 0,1-3 0 0 0,2-8 0 0 0,-1-9 32 0 0,-4-8-32 0 0,-4-7 0 0 0,2 0-32 0 0,-2-1 32 0 0,-2-2 0 0 0,-1-1 0 0 0,-3-1 0 0 0,-1-2 0 0 0,0 1 0 0 0,-1-1 0 0 0,-5 4 0 0 0,-1 2 0 0 0,0-1 0 0 0,1 1 0 0 0,2-3 0 0 0,0-1 0 0 0,2 8-32 0 0,1 11 0 0 0,0 11 32 0 0,0 8 0 0 0,0 7 32 0 0,5 4-32 0 0,1 1 0 0 0,0 2 0 0 0,-2 0-32 0 0,0 0 32 0 0,2-5 0 0 0,1-3 0 0 0,3 1 32 0 0,1 1-32 0 0,2-4 0 0 0,3-4 0 0 0,4-6-32 0 0,2-3 32 0 0,3-2 0 0 0,-4-7 0 0 0,-1-3 0 0 0,-3-3 0 0 0,-1-6 0 0 0,-3-4 0 0 0,-3-3 0 0 0,-4-2 0 0 0,-3-1 0 0 0,-2 0 0 0 0,-1-1 0 0 0,0 0 0 0 0,-5 2 0 0 0,-2-1 0 0 0,1-1-32 0 0,1 1 64 0 0,-3 5 32 0 0,0 10 64 0 0,2 11-128 0 0,1 10 32 0 0,6 4-64 0 0,3 3 32 0 0,1 4 0 0 0,-1 2 0 0 0,0 2 0 0 0,2-5 0 0 0,2 1 0 0 0,-2 0-32 0 0,3-3 64 0 0,0-1-32 0 0,3-3 0 0 0,3-4 32 0 0,4-3-32 0 0,3-4 0 0 0,-2-5 0 0 0,-1-4 0 0 0,-2-5 32 0 0,-1 0-32 0 0,-3-3 0 0 0,-3-3-32 0 0,-4-3 32 0 0,-2-3 0 0 0,-3-1 0 0 0,-1-2 0 0 0,0 0 0 0 0,-1 8-32 0 0,0 12 32 0 0,5 7 0 0 0,2 8 0 0 0,-1 6 0 0 0,-1 5 0 0 0,4 0 32 0 0,-1-1 0 0 0,5-2-32 0 0,-2 0 0 0 0,3-3-64 0 0,4-3 32 0 0,3-5 32 0 0,-2-7 32 0 0,0-3-32 0 0,-2-6 0 0 0,-5-5 0 0 0,-3-5 0 0 0,-4-3 0 0 0,-2-1 0 0 0,-2-2 0 0 0,0-1 0 0 0,-1 0 0 0 0,-4 0-32 0 0,-2 1 32 0 0,1 0-32 0 0,1 0-32 0 0,2 8 128 0 0,1 13-64 0 0,1 11 0 0 0,1 9 0 0 0,0 6 0 0 0,0 4 32 0 0,0 2-32 0 0,5-3 0 0 0,1-2 0 0 0,-1 0 0 0 0,4-4 0 0 0,1 0 0 0 0,2 1 32 0 0,3-4 0 0 0,5-3 0 0 0,2-4-32 0 0,2-3 64 0 0,2-3-64 0 0,-4-6 32 0 0,-2-2-32 0 0,-3-5 0 0 0,-5-4-32 0 0,-5-4 32 0 0,-3-4 0 0 0,-3-2 0 0 0,-1-1 0 0 0,0-1 0 0 0,-6 0-32 0 0,0 1 32 0 0,-1-1 0 0 0,2 1 0 0 0,2 0 0 0 0,1 0 0 0 0,-4 0 0 0 0,0 0 0 0 0,0 9-64 0 0,2 12 64 0 0,1 11 32 0 0,1 9-32 0 0,6 1 0 0 0,2 4 0 0 0,-1 1 0 0 0,0 3 0 0 0,-2 1 32 0 0,4 0-32 0 0,0 2 32 0 0,-1-1-32 0 0,3 0 0 0 0,0 0 0 0 0,3 0 32 0 0,3 0-32 0 0,0 0 0 0 0,1-4 32 0 0,3-8-32 0 0,2-4 0 0 0,-2-8 32 0 0,-5-10-64 0 0,-4-7 32 0 0,-4-6 0 0 0,-4-3 0 0 0,-5-3 0 0 0,-3 0 0 0 0,-5 3 0 0 0,0 3 32 0 0,-3 4 64 0 0,1 9 160 0 0,-2 7-160 0 0,-2 7-32 0 0,1 7-192 0 0,4 6-1056 0 0,-1 0-1184 0 0,2 1 0 0 0,3-3 2368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32649 18359 319 0 0,'0'-5'1856'0'0,"0"-5"96"0"0,-4-1-1216 0 0,3 1-384 0 0,1 6 0 0 0,5 5-256 0 0,2 6-32 0 0,0 6 64 0 0,-1 6 0 0 0,2 3-32 0 0,0 3 96 0 0,-1 0-96 0 0,-2 2 64 0 0,-2 0-96 0 0,-1 0 96 0 0,-1 0 0 0 0,-1-1 0 0 0,-1 1 128 0 0,6-10 96 0 0,0-12-224 0 0,0-11-128 0 0,0-8-32 0 0,2-8 0 0 0,0-3 0 0 0,-1-2 0 0 0,-1-1-32 0 0,-2 0 32 0 0,4 0 0 0 0,-1 2 0 0 0,0-1 0 0 0,-2 1 0 0 0,4 0 0 0 0,-1 0-32 0 0,-1 0 0 0 0,-1 1-32 0 0,3 3-32 0 0,-1 11-2272 0 0,-5 11 1568 0 0,-3 11 320 0 0,-2 7 64 0 0,-4 5 32 0 0,-1 3 160 0 0,-4-3-64 0 0,0-1-128 0 0,-1 1-640 0 0,0 0-191 0 0,3-4 1247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32703 18493 159 0 0,'4'0'416'0'0,"2"-4"3232"0"0,4-2-3200 0 0,0-4-32 0 0,3 0-224 0 0,4 1-96 0 0,3 2 192 0 0,-2 8-96 0 0,1 2-32 0 0,1 6 320 0 0,-3 5 96 0 0,1 1-416 0 0,-4 2 192 0 0,-3 3 0 0 0,-4 0 128 0 0,-3 4-192 0 0,-3 1-160 0 0,-5-4-128 0 0,-2-9-640 0 0,-5-8-1312 0 0,0-8 960 0 0,2-7-3904 0 0,2-3 4896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32994 18201 255 0 0,'0'-5'1056'0'0,"0"-5"1408"0"0,0 3 640 0 0,4 3-3040 0 0,2 6 160 0 0,-1 8-96 0 0,0 5-32 0 0,-2 6-64 0 0,-1 3 0 0 0,-1 2-32 0 0,4 0 32 0 0,1 2-64 0 0,-1-1 64 0 0,4 0 0 0 0,-1-1 32 0 0,4-4-32 0 0,-1-2-32 0 0,3-4 64 0 0,-2 0 0 0 0,2-4 0 0 0,-1-7 0 0 0,1-5 96 0 0,2-7 32 0 0,4-7-160 0 0,-2-4-32 0 0,0-1-32 0 0,-3 0 32 0 0,-3-2 32 0 0,-5-2-32 0 0,-3-1 0 0 0,-2-1 0 0 0,3 0-32 0 0,0 0 32 0 0,0-1 0 0 0,-1 0 0 0 0,-3-1 0 0 0,1 1 0 0 0,-2 0 0 0 0,1 1 32 0 0,-5 3 256 0 0,-2 11 128 0 0,0 11-384 0 0,2 10-32 0 0,0 8 32 0 0,2 5-32 0 0,1 4 0 0 0,5-4 0 0 0,2-1 0 0 0,-1 0 32 0 0,4 1-32 0 0,0 1 0 0 0,3 0 64 0 0,0 1 128 0 0,1-4-64 0 0,0-1 0 0 0,1-4 64 0 0,2-5 288 0 0,0 0-160 0 0,0-1 96 0 0,3-3 544 0 0,-3-7-416 0 0,1-3 512 0 0,-2-6-544 0 0,0-6 288 0 0,-2-4-320 0 0,0 1-384 0 0,0-2 0 0 0,0 4-96 0 0,-1 0-32 0 0,-3 6-1568 0 0,-7 10-5760 0 0,-9 5 3200 0 0,-2 6 2976 0 0,-1 1 1184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6826 1693 0 0 0,'0'5'2015'0'0,"5"5"-383"0"0,0 6 1376 0 0,5 4-2304 0 0,1 3-320 0 0,-2 3-320 0 0,-3 0 64 0 0,-2 1-96 0 0,-1 0-32 0 0,-2 0 32 0 0,-1 0 0 0 0,0-1 0 0 0,-1 0-32 0 0,1 4 32 0 0,-1 2 0 0 0,1-1-32 0 0,0 4 32 0 0,0 0 0 0 0,0-2 0 0 0,0 3 0 0 0,0 3 0 0 0,0 1 0 0 0,0-4 32 0 0,0 2-32 0 0,0-1 0 0 0,-5-3-32 0 0,0-3 32 0 0,-1 3-32 0 0,2-1 0 0 0,0-1 32 0 0,2-2-32 0 0,1-1 0 0 0,1-2-448 0 0,0-10-256 0 0,0-11-1984 0 0,0-12-544 0 0,-4-5 2528 0 0,-1-4 160 0 0,-1-1 544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6562 1925 255 0 0,'0'-4'4416'0'0,"4"-2"-3648"0"0,2-4-576 0 0,-1-5 128 0 0,0-4-128 0 0,3 1-128 0 0,-1 0-32 0 0,4 2 0 0 0,0-1-32 0 0,-2-1 0 0 0,2 3 32 0 0,-2-2-32 0 0,3 3 0 0 0,4-1 0 0 0,3-2-32 0 0,3 2 0 0 0,2 3 32 0 0,2 4 0 0 0,0 4 32 0 0,0 1-32 0 0,-4 7 32 0 0,-1 2 0 0 0,0 0 0 0 0,0 4-32 0 0,2 4 64 0 0,1 0-32 0 0,1 2 32 0 0,0-2-32 0 0,-4 1-32 0 0,0-2 32 0 0,-1 2-32 0 0,2-3 32 0 0,-4 2-32 0 0,0-2 0 0 0,-3 2 0 0 0,0-2 0 0 0,-7-3-2624 0 0,-4 1 1376 0 0,-8 0-608 0 0,-3-3 1856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9393 7324 95 0 0,'0'-4'3936'0'0,"0"-7"-3232"0"0,0-4-576 0 0,0-6-128 0 0,4 2 0 0 0,2 0 0 0 0,0-2 0 0 0,2-2 0 0 0,6 0-64 0 0,4 2 64 0 0,3 6 32 0 0,3 9-32 0 0,1 11 32 0 0,-3 8 32 0 0,-1 2-64 0 0,-4 3 32 0 0,-1 3 0 0 0,-3 2 64 0 0,0 2 128 0 0,-1 0 96 0 0,-3 2-32 0 0,-4-1 0 0 0,-6 0 0 0 0,-3 1-160 0 0,-1-1 96 0 0,-4-5-192 0 0,0-1 32 0 0,1 0-32 0 0,-3-3-32 0 0,2-1 32 0 0,-4-2-32 0 0,2 1 32 0 0,2 1-32 0 0,-2-1 0 0 0,2 1 0 0 0,-3-2 32 0 0,1 1-32 0 0,2 2-32 0 0,-1-2 32 0 0,0-8 192 0 0,3-9-192 0 0,1-9 0 0 0,8-2 0 0 0,2-4 0 0 0,1-3-32 0 0,4 2 0 0 0,5 3-32 0 0,4 6 64 0 0,-1 7 32 0 0,2 5 0 0 0,-4 6-32 0 0,2 1 0 0 0,-4 4 0 0 0,-3 4 0 0 0,0-2 0 0 0,0 2 0 0 0,1-3 0 0 0,0 0-32 0 0,1-1 32 0 0,0 0 32 0 0,2 2-32 0 0,2 4 0 0 0,4-3 32 0 0,2-3-32 0 0,2-5 32 0 0,1-3 0 0 0,-3-8-1216 0 0,-6-7-3552 0 0,-9-7 3456 0 0,-7-1 1280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7117 2456 127 0 0,'0'-4'1472'0'0,"0"2"1056"0"0,0 7-2080 0 0,0 6-96 0 0,0 6-256 0 0,0 5 96 0 0,0 2-96 0 0,0 2 0 0 0,4 1 0 0 0,2 0 0 0 0,-1 0 0 0 0,0 0 0 0 0,-2 4 0 0 0,-1 1-32 0 0,-1 0 32 0 0,0-2-32 0 0,-1-1 32 0 0,-1-1-64 0 0,1-1 0 0 0,0-1 0 0 0,0 0 0 0 0,0-1-32 0 0,-1 1 0 0 0,1-1 0 0 0,0 1 32 0 0,0-9 864 0 0,-4-8-864 0 0,-2-9-32 0 0,1-9 0 0 0,0-7 0 0 0,2-6 0 0 0,1-3 0 0 0,1-2 0 0 0,1-1 0 0 0,-1 0 32 0 0,2 1-32 0 0,-1 0 0 0 0,0 0 0 0 0,0-3 0 0 0,1-2 0 0 0,-1 0 32 0 0,-5 2-32 0 0,-1 1 0 0 0,1 2 0 0 0,0 0 0 0 0,2 1 0 0 0,1 0 0 0 0,1 0 0 0 0,1 1 0 0 0,0-1 0 0 0,0 0 0 0 0,0 1 0 0 0,0-1-32 0 0,1 0 0 0 0,-1 1-32 0 0,4 3 64 0 0,6 2-32 0 0,6 4 32 0 0,5 5-32 0 0,-2 9 32 0 0,0 4-32 0 0,2 2 32 0 0,2 1 0 0 0,0 3-32 0 0,2 1 32 0 0,-4 3 0 0 0,-1-1 0 0 0,-4 3 0 0 0,0-2 0 0 0,-3 2 0 0 0,-4 3 0 0 0,-3 3 32 0 0,-3 2 32 0 0,-1 3 32 0 0,-2 0 96 0 0,-5-3-96 0 0,-1-2 160 0 0,-5-3-32 0 0,0-1-160 0 0,-3-3 96 0 0,2 0-160 0 0,-2-1 64 0 0,-4-3-384 0 0,3-8-1280 0 0,2-8-2976 0 0,5-3 4576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7616 2327 319 0 0,'-4'0'2784'0'0,"-7"0"-768"0"0,-4 0-1280 0 0,-6 4-416 0 0,-2 2-160 0 0,2 4-32 0 0,0 5-64 0 0,4 4-64 0 0,5 3-32 0 0,4 2 0 0 0,4 2 0 0 0,2 1 32 0 0,2 0-32 0 0,5-5 64 0 0,2-1-32 0 0,4-1 0 0 0,4-2 32 0 0,5-6-32 0 0,2-4 32 0 0,3-8 0 0 0,1-8-32 0 0,-4-7 0 0 0,-6-6 0 0 0,0-4 0 0 0,-4-1 32 0 0,-4-1-32 0 0,-3-1 32 0 0,-2 1 32 0 0,-7 0 0 0 0,-1 0-96 0 0,-2 10-128 0 0,2 11 160 0 0,1 12 0 0 0,6 4 64 0 0,3 6-64 0 0,0 3 0 0 0,-1 4 0 0 0,-1 2-96 0 0,4-3 96 0 0,0-1 0 0 0,4-5 0 0 0,-1 1 0 0 0,3-4 0 0 0,4-3-32 0 0,3-4 32 0 0,2-3 32 0 0,-2-6-32 0 0,0-7 0 0 0,-4-6 32 0 0,-4-5-32 0 0,0-4 32 0 0,-2-1-32 0 0,-8-1 32 0 0,-3 0-32 0 0,-2 0 32 0 0,0 0-32 0 0,0 1 0 0 0,1 0 0 0 0,-4 4 0 0 0,-1 11-128 0 0,5 11 64 0 0,4 10 96 0 0,0 8 0 0 0,1 5-32 0 0,-1 3 0 0 0,0 2 0 0 0,-1 0 0 0 0,-1 0 0 0 0,1 0 0 0 0,3-6 0 0 0,2-1 32 0 0,0-1-32 0 0,-2 2 0 0 0,-1 0 0 0 0,-1 2 0 0 0,3-4-32 0 0,1 0 32 0 0,0 0 32 0 0,-2-7 64 0 0,4-6-96 0 0,-1-9 0 0 0,0-8 0 0 0,-3-7-32 0 0,4-5 32 0 0,0-3 0 0 0,-2-2 0 0 0,-1 0-32 0 0,2 4 32 0 0,0 1-32 0 0,4 6-32 0 0,4 4 32 0 0,-1 9 32 0 0,3 5 0 0 0,-3 7-32 0 0,1 1 128 0 0,-2-5-64 0 0,-3-8 0 0 0,-3-7-32 0 0,-4-7 0 0 0,-1-5 0 0 0,-1-3-32 0 0,-2-2 32 0 0,1 0 0 0 0,-1 0 0 0 0,1 8-96 0 0,-1 13 96 0 0,1 11 0 0 0,0 9-32 0 0,0 7 32 0 0,0 4 0 0 0,0 3 0 0 0,0 0 0 0 0,0 0 32 0 0,4 0-64 0 0,2-1 32 0 0,4 0-32 0 0,5-6 32 0 0,4 0 0 0 0,3-10 32 0 0,2-6 32 0 0,-2-8-32 0 0,-2-4-32 0 0,-3-5 0 0 0,-5-4 0 0 0,0-1 32 0 0,-2-1-32 0 0,-3-2 0 0 0,2 3 0 0 0,0-1 0 0 0,-3-1 32 0 0,3 2-32 0 0,0 0 0 0 0,-2-1 32 0 0,-2-3-32 0 0,-2-2-32 0 0,3 4 0 0 0,5 4-32 0 0,5 5 64 0 0,0 8 0 0 0,1 6 0 0 0,2 5 32 0 0,3 1-32 0 0,2 0 0 0 0,-4 2 32 0 0,0-1 32 0 0,-4-7 0 0 0,-9-4 0 0 0,-6-6 0 0 0,-2-7 0 0 0,-7-1-32 0 0,-5-2-32 0 0,-5 1 32 0 0,-4 3 0 0 0,-3 4-96 0 0,3 8 64 0 0,1 7-32 0 0,4 8 0 0 0,0 6 32 0 0,4 3 0 0 0,3 2 0 0 0,4 1-32 0 0,3 1 32 0 0,2-1 0 0 0,0 0 0 0 0,2 0 32 0 0,0-1-32 0 0,-1 0 0 0 0,5 0 0 0 0,6 0 0 0 0,1-1 0 0 0,2-3 0 0 0,4-7 32 0 0,3-5 0 0 0,3-4-32 0 0,0-4 0 0 0,2-2 32 0 0,1 0-32 0 0,-1-1 32 0 0,1-5-32 0 0,-1-5 64 0 0,0-1-32 0 0,-4-3-32 0 0,-2-3 0 0 0,-4-3 32 0 0,-5-3-32 0 0,-4-1 0 0 0,-4 0 32 0 0,-2-2-32 0 0,-5 1 0 0 0,-3 8 0 0 0,1 12 0 0 0,0 12 0 0 0,3 8 0 0 0,4 3 0 0 0,4 2 0 0 0,0 3 0 0 0,-1 1 0 0 0,0 2 0 0 0,-2 1 0 0 0,-1-9 96 0 0,0-11-64 0 0,-1-11 0 0 0,0-9-64 0 0,0-7 32 0 0,0-4 0 0 0,-1-2 32 0 0,6-1 0 0 0,0 0 32 0 0,1 0-64 0 0,3 1 0 0 0,0 0-32 0 0,3 5 32 0 0,-1 2 0 0 0,-2 0-32 0 0,2 3 32 0 0,4 4-64 0 0,2 6 64 0 0,0 7-3328 0 0,-8 3 1472 0 0,-10 3 448 0 0,-5-1 1408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8652 2539 95 0 0,'0'4'416'0'0,"4"2"640"0"0,2-5-64 0 0,4-2-96 0 0,0-6-672 0 0,4-1-64 0 0,2 0 64 0 0,0-2-128 0 0,1 0-32 0 0,2 1 224 0 0,2 4 32 0 0,-2 5-64 0 0,-1 4-96 0 0,2 1 96 0 0,-3 4-160 0 0,0 0 32 0 0,-2 4 160 0 0,0-2-160 0 0,-3 3 32 0 0,2 3 192 0 0,-2 3-192 0 0,-3 3 128 0 0,-3 1-64 0 0,-3 2 0 0 0,-1 0-160 0 0,-2-9-992 0 0,-4-6 416 0 0,-3-11-1760 0 0,1-8-480 0 0,1-9 1696 0 0,2 0 1056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8678 2302 63 0 0,'5'-5'2144'0'0,"1"4"384"0"0,-1 6-1536 0 0,0 6-672 0 0,2 2-32 0 0,1 2-32 0 0,-1 4 32 0 0,-2 3-128 0 0,-2 1-96 0 0,-1 2 96 0 0,-2 1-64 0 0,1 1-32 0 0,-2-1-64 0 0,-3-4 32 0 0,-3-1-32 0 0,2-1 0 0 0,0 2 32 0 0,2 0 32 0 0,-4-2-32 0 0,0-1-32 0 0,1-8-5152 0 0,2-10 3008 0 0,1-6 2144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8969 2486 63 0 0,'0'5'5440'0'0,"0"5"-5248"0"0,0 6 0 0 0,0 4-96 0 0,5-1-32 0 0,1 1 0 0 0,-1 1 0 0 0,0 6-32 0 0,-2 2 0 0 0,-1 1 32 0 0,3 5 0 0 0,2 0 0 0 0,-2 3 0 0 0,4-1 0 0 0,0 3 0 0 0,-2-2-32 0 0,-2 2 0 0 0,-1-2 0 0 0,-2 2 0 0 0,3-2-32 0 0,1-2 32 0 0,-1 0-32 0 0,-1 0 32 0 0,-1-3-32 0 0,-1-2 32 0 0,-1-3-32 0 0,-1 0 128 0 0,-5-11 768 0 0,-1-12-864 0 0,0-11-32 0 0,2-9 0 0 0,0-6 0 0 0,-2-5 0 0 0,-1-1 0 0 0,1-1-32 0 0,1-1 32 0 0,2 2-32 0 0,2-1 32 0 0,0 2 0 0 0,1-1-32 0 0,0-3 32 0 0,0-2 0 0 0,0 1 0 0 0,1 1 0 0 0,-1 1 0 0 0,-4 1 0 0 0,-2 1 0 0 0,0 1 0 0 0,2 0-32 0 0,1 1 32 0 0,1-1 0 0 0,1 1 0 0 0,0-1 0 0 0,1 0 0 0 0,5 1 0 0 0,1-1 0 0 0,0 0 0 0 0,3 0 0 0 0,0 1 0 0 0,3 3 32 0 0,-1 2-64 0 0,3 4 0 0 0,3 5 0 0 0,2 4 32 0 0,4 4 0 0 0,-3 6 0 0 0,-1 3 0 0 0,-3 4 0 0 0,1 6 0 0 0,-4 4 0 0 0,1-2 0 0 0,-2 2 0 0 0,-3 0 32 0 0,1-2-32 0 0,-1 0 0 0 0,-1 1 0 0 0,-4 2 32 0 0,-1 2 32 0 0,-1 1-32 0 0,-6-4-32 0 0,-2 0 0 0 0,-5-4 0 0 0,-4-4 0 0 0,-4-5 0 0 0,-4-3-1088 0 0,3-7-928 0 0,4-7-1696 0 0,5-7 2657 0 0,5 0 1055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9393 2406 319 0 0,'0'-4'3360'0'0,"0"2"-2304"0"0,0 7-736 0 0,0 6-256 0 0,0 7 0 0 0,0 3-64 0 0,0 3 0 0 0,0 2 0 0 0,4 1 0 0 0,2 1 0 0 0,0-1 32 0 0,2-1-32 0 0,1 1 0 0 0,3-5 0 0 0,4-7 32 0 0,4-5 0 0 0,-3-8 0 0 0,2-6-32 0 0,1-6 32 0 0,2-5 0 0 0,-3-5-32 0 0,-1-4 0 0 0,-2-1 0 0 0,-5-2 0 0 0,-4 0 32 0 0,-3 0 64 0 0,-2 1 96 0 0,-2-1 64 0 0,-1 1 416 0 0,-4 4-128 0 0,-2 11-544 0 0,1 11 0 0 0,1 10 0 0 0,2 8 32 0 0,5 5-32 0 0,3 4 0 0 0,0 0 0 0 0,-1 1-64 0 0,4-4 32 0 0,0-3 32 0 0,3 1 0 0 0,5-5 0 0 0,-1 1 0 0 0,1-4 0 0 0,3-4 32 0 0,2-4 0 0 0,-2-7-32 0 0,-1-3 32 0 0,2-6 32 0 0,-3-6-32 0 0,1 1-64 0 0,-4-2 0 0 0,-4-3 32 0 0,-3-1 32 0 0,-3-3-32 0 0,-2-1 32 0 0,-2-1 32 0 0,-5 5 0 0 0,-2 9-32 0 0,5 7-32 0 0,3 9 0 0 0,1 8 0 0 0,0 7-32 0 0,0 4 32 0 0,0 2 0 0 0,3 2 0 0 0,2 1 0 0 0,-2-1 0 0 0,0 0 0 0 0,3-4 0 0 0,-1-11 192 0 0,0-12-160 0 0,-7-10-32 0 0,-2-8 0 0 0,-2-5 0 0 0,0-4 0 0 0,1 0 32 0 0,1-1-32 0 0,0 0 0 0 0,2 0 0 0 0,-1 1-32 0 0,1 1 0 0 0,1-1-32 0 0,3 6 64 0 0,6 5-64 0 0,6 6 64 0 0,5 5-64 0 0,2 3 64 0 0,3 6 32 0 0,0 2 0 0 0,-3 5-64 0 0,-6 5 96 0 0,-6 4 0 0 0,-5 3 64 0 0,-3 2-96 0 0,-3 1-32 0 0,0 1 0 0 0,-2 0 0 0 0,1-1 0 0 0,0 1-32 0 0,5-5 32 0 0,1-2 0 0 0,5-4 0 0 0,0-1 0 0 0,3-2 0 0 0,0 1 32 0 0,1-3-32 0 0,3-2 32 0 0,-1-8 0 0 0,0-3-32 0 0,-1-7 64 0 0,0-5-32 0 0,-2-5-32 0 0,-4-4 0 0 0,2-2 32 0 0,-1-2-32 0 0,-3 0 0 0 0,-2 0 32 0 0,-2 1 64 0 0,-6 3 0 0 0,-3 3 0 0 0,1-1 128 0 0,0 9-256 0 0,1 9 32 0 0,2 11 0 0 0,0 8 32 0 0,2 6-32 0 0,-1 3 0 0 0,2 2-32 0 0,3-4 32 0 0,2-1 0 0 0,0 0 0 0 0,-1 1 0 0 0,2-4 0 0 0,1-1 0 0 0,3-3 0 0 0,4-4 64 0 0,0-9-32 0 0,1-4-32 0 0,-1-6 0 0 0,0-3 0 0 0,-2-2 32 0 0,1-5-32 0 0,-1-3 32 0 0,-4-2-32 0 0,2-2 32 0 0,-2-1 0 0 0,-2 0 0 0 0,-2-1-32 0 0,-6 5 0 0 0,-4 1 0 0 0,0 1 0 0 0,1 7-160 0 0,5 11 160 0 0,2 9 0 0 0,1 9 32 0 0,0 6 0 0 0,-1 3-32 0 0,-1 2-32 0 0,-1 1 32 0 0,4 0 0 0 0,1-1-32 0 0,0 0 32 0 0,-2 0 0 0 0,3-1 0 0 0,1 0-32 0 0,-2 0 32 0 0,4 0 0 0 0,-1-1 0 0 0,-2 1 0 0 0,-2 0 32 0 0,3 0-32 0 0,0-1 0 0 0,-2 1 0 0 0,-1 0 64 0 0,-3 0 32 0 0,0 0 192 0 0,-6-5-96 0 0,-1-1 32 0 0,-1 0 352 0 0,-3-3 128 0 0,-1 0-256 0 0,-2-3 608 0 0,0 0-480 0 0,-1-1 64 0 0,-4-4 704 0 0,-3 1-736 0 0,-2-1 0 0 0,-3-2 288 0 0,0-2-416 0 0,-1-2-320 0 0,-1-2 0 0 0,1 0-96 0 0,4-6-1632 0 0,6-5-3520 0 0,6-6-320 0 0,4-5 3136 0 0,8-3-256 0 0,3 3 2528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10557 2376 0 0 0,'0'-4'2303'0'0,"0"-6"417"0"0,4-2-1568 0 0,2 7-736 0 0,0 7-256 0 0,-2 9-96 0 0,-1 6 32 0 0,-1 5-64 0 0,-1 3 0 0 0,0 2-64 0 0,3-4 32 0 0,2-2 0 0 0,-1 1 0 0 0,-1 0 0 0 0,-1 2 0 0 0,-1 0 64 0 0,-1 1-64 0 0,4 0 0 0 0,1 1 0 0 0,4 0 32 0 0,4-4 0 0 0,5-11 0 0 0,-2-11 32 0 0,2-6-64 0 0,-3-6 0 0 0,0-1 0 0 0,-2-3 32 0 0,-4-3 0 0 0,-4-2-32 0 0,2 1 32 0 0,0 1-32 0 0,-3-1 0 0 0,-1-2 0 0 0,-1-1-32 0 0,-2-1 0 0 0,0-2 160 0 0,-1 1 320 0 0,-1 7 448 0 0,1 13-896 0 0,0 10 96 0 0,-1 10-96 0 0,1 6 32 0 0,0 4-128 0 0,5 2 64 0 0,0 1 0 0 0,1 0 0 0 0,3 0 32 0 0,0-1 0 0 0,3-5 0 0 0,-1-1 0 0 0,3-5 0 0 0,-2-10 0 0 0,2-5 0 0 0,3-7-32 0 0,-2-8 32 0 0,2 0 32 0 0,-3-4-32 0 0,-3-1 0 0 0,0 1-64 0 0,-1 8 32 0 0,-3 11 0 0 0,3 5 32 0 0,-1 5-32 0 0,2 6 0 0 0,4 0 64 0 0,4-3 0 0 0,2-8-32 0 0,3-6 0 0 0,2-6 0 0 0,-4-8 32 0 0,-2 0-32 0 0,-3-3 0 0 0,-1-3 32 0 0,-3-2-32 0 0,1-2 0 0 0,-2-1 0 0 0,-3-1 32 0 0,1 4-32 0 0,-1 2 0 0 0,-2-1 0 0 0,-2-1 0 0 0,-7 0-32 0 0,-2-2 32 0 0,-1-1-32 0 0,0-1 32 0 0,-3 0 0 0 0,0 0-32 0 0,-3 5 32 0 0,0 1 0 0 0,-3-1 0 0 0,-2 4-64 0 0,0 9 64 0 0,-1 6 32 0 0,3 7-32 0 0,3 8-32 0 0,0 1 0 0 0,1 3 32 0 0,2 3-32 0 0,8 2 0 0 0,3 2 32 0 0,1 2 0 0 0,4-5-32 0 0,2 0 0 0 0,2-5-96 0 0,0-9-32 0 0,2-5 128 0 0,-1-8 32 0 0,1-3-32 0 0,-2-4 32 0 0,-2-5-32 0 0,-8 2-32 0 0,-4 7 32 0 0,-2 10 0 0 0,1 8 32 0 0,-1 9 0 0 0,2 4 0 0 0,0 3 0 0 0,1 2 0 0 0,1 1 0 0 0,-1 0 0 0 0,2-1 0 0 0,3-5 0 0 0,2-1 0 0 0,0 0 0 0 0,3 0 32 0 0,0 2-32 0 0,3 1 0 0 0,4-4 0 0 0,-1 0 0 0 0,1-5 32 0 0,-2 1-32 0 0,2-3 32 0 0,1-4 0 0 0,3-7 32 0 0,3-5-32 0 0,-4-5 0 0 0,1-3-32 0 0,0-2 32 0 0,-3-5-64 0 0,-8 2-6624 0 0,-11 3 5440 0 0,-5 4 1216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12563 1455 255 0 0,'5'0'2848'0'0,"-4"0"3616"0"0,-1 5-4960 0 0,-6 0-1312 0 0,-1 5 32 0 0,-4 1-160 0 0,0 2-32 0 0,-3-1 32 0 0,1 2-32 0 0,-1 3-32 0 0,1 4 32 0 0,3 1-32 0 0,-1 2 0 0 0,1 2 0 0 0,3 0 0 0 0,-3 0 32 0 0,2 5-32 0 0,1 1 32 0 0,-3 4-32 0 0,1 5 32 0 0,2 0 0 0 0,2 1-32 0 0,2 3 32 0 0,1-2-32 0 0,2 0 0 0 0,0 2 32 0 0,0 2-32 0 0,0 1 0 0 0,1 3 32 0 0,-1 0-32 0 0,0-4 0 0 0,0-1 0 0 0,5 0 0 0 0,1-3 0 0 0,-1 0 0 0 0,4-3 0 0 0,0-4 0 0 0,-1-3 0 0 0,2-4 0 0 0,-1-2 0 0 0,-1-1 0 0 0,1 0 0 0 0,1-1 0 0 0,1-5 0 0 0,0 0 0 0 0,2-1 0 0 0,-1 2 0 0 0,2 2-32 0 0,-1 1-736 0 0,0-4 224 0 0,-5-5-4544 0 0,-4-9 3584 0 0,-3-11-2272 0 0,-2-3 3776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12938 2130 95 0 0,'0'-5'896'0'0,"0"-5"704"0"0,0-6 160 0 0,0 5-1184 0 0,0 8-256 0 0,0 9-160 0 0,0 8-96 0 0,0 6 0 0 0,0 4-32 0 0,0 2 0 0 0,0 2 0 0 0,0-1 0 0 0,0 5-32 0 0,0 1 32 0 0,0 4-32 0 0,0-1 0 0 0,0-1 32 0 0,0-2-32 0 0,0 1 0 0 0,0 0 0 0 0,0-2 32 0 0,0-1-32 0 0,0-2 0 0 0,0-2 32 0 0,0-9 416 0 0,0-13-416 0 0,0-11-32 0 0,0-9 0 0 0,5-2 0 0 0,0-3 0 0 0,1-6 0 0 0,-2-4 0 0 0,0 0 0 0 0,-2 0-32 0 0,3 0 32 0 0,1 2 0 0 0,0 1 0 0 0,-2-4 0 0 0,-1-1 0 0 0,-1 0 0 0 0,-1 2 0 0 0,-1 1 0 0 0,0-3 0 0 0,0 0 0 0 0,-1 0 0 0 0,1 2 0 0 0,0 1 0 0 0,0 2 0 0 0,0 0 0 0 0,0 1 0 0 0,-5 0 0 0 0,-1 1-32 0 0,1-1 32 0 0,0 1-32 0 0,2-1 32 0 0,1 0 0 0 0,1 1 0 0 0,5 3 0 0 0,2 2 0 0 0,4 0-64 0 0,5-1 32 0 0,0-2 0 0 0,2 4 32 0 0,2 0 0 0 0,2 3 0 0 0,-2 1 0 0 0,0 2-32 0 0,1 3 32 0 0,-3 0-32 0 0,1 1 32 0 0,-4 6 0 0 0,1 4-32 0 0,2 2 32 0 0,2 5 0 0 0,-1 5 32 0 0,0 0 0 0 0,-3 3-32 0 0,0 3 32 0 0,-2 2-32 0 0,-3 3 0 0 0,-4 1 0 0 0,-2 1 0 0 0,-3 0 0 0 0,-1 0 32 0 0,0 0-32 0 0,-1 1 32 0 0,1-1 0 0 0,-5-5 64 0 0,-2 0-32 0 0,-3-1 320 0 0,-5-3-224 0 0,-4-5-128 0 0,-3-4-64 0 0,-2-3 0 0 0,2-8-1600 0 0,10-2-2336 0 0,7-6 2880 0 0,4 0 1088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13573 1692 223 0 0,'0'-4'1856'0'0,"-5"-6"-704"0"0,-1-6 96 0 0,1 4-832 0 0,0 9-320 0 0,2 9-32 0 0,5 8 0 0 0,3 6-32 0 0,0 4-32 0 0,0 3 32 0 0,-2 4-32 0 0,-1 3 32 0 0,0-1 0 0 0,-2 3-32 0 0,5 0 32 0 0,1-3 0 0 0,-1 3 0 0 0,-1 0 0 0 0,-1 2-32 0 0,-1-1 32 0 0,-1-3-32 0 0,-1-2 32 0 0,0-2-32 0 0,0-2 32 0 0,4-2-32 0 0,2 0 0 0 0,-1-1 32 0 0,0 1-32 0 0,-2-1 0 0 0,-6 0 32 0 0,-1-8 928 0 0,-2-12-960 0 0,6-11 0 0 0,3-8 0 0 0,0-7 0 0 0,0-5-32 0 0,4 4 32 0 0,1-1 0 0 0,-1 1 0 0 0,-2-1 0 0 0,-2-1 0 0 0,4-1 0 0 0,-1 0-32 0 0,0-1 32 0 0,3 0 0 0 0,0 0-32 0 0,2 5 0 0 0,5 5 0 0 0,3 6 32 0 0,-1 9 0 0 0,0 4 0 0 0,2 2 0 0 0,2 1 32 0 0,-3-7-32 0 0,0-1 0 0 0,-4-6 0 0 0,1-1 0 0 0,-3-4 0 0 0,-4-4 0 0 0,-3-3 0 0 0,-2-3 0 0 0,-3-2-32 0 0,-1 0 32 0 0,0-2 0 0 0,-1 1 0 0 0,0-1 0 0 0,1 1 0 0 0,-1-1 0 0 0,1 1 0 0 0,-4 5 0 0 0,-2 1 0 0 0,0 8-96 0 0,2 11 96 0 0,1 10 0 0 0,1 8 0 0 0,1 5 32 0 0,0 4-32 0 0,1 1 0 0 0,0 5 32 0 0,1 2-32 0 0,-1-1 32 0 0,0-1 0 0 0,0 2 0 0 0,0 0 32 0 0,0-2 0 0 0,0 3 32 0 0,0 0 0 0 0,0-2 32 0 0,0 3 0 0 0,0-1 0 0 0,0-2-32 0 0,0-2 32 0 0,0-2-32 0 0,0-2-32 0 0,0 0-32 0 0,0-1 0 0 0,0-1 0 0 0,0 1 32 0 0,0-1-32 0 0,0 1 64 0 0,0-10 0 0 0,0-10-928 0 0,-4-8 320 0 0,-2-7-96 0 0,1-6-992 0 0,0-6-576 0 0,2-3 704 0 0,1-2 960 0 0,1 3 512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10285 6453 0 0 0,'4'0'2879'0'0,"2"4"-2335"0"0,4 6-192 0 0,0 6-192 0 0,-1 4 64 0 0,-2 4-64 0 0,1-3-64 0 0,0 0 64 0 0,-1-9 480 0 0,-2-10-288 0 0,-2-10-192 0 0,-2-8 32 0 0,0-6 32 0 0,-5-3 96 0 0,-3-2-128 0 0,-3 4-32 0 0,-1 1-64 0 0,-2 4-32 0 0,0 1 0 0 0,-1 4 0 0 0,1-1-32 0 0,0 2 32 0 0,-4 3-32 0 0,2-1 0 0 0,-2 1 0 0 0,-1 2 192 0 0,1 7-224 0 0,0 3 0 0 0,3 5-32 0 0,-1 7 0 0 0,2 4 32 0 0,4 3-32 0 0,-2 3 32 0 0,2 2 0 0 0,2-1 0 0 0,-3 1-32 0 0,2 0 0 0 0,1 4 32 0 0,2 1-32 0 0,2 0 32 0 0,-3-2 0 0 0,0-1 0 0 0,0-1 32 0 0,2-1-32 0 0,1-1 32 0 0,1 0 0 0 0,2 0-32 0 0,-1-1 0 0 0,2 5 0 0 0,-1 2 32 0 0,0-1-32 0 0,0-2 32 0 0,0 0-32 0 0,1-1 0 0 0,-1-1 32 0 0,0 3-32 0 0,0 2 0 0 0,0-1 0 0 0,4-1 32 0 0,2-1-32 0 0,-1 3 0 0 0,0 1 0 0 0,3-2 0 0 0,-1 0 0 0 0,0-3 0 0 0,2 0 0 0 0,0-2 0 0 0,-1 1 0 0 0,1-2 0 0 0,5 1 0 0 0,4-1 0 0 0,3 1 32 0 0,2-5 0 0 0,2-5 32 0 0,1-7-64 0 0,1-3 0 0 0,-1-4 32 0 0,0-1 0 0 0,-4-6 0 0 0,-2-2 0 0 0,1 0 32 0 0,-4-3 0 0 0,0 0 32 0 0,-3-2-32 0 0,0 0 96 0 0,-2-1-96 0 0,2 0-32 0 0,-3-1 0 0 0,-2-2 0 0 0,2 0-32 0 0,-2 0-160 0 0,-2-3-4416 0 0,-2 3 4576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14102 1851 223 0 0,'0'-5'416'0'0,"5"-1"1408"0"0,0-3-1248 0 0,1 3 1824 0 0,-1 7-2400 0 0,-2 8 32 0 0,-1 7-32 0 0,-1 5 32 0 0,-1 4-32 0 0,0 1 32 0 0,0 1 0 0 0,0 5-32 0 0,0 1 32 0 0,-1 0 32 0 0,1-2 0 0 0,0 2 32 0 0,0 1-32 0 0,-4-1 32 0 0,-2-3 0 0 0,0-1-64 0 0,2-1 32 0 0,1-1-32 0 0,1-2 32 0 0,1 1 0 0 0,0 0 64 0 0,1-10 608 0 0,5-6-736 0 0,1-10 0 0 0,0-10-32 0 0,-2-6 0 0 0,4-6 32 0 0,0-4 0 0 0,-1-1-32 0 0,2 0 32 0 0,0-1 32 0 0,-2 1-32 0 0,3 0 32 0 0,-1 0-32 0 0,3 1-32 0 0,-1-4 32 0 0,2-2-32 0 0,-1 1 0 0 0,2 0 0 0 0,-2 2 32 0 0,2 2 0 0 0,-1 0 0 0 0,0 1-32 0 0,0 0 32 0 0,0 0-32 0 0,-1 1-160 0 0,-2 8-448 0 0,-8 7 288 0 0,-4 10 224 0 0,-2 10-192 0 0,-5 2 160 0 0,0 4 0 0 0,-3 4 32 0 0,-5 2-192 0 0,-3 3 96 0 0,2 0 160 0 0,-1-3 0 0 0,4-1 32 0 0,-2 0 0 0 0,4 1 0 0 0,-1-3 32 0 0,2-1 0 0 0,3 1 64 0 0,7-2 96 0 0,9-5 288 0 0,7-4 64 0 0,6-3-256 0 0,4-3-64 0 0,2-1 128 0 0,-4 3-192 0 0,0 1 32 0 0,0 4 96 0 0,-4 5-96 0 0,-1 0-32 0 0,-2 2 32 0 0,-5 3-64 0 0,1-2 32 0 0,-2 0 32 0 0,-2 2 0 0 0,2 2 0 0 0,0 2 0 0 0,-2 2 192 0 0,-3 0-32 0 0,-1 1 64 0 0,-1 0-32 0 0,-6-4-32 0 0,-2-2-224 0 0,-4-4-32 0 0,-1-9-2112 0 0,2-10 64 0 0,2-9-768 0 0,3-7 800 0 0,1 0 1952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14579 2090 63 0 0,'4'5'416'0'0,"6"0"3360"0"0,6 1-3232 0 0,4-2 32 0 0,4 0-96 0 0,1-2 0 0 0,2-1-224 0 0,0-1 192 0 0,0 0-224 0 0,-1 0-64 0 0,1 0 128 0 0,-1-1-192 0 0,0 1-64 0 0,0 0 32 0 0,0 0 0 0 0,0 0 0 0 0,-1 0-32 0 0,1 0 32 0 0,-4 4-96 0 0,-11 2-1568 0 0,-12-5-3392 0 0,-4-2 4992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15637 2193 287 0 0,'4'0'5152'0'0,"2"5"-4800"0"0,0 5-352 0 0,-2 6 0 0 0,-1 4 0 0 0,-1 4 32 0 0,-1 1-32 0 0,0 2 0 0 0,-1-1 0 0 0,4-3 0 0 0,2-2 32 0 0,-1 0-32 0 0,-1 1 32 0 0,-1 1-32 0 0,-1 0 0 0 0,-1 2 0 0 0,0 1-32 0 0,-1-1 64 0 0,-1-7 1344 0 0,1-13-1280 0 0,0-10-96 0 0,0-10 0 0 0,0-6 0 0 0,0-4 0 0 0,-1-2 32 0 0,1-1-32 0 0,0 0 0 0 0,0 0 0 0 0,0 1 0 0 0,0 0 0 0 0,0 1 0 0 0,0 0-32 0 0,1 0 32 0 0,3 5-32 0 0,2 1 32 0 0,-1 0 0 0 0,4 3-32 0 0,0 0 32 0 0,3 3 0 0 0,4 0-32 0 0,3 1 0 0 0,-1 0 32 0 0,1 1-32 0 0,1 3 64 0 0,2 3-32 0 0,1 3 0 0 0,1 5-32 0 0,-3 8 32 0 0,-1 2-32 0 0,-3 3 64 0 0,-6 3-32 0 0,-4 4 0 0 0,-3 1 32 0 0,-3 3-32 0 0,-1 0 32 0 0,0 0-32 0 0,3-4 0 0 0,2-1 0 0 0,0 0 0 0 0,-1 0 32 0 0,-1 2-32 0 0,-1 1 0 0 0,-1 1 0 0 0,4 0 0 0 0,0 1-32 0 0,1 0 32 0 0,3-4 0 0 0,-1-2-32 0 0,4-4 32 0 0,4-5 64 0 0,3-4-64 0 0,-1-8 0 0 0,0-3 0 0 0,-2-6 32 0 0,0-1-32 0 0,-3-4 0 0 0,-3-2 0 0 0,-3-4 32 0 0,1 2-32 0 0,-1 0 0 0 0,-1-1 0 0 0,-2-2 0 0 0,-6 3-64 0 0,-2 9-32 0 0,3 7 96 0 0,2 7 0 0 0,1 8 0 0 0,0 7-32 0 0,5 3 32 0 0,0 4 0 0 0,4-4 0 0 0,-1 0 0 0 0,4-5 0 0 0,-2 0 0 0 0,2-3 0 0 0,-1 0 0 0 0,1-2 32 0 0,3-4-32 0 0,3-2 32 0 0,2-7-32 0 0,2-8 32 0 0,1-2-32 0 0,-3-4 32 0 0,-2-3-32 0 0,-3-4 32 0 0,-6-1 0 0 0,-8 2-32 0 0,-5 0 32 0 0,-2 0-32 0 0,-5 4 0 0 0,-1-1 0 0 0,-2 4 0 0 0,-1-1 0 0 0,-1-2 32 0 0,-3-2 64 0 0,-3-3 32 0 0,-3 3-32 0 0,-1 4 0 0 0,3 1-64 0 0,0 2-32 0 0,0 8 0 0 0,4 9-32 0 0,0 8-96 0 0,2 6-64 0 0,5 4-672 0 0,4 3 160 0 0,2 1-320 0 0,2 1-288 0 0,2-1 96 0 0,1 1-480 0 0,4-2 1152 0 0,2-4 544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16616 2401 127 0 0,'0'4'3392'0'0,"0"7"-3328"0"0,4 0-32 0 0,2 3-32 0 0,0 4 0 0 0,-2 3 32 0 0,4-2-32 0 0,0 0 0 0 0,3-3 32 0 0,4-4 32 0 0,4-5-32 0 0,-2-7 0 0 0,2-4 0 0 0,-4-5-32 0 0,1-2 0 0 0,-2-3 32 0 0,0-4 32 0 0,-2-3 0 0 0,-2-2 0 0 0,0-2 32 0 0,-1 0 192 0 0,-1-2-160 0 0,-4 1 192 0 0,-1-1-192 0 0,-1 1 160 0 0,-6 0-160 0 0,-2 0 96 0 0,0 0 64 0 0,-3 4-192 0 0,-1 2 0 0 0,-2 0 128 0 0,0 8-256 0 0,7 5 32 0 0,5 9-32 0 0,1 8 64 0 0,1 7 0 0 0,1 5-32 0 0,-1 3 32 0 0,-1 2-32 0 0,0 0 0 0 0,4 1 0 0 0,1-1-64 0 0,0 0 32 0 0,3-1 32 0 0,0 1 0 0 0,2-1 0 0 0,1-1-32 0 0,1-3 32 0 0,-1-2 32 0 0,2-4-32 0 0,3-5 32 0 0,-1-9 0 0 0,0-4 0 0 0,-2-7-32 0 0,-3-6 32 0 0,0 0-32 0 0,-1-2 32 0 0,-2-3-32 0 0,-3-2 0 0 0,-2-2 32 0 0,-2-1-32 0 0,-1-1 0 0 0,0 0 0 0 0,0 0 0 0 0,-1-1 96 0 0,1 1 160 0 0,-1 0 32 0 0,1 9-352 0 0,0 11 32 0 0,0 12 0 0 0,0 9 32 0 0,0 6 32 0 0,0 4-32 0 0,0 2 0 0 0,0 1 0 0 0,0 0-32 0 0,4-4 64 0 0,2-3-32 0 0,0 0 0 0 0,-2 1 0 0 0,4-3 0 0 0,0-1 0 0 0,3-4-32 0 0,4-3 32 0 0,4-4 32 0 0,3-4-32 0 0,-2-6 0 0 0,0-2 0 0 0,0-1 0 0 0,-2-4 32 0 0,0 0 0 0 0,-4-3 0 0 0,-3-3-32 0 0,-5-3 32 0 0,-2-4-32 0 0,-2-1 0 0 0,-2-2 0 0 0,-1 0 0 0 0,1-1 0 0 0,-1 1 0 0 0,0-1-32 0 0,-4 6 32 0 0,-1 0 0 0 0,-4 5-64 0 0,0 10 0 0 0,1 9 64 0 0,2 9 0 0 0,3 7 0 0 0,2 5 0 0 0,1 2 0 0 0,1 1 0 0 0,4 1 0 0 0,3 0 0 0 0,-1-1 32 0 0,-2 0-32 0 0,4-5 0 0 0,0-2 0 0 0,3-4 0 0 0,5 0 32 0 0,3-4 0 0 0,-2-7 0 0 0,2-5 0 0 0,1-7 0 0 0,-3-7 0 0 0,1 0-32 0 0,-4-3 0 0 0,-3-3 0 0 0,-4-2 32 0 0,-3 7-192 0 0,2 6 160 0 0,0 9 0 0 0,-1 9 0 0 0,-1 7 0 0 0,3 1 0 0 0,0 2 0 0 0,3-2 32 0 0,5-5 0 0 0,4-3-32 0 0,3-4 0 0 0,2-7 64 0 0,2-3-32 0 0,-4-5-32 0 0,-1-6 32 0 0,-5-4-32 0 0,-4-3 0 0 0,-5-2 32 0 0,2 4-32 0 0,-2 0 0 0 0,-1-1 0 0 0,-7 0 32 0 0,-3-1-32 0 0,0-2 0 0 0,0 0-32 0 0,-4 4 32 0 0,0 1 0 0 0,1 0-32 0 0,-3 3 0 0 0,5 9-64 0 0,4 10 64 0 0,1 9 32 0 0,1 7 32 0 0,0 5-32 0 0,1 3 0 0 0,-1 1 0 0 0,-1 1 0 0 0,5 0 0 0 0,1-1 0 0 0,0 0 0 0 0,3 0 0 0 0,4-6 32 0 0,5-5 32 0 0,3-6-64 0 0,3-9 0 0 0,-3-9 32 0 0,-1-3-32 0 0,-3-4 32 0 0,-5-4-32 0 0,-4-3 0 0 0,-4-3 0 0 0,-3 0 0 0 0,0-2 0 0 0,-2 1 0 0 0,0-1 32 0 0,0 1-32 0 0,0 8-192 0 0,1 13 224 0 0,0 10-32 0 0,-1 10 0 0 0,1 6 0 0 0,0 4 0 0 0,0 2 0 0 0,0 1 0 0 0,0 1 32 0 0,5-2-32 0 0,1 0 0 0 0,4 0 0 0 0,0 0 0 0 0,3-6 0 0 0,4-1 32 0 0,3-4 32 0 0,-2-9-32 0 0,1-7-128 0 0,-3-6-288 0 0,-5-7-2304 0 0,-8-2 1536 0 0,-4-2-704 0 0,-3 1 1856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18018 2271 351 0 0,'0'4'448'0'0,"4"2"1120"0"0,7-1-96 0 0,4 0-352 0 0,1-6-800 0 0,2-3-64 0 0,-3-5-64 0 0,-3-5-64 0 0,-4-5-64 0 0,-3-4-32 0 0,-3-2-32 0 0,-1-1 0 0 0,-6 4 0 0 0,-1 1 0 0 0,-1 0-32 0 0,-2 3 32 0 0,-1 10-64 0 0,-2 5 32 0 0,0 8 32 0 0,3 8 0 0 0,-2 1 0 0 0,1 3 0 0 0,3 3 0 0 0,1 2 0 0 0,3 3 0 0 0,1 0 0 0 0,2 1-32 0 0,0 0 32 0 0,0 1 32 0 0,1-1-32 0 0,4 0 0 0 0,5 0 0 0 0,6 0 0 0 0,5-4 0 0 0,2-7 32 0 0,3-5-32 0 0,0-4 32 0 0,1-8-32 0 0,0-4 0 0 0,-5-4 0 0 0,-1-6-32 0 0,-5-4 32 0 0,0 1-32 0 0,-3-1 32 0 0,-4 0 0 0 0,-3-3 0 0 0,-3 0 0 0 0,-6-2 0 0 0,-3 8-32 0 0,0 12 32 0 0,1 11 0 0 0,1 8 0 0 0,1 7 0 0 0,6-1 0 0 0,2 6 0 0 0,1 2 0 0 0,-2 1 0 0 0,0 0 0 0 0,-2 4 0 0 0,4 0 0 0 0,0 4 0 0 0,0 0 32 0 0,-2 2 0 0 0,-1 4 0 0 0,-1-2 32 0 0,-1 2 32 0 0,3-3 0 0 0,2 1-32 0 0,0 2 0 0 0,-2-1 0 0 0,-1-5 0 0 0,-2 2-64 0 0,0-3 32 0 0,0-2 0 0 0,-1-3 0 0 0,0-2 0 0 0,-5-6-32 0 0,-1-3 0 0 0,0-9 128 0 0,-3-10-128 0 0,0-11 0 0 0,1-7 0 0 0,7-6 0 0 0,3-2 0 0 0,2-3 0 0 0,0 0 0 0 0,-1 0 0 0 0,-1 1 0 0 0,-1 0 0 0 0,0 1 0 0 0,-1-1 0 0 0,1 1 0 0 0,-2 1 0 0 0,1-6 0 0 0,0 0 0 0 0,0 0 0 0 0,0-4 0 0 0,0 0-32 0 0,0-3 32 0 0,0 1 0 0 0,0-2 0 0 0,0 1-32 0 0,0-2 32 0 0,4 2 0 0 0,2 2 0 0 0,0 4-32 0 0,-2 2 32 0 0,-1 3 0 0 0,-1 0 0 0 0,-1 2-32 0 0,0-1 32 0 0,3 5 0 0 0,2 2 0 0 0,4 4 0 0 0,0-1 0 0 0,3 4 0 0 0,3-2 0 0 0,4 3 0 0 0,3 2 0 0 0,-3-1 0 0 0,0 1 0 0 0,0 2 0 0 0,2 6 0 0 0,-3 8 0 0 0,-5 8 32 0 0,-4 5-32 0 0,0 3 32 0 0,-2 3-32 0 0,-2 1 0 0 0,-2 0 32 0 0,-6 1-32 0 0,-3-2 0 0 0,0 1 32 0 0,0-1 64 0 0,2 1 64 0 0,-4-6-64 0 0,0-1 0 0 0,-4 0 64 0 0,-4-3-64 0 0,1 0-96 0 0,-3-3 0 0 0,3 0 32 0 0,-1-2-32 0 0,-3-3-64 0 0,2-7-3744 0 0,4-9 1856 0 0,4-7 672 0 0,3-2 1280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18782 2248 351 0 0,'-5'0'1216'0'0,"-1"-5"1600"0"0,-4-1-1760 0 0,0-4-704 0 0,-3 0 1824 0 0,-4 1-2080 0 0,2 7-96 0 0,2 8 0 0 0,0 8-32 0 0,2 5 32 0 0,2 4 0 0 0,4 3 0 0 0,-3 1 0 0 0,1 0 32 0 0,1 0-32 0 0,2 0-32 0 0,6-4 32 0 0,2-3 0 0 0,6 1 0 0 0,4-4 32 0 0,5-5-32 0 0,4-4 32 0 0,2-8-32 0 0,-3-8 0 0 0,-2-3 0 0 0,2-4 0 0 0,-4-4 32 0 0,-1-3-32 0 0,-3-2 0 0 0,-3-1 0 0 0,-5-2 0 0 0,-2 1 32 0 0,-7-1-32 0 0,-3 1 0 0 0,0 8-64 0 0,1 13 32 0 0,1 10 32 0 0,1 10 32 0 0,2 6-64 0 0,0 4 32 0 0,5-2 0 0 0,2-1-32 0 0,0 1 32 0 0,-1 0 0 0 0,3-3 0 0 0,0-2 32 0 0,3-2 0 0 0,0-10 0 0 0,2-5-32 0 0,-1-7 0 0 0,2-3 0 0 0,-2-4 0 0 0,2-4 0 0 0,-1-4 0 0 0,1-3 0 0 0,-2-1 0 0 0,2-1 0 0 0,-2-1 32 0 0,2 1-32 0 0,-2-1-64 0 0,1 5 64 0 0,4 6-64 0 0,2 6 32 0 0,3 4 0 0 0,2 4 0 0 0,-3 6 32 0 0,-1 3 0 0 0,1 4 0 0 0,1 0 0 0 0,1 3 0 0 0,-3 4-32 0 0,-1-2 32 0 0,-3 1 0 0 0,-5 2 32 0 0,-4 2 32 0 0,-3 2-64 0 0,-7 2 32 0 0,-3 0 0 0 0,-4 1-32 0 0,-1 0 0 0 0,-3-4 0 0 0,1-2 32 0 0,-2 1-32 0 0,2 0 32 0 0,-1 2-32 0 0,-3 1 32 0 0,1 1 0 0 0,4-9 0 0 0,8-6-32 0 0,9-5-96 0 0,4-8 96 0 0,5-4-32 0 0,4 0 0 0 0,-1 6 32 0 0,1 2 0 0 0,-2 6-32 0 0,0 1 32 0 0,-2 4 0 0 0,-4 5 0 0 0,1 3 0 0 0,-2 3 0 0 0,-2 2 0 0 0,-2 1 32 0 0,-2 0 0 0 0,-2 1-64 0 0,0-1 32 0 0,-6 1 0 0 0,-1-1 0 0 0,-5 0 160 0 0,-4 0 288 0 0,-4 0 256 0 0,-4-5 160 0 0,3-1-512 0 0,0-4-32 0 0,-1-5 96 0 0,-1-4-288 0 0,3 1-64 0 0,0-1-32 0 0,-1-1 0 0 0,-1-3-64 0 0,3-5 0 0 0,0-2-32 0 0,-2-2-800 0 0,4-3 256 0 0,3-4-2272 0 0,5-5-32 0 0,3-4 1504 0 0,7-2-512 0 0,3-2 1312 0 0,1 4 608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19655 2143 287 0 0,'-4'0'3520'0'0,"-6"0"-2336"0"0,-2 5-544 0 0,-2 0-544 0 0,-4 5 96 0 0,1 5-96 0 0,0 4-96 0 0,2 3 32 0 0,4 3-64 0 0,3 1 32 0 0,4 0-32 0 0,2 1 32 0 0,2 0-32 0 0,4-5 64 0 0,3-2-32 0 0,4-4 0 0 0,4-4 0 0 0,0-10 0 0 0,2-4 0 0 0,2-2 0 0 0,-2-5 0 0 0,1-6 0 0 0,1-3 0 0 0,-2-5 32 0 0,-5-1-32 0 0,1 2 0 0 0,-2 1 0 0 0,-3 0 0 0 0,-3-1 0 0 0,-2-1 32 0 0,-2 7 0 0 0,-5 7-64 0 0,-2 9 0 0 0,0 9 0 0 0,1 8 64 0 0,1 4 32 0 0,2 4-64 0 0,0 2 32 0 0,2 1-64 0 0,4-5 32 0 0,2-1-32 0 0,4-1 32 0 0,5-3 0 0 0,4-1 0 0 0,4-3 0 0 0,1-4 0 0 0,2-8-32 0 0,1-4-256 0 0,-5-7-320 0 0,-5-6-2240 0 0,-7-4 896 0 0,-4 0 1952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20161 1376 0 0 0,'5'0'3295'0'0,"5"0"-1855"0"0,1 4-960 0 0,4 2-256 0 0,3 4 320 0 0,-2 5-288 0 0,2-1 0 0 0,-3 3 32 0 0,0 2 64 0 0,3 2 0 0 0,-3 7 64 0 0,2 2 96 0 0,-3 2 64 0 0,1 3 128 0 0,2 4 96 0 0,-2 1 128 0 0,1 2 64 0 0,-2 2-32 0 0,1 3 32 0 0,-3 2-64 0 0,-2 2-96 0 0,-4 5-192 0 0,2 1-32 0 0,0 1-32 0 0,-2-1-64 0 0,-2-2-32 0 0,-6-1-64 0 0,-2-1 32 0 0,-1-1-32 0 0,0 4-32 0 0,-3-3-32 0 0,-4-2-32 0 0,-1-1 0 0 0,-2 0-96 0 0,1-4 0 0 0,-1-1-96 0 0,-3-4-32 0 0,3-5-64 0 0,-2-3 0 0 0,3-4-32 0 0,-1-2 0 0 0,-3-1 32 0 0,3-1-160 0 0,-1-4-160 0 0,2-11-1184 0 0,-1-6-1696 0 0,2-9 960 0 0,4-8-2976 0 0,3-6-480 0 0,2-4 3808 0 0,7-2-128 0 0,2 2 1984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1535 7488 63 0 0,'4'0'352'0'0,"6"0"1696"0"0,2 4-576 0 0,2 2-800 0 0,4-1-704 0 0,3 0 0 0 0,2-2 32 0 0,2-1-32 0 0,1-1 32 0 0,0 0 0 0 0,1-1 0 0 0,-1-1 32 0 0,1 1-32 0 0,-1 0 0 0 0,0 4-32 0 0,0 2 0 0 0,0-1 32 0 0,-1 0 0 0 0,1-2 0 0 0,0-1 0 0 0,0-1 0 0 0,0-1 0 0 0,-1 0 0 0 0,1 0-32 0 0,0 0 32 0 0,0 0 0 0 0,0 0 0 0 0,-1-1 0 0 0,1 1 32 0 0,0 0-32 0 0,0 0 32 0 0,0 0-32 0 0,-1 0 0 0 0,1 0 0 0 0,0 5 0 0 0,0 1 0 0 0,0-1 0 0 0,0 0 32 0 0,-1-2 0 0 0,-3 3-32 0 0,-2 1 0 0 0,0-1 32 0 0,1-1-32 0 0,2-2 32 0 0,1-2 32 0 0,1 0-32 0 0,0-1 64 0 0,1 0-32 0 0,0 0-32 0 0,0-5-32 0 0,0-1 0 0 0,0 0 32 0 0,0 2-32 0 0,0 0 0 0 0,0 2 32 0 0,-1 1-32 0 0,1 1 0 0 0,0 0 32 0 0,0 0-32 0 0,0 0 0 0 0,-1 1 0 0 0,1-1 0 0 0,0 0 0 0 0,0 0 0 0 0,0 0 0 0 0,0 0 0 0 0,-1 0 0 0 0,1 0 0 0 0,0 0 0 0 0,0 0 32 0 0,0 0-32 0 0,-1 5 0 0 0,1 0 0 0 0,0 1 0 0 0,0-6 0 0 0,0-3 0 0 0,-1 0 0 0 0,1-1 0 0 0,0 2 0 0 0,0 0 0 0 0,0 0 0 0 0,0 2 0 0 0,-1-1 0 0 0,1 1 0 0 0,0 1 0 0 0,0-1 32 0 0,0 0-32 0 0,-1 0 0 0 0,1 0 0 0 0,0 0 0 0 0,0 0 0 0 0,0 0 0 0 0,-1 0 0 0 0,1 0 0 0 0,0 0-32 0 0,0 0 32 0 0,0 0 0 0 0,0 0 0 0 0,-1 0 0 0 0,1 0 0 0 0,0 0 0 0 0,0 0 0 0 0,0 0 0 0 0,-1 0 0 0 0,1 0 0 0 0,0 0-32 0 0,0 0 32 0 0,0 0 0 0 0,-1 0 0 0 0,1 5-32 0 0,0 0 32 0 0,0 1 0 0 0,0-2 0 0 0,0 4 0 0 0,-1 0 0 0 0,1-2 0 0 0,0-1 0 0 0,0-1 0 0 0,0-3 0 0 0,-1 0 0 0 0,1-1-32 0 0,0 0 32 0 0,0 0 0 0 0,4-1-32 0 0,2 1 32 0 0,-1 0 0 0 0,-1 0 0 0 0,-1 0-32 0 0,-1 0 32 0 0,-1 0 0 0 0,-1 0 0 0 0,0 0-32 0 0,0 0 32 0 0,-1 0 0 0 0,1 0-32 0 0,-1 0 32 0 0,1 0-32 0 0,0 0 32 0 0,0 0 0 0 0,-1 0 0 0 0,1 4 0 0 0,4 2 0 0 0,2 0 32 0 0,0-2-32 0 0,-2-1 0 0 0,-1-1 32 0 0,-1-1 0 0 0,3 0-32 0 0,1-1 0 0 0,-1 0 32 0 0,-1-1-32 0 0,-1 1 0 0 0,3 0 0 0 0,1 0 32 0 0,-2 0-32 0 0,0 0 0 0 0,-3 0 0 0 0,0 0 0 0 0,-2 0 0 0 0,5 0 0 0 0,0 0 32 0 0,1 0-32 0 0,-2 0 0 0 0,-2 0 0 0 0,0 0 32 0 0,-1 0-32 0 0,3 0 0 0 0,2 0 0 0 0,-1 0 0 0 0,-1 0 32 0 0,3 0-32 0 0,1 0 0 0 0,-2 0 0 0 0,3 0 0 0 0,0 0 0 0 0,2 0 0 0 0,5 0 0 0 0,-2 0 0 0 0,2 0 0 0 0,-2 0 0 0 0,1 0 0 0 0,3 0 0 0 0,2 0 0 0 0,-3 0 0 0 0,1 0-32 0 0,2 0 0 0 0,1 0 32 0 0,-3 0 0 0 0,1 0 0 0 0,0 0 0 0 0,-2 0 0 0 0,0 0 32 0 0,1 0-32 0 0,-2 0 0 0 0,1 0 0 0 0,1 0-32 0 0,-2 0 32 0 0,0-5 32 0 0,3-1-32 0 0,-3 1 0 0 0,0 0-32 0 0,-2 2 32 0 0,1 1 0 0 0,-3 1 0 0 0,2 1-32 0 0,2 0 32 0 0,-1 0-32 0 0,1 0 32 0 0,-2 0-32 0 0,0 0 0 0 0,-1 1 32 0 0,1-1-32 0 0,2-5 32 0 0,-1 0-32 0 0,1-1 32 0 0,-2 2 0 0 0,0 0 0 0 0,-1 2 0 0 0,1 1 0 0 0,2 1 32 0 0,-1 0-32 0 0,1 0 32 0 0,-2 0-32 0 0,0 0 32 0 0,3 1-32 0 0,-2-1 32 0 0,1 0-32 0 0,3 0 32 0 0,1 0-32 0 0,-2 0 0 0 0,0-4 32 0 0,2-2-32 0 0,1 0 0 0 0,-2 2 0 0 0,-1 0 32 0 0,1 2-64 0 0,2 1 32 0 0,2 1 0 0 0,1-4 0 0 0,1-2 32 0 0,0 1-64 0 0,1 0 64 0 0,4 2-32 0 0,2 2 0 0 0,0 0 0 0 0,-2-4 0 0 0,-1-1 0 0 0,-1 1 0 0 0,-2 0 0 0 0,0 2 0 0 0,0 2 0 0 0,-1 0 0 0 0,-4 0 0 0 0,-1 1 0 0 0,0 1 0 0 0,1-1 0 0 0,-3 0-32 0 0,0 0 32 0 0,0 0 0 0 0,3 0 0 0 0,-3 1 0 0 0,0-1 0 0 0,2 0-32 0 0,1 0 32 0 0,-3 0 0 0 0,0 0 0 0 0,1 0 0 0 0,2-1-32 0 0,2 1 32 0 0,1 0-32 0 0,-4 0 32 0 0,0 0-32 0 0,0 0 32 0 0,2 0-32 0 0,0 0 0 0 0,2 0 32 0 0,6 0 0 0 0,1 0-32 0 0,0 0 32 0 0,-1 0 32 0 0,-1 0-32 0 0,4-4 32 0 0,-1-2-32 0 0,0 1 32 0 0,3 0 0 0 0,-1 2-32 0 0,-1 1 32 0 0,2 1-32 0 0,0 1 0 0 0,-2 0 0 0 0,3 0 32 0 0,-2 0-32 0 0,4 0 0 0 0,-2 0 0 0 0,-1 1 32 0 0,1 3-32 0 0,-1 2 0 0 0,-2 0 0 0 0,3-2 32 0 0,3-1-32 0 0,-1-1 0 0 0,-1-1 0 0 0,0 0 0 0 0,-1-1 0 0 0,3-1 0 0 0,-2 1-32 0 0,-3 0 32 0 0,2 0 0 0 0,-1 0 0 0 0,-2 0 0 0 0,-2-1 0 0 0,2 1 0 0 0,0 0-32 0 0,-1 0 32 0 0,2 0-32 0 0,0 0 32 0 0,-1 0-32 0 0,-2 0 32 0 0,-2-4-32 0 0,3-2 32 0 0,0 1-32 0 0,-1 0 0 0 0,-1 2 32 0 0,-2 1-32 0 0,0 5 32 0 0,-2 3 0 0 0,4-1 0 0 0,2 0 0 0 0,-2-2 0 0 0,0 0 32 0 0,-1-2-32 0 0,-2-1 0 0 0,0 1 32 0 0,-1-2-32 0 0,-1 1 0 0 0,1 0 32 0 0,-1 0-32 0 0,1 0 32 0 0,-1 0 0 0 0,1-1-32 0 0,4 1 32 0 0,1 0 0 0 0,0 0-32 0 0,4 0 0 0 0,-1 0 0 0 0,4 0 32 0 0,-1 0-32 0 0,2 0 32 0 0,-1 0-32 0 0,2 0 0 0 0,-2 0 32 0 0,1 0-32 0 0,-1 0 0 0 0,2 0 0 0 0,-2 0 0 0 0,1 0 32 0 0,-1 0-64 0 0,1 0 0 0 0,-1 0 32 0 0,1 0 0 0 0,-1 0 0 0 0,1 0-32 0 0,-1 0 64 0 0,1 0-32 0 0,3 0 0 0 0,-1 0-32 0 0,1 0 32 0 0,2 0 0 0 0,-2 0 0 0 0,1 0-32 0 0,1 0 32 0 0,3 0 0 0 0,1 0 0 0 0,-3 0 32 0 0,0 0-32 0 0,-3 0 32 0 0,-1 0-32 0 0,2 0 32 0 0,-2 0 0 0 0,1 0 0 0 0,-3 0 0 0 0,1 0 0 0 0,-1 0-32 0 0,0 0 0 0 0,-1 0 32 0 0,1 0-32 0 0,3 0 0 0 0,-2 5 0 0 0,2 1 0 0 0,2-1 0 0 0,3 0 32 0 0,1-2-32 0 0,2-1 64 0 0,1-1-64 0 0,0-1 32 0 0,1 0-32 0 0,0 0 0 0 0,0 0 0 0 0,0 0-32 0 0,0 4 0 0 0,-5 2 32 0 0,-2-1 0 0 0,1 0 0 0 0,-3-2 0 0 0,-1-1-32 0 0,2-1 0 0 0,-2-1 32 0 0,0 0-32 0 0,-3 0 32 0 0,1 0-32 0 0,-2 0 0 0 0,2 4 32 0 0,2 1-32 0 0,-2 1 32 0 0,2-2 0 0 0,-2 0 32 0 0,0-2-32 0 0,3-1 32 0 0,2-1 0 0 0,-1 0-32 0 0,-1 0 32 0 0,3 0 0 0 0,1-1-32 0 0,1 1 32 0 0,-2 0-32 0 0,-1 0 64 0 0,1 0-32 0 0,1 0 0 0 0,1 0-32 0 0,2 0 0 0 0,1 0 32 0 0,5 0-64 0 0,1 4 32 0 0,0 2 0 0 0,-1 0 0 0 0,4-2 0 0 0,-1-1-32 0 0,-1-1 32 0 0,3-1 0 0 0,0 0-32 0 0,-3-1 32 0 0,-1 0-32 0 0,2-1 32 0 0,0 1 0 0 0,-1 0-32 0 0,2 4 0 0 0,1 2 32 0 0,2 0-32 0 0,-1-2 32 0 0,3-1 0 0 0,3-1 0 0 0,3-1 0 0 0,-2 0 32 0 0,1-1 0 0 0,1-1 0 0 0,3 1 0 0 0,-4 0 0 0 0,0 0 0 0 0,1 0 0 0 0,2 0 0 0 0,1 0-32 0 0,2 0 32 0 0,0 0 0 0 0,1 0-32 0 0,1 0 0 0 0,-1 0 0 0 0,1 0 0 0 0,-1 0 0 0 0,1 0 0 0 0,-1 0 0 0 0,1 0-32 0 0,-1-5 32 0 0,-4-1-32 0 0,-2 1 0 0 0,1 0 32 0 0,1 2-32 0 0,1 1 0 0 0,-4 5 32 0 0,1 3 0 0 0,-4-1 0 0 0,0 0 0 0 0,1-1 32 0 0,-1-2 0 0 0,0-1 0 0 0,3 0 0 0 0,-3-1-32 0 0,1 0 32 0 0,-2-1 0 0 0,0 1 0 0 0,3 0-32 0 0,-2 0 32 0 0,0 0 0 0 0,3 0-32 0 0,-2 0 0 0 0,0 0 0 0 0,2 0 0 0 0,-2 0 0 0 0,0 0 0 0 0,-2 0 0 0 0,0 0 0 0 0,-2 0-32 0 0,1 0 32 0 0,-1 0-32 0 0,1 0 32 0 0,-2 0-32 0 0,2 4 0 0 0,-2 2 0 0 0,3-1 0 0 0,-3 0 0 0 0,2-2 32 0 0,-1-1-32 0 0,1-1 64 0 0,-2-1 0 0 0,3 0-32 0 0,-3 0 32 0 0,2 0 0 0 0,-1 0 32 0 0,1 0-32 0 0,-1-1 0 0 0,1 1 32 0 0,-2 5-32 0 0,2 1 0 0 0,3-1 0 0 0,-1 0 0 0 0,1-2 0 0 0,1-1 0 0 0,4-1 0 0 0,1 4 32 0 0,2 1-32 0 0,0-1-32 0 0,2-1 32 0 0,-1-1-32 0 0,1-1 32 0 0,0-1-32 0 0,-1-1 0 0 0,1 4 0 0 0,-1 2-32 0 0,1-1 32 0 0,-1 0 0 0 0,0-2 0 0 0,0-1 32 0 0,1-1 0 0 0,-1-1 0 0 0,0 4 0 0 0,-4 2 32 0 0,-2-1-32 0 0,-3 0 0 0 0,-6-2 32 0 0,-4-2-32 0 0,-3 0-32 0 0,-2 0 32 0 0,-1 3 0 0 0,-2 2-32 0 0,1-1 32 0 0,-1-1-32 0 0,1-1 32 0 0,0-1-32 0 0,-4-1 0 0 0,-2 4 0 0 0,1 1 32 0 0,1-1-32 0 0,-3-1 32 0 0,0-1-32 0 0,-4-1 0 0 0,-4-1 0 0 0,1 4 0 0 0,-2 1 0 0 0,-2-1 0 0 0,-7-1 0 0 0,-3-1 0 0 0,-7-1 0 0 0,0-1 0 0 0,-4-1 0 0 0,-3 0 32 0 0,-4 0 32 0 0,-3 0 288 0 0,-10-1 224 0 0,-12 1-2848 0 0,-13 0-448 0 0,-8 0 1632 0 0,-7 0 288 0 0,-8 0 192 0 0,1 0 608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1693 9174 191 0 0,'0'-4'1984'0'0,"5"-2"-192"0"0,1-4-1760 0 0,4-1 32 0 0,4 3-64 0 0,5 1 32 0 0,3 3-32 0 0,3 2 0 0 0,1 0 0 0 0,0 2 0 0 0,1 0-32 0 0,0 1 0 0 0,-1-1 32 0 0,1 1 0 0 0,-1-1 0 0 0,0 0 0 0 0,0 0-32 0 0,-1 0 32 0 0,1 0 0 0 0,0 0 0 0 0,0 0 32 0 0,0 0-32 0 0,-1 0 0 0 0,1 0 64 0 0,0 0-64 0 0,0 0 0 0 0,0 0 32 0 0,-1 0 0 0 0,1 0 0 0 0,0 0 0 0 0,0 0-32 0 0,0 0 0 0 0,-1 0 32 0 0,1 0-64 0 0,0 0 32 0 0,0 0 0 0 0,0 0 0 0 0,-1 0 32 0 0,1 0 0 0 0,0 0 0 0 0,0 0-32 0 0,0 0 0 0 0,0 0 0 0 0,-1 0 0 0 0,1 0 32 0 0,0 0-32 0 0,0 0 32 0 0,0 0-32 0 0,-1 0 0 0 0,1 0 0 0 0,0 0 0 0 0,0 0 0 0 0,0 0 0 0 0,0 0 0 0 0,-1 0 0 0 0,1 0 0 0 0,0 0 0 0 0,0 0 0 0 0,0 0 32 0 0,-1 0 0 0 0,1 0-32 0 0,0 0 0 0 0,0 0 0 0 0,0 0 0 0 0,-1 0 0 0 0,1 0 0 0 0,0 0 0 0 0,0 0 0 0 0,0 0 0 0 0,0 0 0 0 0,-1 0 0 0 0,1 0-32 0 0,0 0 32 0 0,4 0 0 0 0,2 0 0 0 0,4 0 0 0 0,0 0 0 0 0,3 0 0 0 0,-1 0 0 0 0,2 0 32 0 0,3 0-32 0 0,-2 0 0 0 0,2 0 0 0 0,1 0 0 0 0,-1 0 0 0 0,-1 0-32 0 0,-1 0 32 0 0,0 0 0 0 0,-3 0 0 0 0,2 0 0 0 0,-2 0 0 0 0,1 0 0 0 0,-1 0 0 0 0,1 0 0 0 0,-1 0 0 0 0,1 0-32 0 0,-1 0 32 0 0,-3 0-32 0 0,2 0 32 0 0,-2 0 0 0 0,3-4-32 0 0,-2-2 32 0 0,3 0 0 0 0,-1 2 0 0 0,1 1 0 0 0,-1 1-32 0 0,2 1 0 0 0,-2 0 32 0 0,1 1-32 0 0,4 1 32 0 0,2-1-32 0 0,-1 0 64 0 0,0 0-32 0 0,1 0 0 0 0,3 0 0 0 0,1 1 32 0 0,-4-1-32 0 0,1-5 32 0 0,0-1-32 0 0,-3 1 0 0 0,0 0 32 0 0,1 2-32 0 0,-2 1 32 0 0,0 1-32 0 0,-2 1 0 0 0,1 0 32 0 0,-3 0-32 0 0,2 0 0 0 0,-3 0 0 0 0,3 0 0 0 0,-3 1 0 0 0,-2-1 0 0 0,2 0 32 0 0,-2 0-32 0 0,-2 0 0 0 0,2 0 0 0 0,0 0 0 0 0,2 0 0 0 0,0 0 0 0 0,-3 0 0 0 0,3-5 32 0 0,-2-1-32 0 0,3 1 0 0 0,-1 0 0 0 0,-3 2 0 0 0,3 1 0 0 0,-2 1 0 0 0,3 1 0 0 0,-2 0-32 0 0,-1 0 0 0 0,1 0 32 0 0,0 0 0 0 0,-3 1 0 0 0,2-1 0 0 0,0 0 32 0 0,-2 0-32 0 0,-2 0 32 0 0,2 0-32 0 0,0 0 0 0 0,-1 0 0 0 0,-1 0 0 0 0,-3 0 0 0 0,0 0 0 0 0,-2 0 0 0 0,0 0 0 0 0,0 0-32 0 0,-1 4 32 0 0,1 2 0 0 0,-1 0 0 0 0,1-2 0 0 0,0-1-32 0 0,-1-1 32 0 0,1-1 0 0 0,0 0 0 0 0,0-1 0 0 0,0 0 0 0 0,-1-1 32 0 0,1 1-32 0 0,0 0-32 0 0,0 0 32 0 0,4 0 0 0 0,2 0-32 0 0,-1 0 32 0 0,-1 0-32 0 0,-1 0 32 0 0,-1 0-32 0 0,3 0 32 0 0,2 0 0 0 0,-2 0 0 0 0,-1 0 0 0 0,3 0 0 0 0,1 0 0 0 0,-2 0-32 0 0,3 0 32 0 0,0 0-32 0 0,-2 0 32 0 0,2 0 0 0 0,0 0-32 0 0,3 0 32 0 0,-1 0 32 0 0,2 0-32 0 0,-1 0 0 0 0,1 0 0 0 0,-1 0 32 0 0,2 0-32 0 0,-2 0 32 0 0,2 0-32 0 0,-2 0 0 0 0,1 0 32 0 0,-1 0-32 0 0,2 0 32 0 0,-2-5-64 0 0,1-1 32 0 0,-1 1 0 0 0,2 0 32 0 0,-2 2-32 0 0,1 1 0 0 0,-1 1 32 0 0,1 1 0 0 0,-1 0-32 0 0,-2 0 0 0 0,0 0 0 0 0,-1 0 0 0 0,-1 1 0 0 0,1-1 0 0 0,-1 0 0 0 0,-1 0 0 0 0,2 0 0 0 0,0 0 0 0 0,-2 0 32 0 0,-2 0-32 0 0,2 0 0 0 0,1 0 0 0 0,-2 0 0 0 0,-2 0 0 0 0,3 0 0 0 0,0-5 0 0 0,0 0 0 0 0,-3-1 0 0 0,3 2 0 0 0,0 0 32 0 0,0 2-32 0 0,1 1 0 0 0,1 1 0 0 0,-2 0 0 0 0,2 0 0 0 0,0 0-32 0 0,-1 1 32 0 0,-3-1 0 0 0,2 0 0 0 0,1 0 0 0 0,-2 0 0 0 0,-2-4 0 0 0,3-2 0 0 0,0 0 0 0 0,-1 2 0 0 0,-1 1 0 0 0,2 1-32 0 0,0 1 32 0 0,-1 0 0 0 0,-1 1 0 0 0,2 0 0 0 0,0 1 0 0 0,-1-1 0 0 0,3 0-32 0 0,0 0 32 0 0,2 0 0 0 0,4 0-32 0 0,0-4 32 0 0,1-2-32 0 0,3 0 32 0 0,1 2-32 0 0,3 1 32 0 0,2 1-32 0 0,0 1 32 0 0,1 0 0 0 0,0-3 0 0 0,0-2 0 0 0,0 1 0 0 0,0 1 32 0 0,0 1-32 0 0,0 1 32 0 0,-1 1-32 0 0,1-4 32 0 0,4-1-32 0 0,1 1 32 0 0,0 1-32 0 0,0 1 0 0 0,-3 1 0 0 0,0 1 0 0 0,-1 1 0 0 0,-1 0 0 0 0,-1 0 32 0 0,1 0-32 0 0,-1 0 0 0 0,1 1 32 0 0,-1-1-32 0 0,0 0 0 0 0,1 0 0 0 0,0 0 0 0 0,-1 0 0 0 0,1 0 0 0 0,4 0 0 0 0,-3 0 0 0 0,-2 0 0 0 0,0 0 32 0 0,-1 0-32 0 0,1 0 0 0 0,-1-5 0 0 0,1 0-32 0 0,0-1 32 0 0,1 2 0 0 0,-5 0 0 0 0,-1 2 0 0 0,-4 1 0 0 0,-1 1 0 0 0,2 0 0 0 0,-2 0-32 0 0,0 0 32 0 0,-1 1 0 0 0,0-1 0 0 0,-2 0 0 0 0,2 0-32 0 0,-3 0 32 0 0,3 0 0 0 0,-2 0 0 0 0,-3 0 0 0 0,1 0 0 0 0,-1 0-32 0 0,-2 0 32 0 0,3 0 0 0 0,-2 0-32 0 0,-1 0 32 0 0,2 0-32 0 0,0 0 32 0 0,-2 0 0 0 0,-2 0-32 0 0,2 0 32 0 0,1 0 0 0 0,-2 0 0 0 0,-2 0-32 0 0,3 0 32 0 0,0 0 0 0 0,-1 0 0 0 0,-1 0 0 0 0,-2 0 0 0 0,2 0 0 0 0,2 0 0 0 0,-2 0 32 0 0,-1 0-32 0 0,-1 0 0 0 0,-1 0 32 0 0,-2 0-32 0 0,0 0 0 0 0,0 0 0 0 0,4 0 0 0 0,1 0 0 0 0,0 0 32 0 0,-1 0-32 0 0,-1 0 0 0 0,-1 0 32 0 0,-1 0-32 0 0,-1 0 0 0 0,0 0 0 0 0,0 0 0 0 0,4 0 32 0 0,1 0-32 0 0,0 0 0 0 0,-1 0 0 0 0,4 0 0 0 0,-1 0 0 0 0,0 0 0 0 0,2 4 0 0 0,0 2 0 0 0,-2 0 32 0 0,2-2-32 0 0,0-1 0 0 0,3-1 32 0 0,-1-1-32 0 0,2 0 0 0 0,-1-1 0 0 0,1 0 0 0 0,-1-1 0 0 0,2 1 0 0 0,3 0 0 0 0,-2 0 0 0 0,1 0-32 0 0,2 0 32 0 0,-2 0 0 0 0,1 0 0 0 0,2 0 0 0 0,1 0 0 0 0,3 0-32 0 0,1 0 32 0 0,-3 0 0 0 0,-2 0-32 0 0,2 0 32 0 0,0 0 0 0 0,2 0 32 0 0,1 0-32 0 0,-4 0 0 0 0,0 4 0 0 0,0 2-32 0 0,1 0 32 0 0,-2-2 0 0 0,-1-1 0 0 0,1-1-32 0 0,2-1 32 0 0,1 0 0 0 0,2-1-32 0 0,-3 0 32 0 0,-2-1 0 0 0,1 1-32 0 0,2 0 64 0 0,1 0-32 0 0,1 0 0 0 0,0 0 0 0 0,6 0 0 0 0,2 0 0 0 0,-1 0 0 0 0,-1-5 0 0 0,-1-1 0 0 0,-1 1 0 0 0,-1 0 32 0 0,-5 2-32 0 0,-2 1 0 0 0,0 1 32 0 0,0 1-32 0 0,-2 0 0 0 0,0 0 32 0 0,1 0-32 0 0,-3 0 0 0 0,0 1 0 0 0,-2-1 0 0 0,1 0 0 0 0,2 0 0 0 0,-3 4 0 0 0,2 2 32 0 0,2 0-32 0 0,-2-2 0 0 0,1-1 0 0 0,1-1 0 0 0,-1-1 32 0 0,-1 0-32 0 0,3-1 0 0 0,1 0 0 0 0,3-1 0 0 0,-4 1 0 0 0,0 0 0 0 0,1 0 0 0 0,-2 0 0 0 0,-1 0 0 0 0,1 0 0 0 0,2 0 0 0 0,-2 0 0 0 0,0 0 0 0 0,1 0 32 0 0,-2 0-32 0 0,0 0 32 0 0,1 0-64 0 0,-2 0 32 0 0,1 0 0 0 0,1 0-32 0 0,-2 0 0 0 0,1 0 0 0 0,-3 0 32 0 0,0 0 0 0 0,3 0 0 0 0,-2 0 0 0 0,1 0 0 0 0,-2 0-32 0 0,0 0 32 0 0,3 0 0 0 0,-2 0-32 0 0,1 4 32 0 0,-2 2-32 0 0,1-1 32 0 0,-3 0-32 0 0,2-2 32 0 0,2-1 0 0 0,-1-1-32 0 0,1 0 32 0 0,2-1 0 0 0,3-1 0 0 0,1 1 0 0 0,2 0 0 0 0,2 0 32 0 0,-1 0-32 0 0,-3-1 0 0 0,-2 1 32 0 0,1 0-32 0 0,5 0 32 0 0,2 0-32 0 0,1-4 0 0 0,1-2 0 0 0,-2 1 0 0 0,0 0 32 0 0,-2 2-32 0 0,1 1 0 0 0,-1 1 0 0 0,-1 0 32 0 0,1 1-32 0 0,-1 1 32 0 0,1-1-32 0 0,-1 0 0 0 0,1 0 0 0 0,-1 0 0 0 0,1 1 0 0 0,-1-1 0 0 0,1 0 0 0 0,0 0 32 0 0,-1 0-32 0 0,1 0 0 0 0,-5 0 0 0 0,-1 0 0 0 0,0 0 0 0 0,1 0 0 0 0,2 0 0 0 0,0 0 0 0 0,2 0 0 0 0,0 0 0 0 0,1 0-32 0 0,-5-5 32 0 0,-1-1 0 0 0,0 1 0 0 0,2 0-32 0 0,0 2 32 0 0,2 1 0 0 0,-4 1 0 0 0,0 1 0 0 0,0 0 0 0 0,1 0-32 0 0,2 0 32 0 0,1 0-32 0 0,-4 1 0 0 0,-1-1 0 0 0,2 0 32 0 0,0 0 0 0 0,-3 0-32 0 0,0 0 32 0 0,2 0 0 0 0,-4 0 0 0 0,1 0 0 0 0,1 0 0 0 0,-2 0 32 0 0,0 0-32 0 0,3 0 0 0 0,-3 0 32 0 0,0 0-32 0 0,-2 0 0 0 0,-4 0 0 0 0,1 0 0 0 0,-1 0 32 0 0,-3 0-32 0 0,2 0 0 0 0,-1 0 32 0 0,-1 0-32 0 0,-2 0 0 0 0,2 0 0 0 0,0 0 0 0 0,-1 0 0 0 0,-2 0 0 0 0,-1 0 32 0 0,-2 0-32 0 0,0 0 0 0 0,3 0 0 0 0,2 0 0 0 0,-1 0 32 0 0,-1 0-32 0 0,-2 0 32 0 0,0 0-32 0 0,-1 0 0 0 0,-1 0 32 0 0,0 0-64 0 0,-1 0 32 0 0,1 0 0 0 0,0 0 0 0 0,-1 0 0 0 0,1 0 0 0 0,4 0 0 0 0,2 0-32 0 0,-1 0 32 0 0,-1 0 32 0 0,-1 0-32 0 0,-1 0 0 0 0,3 0 32 0 0,1 0-32 0 0,0 0 0 0 0,2 0 0 0 0,1 0 0 0 0,-2 0 0 0 0,3 0-32 0 0,-1 0 32 0 0,-2 0 0 0 0,2 0-32 0 0,0 0 32 0 0,-1 0-32 0 0,-3 0 32 0 0,2 0 0 0 0,0 0 0 0 0,-1 0 32 0 0,3 0-32 0 0,0 0 0 0 0,-3 0 0 0 0,-1 0 0 0 0,3 0 0 0 0,-1 0 0 0 0,-1 0 0 0 0,-1 0 0 0 0,2 0 0 0 0,0 0 0 0 0,-1 0 0 0 0,-1 0 0 0 0,2 0 0 0 0,0 0-32 0 0,-1 0 32 0 0,-1 0 0 0 0,2 0 0 0 0,0 0-32 0 0,-1 0 32 0 0,-1 0 0 0 0,-2 0 0 0 0,2 4 0 0 0,2 2-32 0 0,-2 0 32 0 0,-1-2-32 0 0,-1-1 32 0 0,-1-1 0 0 0,3-1-32 0 0,0 0 32 0 0,1-1 0 0 0,-2 0 0 0 0,-2-1 0 0 0,0 1 0 0 0,-1 0 0 0 0,-1 0 0 0 0,0 0 0 0 0,-1 0 0 0 0,5 0 0 0 0,2 0 0 0 0,-1 0 32 0 0,-1 0-32 0 0,-1 0 0 0 0,-1 0 32 0 0,-2 0-32 0 0,1 0 0 0 0,-2 0 0 0 0,1 0 32 0 0,4 0-32 0 0,1 0 0 0 0,1 0 0 0 0,-2 0 32 0 0,-1 0-32 0 0,-1 0 32 0 0,-2 0-32 0 0,1 0 0 0 0,3 0 32 0 0,1 0-32 0 0,0 0 0 0 0,-1 0 0 0 0,-1 0 0 0 0,-1 0 0 0 0,-1 4 0 0 0,-1 2 0 0 0,0-1 0 0 0,-1 0 0 0 0,1-2 0 0 0,0-1 32 0 0,-1-1-32 0 0,1 0 0 0 0,0-1 0 0 0,-1-1 0 0 0,1 1 0 0 0,4 0 0 0 0,2 0 0 0 0,-1 4 32 0 0,0 2-32 0 0,2-1 0 0 0,1 0 0 0 0,3-2 0 0 0,-1-1 0 0 0,3-1-32 0 0,-1-1 32 0 0,2 0 0 0 0,2 0 0 0 0,0 0 0 0 0,0 0 32 0 0,-2-1 0 0 0,1 1 0 0 0,2 0-32 0 0,-2 0 0 0 0,2 0 0 0 0,1 0 0 0 0,-2 0-64 0 0,0 0 32 0 0,-1 0 32 0 0,-1 0 0 0 0,3 0 0 0 0,-2 0 0 0 0,1 0 0 0 0,-2 0 0 0 0,1 0 0 0 0,-3 0 0 0 0,2 0-32 0 0,-2 0 32 0 0,1 0 0 0 0,-1 0-32 0 0,-3 0 32 0 0,1 0-32 0 0,-1 0 32 0 0,3 0 0 0 0,3 0-32 0 0,-1 0 32 0 0,2 0-32 0 0,2 0 0 0 0,3 0 32 0 0,2 0 0 0 0,1 0 0 0 0,1 0 0 0 0,1 0 0 0 0,0 0 32 0 0,0 0-32 0 0,0 0 32 0 0,0 0-32 0 0,0 0 32 0 0,0 0-32 0 0,-1 0 0 0 0,1 0 32 0 0,4 0 0 0 0,2 0-32 0 0,-1 0 32 0 0,-1 0-32 0 0,-1 0 0 0 0,-2 0 0 0 0,0 0-32 0 0,3 0 32 0 0,2 0 0 0 0,-1 0 0 0 0,-1 0 0 0 0,-2 0 0 0 0,0 0 64 0 0,-2 0-64 0 0,0 0 0 0 0,0 0 0 0 0,-5 0 0 0 0,-2 0 32 0 0,1 0-32 0 0,1 0 0 0 0,-3 0 0 0 0,0 0 0 0 0,-4 0 0 0 0,1 0 0 0 0,-2 0 0 0 0,0 0 0 0 0,3 0 0 0 0,-1 0 0 0 0,-4 0 0 0 0,1 0 0 0 0,-1 0 32 0 0,-3 0-32 0 0,1 0-32 0 0,0 0 32 0 0,-2 0 0 0 0,-3 0 0 0 0,3 0-32 0 0,1 0 32 0 0,-3 0 0 0 0,0 0 0 0 0,-3 0 0 0 0,0 0-32 0 0,-2 0 32 0 0,0 0 32 0 0,0 0-32 0 0,-1 0-32 0 0,1 0 32 0 0,-1 0 0 0 0,1 0 0 0 0,0 0-32 0 0,-1 0 32 0 0,1 0-32 0 0,0 5 32 0 0,0 0 0 0 0,4 1-32 0 0,2-1 32 0 0,-1-2 0 0 0,-1-1-64 0 0,-1-1 64 0 0,4-1-32 0 0,-1 0 32 0 0,4 0-32 0 0,1 0 64 0 0,1-1 0 0 0,0 1-32 0 0,-2 0 32 0 0,0 0-32 0 0,0 0 0 0 0,2 0 0 0 0,-1 0 0 0 0,-2 0 32 0 0,1 0-32 0 0,-1 4 0 0 0,-2 2 0 0 0,-2 0 32 0 0,-2-2-32 0 0,3 0 32 0 0,0-3-32 0 0,0 1 0 0 0,-3-2 32 0 0,0 0-32 0 0,3 0 0 0 0,0 0 0 0 0,0-1 0 0 0,-2 1 32 0 0,-1 0-32 0 0,3 0 0 0 0,0 0 0 0 0,0 0 0 0 0,-2 0 0 0 0,3 0 0 0 0,0 0 32 0 0,0 0-32 0 0,1 0 0 0 0,1 0 0 0 0,-2 0 0 0 0,-2 0 0 0 0,-2 0 0 0 0,-1 0 0 0 0,-1 0 0 0 0,-1 0 32 0 0,3 0-64 0 0,3 0 32 0 0,-1 0 32 0 0,-1 0-32 0 0,3 0 0 0 0,0 4 0 0 0,0 2 0 0 0,2 0 32 0 0,0-2-32 0 0,-2-1 0 0 0,-2-1 0 0 0,-2-1 0 0 0,3 0 0 0 0,1-1 0 0 0,-2 0 0 0 0,-1-1-32 0 0,-1 1 32 0 0,-2 0 32 0 0,0 0-32 0 0,-1 0 0 0 0,-1 0 0 0 0,1 0 64 0 0,-1-5 672 0 0,1-1-768 0 0,0 1 0 0 0,-1 0 96 0 0,1 2 64 0 0,0 1-128 0 0,0 1 416 0 0,-5-4-384 0 0,-1 0-32 0 0,-9 4-2784 0 0,-10 2 1664 0 0,-14 2-480 0 0,-5-1 1600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3863 8729 0 0 0,'0'-5'1151'0'0,"4"0"-511"0"0,2-5 64 0 0,0-5 288 0 0,-2-4 128 0 0,-1-3-768 0 0,-1 6 1696 0 0,-1 11-2016 0 0,0 10-64 0 0,-1 8 0 0 0,0 8 32 0 0,-1 3-32 0 0,1 3 32 0 0,0 0 0 0 0,0 1 0 0 0,0 0 0 0 0,0-1 0 0 0,0 0 0 0 0,0-1-32 0 0,0 0 32 0 0,0 0 0 0 0,0 4 0 0 0,0 2 0 0 0,0-1-32 0 0,0-1 32 0 0,0-1 0 0 0,0-1 0 0 0,0-1 0 0 0,0-1 0 0 0,0 0 0 0 0,0 0-32 0 0,0-1 32 0 0,3 1 0 0 0,3-1 0 0 0,0 1 32 0 0,-2 0 0 0 0,-1-9 0 0 0,-1-12-576 0 0,-1-11-1248 0 0,0-8-384 0 0,-1-7 576 0 0,-1 0 1600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 6481 127 0 0,'0'-4'2368'0'0,"4"-2"-1632"0"0,2 5 4480 0 0,4 7-4480 0 0,0 6-448 0 0,-1 6-32 0 0,-2 5-64 0 0,-3 6-32 0 0,-2 4-32 0 0,-1 4-32 0 0,0 5 0 0 0,-2-1-32 0 0,1 2 0 0 0,0 3 0 0 0,-1 1-32 0 0,-4 3 32 0 0,-1 0-32 0 0,1 2 0 0 0,-4-1 0 0 0,0 1 32 0 0,1-4-32 0 0,3-2 0 0 0,-3 1-32 0 0,0-4 32 0 0,2-1-32 0 0,-4-2-32 0 0,2-4 32 0 0,1-4 0 0 0,1-3 0 0 0,-1-1 0 0 0,-1-2 32 0 0,2-1-64 0 0,-3-4 96 0 0,0-11-32 0 0,2-11-96 0 0,2-9 32 0 0,2-9 0 0 0,1-4 0 0 0,1-3 0 0 0,1-2 0 0 0,0 0 0 0 0,1 0-32 0 0,-1 1 0 0 0,5 0 0 0 0,1 1-32 0 0,-1-1 0 0 0,0 1-96 0 0,-2 1-32 0 0,4 3 128 0 0,4 7-320 0 0,5 5 352 0 0,0 9 64 0 0,1 4-32 0 0,-1 7 32 0 0,0 1 0 0 0,2-1 0 0 0,-3 2 0 0 0,2-1 0 0 0,2-2 0 0 0,1 1 32 0 0,3-1-32 0 0,1-1-32 0 0,1-7-32 0 0,1-4-64 0 0,0-5 0 0 0,0-7-64 0 0,-4-4 64 0 0,-1 1 64 0 0,-5-1 32 0 0,-5-2 0 0 0,0 3 0 0 0,-1 0 0 0 0,-3-1 32 0 0,-3-2-32 0 0,-2-2 32 0 0,-1-1 0 0 0,0-1-32 0 0,-2-1 32 0 0,-4 0-32 0 0,-1 0 32 0 0,0 0-32 0 0,-3 0 0 0 0,0-4 32 0 0,1-2-32 0 0,-2 0 32 0 0,-4 2 0 0 0,1 1 0 0 0,-2 1 32 0 0,-3-3-32 0 0,-3-1 32 0 0,-2 0 0 0 0,-2 2-32 0 0,0 2 32 0 0,-1 0-32 0 0,-1 1 32 0 0,1 1-32 0 0,0 5 32 0 0,0 6 0 0 0,0 0-32 0 0,0 4 32 0 0,0 8-32 0 0,0 4 32 0 0,0 2-32 0 0,0 1 0 0 0,1-1 0 0 0,-1 4 0 0 0,0 1-32 0 0,5 3 32 0 0,1-1 0 0 0,4 4-32 0 0,0 2 0 0 0,4 4-32 0 0,-2 3 0 0 0,2 1-128 0 0,4 2 64 0 0,2 0-320 0 0,3 0-192 0 0,5 1-672 0 0,8-5-2272 0 0,6-6 1696 0 0,1-6 1888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1005 6401 31 0 0,'0'-4'960'0'0,"-5"-2"1120"0"0,0-4-960 0 0,-1 4 2240 0 0,2 7-2912 0 0,0 9-288 0 0,7 6 64 0 0,2 5-160 0 0,4 3 32 0 0,1 2-64 0 0,4 2 0 0 0,-2 3 64 0 0,3 2-64 0 0,-2 4 32 0 0,1 0-32 0 0,-1 3 0 0 0,1-2 0 0 0,-2-2-64 0 0,2 1 32 0 0,-2-2 0 0 0,2-1 32 0 0,-2-3-32 0 0,-3-2 0 0 0,2-2 0 0 0,-2 0 32 0 0,3-2 0 0 0,-1 1 192 0 0,-3-10 64 0 0,-2-11-128 0 0,-2-11-160 0 0,-7-5 0 0 0,-2-4-32 0 0,0-5 32 0 0,0-2-32 0 0,1-3 0 0 0,2-1 0 0 0,0-1 0 0 0,1 0 0 0 0,1 1-32 0 0,0-1 32 0 0,1 1-64 0 0,-1 0 32 0 0,0 0-128 0 0,5 4-416 0 0,1 2 448 0 0,4 5-192 0 0,4 4-96 0 0,5 8 64 0 0,4 6 96 0 0,1 1-32 0 0,-3-4 256 0 0,-4-6 64 0 0,-6-7 0 0 0,-5-6 32 0 0,-3-3-32 0 0,-2-3 32 0 0,-1-1-32 0 0,-1-1 0 0 0,0 0 32 0 0,-5 0 0 0 0,0 0-32 0 0,0 1 64 0 0,-3-1 0 0 0,-1 1 64 0 0,-2 5 160 0 0,-3 5 32 0 0,4 6-352 0 0,5 9 32 0 0,3 9-64 0 0,2 8 96 0 0,6 0-32 0 0,2 3 0 0 0,4 2-32 0 0,0 2 32 0 0,3-3-32 0 0,-2 0 32 0 0,3 0-32 0 0,-2 2 0 0 0,1 1 32 0 0,-1 6-32 0 0,1 1 32 0 0,-2 2 0 0 0,1 2 0 0 0,0 1 0 0 0,0-1 32 0 0,-1-2-32 0 0,2 2 0 0 0,-2-1 0 0 0,2-5 32 0 0,-2-3-32 0 0,-3-2 32 0 0,2-4-32 0 0,-2-2-32 0 0,-1 2 0 0 0,1-4-256 0 0,-4-3-736 0 0,-4-9 416 0 0,-2-9-2336 0 0,-5-3 2080 0 0,-1-5 192 0 0,0 0 672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1535 6294 287 0 0,'0'-4'1056'0'0,"4"-2"2624"0"0,2 5-2080 0 0,4 2-1280 0 0,0 6-64 0 0,3 6 160 0 0,0 5-256 0 0,-4 4 0 0 0,3 2-64 0 0,-2 7-32 0 0,2 1 32 0 0,-1 1-32 0 0,-2 3-32 0 0,1 4 64 0 0,0-1 0 0 0,-3-1-64 0 0,3 0 32 0 0,-1-1-32 0 0,-2 2 0 0 0,-2-2-64 0 0,-2-2 32 0 0,3-3 0 0 0,0-3 0 0 0,0-1 64 0 0,-2-11 704 0 0,-1-12-672 0 0,-2-11-128 0 0,0-14-32 0 0,-1-7 0 0 0,0-4 0 0 0,0-5-64 0 0,4-2 0 0 0,2-2 0 0 0,-1-3-32 0 0,-1 1-32 0 0,0-2 0 0 0,-3 4-32 0 0,1 3 0 0 0,-2-1-32 0 0,0 3-32 0 0,0 1-32 0 0,0 3-32 0 0,4 3 0 0 0,1 1 0 0 0,1 1-64 0 0,-2 0 0 0 0,-1 1-448 0 0,-1-1 416 0 0,-1 10-3136 0 0,0 6 3584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1693 6588 63 0 0,'5'0'1696'0'0,"5"0"-640"0"0,6 0-256 0 0,4 0-384 0 0,3 0 0 0 0,3 0-192 0 0,0 0 224 0 0,-3 5-224 0 0,-2 0 0 0 0,-4 5 0 0 0,-1 1 0 0 0,2 2 128 0 0,-3 3-192 0 0,1 0-32 0 0,-3 1-32 0 0,1-2 0 0 0,-1 0-32 0 0,-4 2 0 0 0,2 3 0 0 0,-2 3-32 0 0,-2 1-32 0 0,-2 1-160 0 0,-6-4-5696 0 0,-4-5 5856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2910 7620 287 0 0,'0'4'416'0'0,"0"-2"1824"0"0,0 2 4992 0 0,0 5-6784 0 0,-5 1-448 0 0,0 3 64 0 0,-1 4 128 0 0,1 4-64 0 0,2 2-32 0 0,1 1 0 0 0,1 2-32 0 0,1 1-32 0 0,0-1 0 0 0,0 1 0 0 0,0-1-32 0 0,0 0 0 0 0,1 0-32 0 0,-1 0 32 0 0,0 0 32 0 0,0 0-32 0 0,0 0 64 0 0,0-1-64 0 0,0 1 0 0 0,4-4 32 0 0,2-2-32 0 0,0 0 0 0 0,-2 1 0 0 0,-1 2 0 0 0,-1 1-32 0 0,-1 0 32 0 0,0 2 0 0 0,-1 0-32 0 0,0 0 32 0 0,-1 0 0 0 0,1 0 0 0 0,0 0 32 0 0,0 0-32 0 0,0 0 0 0 0,0-1 0 0 0,0 1-32 0 0,4 0 32 0 0,2 0 0 0 0,0 0 0 0 0,-2-1 0 0 0,-1 1-32 0 0,-1 0 32 0 0,-1 0 0 0 0,0 0-32 0 0,-1-1-32 0 0,0 1-32 0 0,-1 0-96 0 0,1 0 0 0 0,0 0 32 0 0,0 0 0 0 0,0-1 0 0 0,0 1 64 0 0,0 0 96 0 0,0 0-32 0 0,4-5-544 0 0,2-10-320 0 0,-1-11-2560 0 0,0-1 2272 0 0,-2 3 32 0 0,-1 7 832 0 0,-1-4 256 0 0,-1-6-864 0 0,0-8-32 0 0,0-2 960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4498 7567 223 0 0,'4'0'2240'0'0,"-2"-4"-1408"0"0,-3 2 4992 0 0,0 7-5664 0 0,0 6-32 0 0,0 6-96 0 0,0 5 32 0 0,0 2-32 0 0,1 2 0 0 0,4 1-32 0 0,2 0 32 0 0,-1 0 0 0 0,-4-4-32 0 0,-4-3 0 0 0,-1 1 0 0 0,1 0 0 0 0,0 2 0 0 0,1 1 0 0 0,1 1 32 0 0,0 0-32 0 0,1 1 0 0 0,5-5 0 0 0,1-1 0 0 0,-1 1 0 0 0,0 0 0 0 0,-2 2 0 0 0,-1 1 0 0 0,-1 1 0 0 0,0 0 32 0 0,-1 1-32 0 0,0 0 0 0 0,-1 0-32 0 0,1 0 32 0 0,0 0 0 0 0,0 0 32 0 0,0 0-32 0 0,0 0-32 0 0,0 0 64 0 0,0 0-32 0 0,0-1 0 0 0,0 1-32 0 0,0 0 32 0 0,0 0 0 0 0,0 0 32 0 0,0-1-64 0 0,0 1 32 0 0,0 0 0 0 0,0 0-32 0 0,0 0 32 0 0,0-1-32 0 0,4-3 32 0 0,2-2 0 0 0,0 0 0 0 0,-2 1 0 0 0,-1 2-32 0 0,-1 1 32 0 0,-1 1 0 0 0,0 0 0 0 0,-1 1 0 0 0,-1 0 0 0 0,1 0-32 0 0,0 0 64 0 0,0 0-32 0 0,0 0-160 0 0,4-5 32 0 0,2-9 128 0 0,-1-13-320 0 0,0-9-4512 0 0,-6-3 3648 0 0,-8-5-1759 0 0,-1 2 2943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6535 7646 95 0 0,'-5'0'1088'0'0,"-5"0"-1856"0"0,-1 0 768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6324 7673 63 0 0,'4'0'1184'0'0,"2"-5"4064"0"0,-5-1-5056 0 0,-2 5 416 0 0,3 7 1824 0 0,-3 2-2144 0 0,-2 5-224 0 0,0 3 160 0 0,1 5-160 0 0,0 2 0 0 0,1 2-32 0 0,0 2-32 0 0,1-1 0 0 0,0 1 0 0 0,4-1 32 0 0,2 1-32 0 0,0-1 0 0 0,-1 0-32 0 0,-2 0 32 0 0,-1 0 32 0 0,-1 0-32 0 0,-1-1 0 0 0,0 1 0 0 0,0 0-32 0 0,0 0 32 0 0,0 0-32 0 0,0-1 32 0 0,-1 1 0 0 0,1 0 0 0 0,0 0-32 0 0,0 0-64 0 0,0-1-32 0 0,0 1-32 0 0,0 0 160 0 0,0 0-96 0 0,0 0 32 0 0,5-5 32 0 0,1-1 32 0 0,-1 0-32 0 0,0 2-32 0 0,-2 0-96 0 0,-1 2 96 0 0,3-3 32 0 0,1-2-160 0 0,0 1 64 0 0,-2 2 32 0 0,-1 1 0 0 0,-1 1-32 0 0,-1 1-32 0 0,-1 0 128 0 0,0 1 0 0 0,0 0-32 0 0,0 0-128 0 0,-1 0-64 0 0,1 0 192 0 0,0 0 0 0 0,0 0 64 0 0,4-4 0 0 0,2-2 0 0 0,0 0-32 0 0,-2 1 32 0 0,-1 2-32 0 0,-1 1-32 0 0,-1-8 960 0 0,4-7-800 0 0,1-9 64 0 0,0-9-480 0 0,-7-7-8288 0 0,-2-2 8608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8175 7567 0 0 0,'0'4'4415'0'0,"0"7"-3679"0"0,0 4 896 0 0,0 6-896 0 0,-4-2-448 0 0,-2 0-192 0 0,0 2 96 0 0,2 2-160 0 0,1 1 32 0 0,1 0-32 0 0,5-3 0 0 0,2-1-32 0 0,1 1 32 0 0,-1 1 0 0 0,-2 0 32 0 0,-1 2 32 0 0,-1 1-32 0 0,0 1 64 0 0,3 0-64 0 0,2 0 0 0 0,0 0-32 0 0,-2 0-96 0 0,-1 0 32 0 0,-1 0 32 0 0,-1 0 32 0 0,-1 0-32 0 0,0-1 64 0 0,0 1-32 0 0,-1 0 0 0 0,1 0-32 0 0,0 0 0 0 0,0-1 0 0 0,0 1 0 0 0,0 0 0 0 0,4-5 0 0 0,2-1 0 0 0,0 1 0 0 0,-2 0-32 0 0,-1 2 32 0 0,4-4 32 0 0,0 0-32 0 0,-1 1 32 0 0,-2 1 32 0 0,-1 2-32 0 0,-1 1-96 0 0,-1 1 32 0 0,-1 1 32 0 0,4-5 32 0 0,2-1-32 0 0,-1 1-64 0 0,-1 1 64 0 0,-1 0 0 0 0,-1 2-32 0 0,-1 1 32 0 0,-1 1-64 0 0,0-1-64 0 0,0 1 0 0 0,0 0 64 0 0,4-4 64 0 0,2-2 32 0 0,-1 1-96 0 0,0 0-160 0 0,-2 2 256 0 0,-1 1 0 0 0,-1 0-96 0 0,-1 2 96 0 0,5-5-64 0 0,0-10 352 0 0,-4-6-8064 0 0,-2-1 7168 0 0,-2 0 576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10345 7514 0 0 0,'5'0'1887'0'0,"0"-5"1"0"0,-3 0-704 0 0,-4 3 2144 0 0,0 8-2976 0 0,-1 7-192 0 0,1 5-64 0 0,1 5-64 0 0,0 2 32 0 0,4 1-32 0 0,3 1 96 0 0,0 0-64 0 0,-2 0 64 0 0,-1 0 0 0 0,-1-1 32 0 0,0 1-96 0 0,-2-1 0 0 0,0-1-32 0 0,0 1 0 0 0,0 0-32 0 0,-1 0 0 0 0,1-1 0 0 0,0 1 0 0 0,0 0 0 0 0,0 0 32 0 0,0 0-32 0 0,0-1 0 0 0,0 1 32 0 0,0 0-64 0 0,0 0 32 0 0,0 0 32 0 0,0 0-32 0 0,4-1 0 0 0,2 1 0 0 0,0 0 0 0 0,-2 0-32 0 0,-1 0 32 0 0,-1-1-32 0 0,0 1 0 0 0,-2 0 0 0 0,0 0 32 0 0,0 0 0 0 0,0-1-32 0 0,-1 1-64 0 0,1 0-64 0 0,0 0 96 0 0,0 0 0 0 0,4 0 0 0 0,2-1 64 0 0,0 1-160 0 0,-2 0 32 0 0,-1 0 64 0 0,-1 0-192 0 0,-1-1 192 0 0,0 1 32 0 0,-1 0-96 0 0,0 0 96 0 0,-1 0-32 0 0,1-1-32 0 0,0-7-384 0 0,-5-9-5696 0 0,-1-9 4800 0 0,1-4 1376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4075 8546 127 0 0,'4'-5'832'0'0,"2"-5"864"0"0,-1 3 64 0 0,0 7-1664 0 0,-2 8 96 0 0,-1 7-32 0 0,-1 6 64 0 0,0 3-128 0 0,-1 2-32 0 0,-1 1 96 0 0,1 0-96 0 0,0 0 64 0 0,0 0-96 0 0,0 0 32 0 0,-1-1-64 0 0,1 0 0 0 0,0 0 0 0 0,0 4 0 0 0,0 2 0 0 0,0-1 0 0 0,0 0 0 0 0,0 2 0 0 0,0 1 0 0 0,5-2 0 0 0,1 3 0 0 0,-1 0 0 0 0,0-2-32 0 0,-2-2 32 0 0,-1-2 0 0 0,-1-1 32 0 0,-1-1 32 0 0,0-2 0 0 0,0 1 128 0 0,0-1-96 0 0,0 1 96 0 0,-1-1 32 0 0,6-8 224 0 0,0-12-4064 0 0,1-6 3616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12330 7435 287 0 0,'4'0'832'0'0,"2"4"3232"0"0,-5 2-3776 0 0,-2 4 512 0 0,-2 5 64 0 0,1 4-288 0 0,0 3-160 0 0,0 2-192 0 0,1 2-128 0 0,0 1 0 0 0,1 0-96 0 0,0-1 32 0 0,5 1 0 0 0,0-1 0 0 0,1 0 0 0 0,-1 0-32 0 0,-2 0 64 0 0,-1 0 0 0 0,-1 0 32 0 0,0-1-64 0 0,-1 1 0 0 0,-1 0 0 0 0,1 0-32 0 0,0 0 0 0 0,4-5 0 0 0,2-1 0 0 0,-1 0 0 0 0,0 2 32 0 0,-2 0 0 0 0,-1 2 0 0 0,-1 1-32 0 0,-1 0 0 0 0,0 1 0 0 0,0 0 0 0 0,0 0 0 0 0,0 0 32 0 0,-1 0-32 0 0,1 0-32 0 0,0 0 0 0 0,0 0 96 0 0,0 0-64 0 0,5-1-32 0 0,0 1 0 0 0,1 0 32 0 0,-2 0 64 0 0,0 0-160 0 0,-2-1 64 0 0,-1 1 32 0 0,-1 0-32 0 0,0 0-32 0 0,0 0-128 0 0,4-5 160 0 0,2-1 64 0 0,-1 0-32 0 0,-1 2-128 0 0,-1-8 0 0 0,-1-2-1120 0 0,-1 1-992 0 0,-5-1 1568 0 0,-1-7-480 0 0,-1 0-1952 0 0,1-1 3104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14234 7488 159 0 0,'0'4'3232'0'0,"-4"6"0"0"0,-2 6-2880 0 0,0 4-192 0 0,2 4-64 0 0,0 1 32 0 0,2 2-64 0 0,1 0 0 0 0,1 0-32 0 0,0-1 0 0 0,0 1 0 0 0,0-1 0 0 0,1 0 0 0 0,-1 0 0 0 0,0 0 32 0 0,0 0-32 0 0,0 0 32 0 0,0-1-32 0 0,0 1 32 0 0,0 0 0 0 0,0 0-32 0 0,5-5 0 0 0,0-1-32 0 0,1 0 0 0 0,-2 2-32 0 0,0 0 32 0 0,-2 2 0 0 0,-1 1 32 0 0,-1 0 0 0 0,0 1-32 0 0,0 0 32 0 0,0 0-32 0 0,-1 0 0 0 0,1 0 0 0 0,0 0 32 0 0,0 0-64 0 0,0 0 0 0 0,4-5 32 0 0,2-1 32 0 0,0 1-64 0 0,-2 0 64 0 0,-1 1-64 0 0,-1 2 32 0 0,-1 1 0 0 0,0 0 32 0 0,-1 1-32 0 0,0 0 0 0 0,-1 0-32 0 0,-3 0 32 0 0,-2 0 32 0 0,4-4-32 0 0,4-2 0 0 0,0 0-32 0 0,1 2 32 0 0,-1 0 0 0 0,4-2 0 0 0,0-1 0 0 0,1 0 0 0 0,-3 3-32 0 0,0-8-288 0 0,-7-6-5152 0 0,-2-9 4608 0 0,0-8-320 0 0,1-3 1184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15849 7488 0 0 0,'0'-5'2623'0'0,"0"4"2433"0"0,0 5-4672 0 0,0 8-352 0 0,0 5-32 0 0,0 4 0 0 0,0 4 0 0 0,0 1 0 0 0,0 1 32 0 0,0 0 0 0 0,0 0-32 0 0,0 0 0 0 0,0-1 0 0 0,0 0 0 0 0,0 0 0 0 0,0 0 0 0 0,0 0 0 0 0,0 0 0 0 0,0-1 0 0 0,0 1 0 0 0,0 0 0 0 0,0 0 32 0 0,0 0-32 0 0,0-1 0 0 0,0 1 0 0 0,0 0 0 0 0,0 0 0 0 0,0 0-32 0 0,0-1 64 0 0,0 1-96 0 0,0 0 64 0 0,0 0 0 0 0,0 0 32 0 0,0-1-32 0 0,0 1 0 0 0,4-4 0 0 0,2-2-32 0 0,-1 0 0 0 0,0 1-32 0 0,-2 2 0 0 0,-1 1 32 0 0,-1 0 32 0 0,-1 2-32 0 0,0 0 0 0 0,0 0-32 0 0,0 0 32 0 0,0 0-64 0 0,0 0-96 0 0,-1 0 32 0 0,1 0 128 0 0,0 0 64 0 0,0-1-2176 0 0,0 1 1952 0 0,0-9 256 0 0,5-7-384 0 0,1-1-1408 0 0,-1 2 1824 0 0,0-5-672 0 0,-2-8-1632 0 0,-1-3 2208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18097 7567 0 0 0,'0'-4'1503'0'0,"0"2"5409"0"0,-5 2-6624 0 0,0 6-128 0 0,-1 5 160 0 0,2 6-160 0 0,0 5-128 0 0,2 2 0 0 0,1 2 0 0 0,1 0 0 0 0,0 1 0 0 0,0 0-32 0 0,0 0 0 0 0,1-1-32 0 0,3 1 32 0 0,2-1 32 0 0,0-1-32 0 0,-2 1 32 0 0,0 0-32 0 0,-2 0 0 0 0,-1 0 0 0 0,-1-1 0 0 0,0 1 0 0 0,0 0 0 0 0,0 0 0 0 0,-1 0 0 0 0,-3-1-32 0 0,-2 1 0 0 0,0 0 32 0 0,2 0 32 0 0,0 0-32 0 0,2-1 0 0 0,1 1 0 0 0,1 0 0 0 0,0 0-32 0 0,0 0-32 0 0,0-1 0 0 0,1 1 32 0 0,-1 0 32 0 0,0 0 0 0 0,4 0 0 0 0,2 0-32 0 0,0-1 32 0 0,-2 1 0 0 0,0 0 0 0 0,-2 0-64 0 0,-1 0-96 0 0,-1-1 64 0 0,0 1 32 0 0,0 0 32 0 0,0 0 0 0 0,4-5 0 0 0,1-1 128 0 0,1 1-64 0 0,-2 0-96 0 0,4-3 64 0 0,-1-9 0 0 0,0-10-1024 0 0,2-5-960 0 0,0-6 992 0 0,-1-1 992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20372 7594 159 0 0,'4'0'288'0'0,"2"4"1856"0"0,0 6-608 0 0,-2-3-480 0 0,-5-3 768 0 0,-7-2 32 0 0,-3 4-1504 0 0,2 4-32 0 0,1 5-96 0 0,3 5-32 0 0,1 2 0 0 0,3 3-64 0 0,0 2 0 0 0,1-1-64 0 0,0 1 0 0 0,1 0 32 0 0,-1-1-64 0 0,1 1 32 0 0,-1-1-32 0 0,0 0 0 0 0,0 0-32 0 0,0-1 32 0 0,0 1 0 0 0,0 0-32 0 0,0 0 32 0 0,0 0 0 0 0,0-1 32 0 0,0 1-32 0 0,0 0 96 0 0,0 0-128 0 0,0 0 0 0 0,0-1-160 0 0,0 1 128 0 0,0 0 32 0 0,0 0-32 0 0,-4-5-32 0 0,-2-1 64 0 0,0 0-32 0 0,6-3 64 0 0,3 0 0 0 0,0 1-32 0 0,1 3 0 0 0,-1 1 0 0 0,-1 2 32 0 0,-1 1-32 0 0,-1 0-32 0 0,1 1 0 0 0,-1 1 32 0 0,0-1 64 0 0,-1 0-64 0 0,1 0 0 0 0,0 0 0 0 0,0 0 0 0 0,0 0-32 0 0,4-5 32 0 0,2-1-32 0 0,0 0 32 0 0,-2 2 0 0 0,0 0-96 0 0,-2 2 96 0 0,-1 1 32 0 0,-1 0-128 0 0,4-8-384 0 0,2-11 480 0 0,-5-7-2688 0 0,-3-8-4032 0 0,0-2 6720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22569 7672 95 0 0,'0'-4'3168'0'0,"0"-6"896"0"0,0 3-2560 0 0,0 7-128 0 0,-5 4-1152 0 0,-1 5-64 0 0,5 6 0 0 0,3 4-64 0 0,0 4-64 0 0,0 2 32 0 0,1 2 0 0 0,-2-1-32 0 0,0 1 0 0 0,0 0-32 0 0,-1 0 32 0 0,0-1 32 0 0,0 0-32 0 0,0 0-32 0 0,0 0 0 0 0,0 0 32 0 0,0-1-32 0 0,0 1 0 0 0,0 0 0 0 0,0 0 32 0 0,0 0-32 0 0,0-1 32 0 0,0 1-32 0 0,0 0 0 0 0,0 0 0 0 0,4 0 0 0 0,2-1-32 0 0,-1 1 32 0 0,0 0 0 0 0,-2 0 0 0 0,-1 0 32 0 0,-1-1-32 0 0,0 1 0 0 0,-1 0 0 0 0,-1 0 0 0 0,1 0-32 0 0,0 0-32 0 0,0-1 64 0 0,0 1 0 0 0,0 0 32 0 0,-1 0-32 0 0,1 0 0 0 0,0-1 0 0 0,0 1 0 0 0,0 0 0 0 0,5-5 0 0 0,1-1-608 0 0,-1 1 512 0 0,0-9-576 0 0,2-5-192 0 0,1-9-1568 0 0,-1-8-2304 0 0,-2-3 4736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24791 7620 191 0 0,'5'0'416'0'0,"5"0"3040"0"0,-3 0-3200 0 0,-3 4 1504 0 0,-2 7 2304 0 0,-1 4-3328 0 0,-1 6-448 0 0,-1 2-160 0 0,1 3-32 0 0,-1 0 0 0 0,1 1-64 0 0,-1 0 32 0 0,1 0-32 0 0,0-1 0 0 0,0 0 0 0 0,0 1-32 0 0,0-2 32 0 0,0 1 0 0 0,0 0-32 0 0,5 0 32 0 0,0 0-32 0 0,1-1 0 0 0,-1 1 0 0 0,-2 0 0 0 0,-1 0 0 0 0,-1 0 0 0 0,-1-1 0 0 0,0 1 32 0 0,0 0-32 0 0,0 0 0 0 0,0 0 0 0 0,-1-1 0 0 0,1 1 32 0 0,0 0-32 0 0,0 0 0 0 0,0 0-32 0 0,0 0 32 0 0,0-1-32 0 0,0 1 32 0 0,0 0 0 0 0,0 0 0 0 0,0 0 0 0 0,0-1 0 0 0,0 1 0 0 0,0 0-32 0 0,0 0 32 0 0,4-5 0 0 0,2-1 0 0 0,0 0 0 0 0,-2 2-32 0 0,0 0 64 0 0,-2 2-32 0 0,-1-8 96 0 0,3-6-96 0 0,2-10-160 0 0,4-9-2080 0 0,0-3 2240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26906 7620 127 0 0,'5'0'2016'0'0,"-4"0"-896"0"0,-1 4-288 0 0,-1 7 3584 0 0,-1 4-3744 0 0,-3 1-544 0 0,-2 2 0 0 0,1 2 160 0 0,1 2-32 0 0,2 2 0 0 0,1 1-32 0 0,1 0-128 0 0,0 1 0 0 0,1 1-32 0 0,0-1 0 0 0,1 0-32 0 0,-1 0 0 0 0,0 4 0 0 0,0 2-32 0 0,0 0 32 0 0,1 2-32 0 0,-1 1 32 0 0,0-2-32 0 0,0-1 32 0 0,0-3-32 0 0,0-1 0 0 0,0-1-32 0 0,0-1 32 0 0,-1-1 0 0 0,1 1 0 0 0,0-1 32 0 0,-4-4-32 0 0,-2-1 0 0 0,1 0-32 0 0,0 1 32 0 0,2 2 0 0 0,1 1 0 0 0,1 0 0 0 0,-4-3-32 0 0,-1-1 32 0 0,1 1 0 0 0,1 0 0 0 0,5 2-32 0 0,3 1 32 0 0,1 1 0 0 0,-1 1 0 0 0,-1 0 0 0 0,-1 0-32 0 0,0 0 32 0 0,3-5 0 0 0,1-1-160 0 0,-1-8-1312 0 0,0-11-96 0 0,2-5-352 0 0,1-7 1216 0 0,-2-6-1824 0 0,-1 0 2528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28786 7672 95 0 0,'0'-4'2528'0'0,"0"-6"1504"0"0,0 3-1664 0 0,0 7-1984 0 0,0 8-96 0 0,0 7-160 0 0,0 6 96 0 0,0 3-96 0 0,0 2-32 0 0,0 1 128 0 0,0 0-160 0 0,0 0 64 0 0,0 0-64 0 0,0 0 32 0 0,4-1 0 0 0,2 0 64 0 0,0 0-96 0 0,-2 0 0 0 0,-1 0 0 0 0,-1-1 0 0 0,0 1-32 0 0,-6 0 32 0 0,-2 0 0 0 0,0 0-32 0 0,1-1-32 0 0,2 1 32 0 0,1 0-32 0 0,0 0 0 0 0,2 0-32 0 0,0-1 32 0 0,0 1 0 0 0,-4 0 0 0 0,-2 0 0 0 0,1 0 0 0 0,1-1-32 0 0,0 1 0 0 0,3 0 32 0 0,0 0 0 0 0,0 0 0 0 0,1 0 32 0 0,0-1-32 0 0,1 1 0 0 0,-1 0 0 0 0,0 0 0 0 0,0 0 0 0 0,0-1 0 0 0,0 1-32 0 0,5-4 0 0 0,0-2 32 0 0,1 0-32 0 0,-2 1 32 0 0,0 2 32 0 0,-2 1-32 0 0,3-4 64 0 0,1-9-128 0 0,4-7-1344 0 0,0-8-3776 0 0,3-4 3840 0 0,-1-5-1504 0 0,-2 1 2848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30823 7805 191 0 0,'-4'-5'2112'0'0,"-2"-5"-736"0"0,0 3 4832 0 0,6 3-6048 0 0,3 6-32 0 0,1 8 96 0 0,-1 5 64 0 0,0 6-160 0 0,-1 3 160 0 0,-1 2 0 0 0,0 1-128 0 0,-1 1 96 0 0,0-1-96 0 0,0 0-64 0 0,0-1-128 0 0,0 0 32 0 0,-1 0 0 0 0,1 0 0 0 0,0 0 0 0 0,0 0-32 0 0,0 0 32 0 0,0-1 0 0 0,0 1-32 0 0,0 0 32 0 0,0 0 32 0 0,0 0-32 0 0,0-1 0 0 0,0 1 0 0 0,0 0 0 0 0,0 0 0 0 0,0 0 0 0 0,0-1 0 0 0,-4 1-32 0 0,-2 0 32 0 0,0 0 0 0 0,2 0 32 0 0,1-1-64 0 0,1 1-32 0 0,1 0 32 0 0,0 0 32 0 0,1 0 0 0 0,1 0-64 0 0,-1-1 96 0 0,0 1-96 0 0,0 0 128 0 0,5-5-64 0 0,1-1-64 0 0,-1 1 96 0 0,4-4-64 0 0,0-9-480 0 0,3-6-128 0 0,0-8-672 0 0,-3 2-576 0 0,-3-3-2624 0 0,-2-4 2336 0 0,-2-1 2176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3913 9921 287 0 0,'0'-5'1536'0'0,"0"-5"-128"0"0,0 3-416 0 0,-4 3-768 0 0,-2 6-160 0 0,0 8 160 0 0,-3 1-160 0 0,0 4 0 0 0,2 4 64 0 0,-3-2-96 0 0,0 1 32 0 0,3 2-32 0 0,1 1 64 0 0,3 2-64 0 0,-3 2 0 0 0,-1 0 0 0 0,2 1-32 0 0,1 0 32 0 0,1 0-32 0 0,1 1 0 0 0,6-1 32 0 0,2 0-32 0 0,-1-1 0 0 0,0 1 32 0 0,3-1-32 0 0,0 1 32 0 0,-1 0-32 0 0,2 0 0 0 0,0 0 0 0 0,3-1 0 0 0,4 1 0 0 0,3 0 0 0 0,-2 0 0 0 0,2 0 0 0 0,1-1 0 0 0,2 1 0 0 0,0-4 0 0 0,2-7 32 0 0,2-5 32 0 0,0-9 64 0 0,0-8 96 0 0,-4-9-128 0 0,-2 0 0 0 0,-4-3-32 0 0,-5-2-32 0 0,1-2 0 0 0,-3-2-32 0 0,-2-4 32 0 0,-3-3-32 0 0,-1 0 0 0 0,-2 1 32 0 0,-1 2-32 0 0,0 1 32 0 0,-1 1 0 0 0,-4 0 0 0 0,-1 1 64 0 0,0 2 0 0 0,-3-2 0 0 0,-4 1 32 0 0,-1-5 0 0 0,-1-2 0 0 0,-4 1 0 0 0,3 1-32 0 0,-2 1 0 0 0,-1 1 32 0 0,-2 1 0 0 0,3 1 0 0 0,-1 4-32 0 0,0 3 32 0 0,-2-1 32 0 0,-2 3-128 0 0,-1 5 0 0 0,3 8-32 0 0,1 6 32 0 0,4 6 0 0 0,0 6-32 0 0,3 6 32 0 0,4 3-32 0 0,-1 2-64 0 0,1 6-160 0 0,2 2-160 0 0,2 0-224 0 0,2-2-192 0 0,2-1-416 0 0,1-2-224 0 0,-5-1 192 0 0,0 0 288 0 0,4-2 256 0 0,3 1 160 0 0,1-6 544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32729 7858 191 0 0,'4'0'2656'0'0,"2"5"5376"0"0,0 5-7072 0 0,-2 6-512 0 0,-1 4-32 0 0,-1 3-128 0 0,-1 3-32 0 0,0 0-160 0 0,-1 1 32 0 0,0 0-96 0 0,-1 0 0 0 0,1-1 0 0 0,0 1-32 0 0,0-1 32 0 0,0 0-32 0 0,0-1 0 0 0,0 1-32 0 0,0 0 32 0 0,0 0 0 0 0,0 0 0 0 0,0-1 0 0 0,0 1 0 0 0,0 0 32 0 0,0 0-32 0 0,0 0 0 0 0,0-1 0 0 0,0 1 0 0 0,0 0-32 0 0,0 0 0 0 0,0 0 0 0 0,0-1 32 0 0,0 1 0 0 0,0 0 0 0 0,0 0 32 0 0,0 0-64 0 0,0-1 32 0 0,0 1-32 0 0,0 0 32 0 0,0 0 0 0 0,0 0 32 0 0,0 0-64 0 0,0-1 32 0 0,0 1-32 0 0,0 0-768 0 0,0 0 800 0 0,4-5-320 0 0,2-10-1152 0 0,4-6-1312 0 0,0-10 256 0 0,-1-3 2528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4550 9312 223 0 0,'0'5'4384'0'0,"0"5"-4192"0"0,-4 1-128 0 0,-2 4-32 0 0,1 3-32 0 0,5-2 32 0 0,2 2-32 0 0,2 1 0 0 0,-1 3 32 0 0,0 1 32 0 0,-1 1 32 0 0,-1 2-64 0 0,0 0 0 0 0,-1 0-32 0 0,0 0 32 0 0,0 0-32 0 0,0 0 32 0 0,0 0-32 0 0,4-4 0 0 0,2-2 0 0 0,-1 0 0 0 0,4-3 0 0 0,0 0 0 0 0,-1 1 32 0 0,2-2-32 0 0,-1 0 0 0 0,3-2 0 0 0,-1 1 0 0 0,3-3 0 0 0,2-3 32 0 0,-1 2-32 0 0,2-2 0 0 0,1-1 0 0 0,3-4-32 0 0,-2 4 32 0 0,-1-1 0 0 0,2-1-32 0 0,2-2 32 0 0,1-1 0 0 0,1-1 0 0 0,1-2 0 0 0,1 0 0 0 0,0 0 0 0 0,0 0 0 0 0,0 0-32 0 0,-4 4 32 0 0,-2 1 0 0 0,0 1 0 0 0,2-2 0 0 0,0-1-32 0 0,2-1 32 0 0,1-1 0 0 0,0 0 0 0 0,1-1 0 0 0,-4-5 0 0 0,-2-1 0 0 0,0 0 0 0 0,2 2 32 0 0,1 0-32 0 0,1 2 0 0 0,0 1 32 0 0,2-4-32 0 0,0-1 32 0 0,0 1-32 0 0,-5-4 0 0 0,0 1 0 0 0,-1 0 0 0 0,1 3 0 0 0,2 1 32 0 0,1 3 0 0 0,1 0-32 0 0,0 1 0 0 0,1 0 0 0 0,0 0 0 0 0,0 0 0 0 0,0 1 0 0 0,0-1-32 0 0,0 0 32 0 0,0-4 32 0 0,0-2-64 0 0,0 1 64 0 0,-1 0-32 0 0,1 2-32 0 0,0 1 96 0 0,0 1-32 0 0,0 0-32 0 0,-1 1 0 0 0,1 0 32 0 0,0 1-32 0 0,0-1-32 0 0,0 0 32 0 0,0 0 32 0 0,-1 0 0 0 0,1 0-32 0 0,0 0 0 0 0,0 0 0 0 0,0 0 0 0 0,-1 0 0 0 0,1 0 0 0 0,0 0 32 0 0,0 0-32 0 0,0 0 0 0 0,-1 0 0 0 0,1 0-32 0 0,0 0 0 0 0,0 0 32 0 0,0 0 0 0 0,0 0 0 0 0,-5 5 64 0 0,-1 1-64 0 0,0-1 0 0 0,2 0 0 0 0,0-2 0 0 0,2-1 0 0 0,1-1 32 0 0,0-1-32 0 0,1 0-32 0 0,0 0 32 0 0,0 0 0 0 0,0 0 0 0 0,0 0 32 0 0,0-1-64 0 0,0 1 32 0 0,0 0 0 0 0,0 0 0 0 0,-1 0 0 0 0,1 0 0 0 0,0 0-32 0 0,0 0 32 0 0,0 0 32 0 0,-1 0-32 0 0,1 0-32 0 0,0 5 0 0 0,0 0 32 0 0,0 1 0 0 0,0-1 0 0 0,-1-2 32 0 0,1 3-64 0 0,0 1 32 0 0,0-1 0 0 0,0 3 0 0 0,-1 0 0 0 0,1 2 32 0 0,0 1-32 0 0,0 1 32 0 0,0-1-64 0 0,-5 2 0 0 0,-1-2 32 0 0,0-2 0 0 0,-3 1 32 0 0,0-1-32 0 0,1 1 32 0 0,-2 5-32 0 0,1-2 0 0 0,-4 2 32 0 0,2-2 0 0 0,-2 1 0 0 0,-4 2-32 0 0,-3 3 0 0 0,2-2 32 0 0,-1 0-32 0 0,-1 2 0 0 0,-2 1 64 0 0,3-2-64 0 0,1 0 96 0 0,-2 0-64 0 0,-2 3 32 0 0,4-4 1824 0 0,-1-8-1280 0 0,-1-11-320 0 0,-1-10-320 0 0,2-6 32 0 0,1-6 32 0 0,-2-3-32 0 0,3 3 0 0 0,0 1-32 0 0,3 4 0 0 0,-1 1 96 0 0,2 3-96 0 0,4 5 32 0 0,-2-2 0 0 0,1 2-32 0 0,3-2 64 0 0,2 0-32 0 0,-2-1 32 0 0,-1 0-64 0 0,-2-1 32 0 0,-1 1 0 0 0,3 2-96 0 0,-3-1 64 0 0,1 2 32 0 0,-2-3 0 0 0,1 1 0 0 0,2-2 0 0 0,2 1 0 0 0,-1-2 0 0 0,0 2 0 0 0,1-2-32 0 0,3 2 32 0 0,-4-2 0 0 0,1 2 0 0 0,1 3 64 0 0,-3-2-64 0 0,0 1 0 0 0,1 3 0 0 0,-2-2 0 0 0,1 0 0 0 0,2 2 32 0 0,-3-3-32 0 0,0 2 0 0 0,3 0-32 0 0,2 3 32 0 0,-3-2 0 0 0,0-1 0 0 0,2 2 0 0 0,1 2 32 0 0,2 1 96 0 0,1-3-128 0 0,1-1-64 0 0,1 2 64 0 0,0 0-32 0 0,0 2 32 0 0,0 2-32 0 0,0 0 64 0 0,0 1-32 0 0,0 0 32 0 0,0 0 0 0 0,0 0 0 0 0,0 1-32 0 0,0-1 0 0 0,0 0 0 0 0,-1 0 32 0 0,1 0-32 0 0,0 0 0 0 0,0 0 32 0 0,0 0 0 0 0,-5 4 0 0 0,-1 2-32 0 0,0 0 0 0 0,2-2 32 0 0,0-1 0 0 0,2-1-32 0 0,1 0 32 0 0,0-2-32 0 0,1 0 0 0 0,0 0 0 0 0,0 0 32 0 0,0-1-32 0 0,0 1 0 0 0,0 0-32 0 0,0 0 32 0 0,0 0 0 0 0,0 0 32 0 0,-1 0-32 0 0,1 0 0 0 0,0 0 32 0 0,0 0-32 0 0,0 0 0 0 0,-1 0 0 0 0,1 0 0 0 0,0 0 0 0 0,0 0 0 0 0,0 0 0 0 0,0 0 0 0 0,-1 0 0 0 0,1 0 0 0 0,0 0 0 0 0,0 0 0 0 0,0 0-32 0 0,-1 0 32 0 0,1 0 0 0 0,0 0 0 0 0,0-5 32 0 0,0 0-32 0 0,-5-5 0 0 0,-1-1 0 0 0,-4-2 32 0 0,-1 1-32 0 0,-2-2 32 0 0,1-3-32 0 0,2-4 0 0 0,-2-1 0 0 0,2 2-32 0 0,-2 0 0 0 0,0 0 32 0 0,-1-2 32 0 0,1 3-64 0 0,-2 1 32 0 0,-3-2-32 0 0,2 3 32 0 0,-2 1 32 0 0,-1-3 0 0 0,-3-2-32 0 0,2-1 0 0 0,0-2 0 0 0,-1-1 96 0 0,-1-1-128 0 0,2 5 0 0 0,0 0 32 0 0,-1 1 64 0 0,-6 2-192 0 0,-2 10-512 0 0,-7 6-5568 0 0,0 7 4128 0 0,0 3 2080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10319 9336 319 0 0,'0'-4'1440'0'0,"0"3"1856"0"0,0 5-3232 0 0,0 7-32 0 0,0 7-32 0 0,0 3 0 0 0,0 3 0 0 0,0 3-32 0 0,0-1 0 0 0,0 2 64 0 0,0-1 0 0 0,0-1-32 0 0,4 1 0 0 0,2-1 0 0 0,0 0 32 0 0,2-5-32 0 0,1-1 0 0 0,3-4 0 0 0,0 0 0 0 0,1 1 0 0 0,4-2 0 0 0,-2 0 0 0 0,2-1 0 0 0,2-4 32 0 0,-3 1-32 0 0,2-2 0 0 0,0-1 0 0 0,-1 1 0 0 0,0 0 0 0 0,1-2 0 0 0,3-3 0 0 0,2-1 0 0 0,1-1 0 0 0,1-1 0 0 0,-4 3 0 0 0,0 1 0 0 0,-1 1-32 0 0,2-2 32 0 0,1-1 0 0 0,1-2 0 0 0,1 0 0 0 0,-4 4-32 0 0,-1 1 32 0 0,0-1 0 0 0,2 0 0 0 0,1-3 0 0 0,1 0 32 0 0,1-1 32 0 0,0 0 32 0 0,1-1-64 0 0,0-1-32 0 0,0 1-32 0 0,0 0 0 0 0,0 0 32 0 0,0 0 32 0 0,0-1 0 0 0,-4-3-32 0 0,-2-2 0 0 0,0 1 64 0 0,1 0 0 0 0,2 2 64 0 0,1 1 0 0 0,0 1-64 0 0,-3-4-32 0 0,-1-1-32 0 0,1 1 32 0 0,0 1 0 0 0,2 1-32 0 0,1 1 32 0 0,1 1-32 0 0,1 1 32 0 0,-1 0-32 0 0,-3-4 96 0 0,-2-2 0 0 0,1 1-32 0 0,0 0 32 0 0,2 2-96 0 0,1 1 64 0 0,1 1 0 0 0,0-3 224 0 0,-3 2-192 0 0,-2 3 64 0 0,0 0-96 0 0,2 0 64 0 0,1 1 128 0 0,0-1 160 0 0,2 0-288 0 0,1-1-96 0 0,0 0 0 0 0,0 0 64 0 0,0 0 128 0 0,0 0-64 0 0,0 0-32 0 0,0 0-128 0 0,0 0 64 0 0,-1 0-64 0 0,1 0 32 0 0,0 0-64 0 0,-5-4 64 0 0,-1-2-32 0 0,1 0 32 0 0,0 2-64 0 0,2 1 32 0 0,-4 5 0 0 0,0 3 0 0 0,1 0-32 0 0,1-1 64 0 0,-2-5 0 0 0,-1-2-32 0 0,1-2 0 0 0,2 2 32 0 0,2 0-32 0 0,1 0 0 0 0,1 2 0 0 0,1 1 0 0 0,0-1 0 0 0,0 1-32 0 0,0 1 128 0 0,0-1-64 0 0,0 0-64 0 0,0 0 0 0 0,0 0 0 0 0,0 0 64 0 0,0 0-32 0 0,0 0 32 0 0,-5 5 0 0 0,-5-4-32 0 0,-2-1 864 0 0,2-1-864 0 0,-3 4 64 0 0,2 1-96 0 0,2 1 0 0 0,3-1 64 0 0,2-1 0 0 0,2-2-32 0 0,2 5 0 0 0,0 0 0 0 0,0 0 64 0 0,0 2 0 0 0,0 1-128 0 0,1 3 32 0 0,-1 4 32 0 0,-5 3 32 0 0,-1-1-32 0 0,-4 0 0 0 0,0-2 0 0 0,-4 0 32 0 0,2-3-32 0 0,-3 1 0 0 0,3-1 0 0 0,-3 0-32 0 0,2-1 64 0 0,-1 2-32 0 0,-3 2 0 0 0,-2 3 32 0 0,1-1-32 0 0,-1 0-32 0 0,-1 2 64 0 0,3-3 0 0 0,0 0-32 0 0,-2 2 32 0 0,2 2 0 0 0,0 1 0 0 0,-2 2-32 0 0,-1-7 160 0 0,-3-12 224 0 0,-1-10-192 0 0,-2-10-192 0 0,0-6 0 0 0,0-3-32 0 0,0-3 96 0 0,4-1-32 0 0,1 0-128 0 0,0 0 96 0 0,0 1-32 0 0,2 5 32 0 0,1 1-32 0 0,-1 1 32 0 0,2 3 0 0 0,0 0 0 0 0,3 3-32 0 0,-1 0 32 0 0,2 2 0 0 0,-1-2 0 0 0,2 2-32 0 0,3-1 64 0 0,3 1-32 0 0,2 3-64 0 0,2 3 64 0 0,2 2 0 0 0,-5-2 0 0 0,0 0 0 0 0,0 0 0 0 0,0 2-32 0 0,3 2 32 0 0,0 0 0 0 0,1 2 64 0 0,0 0 64 0 0,1 0-96 0 0,0 0-32 0 0,0 0 32 0 0,0 0-32 0 0,-5 5 0 0 0,0 1 0 0 0,-1 0 32 0 0,1-2-32 0 0,2-1 32 0 0,1-1 0 0 0,-4 4-32 0 0,0 0 0 0 0,0 0 32 0 0,1-2 0 0 0,2-1-32 0 0,1-1 32 0 0,1 3 64 0 0,1 1-64 0 0,0-1 0 0 0,0 0 32 0 0,0-2 0 0 0,0-2 0 0 0,-4 5-32 0 0,-2 0-32 0 0,0-1 96 0 0,1-1 32 0 0,2-1 32 0 0,1-1 96 0 0,1-1-192 0 0,0-1 64 0 0,1 0-32 0 0,0 0-32 0 0,0 0 0 0 0,0-1-32 0 0,0 1 0 0 0,0 0-32 0 0,0-4 64 0 0,0-2 0 0 0,-1 0-32 0 0,1 2 0 0 0,0 1 32 0 0,-5-4-64 0 0,-1 0-32 0 0,1 1 32 0 0,0 2 32 0 0,2 1 32 0 0,0 1-96 0 0,2 1 32 0 0,1 1 0 0 0,-1 0 32 0 0,1 0-64 0 0,0 1 32 0 0,0-1 32 0 0,0 0-32 0 0,0 0 0 0 0,0 0 0 0 0,0 0 0 0 0,0-4 32 0 0,0-2 0 0 0,0 1 0 0 0,-1 0-32 0 0,1 2-32 0 0,0-3 96 0 0,0-1-64 0 0,0-4 64 0 0,-1 1-32 0 0,1 1 0 0 0,-4-1-32 0 0,-2 0 0 0 0,0 2-32 0 0,1 3 64 0 0,-3-3 32 0 0,0 1 32 0 0,-3-4-192 0 0,0 1 96 0 0,-2-3 0 0 0,1 1 32 0 0,-2-2-32 0 0,-4-2 0 0 0,-2-4 0 0 0,2 2-32 0 0,0-1 0 0 0,2 0 0 0 0,0-3 0 0 0,-2-1 32 0 0,3 3-32 0 0,-2 0 32 0 0,-1 0 32 0 0,1 3-32 0 0,1 0 0 0 0,1-2-64 0 0,0-1 128 0 0,-2-3-32 0 0,-3-1-96 0 0,-2-1 96 0 0,-2 0 0 0 0,-1-1-64 0 0,-1-1 64 0 0,-1 1-64 0 0,1 0 32 0 0,-5 4-7040 0 0,-6 11 2656 0 0,-5 11 2944 0 0,0 6 1440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4524 6799 159 0 0,'0'5'6240'0'0,"0"5"-6176"0"0,0 6-32 0 0,4 4-32 0 0,2 3 32 0 0,0 3 0 0 0,-2 0 0 0 0,-1 1 0 0 0,-1 0-32 0 0,-1 0 0 0 0,0-1 0 0 0,-1 1 0 0 0,-1-1 32 0 0,1 0-32 0 0,0-1 96 0 0,-5-8-128 0 0,-1-11 416 0 0,1-12-288 0 0,0-9-96 0 0,2-6 0 0 0,1-4-32 0 0,1-2 32 0 0,1-1-32 0 0,0 0 32 0 0,0 0-32 0 0,0 1 32 0 0,0 0-32 0 0,0 1 32 0 0,1 0 0 0 0,-1 0 0 0 0,-5 4 0 0 0,0 3 0 0 0,-1-2-32 0 0,6 9-96 0 0,3 10 128 0 0,0 10 0 0 0,1 7 0 0 0,-2 7 0 0 0,5 3 0 0 0,0 2 32 0 0,-1 1-32 0 0,-1 0 0 0 0,-2-1 32 0 0,-1 0-32 0 0,-1 0 0 0 0,-1-1 0 0 0,0 0 0 0 0,0 0 0 0 0,-1 0 0 0 0,1-1 32 0 0,0 1-32 0 0,0-9 192 0 0,0-12-192 0 0,-1-10 0 0 0,1-10-32 0 0,0-6 32 0 0,0-4 0 0 0,1-3-32 0 0,-1 0 32 0 0,0 0 0 0 0,-5 5 0 0 0,-1 2 0 0 0,1 0-32 0 0,0-1 32 0 0,2-1-32 0 0,1-1 32 0 0,-3 4 0 0 0,-2 0 32 0 0,2 0-32 0 0,1-1 0 0 0,1 7-128 0 0,1 10 128 0 0,5 6 0 0 0,3 8 0 0 0,0 5-32 0 0,-2 5 32 0 0,0 4 0 0 0,-2 2 0 0 0,-1 1 0 0 0,0 0 0 0 0,-1 0 32 0 0,0 0-32 0 0,-1-1 0 0 0,1 1 32 0 0,0-1-32 0 0,0 0 0 0 0,0-1 32 0 0,0 1-32 0 0,0 0 0 0 0,4-5-1632 0 0,2-9 672 0 0,-5-8-1312 0 0,-2-9 1376 0 0,3-7-288 0 0,1-2 1184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15742 6323 63 0 0,'0'-4'1664'0'0,"4"-2"-736"0"0,2-4-256 0 0,-1 4 1344 0 0,0 7-1856 0 0,-2 9-64 0 0,-5 1-96 0 0,-3 4 0 0 0,0 4 32 0 0,0 3 0 0 0,2 2 64 0 0,1 1-64 0 0,0 2 0 0 0,2-1 0 0 0,0 1-32 0 0,0-1 32 0 0,0 0 0 0 0,0 0 0 0 0,0 0 0 0 0,1 0 0 0 0,-1 0 0 0 0,-5 0 0 0 0,-1 0 0 0 0,1-9 736 0 0,-4-8-768 0 0,0-9 0 0 0,6-4 0 0 0,3-7 0 0 0,2-5 32 0 0,1-5 0 0 0,-1-3 0 0 0,0-2-32 0 0,-1 0 0 0 0,0-1 0 0 0,-1 0 0 0 0,0 0 0 0 0,0 1 0 0 0,0-1 0 0 0,0 1 0 0 0,0 0 0 0 0,0 1 0 0 0,0-1 0 0 0,0 0 32 0 0,0 0-32 0 0,0 9-192 0 0,0 12 192 0 0,0 11 0 0 0,4 4-32 0 0,2 5 32 0 0,0 5 0 0 0,-2 3-32 0 0,-1 1 32 0 0,-1 3-32 0 0,-1-1 32 0 0,0 1 0 0 0,-1 0 0 0 0,0-1-32 0 0,-1 0 32 0 0,1 1 0 0 0,0-2 0 0 0,0 1 0 0 0,0 0 0 0 0,0 0 32 0 0,0 0-32 0 0,0-1 0 0 0,0 1 0 0 0,0 0 32 0 0,0 0-32 0 0,0-9 96 0 0,0-12-64 0 0,0-11-32 0 0,0-8 0 0 0,0-7 0 0 0,0-4 0 0 0,0-3 0 0 0,0 0 32 0 0,0 0-32 0 0,0 1 0 0 0,0-1 0 0 0,0 2 32 0 0,-5-1-32 0 0,-1 1 0 0 0,1 0 0 0 0,0 9-160 0 0,2 12 128 0 0,1 11 0 0 0,6 9 32 0 0,1 6-32 0 0,1 4 32 0 0,-6 2 0 0 0,-3 1 0 0 0,0 1 0 0 0,0-2 0 0 0,0 0 0 0 0,1 0 0 0 0,1-1 0 0 0,0 0 0 0 0,1 0 0 0 0,0-9-3104 0 0,0-11 992 0 0,-4-8 1376 0 0,-2-7 192 0 0,1-2 544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4657 6945 319 0 0,'0'5'1440'0'0,"0"-4"-576"0"0,4-1 1024 0 0,6-1 160 0 0,6 0-1120 0 0,4-1 32 0 0,4 2-352 0 0,1-1 96 0 0,2 0-64 0 0,0 1-352 0 0,0 0-96 0 0,-1 0-192 0 0,1 0 0 0 0,-1 0-32 0 0,0 0 64 0 0,0 0-32 0 0,0 0-32 0 0,0 0 32 0 0,0 0 0 0 0,-1 0 0 0 0,1 0 0 0 0,0 0-32 0 0,0 0 32 0 0,-1 0 0 0 0,1 0 32 0 0,0 0 0 0 0,0 5-32 0 0,0 1 32 0 0,0-1-32 0 0,-1 0 0 0 0,1-2 0 0 0,0-1 0 0 0,0-1 32 0 0,0-1 0 0 0,-1 0 0 0 0,1 0-32 0 0,0-4 0 0 0,0-2-32 0 0,-5 4 64 0 0,-1 3-32 0 0,0 2 32 0 0,2-1-32 0 0,0 0-32 0 0,2 0 32 0 0,1-1 0 0 0,0-1 32 0 0,1 5-32 0 0,0 1 0 0 0,0 0 0 0 0,0-2 0 0 0,0-1 0 0 0,0-1 32 0 0,0-1-32 0 0,0-1 0 0 0,0 0 32 0 0,0 0-32 0 0,0-5 0 0 0,-1-1 0 0 0,1 1 32 0 0,0 0-32 0 0,0 2 0 0 0,0 1 0 0 0,-1 1 0 0 0,1 0 0 0 0,0 1 0 0 0,0 0 0 0 0,0 1 0 0 0,-1-1 0 0 0,1 0 32 0 0,0 0-64 0 0,0 0 32 0 0,0 0 0 0 0,-1 0 0 0 0,1 0 0 0 0,0 0 32 0 0,0 0-32 0 0,0 0 0 0 0,0 0 0 0 0,-1 0-32 0 0,1 0 96 0 0,0 0-64 0 0,0-4 0 0 0,0-2 32 0 0,-1 0-64 0 0,1 2 0 0 0,0 1 0 0 0,0 1 32 0 0,0 1 0 0 0,-1 0 0 0 0,1 1 0 0 0,0 1 0 0 0,0-1 0 0 0,0 0-32 0 0,0 0 32 0 0,-1 0-32 0 0,1 0 32 0 0,0 1 0 0 0,0-1 96 0 0,0 0-64 0 0,-1 0-32 0 0,1 0-32 0 0,0-5-64 0 0,0-1 32 0 0,0 1 32 0 0,-1 0 32 0 0,1 2-32 0 0,0 1 32 0 0,0 1-32 0 0,0 1 32 0 0,0 0-32 0 0,-1 0 32 0 0,1 0 0 0 0,0 0 32 0 0,0 0-32 0 0,0 1 0 0 0,-1-1-32 0 0,1 0 0 0 0,0 0 32 0 0,0 0 0 0 0,0 0-32 0 0,-1 0 0 0 0,1 0 0 0 0,0 0 32 0 0,0 0-32 0 0,0 0 32 0 0,0 0 0 0 0,-1 0 0 0 0,1-5 0 0 0,0-1 0 0 0,0 1 0 0 0,0 0 0 0 0,-1 2 0 0 0,1 1-32 0 0,0 1 32 0 0,0 1 0 0 0,0 0-32 0 0,0 0 32 0 0,-1 0 0 0 0,1 0 0 0 0,0 1 32 0 0,0-1-32 0 0,0 0 0 0 0,-1 0 32 0 0,1 0-32 0 0,0 0 0 0 0,0 0 0 0 0,0 0 32 0 0,-1 0-32 0 0,1 0 0 0 0,0 0 32 0 0,0-5-32 0 0,0 0 32 0 0,0-1-32 0 0,-1 2 0 0 0,1 0 0 0 0,0 2 0 0 0,0 1 0 0 0,0 1 0 0 0,-1 0 0 0 0,1 0 32 0 0,0 0-32 0 0,0 1 32 0 0,0-1 0 0 0,-1 0-32 0 0,1 0 0 0 0,0 0 0 0 0,0 0 0 0 0,0 0 0 0 0,0 0 0 0 0,4 0 0 0 0,1 0 0 0 0,1 0 0 0 0,-2-4 0 0 0,-1-2 32 0 0,-1 0-32 0 0,-1 2 0 0 0,3 5 0 0 0,2 3 0 0 0,-1 0 0 0 0,-1 0 0 0 0,-1 0 0 0 0,-1-2 0 0 0,-2-1 0 0 0,0 0 0 0 0,0-5 0 0 0,4-2 32 0 0,2 0-64 0 0,-1 1 32 0 0,-1 2 0 0 0,-1 1 0 0 0,3 1 0 0 0,1 0 0 0 0,-2 1 32 0 0,0 0-64 0 0,-3 0 0 0 0,0 1 32 0 0,-1-5-32 0 0,-1-2 32 0 0,-1 0 0 0 0,1 2 0 0 0,-1 1 32 0 0,1 1-32 0 0,0 1 0 0 0,-1 0 0 0 0,1 1 0 0 0,0 0 0 0 0,0 1 0 0 0,-1-1 0 0 0,1 0-32 0 0,0 0 32 0 0,4-4-32 0 0,2-2 32 0 0,-1 1 0 0 0,0 0 0 0 0,-2 2-32 0 0,-2 1 32 0 0,0 1 0 0 0,0 0-32 0 0,-2-3 0 0 0,1-2 32 0 0,0 1-32 0 0,-1 1 32 0 0,1 1 0 0 0,-1 1 0 0 0,6 1 0 0 0,0 1 0 0 0,0 0-32 0 0,0 0 32 0 0,-2 0 0 0 0,-1 0 0 0 0,3 1 0 0 0,1-1 0 0 0,-1 0 0 0 0,-1 0 0 0 0,4 0 0 0 0,-1 0 0 0 0,4 0-32 0 0,-1-5 32 0 0,-1 0-32 0 0,1-1 32 0 0,0 2 0 0 0,-3 0 0 0 0,3 2 0 0 0,-1 1 0 0 0,-2 1 0 0 0,2 0 0 0 0,0 0 0 0 0,-2 0 0 0 0,-2 1 32 0 0,-2-1 0 0 0,-2 0-32 0 0,0 0 0 0 0,-2-4 0 0 0,1-2 0 0 0,4 0 32 0 0,1 2-32 0 0,0 1 32 0 0,-1 1-32 0 0,-1 0 0 0 0,-1 2 0 0 0,-1 0 32 0 0,-1 0-32 0 0,0 0 32 0 0,-1 1-32 0 0,1-1 32 0 0,-1 0-32 0 0,1 0 0 0 0,0-4 0 0 0,-1-2 32 0 0,1 0-32 0 0,0 2-32 0 0,0 1 32 0 0,4 1 0 0 0,6 1 0 0 0,1 0 0 0 0,-1 1 0 0 0,-2 0 0 0 0,-3 1 0 0 0,-3-1 0 0 0,0 0 0 0 0,-2 0 0 0 0,0 0 0 0 0,3 0 0 0 0,3 0 0 0 0,-1 0 0 0 0,-2 0 0 0 0,0 0-32 0 0,-1 0 64 0 0,3 0-64 0 0,1 0 32 0 0,0 0-32 0 0,-2 0 0 0 0,-2-4 128 0 0,0-2-96 0 0,3 1 64 0 0,1 0-64 0 0,-1 2 32 0 0,-1 1-32 0 0,4 1-32 0 0,-1 0 32 0 0,-1 1 0 0 0,3 1 0 0 0,0-1-32 0 0,-2 0 32 0 0,3 0 0 0 0,-1 0 0 0 0,2 1 0 0 0,0-1 0 0 0,-2 0 0 0 0,1 0 0 0 0,0 0 0 0 0,1 0 0 0 0,0 0-32 0 0,-2 0 0 0 0,1 0 0 0 0,-1 0 0 0 0,-1 0 32 0 0,1 0 0 0 0,0 0 0 0 0,2-5 0 0 0,0-1 96 0 0,-3 1-64 0 0,-2 0-32 0 0,2 2 0 0 0,0 1 0 0 0,-2 1 0 0 0,-2 1-96 0 0,3 0 64 0 0,1 0 0 0 0,-2 0 0 0 0,-2 0 32 0 0,-1 0 0 0 0,2-4 0 0 0,2-2 0 0 0,-2 1 0 0 0,-1 0 32 0 0,-1 2-32 0 0,-1 1 0 0 0,-2 1 32 0 0,0 1-64 0 0,0 4 0 0 0,-1 2 0 0 0,1 0 0 0 0,0-1 32 0 0,-1-2 0 0 0,1-1 96 0 0,0-1-32 0 0,-1 0-32 0 0,1-6 0 0 0,0-1-32 0 0,0 1 32 0 0,0 0-32 0 0,-1 2 0 0 0,1 0 0 0 0,0 2 0 0 0,0 1 0 0 0,0 0 32 0 0,0 0-32 0 0,-1 0 32 0 0,1 0-32 0 0,0 1 32 0 0,0-1-64 0 0,0 0 64 0 0,-1 0-32 0 0,1 0-32 0 0,0 0 32 0 0,0 0 0 0 0,0 0 0 0 0,0 0 32 0 0,-5-4-64 0 0,-1-2 0 0 0,-4 4 64 0 0,-1 4-32 0 0,2 0 0 0 0,3 1 0 0 0,1-1 0 0 0,3-1-96 0 0,0 0 64 0 0,2 0 32 0 0,0-1 96 0 0,0 0-32 0 0,-4-4 0 0 0,-10-2-64 0 0,-8-4 32 0 0,-4-5-32 0 0,-6 0-32 0 0,-3-1 64 0 0,-3-3 0 0 0,-5-2-64 0 0,1-3 32 0 0,-2 4 0 0 0,3 0 0 0 0,4 8-128 0 0,8 7 96 0 0,8 7 64 0 0,9 5-32 0 0,2 4 0 0 0,1 1-32 0 0,4 3 32 0 0,2-1 0 0 0,-3 1 0 0 0,-1-2-32 0 0,2 2 64 0 0,-4 2-64 0 0,-8 2 192 0 0,-11-1-64 0 0,-4 0-128 0 0,-7-2 0 0 0,-4-1 32 0 0,-5-2 0 0 0,3 1 0 0 0,-1-1-32 0 0,-1 0 32 0 0,3 3-32 0 0,0-1 0 0 0,-1 1 64 0 0,-2 2-32 0 0,-2-1 32 0 0,4 0 0 0 0,-1-3-32 0 0,0 1 0 0 0,8-2-6944 0 0,5-4 6944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4862 6668 31 0 0,'5'0'2400'0'0,"0"4"2848"0"0,-3 2-4352 0 0,-4 4-800 0 0,0 4 288 0 0,-5 5-32 0 0,-5-1-32 0 0,-1 1-256 0 0,-3 1 64 0 0,2 2-32 0 0,-1-3-64 0 0,1 0 0 0 0,4 1 0 0 0,-1-3 32 0 0,1 0-32 0 0,-2 2 96 0 0,1 1 0 0 0,-1 3-64 0 0,0 1 192 0 0,-2-3 128 0 0,2-2-352 0 0,3 2 0 0 0,-2-4 32 0 0,1 0-32 0 0,-1-2-32 0 0,0-1-128 0 0,6-1 256 0 0,10 0-128 0 0,7-1 64 0 0,6 1 64 0 0,5-1 96 0 0,2 2 32 0 0,2-2 32 0 0,1 1-32 0 0,-1-1-32 0 0,0 2-128 0 0,0 3 32 0 0,0-2-64 0 0,-6 1-64 0 0,-1-2 32 0 0,-4 1-32 0 0,0-2 0 0 0,1 1 32 0 0,2-2 32 0 0,-2 2-32 0 0,-4-7-2880 0 0,-4-3 2848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24789 6901 159 0 0,'0'-4'1312'0'0,"0"-6"32"0"0,0-6 160 0 0,-5 0-704 0 0,0-2-288 0 0,-1-2 32 0 0,2-2-384 0 0,0-1 32 0 0,-2 2 64 0 0,-1 10-64 0 0,1 11-128 0 0,2 10 0 0 0,1 7-32 0 0,1 6-32 0 0,1 3 0 0 0,1 1 0 0 0,0 1 0 0 0,0 0 32 0 0,1 0-32 0 0,-1-2 32 0 0,0 1-32 0 0,0-1 0 0 0,0 0 0 0 0,0 0 0 0 0,0 0 0 0 0,0-1 32 0 0,0 1 0 0 0,0 0-32 0 0,0 0 32 0 0,-4-5-32 0 0,-2-1 0 0 0,0 0 0 0 0,2 2 0 0 0,5-4 32 0 0,3-9 0 0 0,1-10-96 0 0,-6-6 64 0 0,-1-5 32 0 0,3-1-64 0 0,1-2 32 0 0,1-4-32 0 0,0-2 32 0 0,-1-3-32 0 0,-5 4 0 0 0,-2 0 0 0 0,0-1 32 0 0,1-1-32 0 0,0-1 0 0 0,2-1 32 0 0,1-1-32 0 0,0-1 32 0 0,1 0-32 0 0,1 0 32 0 0,-1 0 0 0 0,-4 0 0 0 0,-2 0-32 0 0,0 0 32 0 0,2 0 0 0 0,1 0 0 0 0,1 1 0 0 0,1-1 32 0 0,1 9-160 0 0,0 11 128 0 0,0 12-32 0 0,0 9-32 0 0,0 6 0 0 0,0 4 96 0 0,0 2-32 0 0,1 1 0 0 0,-1 0 0 0 0,0 0 0 0 0,0-1 0 0 0,0 0 0 0 0,0-1 32 0 0,0 0-32 0 0,0 0 32 0 0,0 0 32 0 0,0 0-64 0 0,4-5-64 0 0,2-1 32 0 0,-1-9-288 0 0,0-10 160 0 0,-2-10-64 0 0,-1-8-32 0 0,-1-5-32 0 0,0-3-32 0 0,-1-3 0 0 0,-1 1 128 0 0,1-1-288 0 0,0 0-96 0 0,0 1 288 0 0,-5 1-576 0 0,-1 0-352 0 0,1 0 672 0 0,0 4 544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16007 6662 255 0 0,'5'0'6304'0'0,"5"0"-6176"0"0,6-4 0 0 0,4-2 32 0 0,3 0-64 0 0,3 2 32 0 0,0 0-96 0 0,1 2 0 0 0,0 1 32 0 0,0 1-32 0 0,0 0 0 0 0,-1 5-32 0 0,0 1 0 0 0,0-1 0 0 0,0 0-32 0 0,-1-2 32 0 0,1 0-32 0 0,0-2 32 0 0,0-1 0 0 0,-1 4 0 0 0,1 2 32 0 0,0-1-32 0 0,0 0 32 0 0,0-2 0 0 0,0-2 0 0 0,-1 0 0 0 0,1 0 0 0 0,0-1-32 0 0,0 0 0 0 0,0-1 32 0 0,-1 1-32 0 0,1 0 0 0 0,0 0-32 0 0,0 0 32 0 0,0 0 0 0 0,-1 0 0 0 0,1 0 0 0 0,0 0 0 0 0,0 0 0 0 0,0 0 0 0 0,0 0 0 0 0,-1 0 0 0 0,1 0 0 0 0,0 0 0 0 0,0 0 0 0 0,0 0 32 0 0,-1-5-32 0 0,1 0 0 0 0,0-1 32 0 0,0 1-32 0 0,0 2 32 0 0,-1 1-32 0 0,1 1 32 0 0,0 1 0 0 0,0 0-32 0 0,0 0 32 0 0,0-4-32 0 0,-1-2 0 0 0,1 1 0 0 0,0 1 32 0 0,0 0-32 0 0,0 2 0 0 0,-1 1 32 0 0,1 1-32 0 0,0 0 0 0 0,0 5 32 0 0,0 1-32 0 0,-1-1 0 0 0,1 0 0 0 0,0-2 32 0 0,0 0-32 0 0,0-2 0 0 0,0-1 0 0 0,-1 0 32 0 0,1 0-32 0 0,0 0 0 0 0,0-1 32 0 0,0 1-32 0 0,-1 0 0 0 0,1 0 32 0 0,0 0-32 0 0,0 0 0 0 0,0 0 0 0 0,-1 0 0 0 0,1 0 0 0 0,0 0 0 0 0,0 0 32 0 0,0 0-32 0 0,0 0 0 0 0,-1 0 0 0 0,1 0 0 0 0,0 0 0 0 0,0 0 0 0 0,0 0 0 0 0,-1 0 0 0 0,1 0 0 0 0,0 0 0 0 0,0 0 0 0 0,0 0 0 0 0,-1 0 0 0 0,1 0 0 0 0,0 0 0 0 0,0 0 0 0 0,0 4 0 0 0,0 2 0 0 0,-1 0 0 0 0,1-2 0 0 0,0-1 0 0 0,0-1 0 0 0,0-1 0 0 0,-1 0 0 0 0,1-1 0 0 0,0 0 0 0 0,0-1 0 0 0,0 1 0 0 0,-1 0 0 0 0,1 0-32 0 0,0 0 32 0 0,0 0 0 0 0,-5 4 0 0 0,-1 2 0 0 0,1-1 0 0 0,0 0 0 0 0,2-2 0 0 0,0-1 0 0 0,2-1 0 0 0,1 0 0 0 0,-1-1 0 0 0,1-1 0 0 0,0 1 0 0 0,0 0 0 0 0,0 0 0 0 0,0 0-32 0 0,0 0 0 0 0,0 0 0 0 0,0-1 64 0 0,0 1 32 0 0,0-4 96 0 0,-1-2-96 0 0,1 1-32 0 0,0 0 0 0 0,0 2 0 0 0,0 1-32 0 0,-1 1 32 0 0,6 1 0 0 0,0 0-32 0 0,5 0 32 0 0,0-4 0 0 0,-1-2-32 0 0,-3 1 32 0 0,-2 0 0 0 0,-2 2-64 0 0,-1 1 32 0 0,-1 1 0 0 0,0 1 0 0 0,-1 0 32 0 0,1 0-32 0 0,-1 0 64 0 0,1 0 0 0 0,-1 1-32 0 0,1-1 32 0 0,0 0 0 0 0,-1 0-32 0 0,1 0 0 0 0,0-4 0 0 0,0-2-32 0 0,0 0-32 0 0,0 2 32 0 0,-1 0 0 0 0,1 2 32 0 0,0 1 0 0 0,0 1 0 0 0,0 0-64 0 0,-1 0 32 0 0,1 0 0 0 0,0 1 32 0 0,0-1-32 0 0,0 0 32 0 0,0 0-32 0 0,-1 0 0 0 0,1 0 0 0 0,0 0 32 0 0,0 0 32 0 0,0 0-32 0 0,-1 0 0 0 0,1 0 0 0 0,0 0 0 0 0,0 0 0 0 0,4 0-32 0 0,2-4 0 0 0,-1-2 32 0 0,-1 0-32 0 0,-1 2 0 0 0,4 1 32 0 0,-1 1-32 0 0,0 1 0 0 0,-2 0 0 0 0,4 1 0 0 0,-1 0 32 0 0,-1 1 0 0 0,-1-1-32 0 0,-2 0 0 0 0,-2 0 0 0 0,4 0 32 0 0,1 0-64 0 0,-1 0 32 0 0,-1 0 0 0 0,-1 0-32 0 0,-2 0 32 0 0,0 0 0 0 0,-1 0 0 0 0,0 0 0 0 0,-1 0 0 0 0,1 0 32 0 0,-1 5-32 0 0,1 1-32 0 0,0-1 32 0 0,-1 0 0 0 0,1-2 0 0 0,0-1 32 0 0,0-1-32 0 0,0-1-32 0 0,0 0 0 0 0,-1 0 32 0 0,1 0 0 0 0,0 0 0 0 0,0-5 0 0 0,0-1 32 0 0,-1 0-32 0 0,1 2 32 0 0,0 1-32 0 0,4 1 32 0 0,2 1-32 0 0,-1 0 0 0 0,4 1 0 0 0,0 0 32 0 0,3 1-32 0 0,-1-1 0 0 0,2 0 0 0 0,-1 0 32 0 0,2 0-32 0 0,-2 0 0 0 0,2 0 0 0 0,-2 0 0 0 0,2 0-32 0 0,-2 0 32 0 0,-3 0 0 0 0,2 5-32 0 0,-2 1 32 0 0,-2-1 0 0 0,2 0 0 0 0,0-2 0 0 0,-2-1 0 0 0,-2-1 0 0 0,-3-1 0 0 0,0 0 0 0 0,-2 0 0 0 0,0 0 32 0 0,0 0-32 0 0,-1-1 0 0 0,0 1 0 0 0,1 0 32 0 0,0 0-32 0 0,-1 0 32 0 0,1 0-32 0 0,0 0 0 0 0,0 0 0 0 0,-1 0 0 0 0,1 0 0 0 0,0 0 0 0 0,0 0 32 0 0,0 0-32 0 0,0 0 0 0 0,-1 0 32 0 0,1 0-32 0 0,0 0 0 0 0,4 0 0 0 0,6 0 0 0 0,1 4 64 0 0,-1 2-32 0 0,-2 0 0 0 0,1-2 0 0 0,0 0-64 0 0,-2-2 0 0 0,-3-1 32 0 0,-1-1 0 0 0,-1 0 32 0 0,-2 0 0 0 0,0 0-32 0 0,-1-1 0 0 0,-4 6 0 0 0,-1 0-32 0 0,0 1 32 0 0,1-2 0 0 0,1-1 32 0 0,2-1-32 0 0,1-1-64 0 0,0 0 96 0 0,1-1-96 0 0,-4-5 96 0 0,-6-5 0 0 0,-11-2 32 0 0,-5-2-64 0 0,-3-5-32 0 0,-5 3 64 0 0,-2-2-32 0 0,-3 3 0 0 0,1 0 0 0 0,-3 2 0 0 0,2-2 0 0 0,3-1 32 0 0,-1 1 0 0 0,1-1-32 0 0,2-3-32 0 0,7 3 32 0 0,9 4 0 0 0,2 8-32 0 0,4 4 32 0 0,4 4 32 0 0,3 4 0 0 0,3 1-64 0 0,-3 4 0 0 0,-1 3 32 0 0,-3 4-32 0 0,-1-1 32 0 0,-3 0 0 0 0,-7-4 128 0 0,-10-3-128 0 0,-9-4 0 0 0,-6-4 128 0 0,0 2-64 0 0,-1 0 0 0 0,-1 0-32 0 0,2 2-64 0 0,0 0 64 0 0,4 3 64 0 0,0 0-96 0 0,-3 2 0 0 0,-1 4-32 0 0,-3 2 32 0 0,-2 4 0 0 0,-1 1 0 0 0,4 2-192 0 0,10 0-3808 0 0,2-4-480 0 0,2-6 4480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16445 6429 351 0 0,'0'-4'3840'0'0,"-5"-2"-3616"0"0,-5 0 2368 0 0,-6 6-1280 0 0,-4 3-736 0 0,1 5-448 0 0,-1 1 128 0 0,4 4-128 0 0,-1-1-64 0 0,-1 2-32 0 0,-2-1 32 0 0,2 2-32 0 0,0-2 32 0 0,3 1 0 0 0,-1-2 0 0 0,3 2 0 0 0,0-2 0 0 0,-4 2 32 0 0,-2 2 128 0 0,-3-1-96 0 0,3 2 32 0 0,0-3 0 0 0,-2 0 0 0 0,-1-1 160 0 0,-1 1 0 0 0,-1-1 128 0 0,3 0-256 0 0,6 4-192 0 0,4 2 0 0 0,6 3 32 0 0,2 2 0 0 0,2 1 0 0 0,6-3 32 0 0,7-2 320 0 0,4-3-128 0 0,6-1-128 0 0,2-3-64 0 0,2 0-32 0 0,0-1-32 0 0,1 1 64 0 0,0-1-64 0 0,0 1 0 0 0,0-1 32 0 0,-1 2 0 0 0,0-2 32 0 0,0-3-64 0 0,0 2 32 0 0,-1-2 0 0 0,-3 3-32 0 0,-2-1 32 0 0,0 2 128 0 0,-8-1-7552 0 0,-5-8 5312 0 0,-9-3-704 0 0,-8-7 1441 0 0,-3-3 1343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9497 8149 31 0 0,'4'0'352'0'0,"2"5"1504"0"0,4 0-1664 0 0,1 5 1536 0 0,-4 5-1632 0 0,0 4-96 0 0,-7-1 32 0 0,-4 1-32 0 0,0 1 32 0 0,0 2 32 0 0,1 1-32 0 0,1 2 0 0 0,0 1-32 0 0,1 0 0 0 0,1 0 0 0 0,0 0 0 0 0,0 0 0 0 0,0 0 0 0 0,1 0 0 0 0,-1 0 0 0 0,0 0-32 0 0,0 0 0 0 0,0-1 96 0 0,0 1 0 0 0,0 0-64 0 0,0 0-32 0 0,0 0 32 0 0,0-1 0 0 0,0 1 0 0 0,0 0 0 0 0,0 0 0 0 0,0 0 0 0 0,0-1 0 0 0,0 1 0 0 0,0 0 0 0 0,0 0 0 0 0,0 0 0 0 0,0 0 0 0 0,-5-5 0 0 0,0-1 0 0 0,-1 0-32 0 0,2 1 32 0 0,0 2 0 0 0,2 1 0 0 0,1 1 0 0 0,1 0 0 0 0,0 1-32 0 0,-3-4 32 0 0,-3-2-32 0 0,1 0 32 0 0,0 2-32 0 0,7 1-32 0 0,2 0 64 0 0,0 2 32 0 0,0 1 0 0 0,0-1-32 0 0,-3 1 0 0 0,0 0 32 0 0,0 1-32 0 0,-1-1 0 0 0,0-1 0 0 0,0 1 32 0 0,0 0-32 0 0,-1 0 0 0 0,1 0 32 0 0,0 0-32 0 0,0-1 32 0 0,0 0 0 0 0,0 1 0 0 0,0 0-32 0 0,0 0-32 0 0,0 0 32 0 0,0-1 0 0 0,0 1 0 0 0,0 0 0 0 0,0 0 32 0 0,0 0-32 0 0,0-1 0 0 0,0 1 32 0 0,0 0-32 0 0,0 0 32 0 0,0 0-32 0 0,0-1 0 0 0,0 1 0 0 0,0 0 0 0 0,0 0 0 0 0,0 0 32 0 0,0 0-32 0 0,0-1 0 0 0,0 1 32 0 0,4 0-32 0 0,2 0 32 0 0,0 0-32 0 0,-2-1 32 0 0,-1 1-32 0 0,-1 0-32 0 0,0 0 32 0 0,-2 0 0 0 0,0-1 0 0 0,0 1-32 0 0,0 0 32 0 0,-1 0 0 0 0,1 0 32 0 0,0 0-32 0 0,0-1 32 0 0,0 1-32 0 0,0 0 0 0 0,0 0 0 0 0,0 0 0 0 0,0-1 0 0 0,0 1 0 0 0,0 0 0 0 0,0 0 0 0 0,0 0 32 0 0,0-1-64 0 0,0 1 32 0 0,0 0-32 0 0,0 0 32 0 0,0 0 0 0 0,0 0 0 0 0,0-1 32 0 0,0 1-32 0 0,0 0-32 0 0,0 0 32 0 0,0 0 0 0 0,0-1 32 0 0,0-8-32 0 0,0-2 0 0 0,0-1-64 0 0,0-6 64 0 0,0-9 192 0 0,0-8-160 0 0,0-8-32 0 0,0-5 0 0 0,0-3 0 0 0,0-2 0 0 0,0-1 32 0 0,0 1-32 0 0,0-1 0 0 0,0 2 0 0 0,0-1 0 0 0,0 1 0 0 0,0 0 0 0 0,0 0 0 0 0,0 0 0 0 0,0 0 0 0 0,0 1-32 0 0,0-1 32 0 0,0 0 0 0 0,0 0 32 0 0,0 1-64 0 0,0-1 32 0 0,0 0 0 0 0,0 0 0 0 0,0 0 0 0 0,0 1 0 0 0,0-1 0 0 0,0 0-32 0 0,0 0 32 0 0,0 0 0 0 0,0 0 0 0 0,0 1 0 0 0,0-1 0 0 0,0 0 0 0 0,0 0 0 0 0,4 5 0 0 0,1 1-32 0 0,1 0 32 0 0,-2-2-32 0 0,-1 0 32 0 0,-1-2-32 0 0,-1-1 64 0 0,0 0-32 0 0,-1-1 0 0 0,0 0 0 0 0,-1 0 0 0 0,1 0 0 0 0,-4 0 0 0 0,-2 0-32 0 0,0 0 32 0 0,2 0-32 0 0,1 0 32 0 0,1 0-32 0 0,1 1 32 0 0,1-1-32 0 0,0 0 32 0 0,0 0-32 0 0,0 0-320 0 0,-4 5 64 0 0,-6 5-2720 0 0,-5 2 2017 0 0,0 3 991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15767 6667 127 0 0,'0'4'5312'0'0,"0"6"-3712"0"0,0 6-1312 0 0,0 4-128 0 0,0 4-32 0 0,0 1-64 0 0,0 2 32 0 0,0 0-64 0 0,0 0 32 0 0,5-1-32 0 0,1 1 0 0 0,-1-1-32 0 0,0 0 0 0 0,-2 0 32 0 0,-1 0-32 0 0,-1 0 96 0 0,-5-5 96 0 0,-2-10 160 0 0,0-11-384 0 0,-3-6 0 0 0,0-6 32 0 0,1-6 0 0 0,3-3-32 0 0,1-4 32 0 0,-3 4 0 0 0,1 0-32 0 0,0-1 0 0 0,2 0 0 0 0,1-2 32 0 0,1 0-64 0 0,2-1 32 0 0,0-1 32 0 0,0 0 96 0 0,0 0-96 0 0,0 0 32 0 0,0 0-64 0 0,-4 5 32 0 0,-1 1 64 0 0,-1 8-96 0 0,6 7 32 0 0,3 8-5792 0 0,-4 4 4768 0 0,-2 0 1024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24153 6403 191 0 0,'0'-5'2880'0'0,"5"4"-192"0"0,1 6 1440 0 0,-1 6-2016 0 0,4 2-896 0 0,0 2-992 0 0,3 0 224 0 0,4-4 480 0 0,-1 1-704 0 0,1-1-64 0 0,3-3 256 0 0,-2 2-224 0 0,0-1 0 0 0,-2 2 64 0 0,0 0-192 0 0,2 2 32 0 0,-2 3-32 0 0,2-1-64 0 0,-4 2-32 0 0,2-3 64 0 0,-2 1 32 0 0,-4 2-64 0 0,2-1 0 0 0,-2 0 32 0 0,3-2-32 0 0,-1 1 64 0 0,-7-2 992 0 0,-4 1-928 0 0,-6-2-64 0 0,-7-3 0 0 0,-6-3 32 0 0,-3-2 32 0 0,1 2-32 0 0,1 0-32 0 0,-1-1 32 0 0,-2 4-32 0 0,-1-1 32 0 0,-1-1-64 0 0,4 3-32 0 0,2-1 0 0 0,-2-2 0 0 0,4 3 0 0 0,0-1 0 0 0,-1 3 0 0 0,-3-1-32 0 0,3 2 32 0 0,0-1 0 0 0,-1-2-64 0 0,2 0-192 0 0,4 5-6656 0 0,5-6-192 0 0,-1-5 4320 0 0,1-6 1408 0 0,2-4 1376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24739 6664 319 0 0,'0'-5'2752'0'0,"0"-5"-1664"0"0,0-6-608 0 0,0-4 64 0 0,0-3-256 0 0,0-3-192 0 0,0 0-64 0 0,0 7 768 0 0,0 13-672 0 0,0 11-64 0 0,0 9-64 0 0,0 7 32 0 0,0 3 0 0 0,0 3-32 0 0,0 2 0 0 0,0-1-32 0 0,0-1 0 0 0,0 1 32 0 0,0-2 0 0 0,0 1 32 0 0,0-1-32 0 0,0 0 0 0 0,0-1 0 0 0,4 1 0 0 0,2 0 32 0 0,-1 0-32 0 0,0-1-32 0 0,-2 1 0 0 0,-1 0-192 0 0,-1 0-2016 0 0,-5-5-704 0 0,-2-5 2944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25214 9154 159 0 0,'0'4'1088'0'0,"-5"-3"4736"0"0,-1 3-3872 0 0,-4 1-1856 0 0,0 4-96 0 0,1 4 0 0 0,3 5-32 0 0,2 4 32 0 0,6-2-32 0 0,2 0 0 0 0,2 1 32 0 0,-2 1 0 0 0,0 1 0 0 0,3-2 0 0 0,0-2 0 0 0,4 1-32 0 0,-1 2 0 0 0,3-4 32 0 0,-1 0 0 0 0,2-3-32 0 0,3 1 32 0 0,3-4 0 0 0,-2 2 0 0 0,1-2 0 0 0,0-3-32 0 0,3 1 32 0 0,1 0 0 0 0,2-3-32 0 0,0-2 32 0 0,1-2-32 0 0,0-2 0 0 0,0 0 32 0 0,0-2 0 0 0,0 1 0 0 0,0 0 0 0 0,0-1-32 0 0,0 1 32 0 0,0 0-32 0 0,0 0 0 0 0,-1-1 32 0 0,1 1 32 0 0,0 0-64 0 0,0 0 0 0 0,0 0 32 0 0,-1 1 0 0 0,1 3 32 0 0,0 2-32 0 0,0-1 0 0 0,0 0-32 0 0,-1-2 32 0 0,1-1 0 0 0,0-1 0 0 0,0-1 0 0 0,0 0 32 0 0,0 0-32 0 0,-1 0 0 0 0,1 0 0 0 0,0 0 0 0 0,0-1 0 0 0,0 1 32 0 0,-1 0-64 0 0,1 5 32 0 0,0 1 0 0 0,0-1 64 0 0,0 0-32 0 0,-1-2-32 0 0,1-1 32 0 0,-4 3-32 0 0,-2 1 0 0 0,0 0 0 0 0,1-2 0 0 0,2 4 32 0 0,1-1 0 0 0,0 0 0 0 0,-3 2 0 0 0,-1 0-32 0 0,1 3 0 0 0,0 3 0 0 0,2 0 32 0 0,1 1-32 0 0,1-2 64 0 0,1 1-64 0 0,0 3 32 0 0,0 2 0 0 0,0-2 0 0 0,-5 0 0 0 0,-1-3-32 0 0,1 1 32 0 0,0 1-32 0 0,2 3 32 0 0,-4 2-32 0 0,0-2 0 0 0,-3-1 0 0 0,-1-3 0 0 0,-2-1 32 0 0,1 3-32 0 0,-2 2 32 0 0,1-3-32 0 0,3-3 0 0 0,-1-10 32 0 0,-4-8 0 0 0,-2-10-32 0 0,-5-5 0 0 0,-1-5-32 0 0,-2-2 32 0 0,3-1-32 0 0,1-1 32 0 0,0 0 0 0 0,-1 1-64 0 0,3 5 32 0 0,1 1 32 0 0,-2 1-32 0 0,3 3 96 0 0,0 0-32 0 0,-1-1-32 0 0,1 2 0 0 0,0 0 0 0 0,3 2 0 0 0,-1-1-32 0 0,3 3 0 0 0,-2-2 32 0 0,1 2-32 0 0,4-1 32 0 0,3 1 0 0 0,-2-2 0 0 0,0 2 0 0 0,2 3 0 0 0,-3-2 0 0 0,0 2 0 0 0,2 1 0 0 0,2 3 0 0 0,2-2 0 0 0,1 0 0 0 0,1 1 0 0 0,1 1 0 0 0,0 3 0 0 0,0 0 0 0 0,0 1 32 0 0,0 1-32 0 0,0 0-32 0 0,0 1 32 0 0,0-1 0 0 0,0 0 0 0 0,0 1 0 0 0,-1-1 32 0 0,-3 4-32 0 0,-2 2 32 0 0,0 0-32 0 0,1-2 0 0 0,2-1 0 0 0,1-1 0 0 0,1-1 0 0 0,0 0 0 0 0,1-1-32 0 0,-5 4 32 0 0,0 1 96 0 0,-1 1-96 0 0,-3-6-32 0 0,0-3 0 0 0,1-1 32 0 0,3 1 32 0 0,1 0 0 0 0,2 1-32 0 0,1 1 0 0 0,0 0 0 0 0,1 1 32 0 0,1 0-64 0 0,-1 0 32 0 0,0 0 32 0 0,0 0-32 0 0,0 0 0 0 0,0 0 32 0 0,0 1-32 0 0,0-1 0 0 0,-5-5 0 0 0,-1-1 0 0 0,0 1 0 0 0,1 0 0 0 0,2 2 0 0 0,1 1 64 0 0,1 1-32 0 0,-4-4 0 0 0,-1-1 0 0 0,0-3-32 0 0,2-6 32 0 0,1-4-32 0 0,1-3 32 0 0,-4-2-32 0 0,0 3-32 0 0,-4 0 0 0 0,-1 4 32 0 0,-2 1-32 0 0,1 2 64 0 0,-2 0-32 0 0,1 2 64 0 0,-1-1-64 0 0,-3-3 0 0 0,1 1 0 0 0,-1 0 0 0 0,-1-4 0 0 0,1 3 32 0 0,0-1-32 0 0,2 3 0 0 0,0-1 0 0 0,2 2 32 0 0,-1-1-32 0 0,-3-3 32 0 0,2 2-32 0 0,-5 4-32 0 0,-5 7-992 0 0,-5 5 160 0 0,-8 7-2176 0 0,-5 1 1408 0 0,-1 4 352 0 0,-1 5 384 0 0,-1-2 224 0 0,2-3 672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5209 11188 127 0 0,'-4'-5'1376'0'0,"-2"-5"-736"0"0,-4-1-512 0 0,0-4-64 0 0,-3 2 448 0 0,0-2 96 0 0,4-3-320 0 0,-3 2-256 0 0,2-1-224 0 0,3-2-64 0 0,-3 3-2784 0 0,1 3 3040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5080 10795 0 0 0,'4'4'2431'0'0,"2"7"-1663"0"0,0 4-128 0 0,-2 6 32 0 0,-1 2 0 0 0,-1 3-224 0 0,4 0-96 0 0,0 1-32 0 0,0 0-64 0 0,2 0-32 0 0,1-1-160 0 0,-2 0 96 0 0,-1 1-32 0 0,-3-2-96 0 0,4 1 64 0 0,-1 0-32 0 0,0 0 32 0 0,-2 0 352 0 0,-5-5 448 0 0,-4-10 256 0 0,-4-7-928 0 0,-1-8-128 0 0,1-8-96 0 0,-2-3 0 0 0,1-2 0 0 0,1-3 64 0 0,4-2-96 0 0,-3 2 32 0 0,0 0 0 0 0,2 0 0 0 0,1-2-32 0 0,3-1 0 0 0,0-2 0 0 0,6 4 32 0 0,2 2 0 0 0,-1-2 0 0 0,5 0-32 0 0,3 2-32 0 0,1 1 96 0 0,2 3-96 0 0,2 4-128 0 0,3 4 96 0 0,2 4 96 0 0,-2 5 0 0 0,-1 4-32 0 0,-4 4 32 0 0,0 2 32 0 0,-3 2 0 0 0,-4 3-32 0 0,2-1 0 0 0,-2 1 0 0 0,-2 2 64 0 0,-2 3-64 0 0,2-4 0 0 0,0 1-32 0 0,-1 1 32 0 0,-2 1 0 0 0,-1 2 0 0 0,-1 1 0 0 0,-2 2 0 0 0,0-1 0 0 0,0 1 0 0 0,4-4 0 0 0,2-2-32 0 0,-1 1 32 0 0,4-4 0 0 0,0 0 32 0 0,3-3-32 0 0,3-4-32 0 0,0-8-2048 0 0,-7-4-3168 0 0,-5 2 4224 0 0,-8 1 256 0 0,-2 1 768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5503 11056 127 0 0,'0'-4'3072'0'0,"0"2"-736"0"0,5 3-1760 0 0,1 4 32 0 0,-1 7-64 0 0,4 0-320 0 0,0 4 0 0 0,-1 2-32 0 0,2-1-32 0 0,-1 1-32 0 0,-1 1-32 0 0,1 3 0 0 0,0 5-32 0 0,-1 3 0 0 0,1 1-32 0 0,0 0-32 0 0,-1-2 64 0 0,-3 4-64 0 0,-2 0 0 0 0,3-1 32 0 0,0-2-32 0 0,0 4 0 0 0,-2-1 0 0 0,-1-1 32 0 0,-1-1-32 0 0,-2-2 0 0 0,0-2 0 0 0,0 0 32 0 0,0-10 864 0 0,-5-8-768 0 0,-1-9-96 0 0,1-9 0 0 0,0-8-32 0 0,2-5 0 0 0,-4-4-64 0 0,0-1 64 0 0,1 0-32 0 0,2-1 0 0 0,1 0 0 0 0,1 2 32 0 0,1-1-32 0 0,1 1 32 0 0,0 0-32 0 0,1 0 32 0 0,-5 5 0 0 0,-2 1-32 0 0,1-1 32 0 0,0 0 0 0 0,2-1 0 0 0,1-2-32 0 0,-3-1 32 0 0,-2 0 0 0 0,2-1 0 0 0,1 0 0 0 0,-4 0 0 0 0,1 0-32 0 0,0 0 32 0 0,2 0-32 0 0,2 0 32 0 0,2 0 0 0 0,4 5-32 0 0,3 1 32 0 0,4 4 0 0 0,5 5 32 0 0,4 4-32 0 0,4 3-32 0 0,2 3 32 0 0,1 1 0 0 0,-4 5 32 0 0,-1 2-32 0 0,0 4 0 0 0,1 4 32 0 0,1 5 0 0 0,-3 2 32 0 0,-1-1-64 0 0,-4-1 0 0 0,-4 1 32 0 0,-8-4 32 0 0,-5 1-32 0 0,-2 1-32 0 0,-1 2 0 0 0,-3-3-32 0 0,0 0 32 0 0,-4-3 0 0 0,0 0 0 0 0,-1-2-224 0 0,-4-3-2784 0 0,1-9 768 0 0,4-7-928 0 0,3-4 3168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5979 10980 255 0 0,'-4'0'2304'0'0,"-2"4"-1440"0"0,0 6 352 0 0,2 6-640 0 0,0 4-64 0 0,2 4-192 0 0,1 1-32 0 0,1 2-32 0 0,0 0-64 0 0,0-1-96 0 0,5-3 0 0 0,1-2 0 0 0,0-1 64 0 0,3-3-96 0 0,0 0 96 0 0,3-3-64 0 0,4-4 96 0 0,3-3 0 0 0,3-8-128 0 0,3-4 32 0 0,-4-5-96 0 0,-1-5 32 0 0,1 0-32 0 0,-3-2 0 0 0,-5-3 32 0 0,0-2-32 0 0,-3-1 0 0 0,-2-2 0 0 0,-3-1 32 0 0,-2 0-32 0 0,-2 0 0 0 0,-6 4 32 0 0,-1 2-64 0 0,-4 3 32 0 0,-1 2 0 0 0,-3 2-32 0 0,-3 4 0 0 0,-3 3-64 0 0,-3 3 32 0 0,-1 6-128 0 0,-2 3 96 0 0,4 4-32 0 0,1 1-32 0 0,5 3-64 0 0,4 3-32 0 0,1-1-160 0 0,1 1-64 0 0,3 3-1024 0 0,2 1 320 0 0,3 2-768 0 0,5 1 736 0 0,3-3 1216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6403 11004 319 0 0,'4'0'1056'0'0,"2"5"832"0"0,0 5-704 0 0,-2 6-704 0 0,-1 4 32 0 0,-1 3-32 0 0,-1 3-224 0 0,0 0 160 0 0,-1 1-128 0 0,0 0-192 0 0,4-4 0 0 0,1-3-64 0 0,5-3 128 0 0,5-6 128 0 0,4-4-32 0 0,3-8-160 0 0,2-8 0 0 0,-2-7-64 0 0,-1 0-32 0 0,-5-3 0 0 0,-4-2 0 0 0,0 3 0 0 0,-2-1 0 0 0,-3 0 32 0 0,-2-3-32 0 0,-7 4 32 0 0,-3-1 0 0 0,0 0 0 0 0,-4 2 32 0 0,-1 0-32 0 0,2-2 160 0 0,-2 3-160 0 0,0 8-320 0 0,2 10 160 0 0,3 9 96 0 0,6 7-32 0 0,3 5 0 0 0,1 3 0 0 0,3 1-64 0 0,2 1 0 0 0,2 0 96 0 0,4-6-64 0 0,0 0 64 0 0,0-6 0 0 0,3 0 0 0 0,3-3 0 0 0,1-4 32 0 0,1-3 0 0 0,2-3 0 0 0,-5-7 32 0 0,0-1 0 0 0,-5-6 0 0 0,0-4-32 0 0,-3-5 0 0 0,-4-3 0 0 0,-3-2 32 0 0,-3-1-32 0 0,-1 0 32 0 0,-2-1 0 0 0,-1 0 0 0 0,-4 5 96 0 0,-1 1-64 0 0,-5 5 160 0 0,0 10-288 0 0,2 9 32 0 0,7 9 32 0 0,4 7 0 0 0,1 5-32 0 0,5 2-32 0 0,0 1 0 0 0,5 1-32 0 0,-1 0 32 0 0,2-5 32 0 0,3-2 0 0 0,3-5 0 0 0,2 0 32 0 0,3-3 32 0 0,-4-9-64 0 0,-1-4 32 0 0,1-2-32 0 0,-3-6 32 0 0,-5-5 0 0 0,-1-6 0 0 0,-1-3 0 0 0,-8-2 0 0 0,-4-2 0 0 0,-2-1 32 0 0,0 0 32 0 0,-4 5-32 0 0,-2 1 256 0 0,2 9-544 0 0,2 11 32 0 0,1 9 32 0 0,6 5 64 0 0,3 3 64 0 0,5 4-64 0 0,5 3 96 0 0,4 2 64 0 0,4-4 32 0 0,1-5 64 0 0,3-5 32 0 0,-1-5-64 0 0,1-7 0 0 0,0-9 0 0 0,-1-6 128 0 0,-4-5-64 0 0,-6-4 0 0 0,-6-1-32 0 0,-9-1-32 0 0,-4-1-64 0 0,-7 6-32 0 0,-1 1 0 0 0,-3 4-64 0 0,-4 5-96 0 0,1 1 32 0 0,0 2 0 0 0,-2 6-224 0 0,-3 5-480 0 0,3 5 480 0 0,1 7-608 0 0,2 5 384 0 0,5 3-1088 0 0,4 3 736 0 0,3 2-512 0 0,2-5 1440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7461 10952 383 0 0,'0'4'3584'0'0,"0"7"-2944"0"0,5 0-384 0 0,0 3-128 0 0,1 4 32 0 0,-2 3 0 0 0,0 3-64 0 0,-2 1-32 0 0,-1 0 0 0 0,4-3 0 0 0,-4-5 544 0 0,-1-11 832 0 0,-2-10-1408 0 0,-4-9-32 0 0,-1-7 0 0 0,0-4 32 0 0,2-3-32 0 0,2 0 32 0 0,0-1 32 0 0,2 0-32 0 0,1 1 0 0 0,4 5-32 0 0,2 1-32 0 0,5 5 0 0 0,4 5-96 0 0,-1 8 96 0 0,3 6 0 0 0,2 5-64 0 0,3 7 64 0 0,1 5 32 0 0,-3 3-32 0 0,0 3 0 0 0,-4 0 32 0 0,0-3 0 0 0,-3-2 32 0 0,-3 0 64 0 0,-4-7 320 0 0,-3-12-608 0 0,-1-9 64 0 0,-2-9 0 0 0,-1-5 32 0 0,1-5-64 0 0,3 4-32 0 0,3 0 64 0 0,3 4 64 0 0,6 5-64 0 0,3 9 96 0 0,5 6 64 0 0,-3 6 64 0 0,0 2 32 0 0,-4 4 0 0 0,1-1 96 0 0,-4 2-96 0 0,-3 3 128 0 0,-4 3-32 0 0,2-3 0 0 0,0 1 0 0 0,-3 1 352 0 0,-5-3-4480 0 0,-3-4 3904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9499 9782 319 0 0,'4'0'416'0'0,"2"-4"3744"0"0,-5-2-4032 0 0,2 0 576 0 0,5 2-480 0 0,1-4-160 0 0,3 0 192 0 0,0-3-160 0 0,2-4 0 0 0,3-4-64 0 0,3-3 0 0 0,-1-2-32 0 0,-1 3-32 0 0,-2 0 32 0 0,0 4 0 0 0,1 1-32 0 0,3-2 32 0 0,2-1-32 0 0,2-3 64 0 0,1 3-32 0 0,-4 0 0 0 0,0 3 32 0 0,-1 0-32 0 0,2-1 32 0 0,1-3-32 0 0,1-2 0 0 0,1 3 0 0 0,-4 0 0 0 0,-1 3 0 0 0,1 0 64 0 0,0-1-32 0 0,2-3 0 0 0,1 2-32 0 0,-3 1 32 0 0,-2 2 0 0 0,-3-1-32 0 0,0 3 0 0 0,1-1-32 0 0,3 2 0 0 0,-3-1 64 0 0,1 1-32 0 0,1-1-32 0 0,-2-4 32 0 0,0 2 0 0 0,1 3 0 0 0,-1 0 32 0 0,0-3-32 0 0,1 1 0 0 0,3-2 0 0 0,1-1 0 0 0,2 1 0 0 0,-3-1 0 0 0,-1 2 0 0 0,1 0 0 0 0,0 3 32 0 0,2-2-32 0 0,-3-3 0 0 0,-1 2 32 0 0,1-1-32 0 0,2-2 0 0 0,1-3-32 0 0,1-2 32 0 0,1-1 0 0 0,0-1 0 0 0,1 3 0 0 0,-4 2 0 0 0,-2 4 0 0 0,-4 0 0 0 0,0 3 0 0 0,-3-1 0 0 0,0 2 0 0 0,-1-1-32 0 0,1 1 32 0 0,-1-1 0 0 0,1 1 0 0 0,-1-1 0 0 0,1 1-32 0 0,4-2 32 0 0,2 2 0 0 0,-1-2-32 0 0,0 2 32 0 0,-3-2 0 0 0,1 2 0 0 0,-3-1-32 0 0,1 1 32 0 0,3-2 0 0 0,2 2-32 0 0,-1-2 32 0 0,0 2 32 0 0,-3-2-32 0 0,0 2 0 0 0,3-2 32 0 0,-3-2 0 0 0,1 1-32 0 0,-2-2 0 0 0,1 3 0 0 0,2-1 0 0 0,3 3 0 0 0,2-2 0 0 0,2 1 32 0 0,-4 0-32 0 0,0 1-32 0 0,1-2 32 0 0,1 2 0 0 0,-3-1 0 0 0,-1 1 32 0 0,1-2 0 0 0,2-3 0 0 0,2 2-32 0 0,-3-1 32 0 0,-1-2-32 0 0,1 1 0 0 0,-3 0 0 0 0,0 3 0 0 0,2-1-32 0 0,1-2 32 0 0,3 1 0 0 0,-4 0 0 0 0,1 2 32 0 0,-5-1-32 0 0,1 3 0 0 0,-3-2 32 0 0,1 2-32 0 0,2-2 32 0 0,-1-2-32 0 0,1 1 0 0 0,-2-1 0 0 0,0 2 0 0 0,3-1 0 0 0,3-2 0 0 0,2 1 0 0 0,-2 0 0 0 0,-1 2 0 0 0,1-1 0 0 0,2 2 0 0 0,-3-1 0 0 0,-1 2 0 0 0,-2-1 0 0 0,-1 1 0 0 0,-2-2 32 0 0,1 2-32 0 0,2-1 0 0 0,3-4 0 0 0,3 2 0 0 0,-3-1 0 0 0,0 2 0 0 0,-3-1 0 0 0,0 2 32 0 0,-3-1-32 0 0,1 2 0 0 0,-2-2 0 0 0,2 2 0 0 0,-2-2-32 0 0,1 2 32 0 0,-1-1-32 0 0,1 1 32 0 0,4 3-32 0 0,-2-2 32 0 0,1 1 64 0 0,-2-1 0 0 0,1 0 0 0 0,-2-2 672 0 0,1 1-704 0 0,-2-2-64 0 0,2 2 96 0 0,-2 7-64 0 0,-3 0-64 0 0,-7 1 32 0 0,-4 5-192 0 0,-7 3-3936 0 0,-5-4 1920 0 0,-1-1 2240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8043 10979 63 0 0,'0'-4'416'0'0,"0"2"6016"0"0,0 7-6048 0 0,0 6-256 0 0,0 6-64 0 0,5 5-32 0 0,1 2 0 0 0,-1 2 0 0 0,4-3-32 0 0,0-2 32 0 0,3-4 32 0 0,4-1 96 0 0,-1-7-96 0 0,1-5-64 0 0,3-4 32 0 0,2-5-32 0 0,-2-7 32 0 0,-5-6-32 0 0,0 0 0 0 0,-2 0 0 0 0,-4-3-32 0 0,-3-1 32 0 0,-6-2 32 0 0,-4-1 0 0 0,-5 3 0 0 0,0 2 0 0 0,-4 4 0 0 0,-3 5-32 0 0,-4 3-224 0 0,-2 9-96 0 0,3 8-224 0 0,0 2 160 0 0,3 4-736 0 0,1 4-1632 0 0,3 3 448 0 0,8-2 1857 0 0,4-5 447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8414 11056 191 0 0,'0'-4'1088'0'0,"0"2"2624"0"0,0 7-2112 0 0,4 2-1376 0 0,2 4 0 0 0,0 5 128 0 0,2 4-128 0 0,1 3-128 0 0,-1 2-32 0 0,-2 1-32 0 0,-3 1 0 0 0,-1-1 0 0 0,3 1 32 0 0,1-1-32 0 0,0 1 0 0 0,-2-1 0 0 0,-1 0 0 0 0,-2 0 0 0 0,0-1 0 0 0,-1 1 0 0 0,5 0 0 0 0,0 0 0 0 0,1-1 0 0 0,-2 1 32 0 0,-1-9 992 0 0,-1-11-1024 0 0,-6-8-32 0 0,-1-7 0 0 0,-1-6 0 0 0,2-6 0 0 0,0-3 0 0 0,2-2 0 0 0,1-1 0 0 0,0 0 0 0 0,1 0-32 0 0,0 0 0 0 0,-4 5 32 0 0,-2 1-32 0 0,1 1 32 0 0,1-2-32 0 0,1 0 32 0 0,1-2-32 0 0,1-1 32 0 0,0 0-32 0 0,1-1 0 0 0,0 0 32 0 0,1 0 0 0 0,-1 0 0 0 0,0 0 0 0 0,0 0-32 0 0,0 0 32 0 0,0 0-32 0 0,5 5 32 0 0,5 5-64 0 0,6 6-32 0 0,4 5 0 0 0,4 2 0 0 0,1 7 96 0 0,2 3 0 0 0,-1 4 96 0 0,-3 5-64 0 0,-2-1-32 0 0,-5 2 32 0 0,0-1-64 0 0,-3-1 32 0 0,-3 3 32 0 0,-5 2 32 0 0,-2 3 0 0 0,-1 1 32 0 0,-2 1 32 0 0,-5-3-32 0 0,-2-2 96 0 0,-3-4-32 0 0,-6 0-64 0 0,-3-3-192 0 0,-4-3-352 0 0,-1-9-2208 0 0,2-8-1280 0 0,2-3 2080 0 0,3-4 1280 0 0,5 0 576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11641 10844 191 0 0,'0'-4'480'0'0,"0"-6"1600"0"0,0-6 544 0 0,0 4 5696 0 0,0 9-8320 0 0,5 5 32 0 0,0 6 0 0 0,1 7 0 0 0,-2 4 0 0 0,4 0 0 0 0,0 1-32 0 0,-2 1 0 0 0,4 1-32 0 0,-1 2 0 0 0,3-4 32 0 0,-1 0-32 0 0,2-4 0 0 0,4-5-32 0 0,-2 1 32 0 0,1-7 32 0 0,3-4-32 0 0,2-6 32 0 0,2-7 0 0 0,-3-6 0 0 0,0-4-32 0 0,-4-3 64 0 0,-1-1-32 0 0,-1-1 32 0 0,-5 0-32 0 0,-3 0 64 0 0,-2 0-32 0 0,-7 5 0 0 0,-3 2 0 0 0,-5-1 64 0 0,-4 4-64 0 0,-5 0 32 0 0,-2 4-64 0 0,1 7 0 0 0,1 5 0 0 0,-1 4 0 0 0,-2 0-32 0 0,0 4-32 0 0,-2 6-320 0 0,0 0 64 0 0,4 2-160 0 0,1 0-160 0 0,4 0-128 0 0,0 3-128 0 0,3 2-1280 0 0,4 3-256 0 0,7-3 1024 0 0,9-1-1056 0 0,8-3 992 0 0,5-4 1025 0 0,-1-5 447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12250 10895 0 0 0,'0'-5'447'0'0,"0"-5"2369"0"0,-5-1-992 0 0,4 1-928 0 0,1 6-544 0 0,1 9 96 0 0,0 8-192 0 0,1 6-192 0 0,3 4 96 0 0,1 3-128 0 0,0 1 0 0 0,-1 0 0 0 0,-2 0-32 0 0,-1 0 0 0 0,-1-9 224 0 0,0-12-96 0 0,-1-11-96 0 0,-1-10 32 0 0,1-6-64 0 0,0-4 32 0 0,-5-2 0 0 0,-1-1 64 0 0,1-1-96 0 0,-4 2 32 0 0,0 0 0 0 0,1 0 32 0 0,2 0-32 0 0,3 1 32 0 0,1 1-32 0 0,1-1 0 0 0,1 0 0 0 0,5 5-32 0 0,5 1 0 0 0,6 4 0 0 0,1 9 0 0 0,0 6 32 0 0,3 4-32 0 0,3 4 32 0 0,0 2-32 0 0,-2 4 0 0 0,-1-1 32 0 0,-4 3-32 0 0,0-2 0 0 0,-3 1 32 0 0,-4 3-32 0 0,2-1 0 0 0,-2 0 0 0 0,-2 3 32 0 0,-3 2 0 0 0,4-3-32 0 0,-1 1 32 0 0,-1 0-32 0 0,-2 3 0 0 0,-1 1 0 0 0,3-3 32 0 0,0-1-32 0 0,0 1-32 0 0,3-3 32 0 0,-1 0 0 0 0,4-2 0 0 0,-1-1 0 0 0,2-1-32 0 0,4-4 32 0 0,3-3 0 0 0,2-3 0 0 0,2-5 32 0 0,2-4 0 0 0,-4-4 0 0 0,-2-6 32 0 0,-3-3 32 0 0,-6-4-32 0 0,1 2-32 0 0,-2 1 64 0 0,-3-1 0 0 0,-3-1 32 0 0,-1-2 0 0 0,-7 0-96 0 0,-1-2 32 0 0,-1 1 0 0 0,-4 3 0 0 0,1 2-32 0 0,1 0 32 0 0,-2 2 0 0 0,0 10-96 0 0,-2 10-64 0 0,1 10-32 0 0,2 6 64 0 0,3 5-32 0 0,2 3-96 0 0,2 1 96 0 0,5 1-128 0 0,3 0 160 0 0,0-1-32 0 0,4 0 0 0 0,4 0 0 0 0,-1-1 96 0 0,3-5-32 0 0,-2-1 32 0 0,1-4 0 0 0,3-1-32 0 0,2-2 64 0 0,3-4-32 0 0,1-3 32 0 0,1-3 0 0 0,1-2-32 0 0,0-1 32 0 0,1 0-32 0 0,-6-5 32 0 0,0-2-32 0 0,-1-3 32 0 0,-3-5-32 0 0,0 0 0 0 0,-3-2-32 0 0,-4-2 32 0 0,-3-2 32 0 0,-4-3 32 0 0,-1 0 32 0 0,-7 3-32 0 0,-1 0 32 0 0,-5 1 288 0 0,0 7 32 0 0,6 10-416 0 0,4 10 0 0 0,2 9 0 0 0,6 5-32 0 0,0 5 32 0 0,1 5 0 0 0,2 3 0 0 0,0-1 0 0 0,2 3-32 0 0,0 0 32 0 0,-3-1-32 0 0,2 1 32 0 0,-1 4 0 0 0,2-1-32 0 0,-1-2 32 0 0,-2 1 0 0 0,1-2-32 0 0,0-2 32 0 0,-3 2 0 0 0,3-1 0 0 0,-1-2-32 0 0,-2-3 0 0 0,-2-1 0 0 0,-2-10-64 0 0,-6-13 0 0 0,-2-12 0 0 0,-1-9 64 0 0,1-7 0 0 0,2-3-32 0 0,0-3 64 0 0,2 0-32 0 0,0 0 32 0 0,-3 0 0 0 0,-2 1 32 0 0,1 0-32 0 0,1 1 0 0 0,1 0 32 0 0,-4 0-32 0 0,1 0 0 0 0,0 0 0 0 0,1 1-32 0 0,-2-1 32 0 0,-1-4-32 0 0,2-2 32 0 0,1 1-32 0 0,2 1 32 0 0,1 1 0 0 0,2 1 0 0 0,-1 1-32 0 0,2 1 0 0 0,-5 0 32 0 0,-2 0-32 0 0,5 1 32 0 0,3-1 0 0 0,0 0 32 0 0,1 1 0 0 0,3 3-32 0 0,2 3 0 0 0,3 3 0 0 0,4 5 0 0 0,4 4 0 0 0,4 3 32 0 0,1 7-32 0 0,2 8 32 0 0,0 5 0 0 0,-3 5 0 0 0,-7 4 0 0 0,-1 1 64 0 0,-3 1-32 0 0,-4 0-32 0 0,-3 0 32 0 0,-2 0 96 0 0,-3-1-96 0 0,0 1 128 0 0,0-1 0 0 0,-5-5 32 0 0,-2-1-160 0 0,-3-4 32 0 0,-5-5-96 0 0,-5-4-192 0 0,7-4-5888 0 0,4-6 4928 0 0,5-7-608 0 0,6-2 1184 0 0,4-4 96 0 0,1 2 480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13755 10767 31 0 0,'-5'0'2496'0'0,"-5"0"-800"0"0,-6 0 64 0 0,-4 0 352 0 0,-4 0-480 0 0,3 5-1280 0 0,5 5-64 0 0,5 6-192 0 0,4 4-64 0 0,0-1 0 0 0,0 1-32 0 0,1 1 0 0 0,7 1 0 0 0,3 2-32 0 0,0 1 0 0 0,5-4 0 0 0,0-1 0 0 0,3-4-96 0 0,4-5-96 0 0,4-8 128 0 0,3-5 64 0 0,-3-7 64 0 0,0-1-32 0 0,-4-4 0 0 0,0-3 0 0 0,-2-4-32 0 0,-5-3 0 0 0,-3-1 32 0 0,-2-1 64 0 0,-3 0-32 0 0,-1-1 128 0 0,0 1 96 0 0,-5 4 832 0 0,-2 10-1024 0 0,6 12-64 0 0,2 10 0 0 0,1 8 0 0 0,4 1 0 0 0,2 1 32 0 0,-1 2 0 0 0,3 2-64 0 0,0 1 32 0 0,2 0 32 0 0,4 1-64 0 0,3-4-32 0 0,-1-2 32 0 0,1-4-32 0 0,1-4 32 0 0,-3-1-32 0 0,0-1 0 0 0,2-3-32 0 0,-2-7 64 0 0,0-4-32 0 0,-3-5 0 0 0,1-1 32 0 0,-3-3 0 0 0,-2-4 32 0 0,-4-4 32 0 0,-3-2 0 0 0,-1-2 32 0 0,-6-1-32 0 0,-2 0 0 0 0,-1-1 0 0 0,2 9-64 0 0,6 13 32 0 0,2 10 32 0 0,2 9-32 0 0,3 7 0 0 0,1 5 0 0 0,-1 1 0 0 0,-3 1 0 0 0,-1 0 0 0 0,3 0 0 0 0,0-1 32 0 0,-6-5 32 0 0,-2-10 0 0 0,-2-12-32 0 0,0-10 0 0 0,1-8-32 0 0,-5-1 32 0 0,0-2-32 0 0,1-1 0 0 0,1-1 0 0 0,2-2-32 0 0,1-1 32 0 0,1 1 0 0 0,1-2 0 0 0,0 1 0 0 0,0 0 0 0 0,5 0 0 0 0,5 5 32 0 0,6 9-32 0 0,5 8 0 0 0,-2 8-32 0 0,1 4 32 0 0,-4 5-32 0 0,1 0 32 0 0,-3 3 32 0 0,-4 2-64 0 0,0 3 32 0 0,4 2 0 0 0,-1 2-32 0 0,-3 0 32 0 0,2-3 0 0 0,-2-1 32 0 0,-6-5 96 0 0,-5-9-128 0 0,-1-10-64 0 0,-1-9 32 0 0,5-7 0 0 0,1-4 32 0 0,1-3-32 0 0,0-2 0 0 0,-1 0 0 0 0,3 5 0 0 0,1 2 0 0 0,-1 0-64 0 0,3 3 32 0 0,4 5-64 0 0,1 10 32 0 0,1 4 96 0 0,-1 7-32 0 0,-4 6 64 0 0,2 2 32 0 0,-2 1-32 0 0,2 3 32 0 0,-1 2-64 0 0,-2 2 32 0 0,1-3 0 0 0,0-1 0 0 0,-3 0 32 0 0,2 2 32 0 0,0 1 64 0 0,-2 1 32 0 0,-2-7-3712 0 0,-1-12-1888 0 0,-3-11 2976 0 0,0-4 2432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14737 10847 95 0 0,'0'4'8128'0'0,"0"6"-7584"0"0,0 6-384 0 0,0 4 32 0 0,0 4-128 0 0,0 1-64 0 0,0 2 0 0 0,4-5 0 0 0,2 0 0 0 0,4-6 128 0 0,4-4 32 0 0,1-9-64 0 0,1-9 0 0 0,-1-9-32 0 0,-4-5 0 0 0,-3-4 0 0 0,-4-3-64 0 0,-2 0 32 0 0,-1-1 64 0 0,-1 1 32 0 0,-5 0 128 0 0,-6 4 128 0 0,-6 7-96 0 0,1 10-224 0 0,-2 7-96 0 0,2 6 0 0 0,0 8-224 0 0,2 4-32 0 0,4 5-800 0 0,3 2-640 0 0,4 0-512 0 0,1 2-1504 0 0,6-6 2368 0 0,2-5 1376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15081 10897 351 0 0,'-4'0'3584'0'0,"2"0"-1696"0"0,3 4-1696 0 0,0 7 672 0 0,4 4-352 0 0,2 6 64 0 0,0 2-64 0 0,-2 3-256 0 0,-1 0 0 0 0,2-3-32 0 0,1 2-64 0 0,-1 2 0 0 0,-1 1-32 0 0,-3-1-64 0 0,0 1 32 0 0,-1-2-32 0 0,-1 1 0 0 0,4-1 0 0 0,2 0 0 0 0,-1 4 0 0 0,-1 2-32 0 0,-1-1 0 0 0,-1-1 32 0 0,-1-1-32 0 0,0-1 32 0 0,-1-1 256 0 0,-1-10 480 0 0,-3-11-768 0 0,-2-12-32 0 0,0-9-32 0 0,1-7 0 0 0,2-3 32 0 0,1-2-32 0 0,1-1 0 0 0,1 0-32 0 0,0 0 64 0 0,0 1-32 0 0,0 0 32 0 0,-4 1 0 0 0,-2 0 32 0 0,1 0-32 0 0,0 0 0 0 0,2 0 0 0 0,1 1 0 0 0,1-1 0 0 0,1 0 0 0 0,0 0-32 0 0,0 1 32 0 0,0-1 0 0 0,0 0-32 0 0,1 0 32 0 0,3 0-32 0 0,2 1 0 0 0,0-1-32 0 0,-2 0 0 0 0,4 0 32 0 0,4 0-32 0 0,5 5 0 0 0,4 5-32 0 0,2 6 64 0 0,2 9 32 0 0,2 5 32 0 0,-1 5 0 0 0,1 7-32 0 0,0 4 32 0 0,-5 3-32 0 0,-2 3 96 0 0,-4 0 32 0 0,-5 1 0 0 0,-4 0 32 0 0,-3 0-96 0 0,-3-1 64 0 0,-6 1-32 0 0,-1-1-32 0 0,-1 0 96 0 0,-2-5 64 0 0,-1-1-96 0 0,-3 0 544 0 0,-3-3 96 0 0,-3-5-416 0 0,-4-4-288 0 0,-1-3-544 0 0,3-8-384 0 0,0-2 128 0 0,5-6-4128 0 0,4-4-1856 0 0,5-1 6720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12873 8647 31 0 0,'0'4'320'0'0,"5"2"1216"0"0,5 0 1952 0 0,-3-2-2976 0 0,2-1-256 0 0,-2-5 3424 0 0,0-7-3584 0 0,-3-7-64 0 0,-6 0 0 0 0,-2-1-32 0 0,-1-3 32 0 0,-4-3 32 0 0,0-1-32 0 0,-4 4 32 0 0,2 0-96 0 0,-3 4 0 0 0,-3 0 64 0 0,-3 2 0 0 0,-3 5 64 0 0,3-1-192 0 0,1 0 64 0 0,-2 4 32 0 0,-1 1 32 0 0,-1 2-32 0 0,-1 2-64 0 0,-1 0 32 0 0,-1 2 32 0 0,0-1 32 0 0,0 5-64 0 0,0 1 0 0 0,0 0 32 0 0,4 3 0 0 0,2 0 0 0 0,0-1 0 0 0,-2 2 0 0 0,0-1 32 0 0,-2-1-32 0 0,-1-3 0 0 0,0-2 0 0 0,-1-1 0 0 0,0 3 64 0 0,0 1-64 0 0,0-1-64 0 0,0-1 32 0 0,0-1 0 0 0,0 3 32 0 0,0 1 32 0 0,0-1-64 0 0,1-2 32 0 0,-1-1-32 0 0,4 3 32 0 0,2 1 0 0 0,0-1 0 0 0,-1-2 0 0 0,-2-1 0 0 0,-1-1-64 0 0,0-1 32 0 0,-2-1 64 0 0,0 0-32 0 0,0-1-32 0 0,0 1 0 0 0,0 0 32 0 0,0 0-32 0 0,5-5 64 0 0,1-1-64 0 0,4-4 0 0 0,0 0 32 0 0,-1 1-32 0 0,-2 3 0 0 0,2-3 32 0 0,-1 1 32 0 0,-1 1-96 0 0,-2-2 64 0 0,2-4-32 0 0,1 0 64 0 0,3-2-64 0 0,-1 1 32 0 0,-1 4 0 0 0,2-2 0 0 0,-1 2-32 0 0,2-2 64 0 0,-1-3-32 0 0,3-4-64 0 0,-2 2 32 0 0,2-1 0 0 0,3-2-64 0 0,2-2 160 0 0,4-1-32 0 0,1-1 0 0 0,2-2-96 0 0,0 0 96 0 0,0 0-64 0 0,1 0 64 0 0,0 0-32 0 0,-1 0 0 0 0,-4 4 0 0 0,-2 2 0 0 0,5 0 0 0 0,2-2 0 0 0,2 0 64 0 0,-1-2-160 0 0,0-1 96 0 0,0 0 0 0 0,3-1 0 0 0,2 0 0 0 0,-1 0-32 0 0,3 4 32 0 0,-1 2 0 0 0,0 0 64 0 0,2-2-64 0 0,-1 0-64 0 0,3 2 64 0 0,-1 1-32 0 0,2 4 32 0 0,-1-1 0 0 0,2-1 0 0 0,-1-2 0 0 0,1 1 32 0 0,-2 0-32 0 0,2 3-32 0 0,-2 0 32 0 0,2 2 0 0 0,2-1-32 0 0,4 2 32 0 0,2 3 0 0 0,2 3 0 0 0,-3-2 0 0 0,-1 1-32 0 0,0 1 32 0 0,2 1 0 0 0,2-2 32 0 0,0 0-32 0 0,1 1 0 0 0,0 2 0 0 0,1-4 0 0 0,0 1 32 0 0,0 1-32 0 0,0 1 0 0 0,0 2-32 0 0,0 1 32 0 0,0 1 0 0 0,0 1 0 0 0,0 1 0 0 0,0-1 0 0 0,-1 0 32 0 0,1-4-32 0 0,0-2 32 0 0,0 1-64 0 0,0 1 32 0 0,-5 5-32 0 0,-1 3 32 0 0,0 0 32 0 0,2 0-32 0 0,0-1 0 0 0,2 0 0 0 0,1-2 0 0 0,0-1 0 0 0,1 1 0 0 0,0-1 32 0 0,0-1-64 0 0,-4 6 32 0 0,-2 0 0 0 0,0 1 0 0 0,2-2 32 0 0,0-1-64 0 0,2-1 64 0 0,1-1 0 0 0,0 0-32 0 0,1-1 0 0 0,0 0-32 0 0,-4 4 32 0 0,-2 1 0 0 0,1 1 32 0 0,0-2-64 0 0,2-1 64 0 0,-4 3-32 0 0,0 1 32 0 0,1-1-64 0 0,1-1 96 0 0,2-2 64 0 0,-3 3-160 0 0,-1 1 64 0 0,-3 3-32 0 0,-1 0 0 0 0,2-2 32 0 0,3-1-32 0 0,-2 1 0 0 0,-1 0 0 0 0,3-1 0 0 0,-4 2 0 0 0,2-1-32 0 0,-4 4 96 0 0,1-1-96 0 0,2-2-64 0 0,-2 1 96 0 0,1 0 32 0 0,2 2 32 0 0,3-1-64 0 0,-3 2-32 0 0,0-1 32 0 0,2-3 32 0 0,-3 2 0 0 0,0-1-32 0 0,-3 2 0 0 0,1-1 0 0 0,-2 2 0 0 0,1-1 0 0 0,2-3 0 0 0,-1 2 0 0 0,1-2 0 0 0,-2 3 0 0 0,0-1 0 0 0,-1 2 0 0 0,1-1 0 0 0,-2 2 0 0 0,2 2 32 0 0,2 0-32 0 0,-1 0 0 0 0,2-2 32 0 0,-3 1-64 0 0,0 2 32 0 0,4 3 0 0 0,-3 3 0 0 0,1-4 0 0 0,-2 0 0 0 0,1-3 0 0 0,-2 0 0 0 0,1-3 0 0 0,-2 1 0 0 0,-3 3 32 0 0,2-2-32 0 0,-2 0-64 0 0,3 4 64 0 0,-1 1 64 0 0,-3 3-64 0 0,-2 1 64 0 0,-2 1 0 0 0,-2 1-64 0 0,-6-4 0 0 0,-2-2 64 0 0,0 1 0 0 0,1 1 64 0 0,-3-4-128 0 0,0 0 32 0 0,1 2 0 0 0,2 1 96 0 0,-3-3-192 0 0,0 0 64 0 0,-2 1 64 0 0,-1 3-32 0 0,-2-4 0 0 0,1 0-64 0 0,-2-3 0 0 0,2 1 32 0 0,-2-3 64 0 0,2 0-32 0 0,2 4 0 0 0,-1-2-32 0 0,2 0 0 0 0,-3-1 0 0 0,1 1 384 0 0,-2-2-320 0 0,1 1 0 0 0,-1-2 128 0 0,-4-3 1280 0 0,-3-3-1408 0 0,-2-2 0 0 0,3-7-64 0 0,-1-2 32 0 0,0-1 64 0 0,-2 1 0 0 0,-2 1 0 0 0,0 2-64 0 0,-1 0 64 0 0,4-3 0 0 0,1-1 192 0 0,-1 1 256 0 0,-1-4-320 0 0,0 0-96 0 0,-2 2-64 0 0,-1 2 64 0 0,-1 1-96 0 0,5-2 0 0 0,1-1-32 0 0,-1 1-32 0 0,0 2 32 0 0,2-3-32 0 0,1-1-32 0 0,-1 2-6624 0 0,2-3 2944 0 0,0 0 1024 0 0,3-3 1888 0 0,4 1 832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11243 9126 0 0 0,'-4'0'1471'0'0,"-2"5"4321"0"0,1 5-5760 0 0,0 6-32 0 0,2 4 0 0 0,-3 3-32 0 0,-1 3 32 0 0,1 0-32 0 0,1 1 32 0 0,7-4 0 0 0,2-2 0 0 0,0 0 0 0 0,1 0-32 0 0,-2 2 0 0 0,-1 1 0 0 0,0 1 32 0 0,-2 0 64 0 0,1-8-192 0 0,-1-11 32 0 0,-1-12 64 0 0,1-8 64 0 0,0-7 0 0 0,-5-4-32 0 0,-1-2 0 0 0,1-1 0 0 0,0 0 32 0 0,2 0-64 0 0,1 1 0 0 0,1 0 32 0 0,1 1 32 0 0,0 0 0 0 0,0 0-32 0 0,5 0 0 0 0,1 0-32 0 0,4 5 64 0 0,0 1-32 0 0,3 4 32 0 0,4 5-32 0 0,3 4-32 0 0,3 4 32 0 0,-3 6 32 0 0,0 7-32 0 0,-4 7 0 0 0,0 0 0 0 0,-2 1 0 0 0,0 3 0 0 0,-2 1 32 0 0,-3 2 32 0 0,-3 1-32 0 0,-7-3-32 0 0,-8-6 64 0 0,-2-2-64 0 0,-4-2 0 0 0,-3-4-32 0 0,-4-3 64 0 0,-2-2-32 0 0,3 2 64 0 0,1 1-96 0 0,4-5-160 0 0,4-8 128 0 0,9-1-160 0 0,4-5-64 0 0,8 0-2944 0 0,-3 2 608 0 0,-3 4 2624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11536 9181 319 0 0,'0'-5'2592'0'0,"4"-1"-1088"0"0,2 5-1280 0 0,0 7 128 0 0,-2 7-128 0 0,4 5-64 0 0,0 4-128 0 0,-2 3 0 0 0,-1 2 0 0 0,-2 0 0 0 0,-1 0-32 0 0,-1 0 0 0 0,-1 0 0 0 0,0-1 0 0 0,4-4 0 0 0,1-2 32 0 0,1 0-32 0 0,-2 2 32 0 0,-1 0 32 0 0,-1-7 96 0 0,-1-2-96 0 0,-1-7 0 0 0,0-10 0 0 0,0-8-96 0 0,0-6 0 0 0,0-5 32 0 0,0-3 64 0 0,-1-1-32 0 0,1-1-64 0 0,5 5 0 0 0,5 6 32 0 0,6 6 0 0 0,4 5 0 0 0,3 3 32 0 0,3 3 0 0 0,-4-4 32 0 0,-5-5-96 0 0,-2-1 32 0 0,-2-4 0 0 0,-5-3 0 0 0,-3-3 0 0 0,-2-3 32 0 0,-2-2 0 0 0,-1-1 32 0 0,-5 4-32 0 0,-6 6 32 0 0,-1 9-64 0 0,2 12-32 0 0,1 8 0 0 0,8 6 0 0 0,4 5 32 0 0,1 3 0 0 0,0 1-32 0 0,0-1 0 0 0,2 1 32 0 0,2-1 0 0 0,-2 0 0 0 0,-1-1 0 0 0,-2 1 32 0 0,-1-2-32 0 0,-1 1 32 0 0,4-4-64 0 0,1-11-64 0 0,-1-3 96 0 0,-1 2 64 0 0,-1 4-32 0 0,-1 3 0 0 0,-1-5-160 0 0,-1-9-288 0 0,0-9-896 0 0,-5-9-128 0 0,-5-1-1216 0 0,-2 2 2656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13118 6691 255 0 0,'4'0'384'0'0,"1"-4"1312"0"0,1-6-64 0 0,-6-2-1088 0 0,-7-2 320 0 0,-6 0-448 0 0,-2 8-352 0 0,-2 4-64 0 0,-3 8-32 0 0,2 6-32 0 0,0 2 64 0 0,3 2 0 0 0,4 3-64 0 0,-1 3 96 0 0,2 2-32 0 0,3 2 32 0 0,2 0 0 0 0,2 0-32 0 0,2 0 32 0 0,1 0 0 0 0,0 0 0 0 0,1 0 0 0 0,3-4 0 0 0,3-2 0 0 0,-1 0-32 0 0,-2 1-32 0 0,4-3 64 0 0,0 0-64 0 0,3-3 0 0 0,0 0 32 0 0,2 2 0 0 0,3-2 0 0 0,0 1 0 0 0,0-2 0 0 0,3-4 32 0 0,2-3 0 0 0,1-3-32 0 0,2-2 0 0 0,2-6 0 0 0,0-7 0 0 0,0-5 32 0 0,-4-5-32 0 0,-2-3 0 0 0,-4-2 0 0 0,-4-1 32 0 0,-1 0 32 0 0,-1 0 0 0 0,-4 0 160 0 0,-1 1 0 0 0,-7-1-160 0 0,-3 2 0 0 0,0-1 32 0 0,0 1 0 0 0,-3-1 0 0 0,-5 0 128 0 0,0 0-128 0 0,-2 0 0 0 0,-3 1 0 0 0,-3-1 0 0 0,-2 0-64 0 0,-2 5 0 0 0,0 5 0 0 0,-2 6-32 0 0,2 5 0 0 0,-1 2-64 0 0,-1 3 64 0 0,1 5-32 0 0,5 6 0 0 0,1 2 32 0 0,4 2-32 0 0,0 4-96 0 0,3 2-128 0 0,0 3-192 0 0,1 1-192 0 0,4 1-320 0 0,2 0-384 0 0,3 0 64 0 0,1 1 288 0 0,-3-1 224 0 0,4-1 224 0 0,2-3 544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12091 9366 351 0 0,'5'0'7008'0'0,"5"0"-6976"0"0,6 0 0 0 0,0 5 0 0 0,1 0-32 0 0,3 1 32 0 0,2-1-32 0 0,2-2 0 0 0,1 3 0 0 0,1 1 0 0 0,0-1 0 0 0,0-2 32 0 0,-9-1 128 0 0,-11-1-4864 0 0,-11-1 2848 0 0,-5-1 1856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12568 9284 191 0 0,'0'-5'1568'0'0,"0"-5"224"0"0,4-1-1536 0 0,2 5 2496 0 0,0 9-2656 0 0,-2 7-96 0 0,-1 7-64 0 0,-1 5 32 0 0,-1 4 64 0 0,0 0-32 0 0,-1 2 0 0 0,-1-1 0 0 0,1-9-64 0 0,0-11 64 0 0,0-12 0 0 0,0-10 0 0 0,0-6 0 0 0,-1-4 0 0 0,1-2 0 0 0,0-1 0 0 0,0 0 0 0 0,0 0 0 0 0,1 1-32 0 0,3 5 32 0 0,2 1 0 0 0,4 5 32 0 0,4 5-32 0 0,5 8 32 0 0,4 10 32 0 0,-3 8-64 0 0,-5 5 0 0 0,1 0-32 0 0,-4 1 32 0 0,-3 0 0 0 0,-4 3 0 0 0,3-5 0 0 0,-1 1 0 0 0,-2 0-32 0 0,-1 1 0 0 0,-1 2 32 0 0,2-3 0 0 0,2-1-32 0 0,3-3-64 0 0,0-10 96 0 0,3-9 32 0 0,-1-9 0 0 0,-3-7-32 0 0,-2-4 0 0 0,-3-3 32 0 0,-2 8 0 0 0,-1 10-32 0 0,-1 12-32 0 0,4 5 0 0 0,1 5 0 0 0,0 5 32 0 0,4-1 0 0 0,0 1-64 0 0,2-3 64 0 0,5-4-32 0 0,-1-8 32 0 0,1-6 32 0 0,3-5 0 0 0,2-3 0 0 0,-2-4-32 0 0,-5-3 32 0 0,1 0 0 0 0,-4 0-32 0 0,-3-3 32 0 0,-7 3 0 0 0,-4 0 0 0 0,-1-2 32 0 0,-5 2-32 0 0,-5 4 0 0 0,0 1-32 0 0,-2 1 0 0 0,2 7 0 0 0,-2 5-32 0 0,3 6-96 0 0,3 7-288 0 0,-1 0 64 0 0,1 3-64 0 0,3 2-672 0 0,2 3-608 0 0,2 2 160 0 0,1-3 1536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13123 9233 223 0 0,'5'0'3104'0'0,"1"4"-3008"0"0,-1 7 160 0 0,0 4-160 0 0,-2 6 0 0 0,-1 2-64 0 0,-1 3 0 0 0,-1 0-32 0 0,0 1-32 0 0,0 0 32 0 0,0 0-32 0 0,0-1 0 0 0,-1 0 32 0 0,1-8 160 0 0,5-13-160 0 0,0-11 0 0 0,1-8 32 0 0,-2-7-32 0 0,0-5 32 0 0,-2-1-32 0 0,-1-1 0 0 0,-1 0 32 0 0,0 0-32 0 0,0 1 0 0 0,0 0 0 0 0,-1 1 0 0 0,6 4 32 0 0,0 2-64 0 0,5 5 64 0 0,0 8 0 0 0,4 10-32 0 0,-2 10 0 0 0,2 1-32 0 0,-1 4 32 0 0,-3 3 0 0 0,1 2 0 0 0,-1 1 32 0 0,-3 2 64 0 0,-2 0 0 0 0,-2 1 0 0 0,-1-1-32 0 0,-2 0 0 0 0,0 0-96 0 0,0-8-512 0 0,-1-13-1344 0 0,-4-6 1248 0 0,-1-8 64 0 0,0-2 576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13388 9181 191 0 0,'0'4'3840'0'0,"0"6"-3616"0"0,0 6-160 0 0,0 4-64 0 0,0 4 32 0 0,0 1-64 0 0,0 2 32 0 0,4 0-32 0 0,2 0 32 0 0,0-1 0 0 0,-2 1 0 0 0,4-5 0 0 0,0-2 0 0 0,3-4-64 0 0,4-5 32 0 0,-1-8 32 0 0,3-6 0 0 0,-3-6 0 0 0,1-1 0 0 0,-2-4 32 0 0,-3-3 0 0 0,1-4-32 0 0,-1-3 0 0 0,-3-1 32 0 0,-2-1 0 0 0,-6 0 0 0 0,-4-1 0 0 0,0 10-32 0 0,0 11 0 0 0,2 11-32 0 0,0 10 32 0 0,2 6-32 0 0,0 4 0 0 0,1 2 0 0 0,0 1 32 0 0,4 0-32 0 0,2 0 32 0 0,5-5-64 0 0,-1-3 64 0 0,3-8-32 0 0,4-10 64 0 0,-1-11-32 0 0,1-8 32 0 0,-3-5-32 0 0,-3 5 32 0 0,1 5-32 0 0,-2 10-32 0 0,-3 9 32 0 0,3 4 0 0 0,-1 4-32 0 0,2-1 0 0 0,4-2 0 0 0,4-8 32 0 0,-2-8 0 0 0,-3-9 0 0 0,0-6 32 0 0,-2-5 0 0 0,-4-2-32 0 0,-7-1 0 0 0,-3 0 32 0 0,-3-1-32 0 0,1 1 32 0 0,1 0 0 0 0,0 1 64 0 0,-3 4-96 0 0,-1 11-64 0 0,1 11 32 0 0,2 10 0 0 0,1 8 0 0 0,1 6 32 0 0,1 2-32 0 0,5 1 0 0 0,2 2-32 0 0,0-2 0 0 0,3-4 32 0 0,5-6 32 0 0,4-10 32 0 0,-1-12-32 0 0,-3-8 0 0 0,0-7 0 0 0,-2-4 0 0 0,-4-3 0 0 0,-6 4 96 0 0,-5 1-96 0 0,-1-1 64 0 0,0 10-32 0 0,0 9-64 0 0,2 12 0 0 0,4 3 32 0 0,3 4 0 0 0,0 5-32 0 0,4-2 32 0 0,0 1-32 0 0,3 1 0 0 0,4-2 32 0 0,0 0-32 0 0,0-4 32 0 0,3-3-32 0 0,2-4 32 0 0,2-3 0 0 0,2-3 0 0 0,-4-5 0 0 0,-1-2-32 0 0,-4-5 32 0 0,-4-4-32 0 0,-5-5 64 0 0,1 2 0 0 0,0-1 0 0 0,-3-2 0 0 0,-1-1-32 0 0,-6 3 0 0 0,-3 0 0 0 0,0-1 64 0 0,-4 3-32 0 0,0 0-32 0 0,-3 3 64 0 0,0 8-128 0 0,-2 5 64 0 0,2 7 0 0 0,2 8 0 0 0,3 4 0 0 0,3 5-32 0 0,2 2 0 0 0,6 2 0 0 0,2 0 0 0 0,4 0 0 0 0,1 0 0 0 0,3-4 32 0 0,-1-3 0 0 0,1-4-32 0 0,3-4 32 0 0,3-6 0 0 0,3-2 0 0 0,1-3 0 0 0,2-1 32 0 0,0-1-32 0 0,-4-4 0 0 0,-2-2 32 0 0,-3-4-32 0 0,-6-4 32 0 0,-4-4 0 0 0,-3-3 0 0 0,-7 1-32 0 0,-3 1 0 0 0,0-1 32 0 0,0 8 32 0 0,2 10-96 0 0,6 10 32 0 0,2 8 0 0 0,1 7 0 0 0,4 3-32 0 0,0 2 32 0 0,-1 0 0 0 0,-3 1 0 0 0,4 0 32 0 0,-1-1-32 0 0,-2-1 0 0 0,-1 1 32 0 0,2-1-32 0 0,1 0 32 0 0,-2-1-32 0 0,-1 1 32 0 0,2-5-32 0 0,0-1 0 0 0,0 1 0 0 0,-3 0 32 0 0,-1 1-32 0 0,3-2 32 0 0,-4-1 0 0 0,-2-8-64 0 0,-1-10-32 0 0,-5-6 64 0 0,-1-5-32 0 0,0-7 0 0 0,2-3 32 0 0,1-4 0 0 0,2-2-32 0 0,0-1 32 0 0,2 0 0 0 0,0 0 0 0 0,0 0 0 0 0,1 1 0 0 0,-5 4 0 0 0,-2 2 0 0 0,1 0 0 0 0,0-2 32 0 0,2 0-32 0 0,1-2 0 0 0,1-1 0 0 0,1 0 0 0 0,-5-1 0 0 0,-1 0 0 0 0,1 0 0 0 0,1 0 0 0 0,5 0 0 0 0,3 0 0 0 0,5 4 32 0 0,6 7 32 0 0,-1 9-32 0 0,3 6-32 0 0,-2 8-32 0 0,0 2 32 0 0,-1 4 0 0 0,1 4 0 0 0,-3 3 32 0 0,-2 2-32 0 0,-4 3 96 0 0,-3 0-64 0 0,-1 0 0 0 0,-6 1 0 0 0,-2-1 0 0 0,0 1-32 0 0,-4-5 0 0 0,-4-7-160 0 0,1-9-672 0 0,1-11-96 0 0,4-8-640 0 0,3-3 1568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14630 9285 287 0 0,'0'-4'2944'0'0,"-4"-2"-608"0"0,-2 5-2144 0 0,0 6-192 0 0,-2 8-64 0 0,-1 5 64 0 0,1 5-32 0 0,2 2 0 0 0,7 1 32 0 0,3 1-32 0 0,1 0 0 0 0,4-4 0 0 0,0-11 0 0 0,3-7 32 0 0,4-9 32 0 0,0-8-32 0 0,-4-7 32 0 0,1 0-32 0 0,-2 0 0 0 0,-2-3 0 0 0,-8-1 32 0 0,-4-1 64 0 0,-1 7-64 0 0,0 12-64 0 0,1 11 0 0 0,0 8-32 0 0,1 7 32 0 0,2 4 32 0 0,4-3 0 0 0,1 1-32 0 0,5-5 32 0 0,1-10-64 0 0,2-6 64 0 0,0-7 32 0 0,-3-8 0 0 0,-3-6 0 0 0,1 1 0 0 0,0-2-32 0 0,-1-1 0 0 0,-3-2 0 0 0,3 3 32 0 0,1 1-32 0 0,-2-1 0 0 0,-2-2 0 0 0,3 4 0 0 0,5 4 0 0 0,5 5 0 0 0,-1 8 32 0 0,1 4-32 0 0,3 2 32 0 0,-3 4-32 0 0,1 1 32 0 0,-4 3-64 0 0,2-1 32 0 0,-3 3 32 0 0,-4 2-32 0 0,-3 3 32 0 0,-2 2-32 0 0,-3 3 0 0 0,-5-4 0 0 0,-2-1 0 0 0,0 1 0 0 0,-4-4 0 0 0,1 1-32 0 0,1-9-160 0 0,6-4 192 0 0,9-4 32 0 0,7-2-32 0 0,5-1 32 0 0,0 5-64 0 0,1 1 32 0 0,-3 5 0 0 0,0 5 32 0 0,-3 4 32 0 0,1 0-32 0 0,-3 1-32 0 0,-3 1 0 0 0,-3 2 32 0 0,-7 2 0 0 0,-3 1 0 0 0,-1 0 64 0 0,-4-3-32 0 0,-1-2 32 0 0,-3-4 96 0 0,2 0-96 0 0,-3-3 96 0 0,1 1-96 0 0,-1-3-32 0 0,-3-2 32 0 0,-3-3-128 0 0,-2-3-256 0 0,2-6-1056 0 0,1-2 192 0 0,2-5-480 0 0,6-6 192 0 0,3 1 1440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15263 9181 191 0 0,'-4'0'2720'0'0,"-6"0"-992"0"0,-2 4-1536 0 0,-2 2 480 0 0,0 4-384 0 0,-1 5-160 0 0,2 4-96 0 0,3 3-32 0 0,-2-2 0 0 0,3 0 0 0 0,1 1 0 0 0,7-3-32 0 0,4 0 0 0 0,1 1-32 0 0,5-3 32 0 0,4-4 0 0 0,6-3 0 0 0,2-9 32 0 0,4-4 0 0 0,-4-5 0 0 0,0-6 0 0 0,-4-5 0 0 0,-5-3 0 0 0,-5-2-32 0 0,-3-2 64 0 0,-2 0-32 0 0,-6 5 96 0 0,-3 10-64 0 0,1 11-32 0 0,5 11-32 0 0,3 8 32 0 0,1 5-32 0 0,4 3 32 0 0,2 1 0 0 0,-2 2 0 0 0,3-6 0 0 0,0-1-32 0 0,2-1 32 0 0,4-3-32 0 0,-1-1 32 0 0,1-3 0 0 0,3-4-32 0 0,2-4 32 0 0,2-2 0 0 0,1-7 0 0 0,2-3-32 0 0,0 0-128 0 0,-4-4-32 0 0,-2 1-864 0 0,-4-4 0 0 0,-8 1-320 0 0,-7 3 1376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11906 9075 255 0 0,'5'0'1408'0'0,"0"5"3584"0"0,1 5-4864 0 0,-1 6-32 0 0,-2 4-64 0 0,-1 3-32 0 0,-1 3 0 0 0,4 0 32 0 0,0 1-32 0 0,1 0 0 0 0,-2 0 0 0 0,-1-1 0 0 0,-1 1 0 0 0,-1-1 0 0 0,-1 0 0 0 0,0 0 0 0 0,0-1 0 0 0,0 1 32 0 0,-1 0 64 0 0,1 0 96 0 0,0-9 32 0 0,0-12-256 0 0,0-11 0 0 0,0-9 0 0 0,4-1 32 0 0,2-4-32 0 0,0-1 32 0 0,-2-3-32 0 0,4 4 64 0 0,0 0-32 0 0,-2-1 0 0 0,3 0 32 0 0,1-3-32 0 0,-3 0 32 0 0,3-1-32 0 0,3 0 0 0 0,0-1 0 0 0,-2 0-160 0 0,-3 8-3424 0 0,-3 13 2016 0 0,-7 6 1088 0 0,-3 8-480 0 0,-5 2 576 0 0,0-1 384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11986 9340 95 0 0,'4'0'1664'0'0,"6"0"-160"0"0,2 4-1376 0 0,2 2 768 0 0,0 4-768 0 0,1 5 512 0 0,2-1-64 0 0,0 3-416 0 0,-5 2 256 0 0,1-2-320 0 0,-2 0 96 0 0,-3 2 0 0 0,2-2-96 0 0,-1 0-32 0 0,-2 2 32 0 0,-3 2-32 0 0,-1 1-32 0 0,-1 2-160 0 0,-2-7-1728 0 0,0-12-2656 0 0,0-6 4512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5371 6422 63 0 0,'4'0'384'0'0,"2"-5"1408"0"0,0-5-960 0 0,-2-6 192 0 0,0-4 1152 0 0,-3 5-992 0 0,1 10-1184 0 0,-2 10 0 0 0,4 4 32 0 0,2 6-64 0 0,-1 3 32 0 0,0 4-32 0 0,2 3 32 0 0,1 0-32 0 0,-2 2 32 0 0,-1 0 0 0 0,-2-1 0 0 0,-1 1 0 0 0,-1-1 0 0 0,-1 0 0 0 0,4-4-32 0 0,2-2 32 0 0,-1 0 64 0 0,-1-7 0 0 0,-5-7-64 0 0,-3-8 0 0 0,-1-8 0 0 0,1-7-32 0 0,1-5 64 0 0,-4-3-32 0 0,0-2 0 0 0,1 0 0 0 0,1-1 32 0 0,2 1-32 0 0,1 0 0 0 0,1 1 0 0 0,1 0 0 0 0,0 0 32 0 0,1 0-32 0 0,-1 0 32 0 0,0 0-32 0 0,-4 5 32 0 0,-2 1-32 0 0,1 0 0 0 0,0-1 0 0 0,2-2-32 0 0,1-1 32 0 0,1-1 0 0 0,1 0-96 0 0,4 4 96 0 0,7 5-96 0 0,5 6 128 0 0,4 4-64 0 0,4 3 64 0 0,1 3-32 0 0,-2 5 0 0 0,-2 2 0 0 0,0-1 0 0 0,1 4 0 0 0,2 0 32 0 0,0-2 32 0 0,-3 2-64 0 0,-2 0 0 0 0,1-3 0 0 0,2-2-32 0 0,-4 3 32 0 0,1 0 64 0 0,-9-2 288 0 0,-9-2 32 0 0,-6 4-288 0 0,-1 3-96 0 0,-5 6-96 0 0,1 3 64 0 0,0 3 32 0 0,4 3 0 0 0,1 0-32 0 0,3 0 32 0 0,5 6 0 0 0,3 0-32 0 0,0 0 32 0 0,-2-1-32 0 0,0-2 32 0 0,-2 3 0 0 0,0 1 0 0 0,-2-1 0 0 0,1-2 0 0 0,-2-1 0 0 0,6-2 32 0 0,0 0 0 0 0,1-1 32 0 0,-2 0 0 0 0,-1-1 64 0 0,-1 1 224 0 0,-1-10-224 0 0,-1-10-96 0 0,0-12-736 0 0,0-9-4576 0 0,0-2 5280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5900 6604 0 0 0,'0'-5'799'0'0,"0"-5"513"0"0,-5-2-992 0 0,-1-2 320 0 0,1-4 64 0 0,0 6 1568 0 0,2 9-2240 0 0,5 10-32 0 0,3 7 0 0 0,0 7 0 0 0,4 3 0 0 0,0 3 0 0 0,-1 1 0 0 0,-2-1 32 0 0,-2 1 0 0 0,-2-10 64 0 0,-1-12 32 0 0,-1-11-128 0 0,0-10 32 0 0,0-6 0 0 0,-1-4-32 0 0,1-2 32 0 0,-5 3-32 0 0,-1 2 0 0 0,1 0 32 0 0,0-1 0 0 0,2 0-32 0 0,1-2 0 0 0,1 0 0 0 0,-4 0 0 0 0,-1-1 0 0 0,1 0 32 0 0,1 0-32 0 0,1 0 0 0 0,1 0 0 0 0,1 0-32 0 0,1 0 32 0 0,0 1 0 0 0,4 3 0 0 0,2 2-32 0 0,4 4 32 0 0,5 5 0 0 0,5 4 0 0 0,2 4 0 0 0,2 2-32 0 0,2 1-32 0 0,1 5 96 0 0,0 6 96 0 0,-5 6-64 0 0,-1-1-64 0 0,-5 2 0 0 0,-5 2 32 0 0,-4 3 32 0 0,-3 0 64 0 0,-3 2 160 0 0,-5-3-160 0 0,-3-2 128 0 0,-4-4-96 0 0,-4 0-32 0 0,-5-3-96 0 0,-3-4-32 0 0,3-7-1344 0 0,4-5 1344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1771 7008 95 0 0,'0'5'5888'0'0,"0"5"-5728"0"0,0 6-128 0 0,0 4-32 0 0,0 3 32 0 0,0 3 0 0 0,0 0-32 0 0,4-3 0 0 0,2-2 0 0 0,-1 0 0 0 0,0 1 0 0 0,-2 1 32 0 0,3 1-32 0 0,1 1-32 0 0,4 1 32 0 0,-1-1 0 0 0,3 1 0 0 0,3 0-32 0 0,4-4 32 0 0,-2-2 0 0 0,1-4-32 0 0,1-5 64 0 0,2-4-32 0 0,1-3 32 0 0,1-3-32 0 0,2-5 0 0 0,0-7 32 0 0,-5-6-32 0 0,0 0 32 0 0,-5-1-32 0 0,-1-3 32 0 0,-2-1-32 0 0,-3-2 32 0 0,-5-1-32 0 0,-1-1 32 0 0,-3 0 0 0 0,-1 0 0 0 0,-1 0 0 0 0,-4 0 0 0 0,-1 0 0 0 0,0 0 0 0 0,-4 0 0 0 0,-3 0 32 0 0,-1 0 0 0 0,-1 5-32 0 0,1 1 32 0 0,-1 0 96 0 0,-3-2 0 0 0,-2 4-64 0 0,-3 0 96 0 0,-1 3-64 0 0,3 0-32 0 0,1 3-64 0 0,0 2 0 0 0,-2 4 32 0 0,-1 3-64 0 0,3 6 0 0 0,1 2 0 0 0,3 6-32 0 0,1 4-160 0 0,2 5-352 0 0,-1 2 128 0 0,2 3-96 0 0,-1-3-64 0 0,1-1-64 0 0,3 0-96 0 0,-1-3-128 0 0,0 0-96 0 0,-1 0-512 0 0,0-2 1472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9551 9763 223 0 0,'5'0'3200'0'0,"5"0"-768"0"0,6 0-2400 0 0,0 5-32 0 0,1 0-32 0 0,3 1 32 0 0,2-2 32 0 0,-2 4-32 0 0,-1 0 32 0 0,1-2-32 0 0,1 4 0 0 0,3-1 0 0 0,0 3 32 0 0,1-1-32 0 0,1 2 0 0 0,0-1 32 0 0,-5 2-32 0 0,0-2 0 0 0,-1 2 0 0 0,2 3 0 0 0,0-2 0 0 0,2 2 0 0 0,1 1 32 0 0,0 3 32 0 0,0-3-32 0 0,-3 1-32 0 0,-2-4 0 0 0,0 1 32 0 0,2-3-64 0 0,1 1 0 0 0,1 2 32 0 0,0-1 96 0 0,-3 1-96 0 0,-1-2 32 0 0,1 1 0 0 0,0-3-96 0 0,-2 2 64 0 0,-1-2 0 0 0,1 2 0 0 0,2-2 0 0 0,-2 2-32 0 0,-1-2 64 0 0,1 1-32 0 0,2-1 0 0 0,-2 2 0 0 0,-1-2 0 0 0,2 2 32 0 0,1-2-64 0 0,-3 2 32 0 0,1-2 32 0 0,-4 1-32 0 0,0-1 0 0 0,2-2 0 0 0,-1 0 0 0 0,0 0 0 0 0,-3 2 0 0 0,2-1 0 0 0,2-4 0 0 0,-2 4 0 0 0,1-2 0 0 0,-2 3 0 0 0,1-1 0 0 0,2-2 96 0 0,-1 1-96 0 0,0 0-64 0 0,-2 1 64 0 0,1 0 32 0 0,-3 3-32 0 0,2-3 0 0 0,-2 3 0 0 0,2-2 0 0 0,2 2 0 0 0,4-1 0 0 0,-3 0 0 0 0,1 0-32 0 0,2 0 32 0 0,2-1 0 0 0,-4 2 0 0 0,1-2 0 0 0,-4 2 0 0 0,1-2 0 0 0,0 2 0 0 0,4-2 0 0 0,2 2-32 0 0,-3 2 64 0 0,0-1-32 0 0,1-3 32 0 0,-3 1-32 0 0,1-3 0 0 0,-4 3 0 0 0,1-2 0 0 0,2 2 0 0 0,2 3 32 0 0,3 4 0 0 0,2 2 0 0 0,1-3-32 0 0,-4 1 32 0 0,-1-4-32 0 0,-3 0 0 0 0,-1-3 0 0 0,1 1 0 0 0,3-2 32 0 0,-3 2 0 0 0,1-3 0 0 0,-3 3 32 0 0,0-2-64 0 0,2-3 96 0 0,-1 1-96 0 0,0 0 0 0 0,-7-3-3296 0 0,-4-2 3296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6322 6375 191 0 0,'-4'0'3712'0'0,"-2"-4"-3136"0"0,0 2 384 0 0,-3 3-896 0 0,0 4 32 0 0,2 7-32 0 0,1 5-64 0 0,3 4-64 0 0,1 3 32 0 0,1 2 0 0 0,5-4 32 0 0,2-1-32 0 0,4 1 32 0 0,1 0-64 0 0,3-3 32 0 0,3-5 0 0 0,3-5 96 0 0,-2-8-32 0 0,1-5 0 0 0,-3-5 0 0 0,0-6 0 0 0,-3-5 32 0 0,-3-4 0 0 0,0 3-32 0 0,0 1 0 0 0,-3-2 0 0 0,-7 4 32 0 0,-3 1-32 0 0,-1-2 128 0 0,0-2 64 0 0,-4 3-64 0 0,0 0 128 0 0,-4 3-160 0 0,-3 4 128 0 0,-5 4-192 0 0,3 7-64 0 0,-2 4 0 0 0,3 6 0 0 0,0 5-512 0 0,3 5-640 0 0,3 3-1088 0 0,-1-2 1120 0 0,2-1 224 0 0,-3-3-256 0 0,2-4 1152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6562 6453 319 0 0,'0'-5'1440'0'0,"0"-5"32"0"0,0-6-1088 0 0,0 5 1344 0 0,0 8-1568 0 0,0 9-64 0 0,4 8-96 0 0,2 6 0 0 0,-1 4-32 0 0,0 2 32 0 0,-2 2 0 0 0,4-1 0 0 0,-1 1-32 0 0,0-1 32 0 0,3 0 0 0 0,0-1 0 0 0,-2 0-32 0 0,3-5 32 0 0,-1-9 160 0 0,-1-13-128 0 0,-3-9 0 0 0,-2-8 0 0 0,-1-5-32 0 0,-6-3 0 0 0,-1-2 0 0 0,-1 0 32 0 0,1 0-32 0 0,1 1 0 0 0,2 0 0 0 0,-4 0 0 0 0,0 1 32 0 0,0 0-32 0 0,2 0 0 0 0,5 5-32 0 0,3 1-64 0 0,5 4 96 0 0,2 10-32 0 0,2 5 32 0 0,4 7-32 0 0,3 3 32 0 0,-1 4-32 0 0,-1 5 32 0 0,-2 3 0 0 0,0-2 0 0 0,-2 0 0 0 0,0 2 0 0 0,-2 1 0 0 0,2 2 0 0 0,-3 0 0 0 0,3-3 0 0 0,-2-10 0 0 0,-3-11 128 0 0,-3-10-128 0 0,2-3 0 0 0,0-4 0 0 0,-2-4 32 0 0,-2-2 0 0 0,-1-1-32 0 0,-6-2 0 0 0,-2-1 32 0 0,-1 10-128 0 0,6 6 96 0 0,2 11 32 0 0,1 8-32 0 0,0 9-32 0 0,4 0 32 0 0,1 2 0 0 0,-1 3 0 0 0,2 1 0 0 0,1 2-32 0 0,-3 0 32 0 0,3 1-32 0 0,-1 0 32 0 0,3 0 0 0 0,-1 0-32 0 0,2 1 32 0 0,-1-1 0 0 0,2-5 0 0 0,-1-1 0 0 0,0 0 32 0 0,0-7 0 0 0,-4-11-800 0 0,-7-5-1344 0 0,-4-7 1216 0 0,-2-6-928 0 0,0 0 1824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7249 6428 255 0 0,'0'-5'1632'0'0,"0"4"864"0"0,0 6-2336 0 0,0 6-160 0 0,0 6 0 0 0,0 4 0 0 0,0 4 0 0 0,4-3 0 0 0,2-1-32 0 0,0 0 32 0 0,3 2-32 0 0,4-4 0 0 0,1-1 32 0 0,1-2 0 0 0,3-10 32 0 0,3-5 0 0 0,-2-7 0 0 0,0-3 0 0 0,-3-4-32 0 0,-5-4 32 0 0,1-4-32 0 0,-7-2 64 0 0,-3-3-64 0 0,-3 0 32 0 0,-5 4 0 0 0,-2 1 0 0 0,-4 0-32 0 0,-4-1 64 0 0,-4 4 0 0 0,2-1 64 0 0,-1 5-64 0 0,-1 7 32 0 0,-2 6-64 0 0,3 7-96 0 0,4 8-224 0 0,6 5-544 0 0,-1 3-992 0 0,1 4-192 0 0,3-4 2016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7594 6350 223 0 0,'0'4'3616'0'0,"0"7"-3552"0"0,4 4-64 0 0,2 6 0 0 0,-1 2 0 0 0,0 3 0 0 0,2 0-32 0 0,1 1 32 0 0,-1 0 0 0 0,-2 0 32 0 0,-2-10 256 0 0,-1-2 672 0 0,-1 0-832 0 0,-1 2-96 0 0,0 2 0 0 0,-1-6-224 0 0,1-9-1632 0 0,-5-7 96 0 0,-1-6 1056 0 0,0-1 672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7355 6242 223 0 0,'5'0'4256'0'0,"1"-5"-4096"0"0,4-1 160 0 0,0-4-288 0 0,3 0-32 0 0,4-3 64 0 0,3 1-64 0 0,-2-3 0 0 0,1 3 0 0 0,1 2 0 0 0,2 3 0 0 0,1 3 32 0 0,2 2-32 0 0,0 2 0 0 0,1 4 32 0 0,0 2 0 0 0,0 5 0 0 0,-4 4 0 0 0,-2 0-32 0 0,-4 2-32 0 0,-5 2-704 0 0,-8-2-1760 0 0,-6 1 1792 0 0,-5-3-352 0 0,-3-5 1056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7832 6452 63 0 0,'4'0'384'0'0,"2"-4"2432"0"0,-1 2-1056 0 0,0 7-1760 0 0,3 2 0 0 0,-1 4 0 0 0,0 5-32 0 0,-2 4 32 0 0,2 3-32 0 0,1 2 0 0 0,3-4-32 0 0,4-4 32 0 0,4-6 64 0 0,2-9 32 0 0,-1-9-32 0 0,0-4-32 0 0,-4-4 32 0 0,-4-4 0 0 0,-4-3 0 0 0,-4-2 0 0 0,-2-2 32 0 0,-2 0-64 0 0,0-1 64 0 0,-1 1-32 0 0,-5-1 32 0 0,-4 1 96 0 0,-7 4-64 0 0,-3 6-64 0 0,-4 11-64 0 0,3 9-512 0 0,0 5 128 0 0,4 5-256 0 0,1 1-288 0 0,2 1 32 0 0,0 3-480 0 0,2-2 1408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8176 6371 319 0 0,'0'-4'2272'0'0,"0"2"-1088"0"0,4 3-864 0 0,2 4-224 0 0,4 7-64 0 0,0 5-32 0 0,-1 4 0 0 0,-3 3 0 0 0,3 2 32 0 0,-1 0-32 0 0,-1 1 0 0 0,2-4 0 0 0,0-2 0 0 0,-2 0 0 0 0,-2 0 0 0 0,-2 2 0 0 0,-1-8 96 0 0,-1-10-96 0 0,-1-11 0 0 0,-1-9 0 0 0,1-6 0 0 0,0-4 64 0 0,-1-2-32 0 0,1-1 0 0 0,0 0-32 0 0,0 0 0 0 0,0 1 0 0 0,0 1 0 0 0,-5-1 32 0 0,0 1-32 0 0,-1 0 32 0 0,2 1-64 0 0,0-1 32 0 0,2 0 0 0 0,1 0 0 0 0,5 5 0 0 0,2 1 0 0 0,4 4-96 0 0,5 5 160 0 0,4 4-32 0 0,4 4-32 0 0,2 2 0 0 0,1 1 0 0 0,0 5 0 0 0,1 6 64 0 0,-5 6-32 0 0,-1-1 0 0 0,-5 2-32 0 0,-4 2 32 0 0,-5 3 0 0 0,-8 0 0 0 0,-4 2 0 0 0,-5-3 32 0 0,-1-2 0 0 0,-3-4 64 0 0,1 0 0 0 0,-2-3-96 0 0,2-8 0 0 0,-2-5 0 0 0,2-7-256 0 0,-1-2 32 0 0,2-4-1536 0 0,3 1 1728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8573 6217 223 0 0,'0'-4'416'0'0,"0"-7"1984"0"0,4 0-288 0 0,6 5-1376 0 0,2 9-640 0 0,2 7-32 0 0,-1 8 0 0 0,-2 4-64 0 0,1 3 32 0 0,-1 1 0 0 0,-3 2-32 0 0,1-1 32 0 0,0 0-32 0 0,-2 0 0 0 0,-2 0 0 0 0,-2-1 0 0 0,3 0 0 0 0,1 0 0 0 0,-2-1 0 0 0,-1-8 896 0 0,-5-7-864 0 0,-4-10-64 0 0,1-9 32 0 0,4-8 0 0 0,2-5 0 0 0,2-3-32 0 0,3 3-32 0 0,2 0 32 0 0,2 4 32 0 0,5 5-64 0 0,-1 10 64 0 0,2 4 32 0 0,-3-1 0 0 0,2-2 0 0 0,-3-4 0 0 0,-3-6 32 0 0,-3-5-64 0 0,-4-4 32 0 0,-1-3-32 0 0,-2-1 0 0 0,0-2 32 0 0,0 0 32 0 0,-1 0-64 0 0,0 9-32 0 0,1 12 32 0 0,0 12-64 0 0,4 8 64 0 0,2 7 0 0 0,-1 5 0 0 0,4 1-32 0 0,0 1 32 0 0,-1 0 0 0 0,-3 0 0 0 0,-1-1 0 0 0,2 0-32 0 0,1-1 32 0 0,-1 0 0 0 0,2-5 32 0 0,1-1-32 0 0,-2 1 64 0 0,-2-9-3840 0 0,-1-10 1056 0 0,-7-5 2208 0 0,-2-3 512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9308 6239 287 0 0,'-4'0'448'0'0,"-2"-4"1408"0"0,1-7-512 0 0,-4 0-1024 0 0,-5-3 1760 0 0,-4 0-768 0 0,-3 3-384 0 0,2 8-608 0 0,-1 4-256 0 0,4 7 64 0 0,-1 1-128 0 0,4 4-32 0 0,3 5 0 0 0,4 2 32 0 0,-2 4-64 0 0,0 1 32 0 0,3 1 0 0 0,5 0-32 0 0,3 1 64 0 0,2-1-96 0 0,3-4 64 0 0,1-1-32 0 0,3-5 64 0 0,4-5-64 0 0,4-4 0 0 0,-2-8 0 0 0,1-4 0 0 0,1-5-96 0 0,2-5 64 0 0,-3-5 64 0 0,0-3 32 0 0,-4-2 0 0 0,1 3-32 0 0,-4 1 32 0 0,-6 4 0 0 0,-6 9 96 0 0,-2 11-160 0 0,-1 8 32 0 0,0 8 0 0 0,5 5 0 0 0,2 2 0 0 0,5 1 32 0 0,0 1-32 0 0,4-5 32 0 0,0-1-32 0 0,1-5 0 0 0,3-6 192 0 0,-1-8-160 0 0,-4-9 0 0 0,1-5-96 0 0,3 6 0 0 0,2 2 64 0 0,-1 7 0 0 0,0 2 32 0 0,3 1 32 0 0,-3 3-32 0 0,0 0 0 0 0,2 2 32 0 0,1 0-32 0 0,3-3 32 0 0,1-2 0 0 0,-3-7 32 0 0,-1-4-32 0 0,-4-5 0 0 0,0-6 32 0 0,-3-4-64 0 0,-4-4 0 0 0,2 2 0 0 0,-2 1 0 0 0,-2-1 32 0 0,-3-2-32 0 0,-1 0 64 0 0,-2-2-32 0 0,4 4-32 0 0,1 1 0 0 0,-1 0 0 0 0,-5-2 0 0 0,-3-1 0 0 0,-1-1 0 0 0,0 0 32 0 0,-3-2-32 0 0,-1 0 32 0 0,-3 0 0 0 0,0 0-32 0 0,-3 4 0 0 0,2 2 0 0 0,-2 4 0 0 0,-3 5-96 0 0,-3 4 32 0 0,2 8 32 0 0,4 8 32 0 0,0 2-32 0 0,3 5 32 0 0,2 2-32 0 0,4 4 0 0 0,2 2 32 0 0,6-3 0 0 0,3 0-32 0 0,-1 0-32 0 0,5-4 32 0 0,0 1 0 0 0,2-4 0 0 0,0 1 32 0 0,2-3-32 0 0,2-3-96 0 0,4-3-64 0 0,-2-7 128 0 0,-4-7-32 0 0,1-3 32 0 0,-4-4 0 0 0,-2-4-96 0 0,-4-2 32 0 0,-2-3 96 0 0,-2-2 32 0 0,-5 5 0 0 0,-2 9-96 0 0,0 11 64 0 0,1 11 0 0 0,5 3 32 0 0,4 4 0 0 0,0 3-32 0 0,0 3 0 0 0,4-2 32 0 0,0-1-32 0 0,-2 1 32 0 0,4 1 0 0 0,-1 1 32 0 0,3 1-32 0 0,-1 2 0 0 0,3-5 0 0 0,-2-1 0 0 0,2-4 0 0 0,3-5 0 0 0,2-4 96 0 0,4-3-384 0 0,-8-2-2976 0 0,-6-7 1248 0 0,-4-6 864 0 0,-3-1 1152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11059 5978 127 0 0,'0'-5'1536'0'0,"-5"-1"2048"0"0,0 5-2144 0 0,-1 7-1216 0 0,2 7-160 0 0,0 5-64 0 0,2 4 0 0 0,1 3-32 0 0,1 2 0 0 0,0 0 32 0 0,5 0-32 0 0,1 0 0 0 0,4 0 0 0 0,0-1 0 0 0,4-4 32 0 0,2-2-64 0 0,4-4 32 0 0,3-5 32 0 0,2-9 32 0 0,0-8 0 0 0,2-5 0 0 0,-5-3-32 0 0,-2 0 0 0 0,-3-2 0 0 0,-1-3 0 0 0,-3-2 32 0 0,-4-2-32 0 0,-3-2 0 0 0,1 4 0 0 0,-4 1 0 0 0,-3-1 0 0 0,-2-1 0 0 0,0-1 0 0 0,-4 3 32 0 0,-1 1-32 0 0,-4-1 0 0 0,-5 3 0 0 0,-3 0 0 0 0,-4 3 32 0 0,-1 4-32 0 0,-2 3 0 0 0,0 4 0 0 0,-1 1 0 0 0,0 2 0 0 0,5 5-64 0 0,6 6-320 0 0,2 1 0 0 0,2 3-160 0 0,4 3-1408 0 0,3 3 800 0 0,3 3-480 0 0,5-4 1088 0 0,3-4 544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11642 11190 191 0 0,'-5'0'2112'0'0,"4"0"-1952"0"0,5 0 2752 0 0,3-3-2912 0 0,5-3 0 0 0,3 0 32 0 0,5 2 0 0 0,3 1-32 0 0,2 5 0 0 0,1 3 0 0 0,1 0 0 0 0,0 0 32 0 0,-1-3 0 0 0,1 0-64 0 0,-1-1 32 0 0,0 0 0 0 0,0-1 64 0 0,0 0-32 0 0,0 0-32 0 0,-1 0 32 0 0,1 0-32 0 0,0-1-32 0 0,0 1 32 0 0,-1 0 0 0 0,1 0 0 0 0,0 0 0 0 0,0 0 0 0 0,0 0 32 0 0,0 0-64 0 0,-1 0 32 0 0,1 0 0 0 0,0 0 64 0 0,0 0-32 0 0,0 0 0 0 0,-1 0-32 0 0,1 0-32 0 0,0 0 32 0 0,0 0 0 0 0,0 0-32 0 0,-1 0 32 0 0,1 0 0 0 0,0 0 0 0 0,0 0 32 0 0,0 0-32 0 0,0 0 0 0 0,-1 0 0 0 0,1 0 32 0 0,0 0-32 0 0,0 0 32 0 0,0 0-32 0 0,-1 0 0 0 0,1 0 0 0 0,0 0 32 0 0,0 0-32 0 0,0 0 0 0 0,0 0-32 0 0,-1 0 0 0 0,1 0 32 0 0,0 0-32 0 0,0 0 32 0 0,0 0 32 0 0,-1 0 0 0 0,-3-3 0 0 0,-2-3-64 0 0,0 0 32 0 0,1 6-32 0 0,2 3 0 0 0,1 1 32 0 0,1-1 32 0 0,0-1-32 0 0,1 0-32 0 0,0-1 32 0 0,-5-4 0 0 0,0-2 0 0 0,-1-1 0 0 0,2 2 0 0 0,0 0 0 0 0,2 2 32 0 0,1 1-32 0 0,0 0 0 0 0,1 1-64 0 0,0 5 32 0 0,0 1 32 0 0,0 0 32 0 0,0-2-32 0 0,0-1-32 0 0,0-1 32 0 0,0-1-32 0 0,0-1 0 0 0,0 0 0 0 0,-1 5 0 0 0,1 0 32 0 0,0 0 32 0 0,0 0-32 0 0,0-2 0 0 0,-1-1-64 0 0,1-1 64 0 0,0-1-32 0 0,0 0 32 0 0,0 0 64 0 0,-1 0-64 0 0,1-1 0 0 0,0 1 0 0 0,0 0 0 0 0,0 0-32 0 0,0 0 32 0 0,-1 4 32 0 0,1 2-32 0 0,0 0 32 0 0,0-3 0 0 0,0 0-32 0 0,-1-1 0 0 0,1 0 32 0 0,0-2-32 0 0,0 0 0 0 0,0 0 0 0 0,-1 0 32 0 0,1-1-32 0 0,0 1 32 0 0,0 0-32 0 0,0 0 0 0 0,0 0 0 0 0,-1 0 32 0 0,1 0 0 0 0,0 0-64 0 0,0 0 0 0 0,0 0 32 0 0,-1 0 0 0 0,1 0 32 0 0,0 0 0 0 0,0 0 0 0 0,0 0-32 0 0,-1 0 32 0 0,1 0-32 0 0,0 0 0 0 0,0 0 0 0 0,0 0 32 0 0,0 0-32 0 0,-1 0 0 0 0,1 0 32 0 0,0 0-32 0 0,0 0 0 0 0,0 0 32 0 0,-9 0 192 0 0,-8 4-3136 0 0,-9 2 960 0 0,-4 0 1952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11557 6018 31 0 0,'-4'0'5120'0'0,"-2"5"-4064"0"0,-4 5-224 0 0,0 6-640 0 0,1 4-128 0 0,2 3-32 0 0,3 3-32 0 0,2 0-32 0 0,1 1 32 0 0,1 0-32 0 0,0 0 0 0 0,5-5 32 0 0,1-1-32 0 0,0-1-32 0 0,3-3 32 0 0,5-5 32 0 0,3-4 0 0 0,5-3 64 0 0,2-8-32 0 0,1-7 0 0 0,2-6 0 0 0,-5-5 32 0 0,-1-3-32 0 0,-5-3 0 0 0,0 0 0 0 0,-3 0-32 0 0,-3 0 0 0 0,-5 0 0 0 0,-6 5 0 0 0,-3 2 0 0 0,-2-1 0 0 0,-3 0 32 0 0,-5-2 0 0 0,0-1 0 0 0,-3 0 0 0 0,-1 3 32 0 0,1 1 64 0 0,-1-1 32 0 0,-1 0 96 0 0,-2 2 64 0 0,-2 1 64 0 0,-1-1 64 0 0,-1-2 512 0 0,-1 3-448 0 0,0-1-64 0 0,4 0-64 0 0,2 2-32 0 0,3 0-64 0 0,2-1-64 0 0,-3-3 32 0 0,3-1-160 0 0,4-2-96 0 0,3-2 32 0 0,8 5-32 0 0,4 1-32 0 0,6-1-96 0 0,5-1-640 0 0,4 4 0 0 0,4 0-256 0 0,2 3-256 0 0,2 4-160 0 0,0 4-2016 0 0,0 3 1984 0 0,-1 7-352 0 0,-4 3 1824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11959 6135 159 0 0,'0'-4'1472'0'0,"0"-6"992"0"0,0 3 1248 0 0,5 7-3712 0 0,0 8 0 0 0,1 7 0 0 0,-2 5 0 0 0,4 4 0 0 0,0 2 32 0 0,-2 2-32 0 0,-1-1 0 0 0,-1 0 0 0 0,-3 0 0 0 0,0 0 0 0 0,-1-1 0 0 0,5-9 32 0 0,0-11-64 0 0,0-12 32 0 0,-1-9 32 0 0,-1-6-32 0 0,-1-4 32 0 0,4-2-32 0 0,0-1 0 0 0,-1-1 0 0 0,0 2 0 0 0,-2 0 0 0 0,3 0 0 0 0,1 1 32 0 0,-2-1 0 0 0,0 2-32 0 0,2 3-96 0 0,1 2 32 0 0,3 5 0 0 0,3 4 128 0 0,5 8-64 0 0,3 10 64 0 0,-2 7-32 0 0,0 7-32 0 0,-4 3 0 0 0,-4 2 0 0 0,-4 2 0 0 0,-4-1 32 0 0,2 1-32 0 0,0-1 0 0 0,-1 0 0 0 0,-1-1 0 0 0,-2 0 0 0 0,0 0-32 0 0,-2 0-384 0 0,0-9-4480 0 0,0-8 4896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12591 6083 31 0 0,'0'-5'2464'0'0,"4"-1"-2080"0"0,-2 1 672 0 0,-7 0 1312 0 0,-6 2-1536 0 0,-6 1 256 0 0,0 5-736 0 0,-2 3-160 0 0,3 4-128 0 0,4 5 0 0 0,-1 4-64 0 0,3 3 0 0 0,2 3 0 0 0,3 1-32 0 0,6 1 0 0 0,4 0 0 0 0,0-1-32 0 0,4-4 32 0 0,1-1-32 0 0,2-5 64 0 0,5-5-32 0 0,2-4 64 0 0,4-8 32 0 0,1-8 0 0 0,2-7-32 0 0,-4-5 0 0 0,-1-3 0 0 0,-5-2-32 0 0,-4-2 32 0 0,-5 1 0 0 0,-3 0 0 0 0,-3 0-32 0 0,-1 0 32 0 0,-5 5-32 0 0,-1 2 32 0 0,-1 9-128 0 0,6 10 64 0 0,3 10 0 0 0,2 8 32 0 0,-1 5-32 0 0,4 3 32 0 0,1 3-32 0 0,3-5 0 0 0,0-1 0 0 0,2 0-32 0 0,4-4 32 0 0,3-5 64 0 0,3-4 0 0 0,1-5 32 0 0,-3-6-32 0 0,0-4 0 0 0,-5-4 0 0 0,0-6-32 0 0,-3-4 0 0 0,1-3 0 0 0,-2-2 0 0 0,1-1 0 0 0,-1-1 32 0 0,1 0-32 0 0,-1 1 0 0 0,-3-1 0 0 0,2 5-128 0 0,-2 11 128 0 0,3 6 32 0 0,-1 10-32 0 0,2 7 0 0 0,-1 7-32 0 0,2-1 32 0 0,-2-6 32 0 0,-3-11 32 0 0,-2-10 0 0 0,-4-7 0 0 0,-5-2 0 0 0,-3-1-32 0 0,-5 2 0 0 0,-1 8-32 0 0,-3 6 0 0 0,1 8 0 0 0,-1 7-64 0 0,1 7 64 0 0,3 3-32 0 0,-2-1 32 0 0,2 0 0 0 0,3 1 0 0 0,2 0-32 0 0,2 2 32 0 0,1 1-64 0 0,2 0 64 0 0,0 1-64 0 0,5-4 32 0 0,1-2 32 0 0,5-4-96 0 0,-1 0 64 0 0,4-4 0 0 0,3-2 0 0 0,3 0 64 0 0,2-6 0 0 0,3-3-32 0 0,1-1 32 0 0,-5-7-32 0 0,0 0 0 0 0,0-1 0 0 0,-4-2 0 0 0,1 1 0 0 0,-4-4 0 0 0,-4-3 0 0 0,1 1 0 0 0,-2-1 32 0 0,-2-3 0 0 0,-2-2 0 0 0,-2-2-64 0 0,-2-2 96 0 0,-1 9 32 0 0,0 10-192 0 0,-1 12 64 0 0,1 8 0 0 0,4 2 0 0 0,1 3 0 0 0,1 3 32 0 0,-2 1-32 0 0,-1-7 128 0 0,-1-11-64 0 0,-1-10-32 0 0,0-9 0 0 0,-1-7 32 0 0,-5-4 0 0 0,-1-2-32 0 0,0 0 0 0 0,2-1-32 0 0,0 0 32 0 0,7 5 64 0 0,1 2-32 0 0,6 5-96 0 0,5 5-96 0 0,4 4 96 0 0,3 8 32 0 0,-1 8 32 0 0,-1 2 0 0 0,1 4-32 0 0,-3 4 32 0 0,0-1 0 0 0,-4 0-32 0 0,1 2 64 0 0,-2 1-32 0 0,-4 3 64 0 0,-3 0-32 0 0,-7-3 32 0 0,-3-9-64 0 0,-2-12-32 0 0,2-10 0 0 0,0-8 32 0 0,1-5 0 0 0,6 2 0 0 0,2-1 0 0 0,0 0-64 0 0,4 3 0 0 0,0 0 32 0 0,4 4-96 0 0,2 4 64 0 0,5 5 64 0 0,-2 6-32 0 0,1 5 0 0 0,-4 5 0 0 0,1 5 64 0 0,-2 5-32 0 0,0-2 0 0 0,-2 2 32 0 0,-3 0-32 0 0,2 3 32 0 0,-2 1-32 0 0,-2 0 64 0 0,-2 2-32 0 0,-2 0 128 0 0,-6-5 32 0 0,-2 0-96 0 0,-6-5-2176 0 0,1-9-3648 0 0,-4-6 5120 0 0,1-3 608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13838 6058 95 0 0,'4'-4'864'0'0,"2"-6"1120"0"0,0 3 1312 0 0,-2 7-3168 0 0,-1 8 0 0 0,-1 7 32 0 0,4 1-64 0 0,0 2 0 0 0,-1 3-32 0 0,0 1 64 0 0,-2 3-64 0 0,-2 0 0 0 0,0 1 0 0 0,0 0-32 0 0,3 0 0 0 0,1 1-32 0 0,5-6 0 0 0,0 0 0 0 0,3-5 0 0 0,4-5 32 0 0,3-4 0 0 0,-2-8 0 0 0,1-4 0 0 0,1-5 0 0 0,2-1 0 0 0,-3-3 0 0 0,-5-4 32 0 0,-5-2-32 0 0,-3-4 32 0 0,-8 0-32 0 0,-7 2-32 0 0,-3 2 0 0 0,-4 3 0 0 0,-2 10 0 0 0,-4 5-32 0 0,2 8-96 0 0,1 3-96 0 0,3 4-672 0 0,-1 0 96 0 0,4 2-448 0 0,-1-1-1184 0 0,2 1 928 0 0,3-2 1504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18123 5765 191 0 0,'0'-5'1024'0'0,"0"4"2048"0"0,4 6-3040 0 0,2 6-32 0 0,-1 6 32 0 0,4 5 32 0 0,0 2 0 0 0,-1 2 128 0 0,2 5-96 0 0,-1 2-32 0 0,-1 0 0 0 0,-3-2 0 0 0,-1-1 0 0 0,-3-2 0 0 0,4-1 0 0 0,1-1 0 0 0,-1 0-32 0 0,0 0-32 0 0,-3-1 32 0 0,0 1-32 0 0,-1-1 0 0 0,-1 1 32 0 0,0 0 160 0 0,0-9 1952 0 0,-1-12-2112 0 0,1-11-32 0 0,0-9 0 0 0,0-6 32 0 0,0-4-32 0 0,0-2 32 0 0,0-1-32 0 0,-5 0 32 0 0,0 0-32 0 0,-1 1 0 0 0,2 0 0 0 0,-4 5 0 0 0,0 2 32 0 0,2 0-32 0 0,-4 3 32 0 0,1 0-32 0 0,2-1 32 0 0,-3 2-64 0 0,1 0 32 0 0,-3-2 0 0 0,1-2 0 0 0,2-3 0 0 0,-1 3 0 0 0,0 1 0 0 0,3-1 0 0 0,1-2 0 0 0,3-1 0 0 0,2-1-64 0 0,4 3 64 0 0,8 1 0 0 0,5 4-32 0 0,5 5 32 0 0,2 4 0 0 0,3 3 0 0 0,1-2 0 0 0,0 0 0 0 0,0 1 0 0 0,0 6 0 0 0,-1 3 32 0 0,1 0-32 0 0,-1 0 0 0 0,0 3 0 0 0,-1 1 0 0 0,1 4 0 0 0,0-1 0 0 0,-5 2 0 0 0,-1-1 0 0 0,0 2-32 0 0,-3 3-96 0 0,0-1-320 0 0,-3 0-3328 0 0,-8-1 2784 0 0,-10-5-544 0 0,-4 2 992 0 0,-1-2 544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18706 5847 127 0 0,'0'-4'2112'0'0,"4"-2"256"0"0,7 0-1984 0 0,0 6-352 0 0,4 7 256 0 0,-2 7-32 0 0,2 1-160 0 0,-1 2 0 0 0,-4 3-32 0 0,1-2-32 0 0,-1 0 0 0 0,-3 1 32 0 0,-1 3 0 0 0,1 1 32 0 0,0 1 0 0 0,-1 1-32 0 0,-2 1 32 0 0,-1 0-32 0 0,-1 0-32 0 0,-2 1 0 0 0,0-1 0 0 0,0 0-32 0 0,0 0 32 0 0,0-1 32 0 0,-1 1 416 0 0,1-9 1568 0 0,0-11-1952 0 0,0-12-128 0 0,0-9-192 0 0,0-6-256 0 0,0-4-288 0 0,0-2-352 0 0,-4-1-448 0 0,-2 0-1760 0 0,-4 4 2560 0 0,-1 3 160 0 0,3 4 608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18759 5894 223 0 0,'0'-4'448'0'0,"0"-7"2848"0"0,4 0-1856 0 0,2-4 64 0 0,4 2-896 0 0,0-2-416 0 0,4 1 128 0 0,-2 0-192 0 0,2 1 0 0 0,-1-1-64 0 0,1 2 0 0 0,-1-2-64 0 0,1-2 32 0 0,2 1-32 0 0,-1-2-32 0 0,2 3 32 0 0,1 4 0 0 0,-1-2 0 0 0,-1 3-32 0 0,3 1 64 0 0,-2 8-32 0 0,0 2 0 0 0,1 7 0 0 0,3 5 0 0 0,-3 6 32 0 0,1-2-32 0 0,-4 1 0 0 0,-4 2 32 0 0,-4 1-96 0 0,1-2-128 0 0,0-1-160 0 0,-2 1-928 0 0,-7-3 192 0 0,-2 0-2720 0 0,-6-3 3008 0 0,-1-4 800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18865 6189 383 0 0,'4'0'1856'0'0,"2"-4"-1280"0"0,4-6 640 0 0,5-2-576 0 0,-1-2-512 0 0,3 0-32 0 0,2 4 32 0 0,2 2-64 0 0,2 3-32 0 0,2 3-32 0 0,1 1 0 0 0,0 1 32 0 0,0 1-32 0 0,-4 4-128 0 0,-6 1 128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18865 6297 31 0 0,'4'0'4192'0'0,"2"4"384"0"0,0 7-3776 0 0,-2 4-512 0 0,-1 6-256 0 0,-1 2 0 0 0,-1 3 0 0 0,0 0-64 0 0,3-3 128 0 0,6-7-32 0 0,6-5-32 0 0,4-4 96 0 0,3-9-96 0 0,2-3-96 0 0,2-1 64 0 0,-5-4 0 0 0,-1 0 0 0 0,0 1-32 0 0,2 3 32 0 0,0 2 0 0 0,1 1 0 0 0,1 2 0 0 0,0 1-64 0 0,-8 0-5536 0 0,-7-4 4064 0 0,-5-5-1152 0 0,-4-2 2688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19500 5687 0 0 0,'0'-4'927'0'0,"0"-6"1025"0"0,0-6 608 0 0,0 5-1824 0 0,4 7-768 0 0,2 11 128 0 0,0 7-32 0 0,-2 6 96 0 0,-1 4-96 0 0,-1 2 32 0 0,-1 1-32 0 0,0 1 0 0 0,3-1-32 0 0,2 0 0 0 0,-1 0 0 0 0,-1 4-64 0 0,-5 1 0 0 0,-3-1 32 0 0,-1-1 0 0 0,1 4 0 0 0,1-1 0 0 0,1 0 0 0 0,1-3 0 0 0,0-1 0 0 0,1-1 0 0 0,4-1 0 0 0,2-1 0 0 0,0-1 0 0 0,-1 1 160 0 0,-2-10-32 0 0,-1-11-96 0 0,-1-11 32 0 0,0-8-64 0 0,-1-8 0 0 0,-1-3 32 0 0,6 2-64 0 0,0 1 64 0 0,0 0-32 0 0,0-1-32 0 0,-2-1 64 0 0,3-1-32 0 0,1 0 0 0 0,-1-1-96 0 0,3 5 96 0 0,0 0 0 0 0,3 5 0 0 0,-1 10 0 0 0,2 4 0 0 0,4 4 0 0 0,2 2-32 0 0,4-1 64 0 0,-3 4-32 0 0,-5-4 0 0 0,0-2 0 0 0,1-5 32 0 0,-2-8-32 0 0,2 0 0 0 0,-3-4 0 0 0,1-2 32 0 0,-1-4-64 0 0,-4-1 32 0 0,-3-3 64 0 0,-2 0-32 0 0,-2 0-32 0 0,-2 0 32 0 0,-5 4-32 0 0,-1 1 0 0 0,0 9 32 0 0,-4 7-32 0 0,1 8-32 0 0,1 8 32 0 0,2 7-32 0 0,3 4 32 0 0,1 3 0 0 0,1 2-32 0 0,1 1 32 0 0,0-1 0 0 0,0 0-32 0 0,1 0 32 0 0,3 0 0 0 0,3-1 32 0 0,-2 0 0 0 0,0 0 32 0 0,-2 4 0 0 0,-1 1 0 0 0,-1 1 32 0 0,0-2 0 0 0,-1-1 32 0 0,-1-1 0 0 0,1-1-32 0 0,0-1 0 0 0,0 0-32 0 0,-1-1 32 0 0,1 1-64 0 0,0-1 0 0 0,5-3 32 0 0,1-3-96 0 0,-5-3 192 0 0,-3-9-800 0 0,0-11-5120 0 0,-5-3 4896 0 0,4-2-288 0 0,1 1 1152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15214 11183 223 0 0,'0'-5'4320'0'0,"0"-5"-3040"0"0,4-1-1184 0 0,2-4-64 0 0,4 2-32 0 0,0-2 32 0 0,3 1 0 0 0,0 0-32 0 0,1 1 0 0 0,-2-1 0 0 0,3 2 0 0 0,2-2 0 0 0,2-3 64 0 0,4 2-32 0 0,-4-1 0 0 0,1 2-32 0 0,-4-1 0 0 0,0 2 0 0 0,-3-1 32 0 0,1 2 0 0 0,2-1 0 0 0,4 1 0 0 0,-3-2 0 0 0,1 2-32 0 0,-3-2 0 0 0,0 2 32 0 0,3-1-32 0 0,2-4 96 0 0,2-2 0 0 0,2-4-32 0 0,1 4 0 0 0,-4-1-32 0 0,-1 0-32 0 0,1 3 32 0 0,-4-1-32 0 0,1 4 0 0 0,-4-1 0 0 0,0 2 32 0 0,-1 0-32 0 0,0 1 0 0 0,-1-2 0 0 0,1 3 0 0 0,-1-3 0 0 0,2 2 0 0 0,-2-1 0 0 0,1 1 0 0 0,-1-2 0 0 0,2 2 0 0 0,-2-2 32 0 0,2 3-32 0 0,-2-3 0 0 0,2 2-32 0 0,-2-2 32 0 0,1 2-32 0 0,4-1 32 0 0,2 0 32 0 0,-1 0-32 0 0,0 1-32 0 0,-2-2 0 0 0,-1 2 32 0 0,3-2-32 0 0,2-2 0 0 0,2 0 32 0 0,-3 0 0 0 0,1 2 0 0 0,-5-1 0 0 0,1 2 0 0 0,-3-1 0 0 0,1 2 32 0 0,-2-1-32 0 0,2 1 0 0 0,-3-2 0 0 0,-2-2 0 0 0,2 1 0 0 0,-2-2 0 0 0,3-1-32 0 0,-1-3 0 0 0,2 3 32 0 0,-2-1 0 0 0,3 4 0 0 0,-2-1 0 0 0,2 3 0 0 0,-2-1 0 0 0,-2-2 0 0 0,0 1 0 0 0,0-1-32 0 0,2 2 0 0 0,-1-1 32 0 0,2 3 0 0 0,-1-2 0 0 0,1 2 0 0 0,-1-2 544 0 0,2 2-480 0 0,-2-2-128 0 0,2 2 64 0 0,-2-1 32 0 0,2 1-32 0 0,3 2-32 0 0,-7 9-1760 0 0,-8 3-1952 0 0,-5-3 2944 0 0,-2-1 800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18510 8959 223 0 0,'4'0'1664'0'0,"2"-4"2144"0"0,0-6 672 0 0,-2-6-4256 0 0,-1-4-64 0 0,-1-4-128 0 0,-5 3-32 0 0,-2 0 0 0 0,-1 0 64 0 0,-3 3-64 0 0,0 0 0 0 0,1-1 96 0 0,-2 3-96 0 0,0-1 0 0 0,-2 3 0 0 0,1 0 32 0 0,-2 1-32 0 0,-4 4 96 0 0,2-2-64 0 0,-2 2 0 0 0,-1 6 0 0 0,-3 4-32 0 0,-2 2 32 0 0,-2 0-32 0 0,0 0 32 0 0,-1-1-32 0 0,0 0 64 0 0,0-2 0 0 0,-1 1-96 0 0,1-1 0 0 0,0 4 0 0 0,0 2 32 0 0,0-1 64 0 0,1 0-96 0 0,3 2 32 0 0,2 1 32 0 0,0-1 0 0 0,-1-2-64 0 0,-2-2 32 0 0,-1-1-32 0 0,-1-2 0 0 0,0 0 32 0 0,-1 0 0 0 0,0 0-32 0 0,0 0 32 0 0,5 4 32 0 0,0 1-32 0 0,1 1 0 0 0,-1-2 0 0 0,-2-1 32 0 0,-1-1-64 0 0,-1-1 0 0 0,0 0 32 0 0,-1 3 0 0 0,0 2 0 0 0,0-1 0 0 0,0-1 32 0 0,0-1 64 0 0,4 4-64 0 0,7-5 192 0 0,0-2-192 0 0,0-1 64 0 0,-4 0-64 0 0,-1-1 64 0 0,-3 1 160 0 0,3-4-256 0 0,1-2 32 0 0,-2 2 32 0 0,-1-4-32 0 0,-1 0 0 0 0,-1 1 32 0 0,3-2-32 0 0,1 1 64 0 0,0 1 64 0 0,3-1-128 0 0,4-5-96 0 0,1 1 96 0 0,1-2-64 0 0,3-3 64 0 0,-1 2-64 0 0,1-1 32 0 0,1-2 32 0 0,-2 2-32 0 0,0 0 32 0 0,-2 2 32 0 0,0 0-64 0 0,2-2 64 0 0,3-2-32 0 0,2-3-32 0 0,2-2 0 0 0,1-1 0 0 0,1-1 0 0 0,1 0 64 0 0,-1 0-64 0 0,1-1 0 0 0,4 5 0 0 0,1 2 0 0 0,-1 0-32 0 0,0-2-32 0 0,-2 0 64 0 0,4 2 0 0 0,-1 1 64 0 0,0 0-64 0 0,-1-3 0 0 0,-2-1-32 0 0,3 4 32 0 0,1 0 0 0 0,-2-1-32 0 0,0-2 32 0 0,2 4 0 0 0,1-1 0 0 0,2 4-32 0 0,1 0 32 0 0,-2-2 0 0 0,1 2 0 0 0,0-1-32 0 0,-2-2 32 0 0,-3-3 0 0 0,3-1 32 0 0,-1-3-64 0 0,4 5 32 0 0,-1 0 0 0 0,3 3 0 0 0,-1 1 0 0 0,1-1-32 0 0,4 2 64 0 0,-1-1-64 0 0,0 2 32 0 0,3 0-32 0 0,2 1 32 0 0,-3-1 32 0 0,1 2-32 0 0,1 3 32 0 0,-3-1-32 0 0,0 0-64 0 0,1 3 64 0 0,-1-2-32 0 0,-1 0 32 0 0,3 2 32 0 0,2 2-32 0 0,-3-3 0 0 0,0 1-32 0 0,1 1 0 0 0,3 1 32 0 0,1 2 0 0 0,1 2 0 0 0,1 0 32 0 0,1 1 0 0 0,0 0 32 0 0,0-4-64 0 0,0-1 0 0 0,0-1 0 0 0,0 2 0 0 0,-4-3 0 0 0,-2-1 32 0 0,0 1-64 0 0,1 7 0 0 0,2 2 64 0 0,1 2-64 0 0,1 0 64 0 0,0-1-32 0 0,1-1 32 0 0,0-1 0 0 0,0 0-32 0 0,0-1 0 0 0,0 0 0 0 0,0 0 160 0 0,0 0-160 0 0,0 0-32 0 0,-5 4 0 0 0,-1 2 64 0 0,0 0 32 0 0,2-2-32 0 0,-4 4-96 0 0,0-1 96 0 0,1 0 32 0 0,2-2-64 0 0,1 3-32 0 0,2-1 32 0 0,1 0 0 0 0,-3 2 0 0 0,-2-1 0 0 0,0 0-32 0 0,-2 1 64 0 0,-1 0-32 0 0,1-1 32 0 0,-2 1-32 0 0,1 0 0 0 0,1-1 32 0 0,-2 1-32 0 0,1 0 0 0 0,1 3 32 0 0,3-1 0 0 0,-3 2 0 0 0,0-1 0 0 0,-2 2-32 0 0,-1-2 32 0 0,-2 2 0 0 0,1 3-32 0 0,2 2 32 0 0,4 4-32 0 0,-3 1 0 0 0,1-3 0 0 0,-3-1 0 0 0,1-4 32 0 0,-3 0-32 0 0,1 2 0 0 0,2 2-32 0 0,4 1 64 0 0,-3 3-32 0 0,1-4 0 0 0,-3 0-32 0 0,1-4 64 0 0,-3 0 0 0 0,1-3-32 0 0,-2 1 0 0 0,-3 2-32 0 0,2-1 64 0 0,-2 1-32 0 0,-2 2 32 0 0,-2 3 32 0 0,-2 1 224 0 0,-2-6-256 0 0,4-3 32 0 0,1 2-96 0 0,-1 2 96 0 0,3 3-32 0 0,1 2-64 0 0,-2 2 32 0 0,3 2 0 0 0,-1 0 0 0 0,-1 0 0 0 0,2-4-64 0 0,-1-2 64 0 0,-2 1 0 0 0,-2 1 32 0 0,3-4 96 0 0,-1 0-96 0 0,0 1-160 0 0,-3 2 128 0 0,3 2 0 0 0,1 1-32 0 0,-2 1 0 0 0,3 0 64 0 0,0 1 32 0 0,-2 0-64 0 0,-2 1 0 0 0,3-6 32 0 0,0-1-32 0 0,-2 1 32 0 0,-6 0-32 0 0,-3 2 0 0 0,-1 1 32 0 0,-4-4 288 0 0,-5-5-288 0 0,-5-5 64 0 0,0 0-96 0 0,0-1 32 0 0,-2-3 64 0 0,-2-2 32 0 0,-2-2-32 0 0,4 4-96 0 0,0 0 32 0 0,4-6 0 0 0,0-1 0 0 0,-1-2 192 0 0,2-4-192 0 0,-1-6 64 0 0,2-5-256 0 0,-1 1 160 0 0,-1-1 0 0 0,-4-2 32 0 0,-2 2-64 0 0,-2 0 32 0 0,-1 4 32 0 0,4-2-32 0 0,0 3 32 0 0,0 0-32 0 0,0 1-32 0 0,2-2 64 0 0,1 2-32 0 0,3-1 0 0 0,0 1 0 0 0,-3 3 0 0 0,3-2 0 0 0,-1 2 32 0 0,3-3-32 0 0,-2 1 0 0 0,-2-2 0 0 0,-3 1 0 0 0,-2 3-192 0 0,3 7-704 0 0,0 4 256 0 0,-2 6-1344 0 0,4 6 640 0 0,0 1-192 0 0,-2 2-256 0 0,-2 2-192 0 0,-1-1 288 0 0,-2 0 448 0 0,-1 1 384 0 0,-1 2 256 0 0,4-2 608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23170 8829 287 0 0,'0'-4'1664'0'0,"0"-7"64"0"0,0-4 1984 0 0,4-6-3296 0 0,2-2-96 0 0,-5 2-256 0 0,-2 0 64 0 0,-6 4 0 0 0,-1 1-64 0 0,-4 2 64 0 0,0 0 0 0 0,-2 2-32 0 0,-3 3 0 0 0,1-2 32 0 0,-1 2 0 0 0,-2 2 32 0 0,-2-2 128 0 0,-2 0 0 0 0,-2 2-96 0 0,0 2-128 0 0,3-2 0 0 0,2 0-32 0 0,-1 0 32 0 0,0 3-32 0 0,-2 1-32 0 0,3 6-32 0 0,1 2 64 0 0,-1 0 0 0 0,3 4-32 0 0,0 1 0 0 0,3 2 0 0 0,0 0-32 0 0,1 1 32 0 0,-1 0 0 0 0,3 1 0 0 0,-3-1 0 0 0,2 1 64 0 0,-1-2-64 0 0,-3 2 32 0 0,-4-2 32 0 0,-2 2 0 0 0,-2-2 32 0 0,-1-3 160 0 0,-1-3-160 0 0,-1-2-64 0 0,1-2 96 0 0,0-2 32 0 0,-1 0-96 0 0,1 0 64 0 0,0-1 0 0 0,0 0-64 0 0,1 1 96 0 0,-1-5 32 0 0,0-1 64 0 0,0 1-32 0 0,0 0-32 0 0,1-2-128 0 0,-1-1 96 0 0,0 1-96 0 0,5-2-32 0 0,1 0 0 0 0,-1-3 96 0 0,0 1-32 0 0,3-2 0 0 0,0 1 0 0 0,3-2 0 0 0,0 1 0 0 0,-2-1 64 0 0,-3-2-64 0 0,3-4-64 0 0,-1-2 32 0 0,3-2 0 0 0,0 3-32 0 0,2 1 0 0 0,3-1-32 0 0,0 4 32 0 0,0-1 0 0 0,3 0 0 0 0,2-3-32 0 0,-2-1 0 0 0,0-2 0 0 0,5-1 0 0 0,4-1 32 0 0,1 0-32 0 0,0 0 0 0 0,-1 0 0 0 0,0 0 0 0 0,4 0 0 0 0,0 0-32 0 0,0 0 0 0 0,3 0 32 0 0,0 0 0 0 0,-2 0-32 0 0,3 0 64 0 0,0 1-64 0 0,-3-1 32 0 0,3 4-32 0 0,-1 2 32 0 0,-2 0 64 0 0,3-1-64 0 0,-1-2 0 0 0,-2-1-32 0 0,3 4 32 0 0,-1 1-32 0 0,2-2 32 0 0,0 0 0 0 0,-2-2-32 0 0,2 3 32 0 0,-2 1-32 0 0,3-1 32 0 0,4-1-32 0 0,-2-2 32 0 0,2 3-32 0 0,3 1 32 0 0,2 3 0 0 0,-3 1-32 0 0,1 2 0 0 0,1 3 0 0 0,-3 0 32 0 0,0 1 0 0 0,2 2 32 0 0,1 2-32 0 0,3 2 0 0 0,1-2 0 0 0,1-2-32 0 0,1 2 32 0 0,0 1-32 0 0,0 1 32 0 0,0 2 0 0 0,-4-4-32 0 0,-2-2 32 0 0,1 6 0 0 0,0 3-32 0 0,2 1 0 0 0,1-1 32 0 0,0 1-32 0 0,2 3 0 0 0,-1 1 0 0 0,1-1 32 0 0,0-1 0 0 0,1-2 32 0 0,-1-1 0 0 0,-1-1-32 0 0,1-1-32 0 0,0 0 32 0 0,0 4 0 0 0,0 2-32 0 0,0-1 32 0 0,-1-1 32 0 0,1-1-32 0 0,-4 4 0 0 0,-2-1 0 0 0,0 0 0 0 0,1 3-64 0 0,2 0 64 0 0,1 3-32 0 0,0-1 32 0 0,2 2 32 0 0,0 0 0 0 0,-5 0-32 0 0,-1 0 32 0 0,1-4 0 0 0,0 2 0 0 0,2-1 0 0 0,1-2 0 0 0,1 1-32 0 0,0 0-32 0 0,1-2 32 0 0,0-2 0 0 0,-4 2 0 0 0,-2 1 0 0 0,0-2 32 0 0,2 3-32 0 0,1-1 32 0 0,1 4-32 0 0,0-1 0 0 0,2 2 0 0 0,0-1 32 0 0,-1-2-32 0 0,2 1 0 0 0,-1-1 0 0 0,0-3 0 0 0,-5 3 0 0 0,-1-1 0 0 0,1 2 32 0 0,0 0-32 0 0,1 2 32 0 0,2-1 0 0 0,1 2 0 0 0,-4 2 32 0 0,-1 0-64 0 0,-4 0 0 0 0,0-2 0 0 0,-3 1 0 0 0,0 3 32 0 0,-1 1-32 0 0,1-1 32 0 0,-1 0-32 0 0,1-2 0 0 0,-1-1 0 0 0,2-2 0 0 0,-2 1 0 0 0,1-2 0 0 0,4 2 32 0 0,2 2 0 0 0,3 3 0 0 0,2 3-32 0 0,-3 2 0 0 0,0-3 32 0 0,-5-1-32 0 0,0 1 32 0 0,-3 1-64 0 0,1 1 32 0 0,2 1 0 0 0,4 1 0 0 0,-3 1 32 0 0,-4-1 0 0 0,-4 2 0 0 0,-3-1 32 0 0,-3 0 0 0 0,-2 0-32 0 0,-2 0 0 0 0,-4-1 0 0 0,-1 1-32 0 0,-1 0 32 0 0,-2-4-32 0 0,-1-3 32 0 0,-2 2 32 0 0,-4 0 64 0 0,-3 2-32 0 0,-3 0 128 0 0,-3-2-64 0 0,4-2-96 0 0,1-3 0 0 0,-1 0 32 0 0,-1-3-96 0 0,-2-4 0 0 0,0 2 0 0 0,-1-2 32 0 0,0-2 0 0 0,-1 2 0 0 0,0-1 0 0 0,0-1 0 0 0,0 2 32 0 0,0 0 32 0 0,0-2 160 0 0,0-2-64 0 0,0-1-160 0 0,0-3 0 0 0,0 0-32 0 0,1-1 32 0 0,-1 0-32 0 0,0-1 0 0 0,0 1 32 0 0,0 0 32 0 0,1-1 64 0 0,-1-3-32 0 0,0-2 32 0 0,5-4-64 0 0,1 0-32 0 0,4-3 32 0 0,0 0 96 0 0,4-1-96 0 0,-2 1 32 0 0,2-1 64 0 0,-1 2-64 0 0,2-2 128 0 0,-3 1-128 0 0,3 0 0 0 0,-3 0 96 0 0,2 0-128 0 0,-2-4 0 0 0,2-2 0 0 0,-1 1-32 0 0,0 0 0 0 0,0 3-32 0 0,1-1 32 0 0,-2 3-32 0 0,2-1 32 0 0,-2 2 0 0 0,-3-2 96 0 0,-2 2 32 0 0,-3 3-128 0 0,-2-1-32 0 0,-1 0 0 0 0,-1 3 32 0 0,-1 2-64 0 0,1 2-128 0 0,0 2-64 0 0,-1 0-864 0 0,6 6 64 0 0,0 1-480 0 0,1 0-384 0 0,-1 3-544 0 0,-2 5-576 0 0,-5-1 160 0 0,-3 3 704 0 0,-4 2 800 0 0,-5 8 480 0 0,3-2 864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25927 10344 127 0 0,'0'-4'864'0'0,"0"-7"1440"0"0,0-4 416 0 0,-4 3-1856 0 0,-2 9 0 0 0,1 9-608 0 0,0 8 0 0 0,2 6-160 0 0,5 0-32 0 0,3 0-32 0 0,0 2 32 0 0,0 1-64 0 0,-2 2 32 0 0,-1 0-32 0 0,0 0 32 0 0,-6 6-32 0 0,-2 0 32 0 0,1 1-32 0 0,0-1 0 0 0,1-2 0 0 0,2-1 32 0 0,1-1-32 0 0,1-1 0 0 0,-1 0 0 0 0,2-1-32 0 0,-1 1 32 0 0,-4-5 0 0 0,-6-5-1536 0 0,-2-11-3424 0 0,3-10 3360 0 0,1-4 1600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25691 10343 159 0 0,'0'-4'416'0'0,"4"-2"608"0"0,2-4 1280 0 0,4 0-1760 0 0,5 1 288 0 0,4 3-288 0 0,3 1 0 0 0,3 3-320 0 0,1 1 0 0 0,0 1-64 0 0,1 0 96 0 0,0 0-192 0 0,-1-4-32 0 0,0-1 0 0 0,0 0-32 0 0,0 0 32 0 0,0 2-32 0 0,0 1 0 0 0,0 6 32 0 0,0 1-32 0 0,-5 5 0 0 0,-1 0 0 0 0,-4 4-64 0 0,-9 3-1120 0 0,-6 3-896 0 0,-8-2 800 0 0,-2 1 224 0 0,-4-3 256 0 0,0 0 192 0 0,2-3 608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26141 10789 319 0 0,'4'0'448'0'0,"6"0"1024"0"0,2-4-1152 0 0,2-2 192 0 0,4-4-32 0 0,3-5-128 0 0,2-4-96 0 0,2-3-128 0 0,1 2-64 0 0,-4 0-64 0 0,-1 3 0 0 0,-5 1 32 0 0,-4-2 160 0 0,-9 2-128 0 0,-5 0-64 0 0,-7 2 0 0 0,-6 4 0 0 0,-4 3-32 0 0,-4 4 32 0 0,-3 1 0 0 0,4 6 0 0 0,5 7 0 0 0,6 5 0 0 0,4 5 0 0 0,4 3 0 0 0,2 2 0 0 0,2 1 32 0 0,4 0-32 0 0,2 0 0 0 0,4 0 0 0 0,0-1 0 0 0,3 0 0 0 0,3 0-32 0 0,3 0 32 0 0,3-4 0 0 0,1-7 32 0 0,-3 0-32 0 0,0-4 32 0 0,0-8-32 0 0,1-4 0 0 0,-4-6 0 0 0,1-3 0 0 0,-4-3 0 0 0,0 0 32 0 0,-2-1-32 0 0,-4-4 32 0 0,-7 2-32 0 0,-5-1 0 0 0,-1-2 0 0 0,-5 2 32 0 0,0 9-32 0 0,1 9 0 0 0,2 10 32 0 0,1 7-96 0 0,3 5 64 0 0,1 2 0 0 0,1 3 0 0 0,0-1 32 0 0,0 1-32 0 0,0-1 32 0 0,1 0-32 0 0,4 4 0 0 0,1 1 0 0 0,-1 0 0 0 0,0 2-32 0 0,-2 1 32 0 0,-1-1-32 0 0,-1-3 32 0 0,-1 3 0 0 0,5-1-32 0 0,0-1 32 0 0,1-1 0 0 0,-2-2 0 0 0,-1-2 0 0 0,-1-1 0 0 0,-1 0 0 0 0,-1-9-32 0 0,0-12 32 0 0,0-11 32 0 0,0-9-32 0 0,-1-6 0 0 0,1-5 0 0 0,0-1 0 0 0,0-1 0 0 0,0 0 0 0 0,0 0 0 0 0,0 1 32 0 0,0 1-32 0 0,4-1 0 0 0,2 1 0 0 0,0 0 32 0 0,-2 1-32 0 0,-1-1 0 0 0,-1 0 0 0 0,0 0 0 0 0,-2 1 0 0 0,0-1 0 0 0,0 0 0 0 0,-5 0 0 0 0,-1 1-32 0 0,0-1 32 0 0,2 0 0 0 0,0 0 0 0 0,2 0 0 0 0,1 0 0 0 0,1 1 32 0 0,4 3-32 0 0,2 2 0 0 0,0 0 0 0 0,-1-1 0 0 0,3 2 0 0 0,0 1 0 0 0,3-1 0 0 0,4-2 0 0 0,4 3 0 0 0,3 4 32 0 0,2 5 0 0 0,-3 8-32 0 0,0 4-32 0 0,-4 7 32 0 0,-1 0 0 0 0,-3 4 32 0 0,1 4 32 0 0,-2 3 0 0 0,1 2-32 0 0,-1 2 32 0 0,-3 1 0 0 0,-3 0 0 0 0,-3 1 32 0 0,-5-1-32 0 0,-4 1-32 0 0,-4-1-32 0 0,-1 0 0 0 0,-2-5 0 0 0,0-1 0 0 0,-2-4 0 0 0,-2-5-32 0 0,-3-4-416 0 0,1-8-320 0 0,5-8-2240 0 0,5-2 3008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26908 10869 127 0 0,'5'0'2560'0'0,"0"4"-2112"0"0,5 2-288 0 0,1 4-96 0 0,-3 4 96 0 0,3 1-96 0 0,-1 1-32 0 0,3-1 64 0 0,2-4 0 0 0,5-3 0 0 0,-3-8-96 0 0,2-4 32 0 0,-4-5-32 0 0,1-6 64 0 0,-3-5-64 0 0,-3-3 0 0 0,-4-2 0 0 0,2 3 0 0 0,0 1 0 0 0,-2 0 0 0 0,-2-1 0 0 0,-2-2 32 0 0,-5 4-32 0 0,-2 1 0 0 0,-1-1 64 0 0,6 8-32 0 0,2 9-32 0 0,1 11 32 0 0,1 7-32 0 0,-2 7 0 0 0,0 3 0 0 0,-1 2 0 0 0,0 0-32 0 0,-1 1 32 0 0,0 0 0 0 0,0-1 32 0 0,0-1-32 0 0,4-4 0 0 0,2-2 0 0 0,4-4 0 0 0,4-5 0 0 0,1-8 0 0 0,1-6 0 0 0,-1-5 32 0 0,0-7-32 0 0,-1-5 32 0 0,0-3 0 0 0,-1-2-32 0 0,-4-2 32 0 0,-3 0 64 0 0,-6 4-64 0 0,-4 2 0 0 0,-6 0 0 0 0,-1-1 0 0 0,2 8 0 0 0,2 11-64 0 0,2 10 64 0 0,7 8-32 0 0,2 6 0 0 0,1 4 0 0 0,0 2 0 0 0,-1 1 0 0 0,2 0 0 0 0,2-1 0 0 0,2 0 0 0 0,5 0 0 0 0,4-5 0 0 0,3-6 32 0 0,3-6-32 0 0,0-9 0 0 0,2-5 0 0 0,-5-5 0 0 0,-1-7 0 0 0,-5-4 0 0 0,-4-3 0 0 0,-5-3 0 0 0,-3 0 0 0 0,-3-1 0 0 0,-1 0 0 0 0,-1 0 0 0 0,0 0 32 0 0,0 1-32 0 0,-4 0 32 0 0,-1 9 32 0 0,0 11-32 0 0,1 12-96 0 0,7 5 64 0 0,1 4 0 0 0,2 4 0 0 0,-1 4 0 0 0,-1 2 32 0 0,-1 1-64 0 0,0 1 32 0 0,3 0 32 0 0,1-1-32 0 0,-1 1 0 0 0,4-5 0 0 0,4-2 0 0 0,5 0 0 0 0,3-3-32 0 0,3-4 32 0 0,1-5 0 0 0,2-8 32 0 0,-1-4-32 0 0,-3-6 0 0 0,-3-1 0 0 0,-3-3 0 0 0,-6-3 0 0 0,-4-4 0 0 0,1 2 0 0 0,-1 0 0 0 0,-5 3 0 0 0,-5 0 0 0 0,0-2 0 0 0,0-2 0 0 0,0-2 0 0 0,-4 3 352 0 0,5 4-352 0 0,1 1 0 0 0,2 7 0 0 0,0 8 32 0 0,0 10-32 0 0,0 6 0 0 0,5 1 0 0 0,0 2 32 0 0,0 1-32 0 0,-2 2 0 0 0,0 2 0 0 0,2-4-32 0 0,1-1 64 0 0,3-4-32 0 0,5-5 32 0 0,4-8 0 0 0,3-5 0 0 0,2-7-32 0 0,2-1 0 0 0,-4-4 0 0 0,-2 1 0 0 0,1-2 0 0 0,-3-3 0 0 0,-5-2 0 0 0,0 1 0 0 0,-3 1 0 0 0,-2-2 0 0 0,-8 3 0 0 0,-3-1 0 0 0,-1-1 0 0 0,-1-1 0 0 0,2-3 0 0 0,0-1 32 0 0,-3 3 0 0 0,-1 1 0 0 0,1 0 64 0 0,2 7 96 0 0,1 11-192 0 0,1 9 0 0 0,1 9 32 0 0,1 5-32 0 0,0 4 0 0 0,0 2 0 0 0,5 1 0 0 0,1 0 0 0 0,0-1 0 0 0,-2 0-32 0 0,0 0 64 0 0,-2-1-32 0 0,-1 0 0 0 0,-1 0 0 0 0,5-5 0 0 0,0-1 0 0 0,5-4-32 0 0,0-9 32 0 0,-1-11-32 0 0,1-4 32 0 0,0-5-32 0 0,-2-5 96 0 0,-2-4-32 0 0,-3-2-32 0 0,-1-2-32 0 0,-1 0 0 0 0,3 3 32 0 0,1 2 0 0 0,1 9-64 0 0,2 6 64 0 0,1 9 64 0 0,2 4-64 0 0,1 4 0 0 0,1 2 32 0 0,-1-7-32 0 0,-2-8 0 0 0,-3-9 0 0 0,-3-6-32 0 0,-2-5 32 0 0,-2-4 0 0 0,0 0 0 0 0,0-2 0 0 0,-5 5 32 0 0,-2 11-32 0 0,1 11 32 0 0,2 10-32 0 0,0 9 0 0 0,7 0 0 0 0,1 3 0 0 0,2 1 32 0 0,-2 1-32 0 0,-1 2 0 0 0,0 1 0 0 0,-2 0-32 0 0,4 0 32 0 0,1 0 0 0 0,-1 0 32 0 0,4 0-32 0 0,0 0 0 0 0,-2 0 32 0 0,3-5-32 0 0,-1-1 0 0 0,-1-8 0 0 0,-3-11-544 0 0,-6-6-384 0 0,-3-6-800 0 0,-1-5 192 0 0,1-1 1536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28519 10793 127 0 0,'4'-4'1408'0'0,"2"-7"-352"0"0,-5-4-288 0 0,-6-6 672 0 0,-8 7-544 0 0,-5 4-96 0 0,0 10-192 0 0,-2 3-480 0 0,4 7-32 0 0,-1 5 64 0 0,3 5-160 0 0,4 4 32 0 0,3 1-32 0 0,8 2 32 0 0,3 0-64 0 0,6 0 0 0 0,5-5 32 0 0,0-1 0 0 0,2-5 0 0 0,3-5-32 0 0,-3-8 32 0 0,1-5 0 0 0,-3-7-32 0 0,0-1 32 0 0,-2-4 0 0 0,1-4-32 0 0,-2-3 32 0 0,-2-2 0 0 0,-4-2 0 0 0,-3-1 0 0 0,-6 4 0 0 0,-2 1 0 0 0,-1 9 64 0 0,1 10-96 0 0,1 11 32 0 0,2 7 0 0 0,0 6 0 0 0,2 4-32 0 0,-1 1 32 0 0,6 1 0 0 0,1 0 0 0 0,4-5-32 0 0,1-2 32 0 0,2-4 0 0 0,-1-1-32 0 0,3-3 32 0 0,2-4-32 0 0,3-4 0 0 0,2-2 32 0 0,3-6 0 0 0,0-7 32 0 0,-3-6-32 0 0,-6-5 0 0 0,-5-3 0 0 0,-5-2 0 0 0,-4-1 0 0 0,-1-1 32 0 0,-2 10-32 0 0,0 12 0 0 0,0 11 0 0 0,0 9 0 0 0,1 7 0 0 0,-1 4 0 0 0,1 2 32 0 0,0 1-64 0 0,-5-4 32 0 0,-1-2 0 0 0,-3-5 64 0 0,-2-9-32 0 0,3-11 0 0 0,1-9-96 0 0,3-7 64 0 0,1-4-32 0 0,2-4 32 0 0,1 0 0 0 0,0-1 0 0 0,1 0 0 0 0,4 1 0 0 0,1 0 0 0 0,4 5 0 0 0,5 6 0 0 0,4 6-32 0 0,3 4 32 0 0,-1 9 0 0 0,-1 2-32 0 0,-4 6 32 0 0,-4 5 0 0 0,0 0 0 0 0,-2 1-32 0 0,-2 3 64 0 0,1 1-32 0 0,-1 3-32 0 0,-1 1 32 0 0,-2 1 32 0 0,-3-9 0 0 0,0-11-64 0 0,-2-12 32 0 0,0-8 0 0 0,5-3 0 0 0,0-2 0 0 0,0-2 0 0 0,-1-3-32 0 0,-1-1 32 0 0,4 4 0 0 0,-1 1 0 0 0,0-1 0 0 0,3 4-32 0 0,0-1 32 0 0,3 4 0 0 0,3 8-32 0 0,0 10 64 0 0,2 8-32 0 0,-3 7-32 0 0,-3 4 32 0 0,0 3 0 0 0,-1 2 0 0 0,2-1 32 0 0,-1 1 0 0 0,-2-1-32 0 0,1-5 0 0 0,-1-1 32 0 0,-1 0-32 0 0,-3 0 0 0 0,-6-3-64 0 0,-4-9-384 0 0,5-10-3136 0 0,1-10 544 0 0,1-2 3040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29342 10951 0 0 0,'0'-4'2495'0'0,"0"-6"-1375"0"0,-5-2-896 0 0,-1-2 896 0 0,1 5-960 0 0,0 8 64 0 0,2 9-160 0 0,1 8-32 0 0,1 5-32 0 0,1 4 0 0 0,0 1 0 0 0,4-3 32 0 0,2-1-32 0 0,4 0 0 0 0,5-4 32 0 0,4-5-32 0 0,4-4 32 0 0,1-9 0 0 0,2-4-64 0 0,-4-6 0 0 0,-5-5 32 0 0,-2-5 0 0 0,-3-3 32 0 0,-3-2-32 0 0,-4-2 32 0 0,-7 0-32 0 0,-3 0-32 0 0,-5 5 32 0 0,-5 1-32 0 0,-5 5 32 0 0,-3 5 0 0 0,-2 8-32 0 0,-1 5 32 0 0,4 7 0 0 0,1 6-96 0 0,4 4-64 0 0,5 5-544 0 0,5 1-864 0 0,3 2-736 0 0,2-5 2304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29580 11001 319 0 0,'5'0'3232'0'0,"1"5"-2816"0"0,4 5-128 0 0,0 6-32 0 0,-1 4-128 0 0,-3 3 0 0 0,-2 3 0 0 0,-1 0 96 0 0,-2 1-128 0 0,-1 5 0 0 0,0 0-32 0 0,4 0 0 0 0,1-1 0 0 0,0-2 0 0 0,0-1-32 0 0,-2-1 0 0 0,-2-1-32 0 0,0 0 0 0 0,0 0 0 0 0,-1-1 0 0 0,0 1-32 0 0,0-1 32 0 0,-1 1 0 0 0,1-9-32 0 0,0-12 0 0 0,0-11 64 0 0,0-8-32 0 0,0-7 32 0 0,0-5-32 0 0,0-1-32 0 0,0-1 32 0 0,0 0 32 0 0,0 1-32 0 0,0-1 0 0 0,0 2 0 0 0,-5-1 0 0 0,0 1 0 0 0,-1 0 0 0 0,2 1 0 0 0,0-1 0 0 0,2 0 0 0 0,1 1 0 0 0,1-1 0 0 0,0 0 0 0 0,0 0 0 0 0,0 0 0 0 0,1 1 0 0 0,-1-1 0 0 0,0 0 0 0 0,0 0 0 0 0,0 0 0 0 0,0 1 0 0 0,4 3 0 0 0,2 2 0 0 0,0 0 32 0 0,3 3-32 0 0,4 5 0 0 0,1-1 0 0 0,1 7 32 0 0,3 5-32 0 0,-1 6 0 0 0,0 2 0 0 0,-2 5 0 0 0,0 0 0 0 0,-2 3 0 0 0,1-2 0 0 0,-2 2 32 0 0,-2 2-32 0 0,0 3 0 0 0,-1 3 0 0 0,-1 1 32 0 0,-3 2 64 0 0,-2 0 64 0 0,-2 0 32 0 0,-5-4-128 0 0,-2-2 32 0 0,-4 1 0 0 0,-5 0-64 0 0,-5-2-64 0 0,2-1 0 0 0,-1-3-32 0 0,3-9-256 0 0,0-5-3328 0 0,2-7 2080 0 0,4-3 1568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4575 10081 95 0 0,'4'0'1152'0'0,"2"4"-512"0"0,0 6 1664 0 0,-2 6-1248 0 0,-1 4-1024 0 0,-5 4 0 0 0,-3 1-32 0 0,0 2 192 0 0,0 0 32 0 0,2 0-128 0 0,1-1-32 0 0,0 1-32 0 0,2-1-32 0 0,0 0 0 0 0,0 0 0 0 0,0 0 64 0 0,0 0-64 0 0,-4-5 0 0 0,-2-1 0 0 0,1 0 0 0 0,0 2 0 0 0,2 0-32 0 0,1 2 64 0 0,1 1 0 0 0,1 0-32 0 0,0 1-32 0 0,0 0 32 0 0,0 0 0 0 0,0 0 0 0 0,1 0 32 0 0,-1 0-64 0 0,0 0 32 0 0,0 0 32 0 0,0 0 0 0 0,4-5-32 0 0,2-1 0 0 0,-5 0-32 0 0,-2 2 32 0 0,-1 0 0 0 0,3 2 0 0 0,3 1 0 0 0,0 0 32 0 0,0 1 0 0 0,-2 0-64 0 0,0 0 0 0 0,-1 0 64 0 0,-1 0-32 0 0,1 0 0 0 0,-2 0 0 0 0,1 0-32 0 0,0 0 32 0 0,0-1 0 0 0,0 1-32 0 0,0 0 32 0 0,0 0 0 0 0,0 0 0 0 0,0-1 32 0 0,0 1-64 0 0,0 0 0 0 0,0 0 64 0 0,0 0-64 0 0,0-1 0 0 0,0 1 64 0 0,0 0-32 0 0,0 0 0 0 0,0 0-32 0 0,0 0 32 0 0,0-1 0 0 0,0 1-32 0 0,0 0 32 0 0,0 0-64 0 0,0 0 0 0 0,4-1 0 0 0,2 1-128 0 0,0 0 128 0 0,-2 0 0 0 0,-1 0 32 0 0,-1-1 32 0 0,-1 1-32 0 0,0 0 32 0 0,-1 0 0 0 0,-1 0 0 0 0,1 0-64 0 0,0-1 32 0 0,0 1 64 0 0,0 0 32 0 0,0 0-128 0 0,0 0 64 0 0,-1-1 32 0 0,1 1 0 0 0,0 0-32 0 0,1 0 0 0 0,-1 0 32 0 0,0 0-64 0 0,0-1 32 0 0,-5 1 64 0 0,-1 0-32 0 0,1 0-64 0 0,0 0 32 0 0,2-1 0 0 0,1 1 32 0 0,1 0-32 0 0,1 0 0 0 0,0 0 0 0 0,0-1 32 0 0,-4-3-32 0 0,-2-2 0 0 0,1 0 0 0 0,0 1 32 0 0,2 2-32 0 0,1 1 0 0 0,-3-4-32 0 0,3 0 64 0 0,2 0-32 0 0,2 2 0 0 0,-5-4 0 0 0,-2 0 0 0 0,1 2 0 0 0,0 1 0 0 0,1 1 0 0 0,2 2 0 0 0,0 1 32 0 0,0 1 0 0 0,1 0 0 0 0,0 0-32 0 0,1 0-32 0 0,-1 0 32 0 0,0 1 32 0 0,0-2-32 0 0,0 1 0 0 0,-4-4 0 0 0,-2-2 0 0 0,0 0 0 0 0,2 1-32 0 0,1 2-32 0 0,1 1-64 0 0,1 1-32 0 0,0 0-32 0 0,1 1 32 0 0,0 0 0 0 0,1 0 32 0 0,-1 0 32 0 0,0 0 96 0 0,0 0-32 0 0,0 0 32 0 0,0 0 0 0 0,0-1 0 0 0,0 1 0 0 0,0 0-32 0 0,0 0 64 0 0,0 0-32 0 0,0-1-32 0 0,0 1 32 0 0,0 0 0 0 0,0 0 0 0 0,0 0 0 0 0,0-1 0 0 0,0 1 32 0 0,0 0-32 0 0,0 0 32 0 0,0 0 0 0 0,0 0-32 0 0,0-1 32 0 0,0 1 0 0 0,0 0 0 0 0,0 0-64 0 0,0 0 0 0 0,0-1 128 0 0,0 1 0 0 0,0 0-64 0 0,0 0-32 0 0,0 0 0 0 0,0-1 0 0 0,0 1 0 0 0,0 0 0 0 0,0 0 0 0 0,0 0-32 0 0,0 0 64 0 0,0-1 32 0 0,0 1-64 0 0,0 0 32 0 0,0 0-32 0 0,-4-5 0 0 0,-2-1 0 0 0,0 0 0 0 0,2 2 0 0 0,1 0-32 0 0,1 2 32 0 0,5 1 0 0 0,-2 5 0 0 0,-1 1-32 0 0,-1 1 32 0 0,4-1 0 0 0,2-2 0 0 0,0-1 0 0 0,-1-1 0 0 0,-1-1 0 0 0,-1 0 32 0 0,-1 0-32 0 0,4-5 32 0 0,0-1 0 0 0,1 0-64 0 0,-2 1 64 0 0,-1 1 320 0 0,-1 2-288 0 0,-1 1-32 0 0,-1 0 32 0 0,0 1 128 0 0,0 0-160 0 0,0 0 32 0 0,0 0-32 0 0,-1 0-32 0 0,1 0 160 0 0,0 0-32 0 0,0 0-64 0 0,0 0-32 0 0,0-1 0 0 0,0 1 0 0 0,0 0 96 0 0,-4-4-1376 0 0,-2-11-1152 0 0,0-12 608 0 0,-3-4 1216 0 0,0-3 576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13494 7170 223 0 0,'4'0'832'0'0,"6"0"1632"0"0,6 0-1024 0 0,4 5-1408 0 0,4 0-32 0 0,1 5 0 0 0,2 1 32 0 0,0 2 0 0 0,0 4-32 0 0,-1-2 32 0 0,-3 2-32 0 0,-3-2 32 0 0,1-4-32 0 0,-4 0 0 0 0,-1-1 0 0 0,3 2 64 0 0,1-1-32 0 0,2 2 64 0 0,2-1-64 0 0,1 1 32 0 0,0-1-32 0 0,-3 2-32 0 0,-2-2 0 0 0,1-3 0 0 0,-4 2 0 0 0,0-1 0 0 0,2 2 0 0 0,1-1 32 0 0,2 1-32 0 0,2 5 0 0 0,1-2 0 0 0,-4 1 0 0 0,-1-2 0 0 0,1 1 32 0 0,1-2-32 0 0,1 1 32 0 0,1-1-32 0 0,1 0 32 0 0,0-1-32 0 0,-3 2 0 0 0,-2-2 32 0 0,0-3-32 0 0,2 2 0 0 0,1-2 32 0 0,-4 3-32 0 0,0-1 0 0 0,1 2 32 0 0,1-1-32 0 0,2 1 0 0 0,1-1 0 0 0,1 2 32 0 0,1-2-32 0 0,-5 2 0 0 0,0-2 0 0 0,-1-2 0 0 0,-3 1 32 0 0,0-2-32 0 0,2 3 0 0 0,1-1 0 0 0,2 2 32 0 0,2 3-32 0 0,1-1 0 0 0,-4 1 0 0 0,0-2 32 0 0,-1-3-32 0 0,-2 1 0 0 0,-1-2 0 0 0,1-3 0 0 0,3 2 32 0 0,1 5-32 0 0,2-2 32 0 0,1 3-32 0 0,0-2 0 0 0,-3 2 32 0 0,-2-2-32 0 0,1 1 0 0 0,1-1 0 0 0,-4 0 0 0 0,0 0 0 0 0,1 0 0 0 0,2 4 0 0 0,2-2 32 0 0,-3 1-32 0 0,-1-2 0 0 0,0-3 0 0 0,-2 0 0 0 0,0-1 32 0 0,2 2-32 0 0,1-2 0 0 0,3 3 0 0 0,1-1 0 0 0,1 1 0 0 0,0 4 0 0 0,1-2 32 0 0,1 1-32 0 0,-1 3 0 0 0,0-3 0 0 0,-4 2 0 0 0,-2-4 0 0 0,0-3 0 0 0,-3 0 0 0 0,0-1 32 0 0,1-3-32 0 0,2 2 0 0 0,2 0 0 0 0,-2 2 0 0 0,-1 0 0 0 0,1-3 0 0 0,-3 3 0 0 0,0-2 0 0 0,-2 3 0 0 0,-1-1-32 0 0,3-2 32 0 0,3 2 0 0 0,2-2 0 0 0,-3 3 0 0 0,0-1 0 0 0,1-2 0 0 0,-2 1 0 0 0,-1 0 0 0 0,2-3 0 0 0,-3 3 0 0 0,1-1 0 0 0,1 2 0 0 0,3 5 0 0 0,1-2 0 0 0,-2 2 0 0 0,-1-2 0 0 0,1 1 0 0 0,2 3 0 0 0,1-2 0 0 0,-3 0 0 0 0,-1-2 0 0 0,-3 1 32 0 0,-1-2-32 0 0,3 1 32 0 0,1-2-64 0 0,-1 1 64 0 0,-1-1 96 0 0,3 1 192 0 0,1 3-64 0 0,2-1-192 0 0,-3 1-96 0 0,-1-2 64 0 0,1 1-64 0 0,2-2 32 0 0,1 1 96 0 0,1-1-64 0 0,-3 0-64 0 0,-2-1 0 0 0,2 2 0 0 0,0-2 96 0 0,-2 1-32 0 0,-1-1-32 0 0,1-2-32 0 0,-2 0 32 0 0,0 0 0 0 0,-3 2-32 0 0,1-1 32 0 0,2-3 96 0 0,-2 2 0 0 0,1 0 128 0 0,2-3 96 0 0,-2 3-320 0 0,1-1 0 0 0,-3 2 0 0 0,1 0-32 0 0,-2 2 32 0 0,1-1 0 0 0,2-2 32 0 0,-1 1-32 0 0,1-2 0 0 0,-2 3 0 0 0,1-1 0 0 0,2-2 0 0 0,-2 1 0 0 0,2 0 0 0 0,-8-3 1344 0 0,-4 3-1248 0 0,-8-1-128 0 0,-8 2 192 0 0,-6 0-288 0 0,-1 2 96 0 0,-1-1 64 0 0,3 2 0 0 0,-1-2-96 0 0,3 2 64 0 0,-1-2 0 0 0,2 2 0 0 0,-1-1 32 0 0,3 0 0 0 0,-3-1 0 0 0,2 2-32 0 0,-1-2 32 0 0,1 2-32 0 0,-2-2-32 0 0,2 2 64 0 0,-2-2-32 0 0,2 2 0 0 0,-1-2 0 0 0,0 1 32 0 0,0-1-32 0 0,1 2 0 0 0,-2-2 32 0 0,2 2-32 0 0,-2 2 128 0 0,2 4-256 0 0,-2-2 128 0 0,2 0 32 0 0,-2-3 0 0 0,2 1-32 0 0,-1 1 32 0 0,0 3 32 0 0,0-2 0 0 0,1 0-64 0 0,2 2-96 0 0,0-4 96 0 0,0 1 0 0 0,-2-2 32 0 0,2 0-32 0 0,1 2-32 0 0,-1-2 32 0 0,-4 1 0 0 0,-4 2 32 0 0,-3-2-32 0 0,2 1 0 0 0,0-3-96 0 0,3 1 128 0 0,4 2-64 0 0,0-1 0 0 0,2 0 32 0 0,3 2 32 0 0,-3-2-32 0 0,2 1 0 0 0,-3-3 0 0 0,0 1 0 0 0,-2 2 0 0 0,2 3-64 0 0,-3-2-32 0 0,-3 0-608 0 0,-2 1-160 0 0,1 3 160 0 0,-1-4 608 0 0,4 1-32 0 0,-1-4 64 0 0,3 0 0 0 0,-1-2 0 0 0,2 1-64 0 0,-2-2 0 0 0,2 2-96 0 0,-1-3-32 0 0,1 3-64 0 0,-2-2-64 0 0,2 1-32 0 0,-1-1 0 0 0,1 2 0 0 0,-2-2-32 0 0,2 2-32 0 0,-2-2-672 0 0,2 2 576 0 0,-2-2-320 0 0,2-3 896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28812 9128 223 0 0,'4'0'2400'0'0,"2"5"-448"0"0,0 5-1664 0 0,-2 6-64 0 0,-5-1-224 0 0,-3 3 32 0 0,0 2-32 0 0,-1 2-32 0 0,2 2 32 0 0,1 1 0 0 0,1 0 32 0 0,0 1-32 0 0,1 1-32 0 0,0-1 32 0 0,0 0 32 0 0,-4 0-96 0 0,-2 0 64 0 0,1 0 32 0 0,0 0-32 0 0,2 0 0 0 0,1 0 32 0 0,1-1 32 0 0,1 1-32 0 0,0 0-96 0 0,0 0 64 0 0,0 0 32 0 0,1-1-64 0 0,-1 1 64 0 0,0 0 32 0 0,0 0-64 0 0,0 0-32 0 0,0-1 32 0 0,0 1 0 0 0,0 0 0 0 0,-4-5 32 0 0,-2-1-32 0 0,0 1 32 0 0,2 0 0 0 0,1 2-32 0 0,1 0 0 0 0,0 2 32 0 0,2 1-32 0 0,0-1 0 0 0,0 1 64 0 0,0 0-96 0 0,1 1 0 0 0,-1-1 32 0 0,0-1 32 0 0,0 1-32 0 0,0 0 32 0 0,0 0-32 0 0,0 0 160 0 0,0 0 64 0 0,0 0-128 0 0,0-1-32 0 0,5 1 0 0 0,-4-4-64 0 0,-1-2 0 0 0,-1 0 64 0 0,-1 1-32 0 0,1 2 32 0 0,0 1-128 0 0,5-4 64 0 0,1-1 64 0 0,-4-3-64 0 0,-2-9-2880 0 0,-1-6 2880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28786 11376 127 0 0,'0'-4'1952'0'0,"-4"-2"-96"0"0,-2-4-1440 0 0,0 4 1056 0 0,2 8-1440 0 0,1 7-32 0 0,1 7 0 0 0,0 5 32 0 0,2 4-32 0 0,0 1 0 0 0,0 1-32 0 0,0 0 32 0 0,1 1 0 0 0,-1-2 0 0 0,0 1 0 0 0,0-1 0 0 0,0 0 0 0 0,0 0-32 0 0,0 0 32 0 0,5-5 0 0 0,0-1-32 0 0,1 0 64 0 0,-2 2-64 0 0,0 0 32 0 0,-2 2 0 0 0,-1 1 0 0 0,-1 0 0 0 0,5-3 0 0 0,0-2 0 0 0,0 0-32 0 0,0 2 32 0 0,-2 1 0 0 0,-1 1-32 0 0,-1 1 32 0 0,3-4 32 0 0,2-1-64 0 0,-1 0 0 0 0,0 2 32 0 0,-2 0 0 0 0,-2 2 32 0 0,0 1-32 0 0,0 1 0 0 0,-1 0 0 0 0,0 0 0 0 0,-1 0 32 0 0,1 0 0 0 0,0 0-32 0 0,0 0 0 0 0,4-5 0 0 0,2-1 0 0 0,-1 1 32 0 0,0 0-32 0 0,-2 1 32 0 0,-1 2-32 0 0,-1 1 0 0 0,0 0 32 0 0,-1 1-32 0 0,-1 0 32 0 0,1 0-32 0 0,0 0 0 0 0,0 0 32 0 0,0 0-32 0 0,-1 0 0 0 0,1 0 32 0 0,0 0 0 0 0,0 0-32 0 0,0 0-32 0 0,5-1 32 0 0,1 1 0 0 0,-1 0 0 0 0,0 0 0 0 0,-2 0 0 0 0,-1-1 0 0 0,-1 1 0 0 0,-1 0 32 0 0,0 0-32 0 0,0 0 0 0 0,0-1 32 0 0,0 1-32 0 0,-1 0 0 0 0,1 0 0 0 0,0 0 0 0 0,0-1-32 0 0,0 1 32 0 0,0 0 0 0 0,0 0 0 0 0,0 0 32 0 0,5 0-32 0 0,0-1 0 0 0,1 1 0 0 0,-1 0-32 0 0,-2 0 32 0 0,-1 0 0 0 0,-1-1 32 0 0,-1 1-32 0 0,0 0 0 0 0,0 0 0 0 0,0 0 0 0 0,0-1 0 0 0,-1 1 0 0 0,1 0 0 0 0,0 0 32 0 0,0 0-32 0 0,0 0 0 0 0,0-1 0 0 0,0 1 0 0 0,4 0 0 0 0,2 0-32 0 0,0 0 32 0 0,-2-1-32 0 0,0 1 32 0 0,-2 0 0 0 0,-1 0 0 0 0,-1 0 0 0 0,0 0 0 0 0,0-1 0 0 0,0 1-32 0 0,-1 0 32 0 0,1 0 0 0 0,0 0 32 0 0,0-1-64 0 0,0 1 32 0 0,0 0 0 0 0,0 0 0 0 0,0 0 0 0 0,0-1 0 0 0,0 1 0 0 0,0 0-32 0 0,0 0 32 0 0,0 0 0 0 0,0 0 0 0 0,0-1 0 0 0,0 1-32 0 0,0 0 32 0 0,4 0 0 0 0,2 0-32 0 0,0-1 32 0 0,-2 1 0 0 0,-1 0-32 0 0,4 0-32 0 0,0 0 32 0 0,-1-1 32 0 0,-2 1 0 0 0,-1 0 32 0 0,-1 0-32 0 0,-1 0 0 0 0,-1 0 0 0 0,0-1 0 0 0,-1 1 32 0 0,1 0-32 0 0,0 0 0 0 0,0 0 0 0 0,4-1 32 0 0,2 1-32 0 0,-1 0 0 0 0,0 0 0 0 0,-2 0 32 0 0,-1-1-32 0 0,-1 1 32 0 0,-1 0-32 0 0,0 0 0 0 0,0 0 32 0 0,4 0-32 0 0,2-1 0 0 0,-5-3 0 0 0,-3-2 32 0 0,4-4-32 0 0,2-1 0 0 0,-1 2 0 0 0,0 2 0 0 0,-1 3 32 0 0,4-3-32 0 0,1 0-32 0 0,-1 1 0 0 0,-2 2 64 0 0,-1 1 0 0 0,-1 1-32 0 0,-1 1 64 0 0,-1 1-96 0 0,0 0 32 0 0,0 0 0 0 0,0-9 32 0 0,-1-11-1280 0 0,6-12-736 0 0,0-8-384 0 0,1-3 2368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5053 13593 63 0 0,'-4'0'3296'0'0,"3"0"-384"0"0,5 0-2976 0 0,8 0 128 0 0,5 0-128 0 0,4 0 64 0 0,3 0 0 0 0,3 0-32 0 0,-1 0 32 0 0,2 0 32 0 0,-1 0 0 0 0,-1 0-32 0 0,1 0 0 0 0,-1 0 32 0 0,0 0-32 0 0,0 0 0 0 0,0 0 0 0 0,-1 0 0 0 0,1 0 0 0 0,0 0 0 0 0,0 0 0 0 0,0 0 32 0 0,-1 0 0 0 0,1 0-32 0 0,0 0 0 0 0,-5 4 32 0 0,-1 2-32 0 0,1 0 0 0 0,0-2 0 0 0,2 0 32 0 0,0-2-32 0 0,2-1 0 0 0,1-1 32 0 0,-1 0-32 0 0,1 0 64 0 0,0 0-32 0 0,0-1-32 0 0,0 1-96 0 0,0 0 128 0 0,-4-4 0 0 0,-2-2-32 0 0,0 4 0 0 0,2 4 0 0 0,0 0 0 0 0,2 1 32 0 0,-4-6-32 0 0,0-1 0 0 0,0 0 0 0 0,2 0-32 0 0,1 1 64 0 0,1 1-32 0 0,-4-4 0 0 0,0 0 0 0 0,0 0 0 0 0,2 2 32 0 0,1 1-32 0 0,1 1 0 0 0,1 1 0 0 0,0 1 0 0 0,1 0 32 0 0,0 0-32 0 0,0 1 0 0 0,0-6 0 0 0,0 0 0 0 0,0-1 0 0 0,0 2-32 0 0,0 1 32 0 0,0 1 32 0 0,0 1-64 0 0,-1 0 64 0 0,1 1-32 0 0,0 1 0 0 0,0-6 0 0 0,0 0 0 0 0,-1-1 0 0 0,1 2 32 0 0,0 1-32 0 0,0 1-32 0 0,0 1 0 0 0,-1 1 32 0 0,1 0 32 0 0,0 0-32 0 0,0 0 0 0 0,0 0 0 0 0,0 0 0 0 0,-1 1-32 0 0,1-1 0 0 0,0 0 64 0 0,0 0-32 0 0,0 0 0 0 0,-1 0 32 0 0,1 0-32 0 0,0 0-32 0 0,0 0 0 0 0,0 0 32 0 0,-1 0-32 0 0,1 0 0 0 0,0 0 32 0 0,0 0 32 0 0,0 0-32 0 0,0 0 0 0 0,-5 4 0 0 0,-1 2 0 0 0,0-1-32 0 0,1 0 32 0 0,2-2 0 0 0,1-1-32 0 0,1-1 32 0 0,0 0-32 0 0,1-1 32 0 0,0-1 0 0 0,-4 6 0 0 0,-2 0-32 0 0,0 1 32 0 0,2-2 0 0 0,0-1 0 0 0,2-1-32 0 0,1-1 32 0 0,0-1 32 0 0,1 0-32 0 0,0 0 0 0 0,0 0-64 0 0,0 0 32 0 0,-4-5 32 0 0,-2-1 0 0 0,0 1 0 0 0,2 0 0 0 0,0 2 0 0 0,2 1 0 0 0,1 1 0 0 0,0 0 32 0 0,1 1-32 0 0,0 1 0 0 0,0-1 0 0 0,0 0 32 0 0,0 0-32 0 0,0 0 0 0 0,0 0 32 0 0,0 1-32 0 0,0-1 0 0 0,0 0 0 0 0,-1 0 0 0 0,1 0 32 0 0,0-1-32 0 0,0 1 0 0 0,0 0 0 0 0,-1-4 0 0 0,1-2 0 0 0,0 1 32 0 0,0 0-32 0 0,0 2 32 0 0,0 1-32 0 0,-1 1 0 0 0,1 1 0 0 0,0 0 32 0 0,0 0-32 0 0,0-4 0 0 0,-1-2 32 0 0,1 1-32 0 0,0 0 0 0 0,0 2 0 0 0,0 1 0 0 0,-1 1 64 0 0,1 1-64 0 0,0 0 0 0 0,0 0 0 0 0,0-4 0 0 0,0-2 0 0 0,-1 1-32 0 0,1 0 32 0 0,0 2 0 0 0,0 1 0 0 0,0 1 32 0 0,-1 1-32 0 0,1 0 0 0 0,0-4 0 0 0,0-2 0 0 0,0 1 0 0 0,0 1 0 0 0,-1 0 0 0 0,1 3 0 0 0,0 0 0 0 0,0 0 0 0 0,0 1 0 0 0,-1-4 0 0 0,1-2 0 0 0,0 1 0 0 0,0 1 0 0 0,0 1 0 0 0,-1 1 0 0 0,1 1 0 0 0,0 0 0 0 0,0-3 0 0 0,0-2-32 0 0,0 1 32 0 0,-1 1-32 0 0,1 1 32 0 0,0 1 0 0 0,0 1 0 0 0,0 1 32 0 0,-1 0-32 0 0,1 0 0 0 0,0 0 0 0 0,0 0-32 0 0,0 0 32 0 0,-1 1 0 0 0,1-1-32 0 0,0-5 32 0 0,0-1 0 0 0,0 1 0 0 0,0 0 0 0 0,-1 2 0 0 0,1 1 0 0 0,0 1 0 0 0,0 1 0 0 0,0 0 0 0 0,-1 0 0 0 0,1 0 0 0 0,0 0-32 0 0,0 1 32 0 0,0-6-32 0 0,-1 0 32 0 0,1-1-32 0 0,4 2 32 0 0,2 0-32 0 0,0 2 32 0 0,-2 1 0 0 0,-1 1-32 0 0,-1 0 32 0 0,-2 0 0 0 0,1 0 0 0 0,-1 1 0 0 0,-1-1 0 0 0,1 0 0 0 0,-1 0-32 0 0,1 0 32 0 0,0 0 0 0 0,-1 0-32 0 0,1 0 32 0 0,0 0 0 0 0,0 0 0 0 0,-1 0 32 0 0,1 0-32 0 0,0 0 0 0 0,0 0 0 0 0,0 0 32 0 0,0 0-32 0 0,-1 0 0 0 0,1 0 0 0 0,0 0 0 0 0,0 0 32 0 0,0 0-32 0 0,-1 0 0 0 0,1 0 32 0 0,0 0-32 0 0,0 0 0 0 0,0 0 0 0 0,0 0 0 0 0,-1 0 0 0 0,1 0 32 0 0,0 0-32 0 0,0 0 0 0 0,0 0 0 0 0,-1 0 0 0 0,1 0 32 0 0,0 0-32 0 0,0 0 32 0 0,0 0-32 0 0,-1 0 32 0 0,1 0-32 0 0,0 0 0 0 0,0 0 0 0 0,0 0 0 0 0,0 0 0 0 0,-1 0 0 0 0,1 0 0 0 0,0 0 32 0 0,0 0-32 0 0,0 0 0 0 0,-1 4 0 0 0,1 2 0 0 0,0 0 0 0 0,0-2 32 0 0,0-1-32 0 0,-1-1 0 0 0,1-1 0 0 0,0 0 0 0 0,0-1 0 0 0,0 0 0 0 0,0-1 0 0 0,-1 1 0 0 0,1 0 0 0 0,0 0 64 0 0,4 0-64 0 0,2 0 0 0 0,-1 0 0 0 0,0 0 0 0 0,-2-5 0 0 0,-2 0-32 0 0,0-1 0 0 0,-1 1 32 0 0,0 2 0 0 0,0 1 0 0 0,-1 1 0 0 0,1 1-32 0 0,0 0 32 0 0,-1 0 0 0 0,1 0-32 0 0,0 1 64 0 0,0-1-32 0 0,-1 0 0 0 0,1 0 0 0 0,0 0 0 0 0,0 0-32 0 0,0 0 64 0 0,0 0-64 0 0,-1 0 32 0 0,1 0 0 0 0,0 0 0 0 0,0 0 32 0 0,0 0-288 0 0,-9 0-5664 0 0,-8 0 5920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5206 13282 95 0 0,'5'-5'384'0'0,"-4"-1"5440"0"0,-6 1-5568 0 0,-6 5-192 0 0,-6 7-32 0 0,-4 7 32 0 0,-4 5-32 0 0,4 4-32 0 0,-1-2 32 0 0,5 0-32 0 0,1-4 32 0 0,2 0-32 0 0,0 1 0 0 0,-3 2 64 0 0,-2 2 96 0 0,2 2 128 0 0,8-3-416 0 0,10-2 128 0 0,9-3 32 0 0,8 0-64 0 0,5-3 0 0 0,-2 1 32 0 0,0-2 0 0 0,1-3 0 0 0,2-3-32 0 0,0 1 32 0 0,1 1 0 0 0,0-2 0 0 0,1-2 0 0 0,0 3 0 0 0,0 0 0 0 0,0-1 32 0 0,0 3-32 0 0,0 0 32 0 0,0-2 0 0 0,0 3 0 0 0,-1-1-32 0 0,1-2 0 0 0,0-1 0 0 0,-5 1 32 0 0,-1 1-32 0 0,1-2 0 0 0,0-1 32 0 0,2-2-32 0 0,-4 2 0 0 0,0 2 0 0 0,1-1 64 0 0,-3-6-192 0 0,-9-3-1664 0 0,-10-1-2624 0 0,-5 0 4416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13995 13016 159 0 0,'0'-5'896'0'0,"-4"-1"384"0"0,-2-3-736 0 0,-4-2 1440 0 0,0-2-1792 0 0,5 5 288 0 0,0 4-416 0 0,1 7-64 0 0,0 8 0 0 0,2 5 0 0 0,0 6 0 0 0,2 2 32 0 0,0 3-32 0 0,0 0 0 0 0,4-4 0 0 0,2-2-32 0 0,0 0 32 0 0,3-3 0 0 0,0-1 0 0 0,3-3 0 0 0,0 1-32 0 0,1-3 32 0 0,4-3 0 0 0,3-3 0 0 0,2-3-32 0 0,2-1 32 0 0,2-2-32 0 0,0 0 32 0 0,-4-5 0 0 0,-1-2 0 0 0,-1-3 64 0 0,-2-5-32 0 0,-6-5-32 0 0,-3-2 0 0 0,-9-3 0 0 0,-4-1 0 0 0,-6 4 32 0 0,-1 1-32 0 0,-3 0 32 0 0,1-1-32 0 0,-2 4 0 0 0,-3-1 0 0 0,-2 4 32 0 0,-3 5-32 0 0,3-2 0 0 0,1 3 0 0 0,-2 2 0 0 0,4 7 0 0 0,0 3-32 0 0,-2 5 0 0 0,3 7-128 0 0,3 4-64 0 0,1 0-64 0 0,1 0-128 0 0,3 1-96 0 0,3 3-992 0 0,3 1 0 0 0,5 0 512 0 0,2-3 992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14419 13094 31 0 0,'-4'0'2464'0'0,"-2"-4"-2144"0"0,0 2 576 0 0,2 7-864 0 0,5 2-32 0 0,3 4 0 0 0,1 5 32 0 0,-1 4 0 0 0,-1 3 0 0 0,3 2-32 0 0,2 1 0 0 0,-2 1-32 0 0,-2-1 32 0 0,4-3 0 0 0,0-3 0 0 0,-2 1 0 0 0,-1 0 32 0 0,2-2-32 0 0,-4-10 320 0 0,-2-10-288 0 0,-2-10 0 0 0,-1-7 0 0 0,1-5 0 0 0,-5-3-32 0 0,-1-1 32 0 0,1-1 32 0 0,1 0-32 0 0,-2 1 96 0 0,-1 0-64 0 0,1 0-32 0 0,3 1-32 0 0,0 0 0 0 0,3 1-32 0 0,4 3 32 0 0,3 2 0 0 0,4 4 32 0 0,5 5-64 0 0,4 5 64 0 0,4 2-32 0 0,2 7 0 0 0,1 3 0 0 0,0 0 0 0 0,1 4 32 0 0,0 5 32 0 0,-5 3-64 0 0,-6 4 0 0 0,-6 2 32 0 0,-4 2 0 0 0,1 0-32 0 0,-1 1 0 0 0,-1-1 32 0 0,-2 1-32 0 0,-1-1 32 0 0,-1 0-32 0 0,4-4-32 0 0,1-2 32 0 0,-1 0-32 0 0,4 2 32 0 0,-1 0 32 0 0,0-7-992 0 0,-7-6-1280 0 0,-4-10 1056 0 0,0-3 1184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14843 13225 31 0 0,'4'0'1376'0'0,"6"0"128"0"0,6-5-1152 0 0,4-1-96 0 0,-1-3-160 0 0,1-2 96 0 0,-3-2-160 0 0,-5-4 320 0 0,-4-3 0 0 0,-8-2-224 0 0,-8 1-128 0 0,-3 2 0 0 0,-4 2 0 0 0,-4 6 0 0 0,-3 3 0 0 0,2 8 0 0 0,5 9 0 0 0,5 6 32 0 0,-1 6-32 0 0,2 4-32 0 0,3 1 0 0 0,6 1 32 0 0,3 1-32 0 0,2-1 32 0 0,-1 0 0 0 0,4-1 32 0 0,4 1-32 0 0,6-1 0 0 0,3-5 0 0 0,-2-1 0 0 0,1-4 0 0 0,1-1 0 0 0,1-2 0 0 0,1-4 0 0 0,2-3 32 0 0,0-3 0 0 0,1-6-32 0 0,0-7 32 0 0,-4-7-64 0 0,-6-4 32 0 0,-6-3 0 0 0,-4-2 0 0 0,-4-1 0 0 0,-6 0 0 0 0,-2 0 0 0 0,-1 9-32 0 0,1 12 32 0 0,7 11 0 0 0,2 10 0 0 0,1 6 0 0 0,4 4 32 0 0,1 2-32 0 0,3 1 0 0 0,0 1 32 0 0,2 3-32 0 0,-2 1 0 0 0,2 3 32 0 0,-1 1-32 0 0,1 2 0 0 0,3-1 0 0 0,-2 2 0 0 0,1-1 0 0 0,-2 1 0 0 0,1-2 0 0 0,-2-3 0 0 0,1 2 0 0 0,-2-2 0 0 0,-2-1 0 0 0,-4-4 0 0 0,2-5 0 0 0,-1-4 0 0 0,-1 0 32 0 0,-2 0-32 0 0,-5-3 0 0 0,-4-9-32 0 0,-4-11 32 0 0,-1-9-32 0 0,-4-7 64 0 0,1-5-32 0 0,3-3 0 0 0,3-2 0 0 0,3 1 0 0 0,-3-1 0 0 0,0 1 0 0 0,2 0 0 0 0,-4 0 0 0 0,1 1 0 0 0,1 0 0 0 0,2 0 0 0 0,1 0 0 0 0,-2 1 0 0 0,0-1 0 0 0,-4 0 0 0 0,-1 1 0 0 0,3-1-32 0 0,-2 0 32 0 0,0 0 0 0 0,2 0 0 0 0,3 1 0 0 0,-3-1 0 0 0,0 0 0 0 0,2 0-32 0 0,2 0 32 0 0,1 0 0 0 0,1 1 0 0 0,2-1-32 0 0,0 0 32 0 0,0 0 0 0 0,5 5 0 0 0,1 1 0 0 0,4 4 0 0 0,1 9 0 0 0,2 6 0 0 0,4 3 0 0 0,3 1 0 0 0,2 1 32 0 0,3 3-32 0 0,1 1 0 0 0,-5 3 0 0 0,0 0 0 0 0,0 2 0 0 0,-4 4 32 0 0,1-1-32 0 0,-4 0 32 0 0,-4 3-32 0 0,-4 2 0 0 0,-2 2 0 0 0,-3 2 0 0 0,0 0 32 0 0,-6-3-32 0 0,-2-2 32 0 0,-4 1-32 0 0,-4-4 32 0 0,-4-4-32 0 0,-4-9-352 0 0,3-10-2240 0 0,4-3 2592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15636 13253 255 0 0,'0'-4'1536'0'0,"-4"-2"64"0"0,-2 5-1184 0 0,0 7-384 0 0,2 6-32 0 0,5 7 0 0 0,3 3 0 0 0,5 3 32 0 0,1 2-32 0 0,3-5 0 0 0,-1 0 0 0 0,3-5 0 0 0,-2-1 0 0 0,1-3 0 0 0,3-3 0 0 0,-1-9-32 0 0,0-3 32 0 0,-2-7 32 0 0,1-1-32 0 0,-2-4 0 0 0,1-3 0 0 0,-2-4 0 0 0,-3-2 32 0 0,-2-2-32 0 0,-4-1 32 0 0,-1-1 32 0 0,-6 5 0 0 0,-2 1 0 0 0,-5 1 96 0 0,-4 2-64 0 0,-4 1-64 0 0,-4 3 0 0 0,-2 9-32 0 0,-1 4 0 0 0,-1 7-32 0 0,1 8 32 0 0,3 5-32 0 0,7 3-64 0 0,6 4-128 0 0,4 0-736 0 0,3 1 192 0 0,3 1-672 0 0,1-2 928 0 0,0-3 512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15954 13150 287 0 0,'5'0'2976'0'0,"1"4"-2656"0"0,-1 6-288 0 0,0 6 0 0 0,-2 4-32 0 0,3-1 32 0 0,1 1 0 0 0,-1 1-32 0 0,-1 1 0 0 0,-2 2 32 0 0,3 1-32 0 0,0 0 0 0 0,0 1 0 0 0,-1 0 0 0 0,2 0 0 0 0,0 0 0 0 0,0 0 0 0 0,2-4 32 0 0,0-2-32 0 0,-2 0 0 0 0,-2-7 32 0 0,-1-11 0 0 0,2-5-32 0 0,0-7 0 0 0,0-6 0 0 0,-2-5-32 0 0,-1-3 32 0 0,-1-2 0 0 0,-2 0 0 0 0,1-1 0 0 0,3 4 0 0 0,1 2-32 0 0,5 4 32 0 0,0 10 0 0 0,3 6 32 0 0,4 3-32 0 0,3 1-32 0 0,2 0 32 0 0,-2-4 0 0 0,-4-7 64 0 0,-6-7-64 0 0,-3-4 0 0 0,-4-5 0 0 0,-2-1 0 0 0,-2-2 32 0 0,-4 5 0 0 0,-2 1-32 0 0,1-1 160 0 0,-4 5-64 0 0,1 8-64 0 0,1 11-32 0 0,2 9 0 0 0,7 7 32 0 0,3 6 0 0 0,1 2-32 0 0,3-3 0 0 0,2-1 0 0 0,-2 0 0 0 0,-3 1 0 0 0,4 0 0 0 0,-1 2 0 0 0,3 0 32 0 0,-1 0 0 0 0,-1 1 0 0 0,-3 0 0 0 0,2-4 0 0 0,0-2 0 0 0,-1 0 32 0 0,-7-3-3136 0 0,-3-4 3072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16642 13299 0 0 0,'5'0'1215'0'0,"5"0"-319"0"0,6 0-320 0 0,4 0-256 0 0,3 0-128 0 0,3 0-64 0 0,-4-4-96 0 0,-1-2 0 0 0,0 0 32 0 0,2 2-64 0 0,0 1 0 0 0,1 1 0 0 0,1 1 0 0 0,1 0 0 0 0,0 1 0 0 0,0 0 0 0 0,0 1 0 0 0,0-1 0 0 0,0 0-32 0 0,0 0 32 0 0,-1 0 32 0 0,1 0-32 0 0,0 0 32 0 0,0 0 32 0 0,4 0 160 0 0,2-4-128 0 0,-1-2 32 0 0,-1 0-32 0 0,-1 2-64 0 0,-1 1 0 0 0,-1-4 0 0 0,-1 1 0 0 0,0 0 0 0 0,0 1 0 0 0,4 2-32 0 0,1-3 32 0 0,0-1-32 0 0,4 1 32 0 0,0 2-32 0 0,2-3 32 0 0,0-1-32 0 0,-2 2 32 0 0,2 1-32 0 0,-1-2 0 0 0,2-1 0 0 0,-1 2 32 0 0,2-3-32 0 0,-1 0 0 0 0,1 2 0 0 0,-1 2 0 0 0,2 1 0 0 0,-2 2 0 0 0,-3 2 0 0 0,2 0 32 0 0,-2 0-32 0 0,-2 0 0 0 0,2 1 0 0 0,0-1 0 0 0,-2 0 0 0 0,-2 0 0 0 0,-2 0 0 0 0,-2 0 32 0 0,-1 0-32 0 0,0 0 0 0 0,0 0 0 0 0,-1 0 0 0 0,0-4 0 0 0,1-2-32 0 0,0 1 32 0 0,-1 0 32 0 0,1 2-32 0 0,0 1 0 0 0,0 1 0 0 0,-5 5 0 0 0,-5 6 32 0 0,-2 2-32 0 0,-3 2 32 0 0,2 0-32 0 0,2-3 0 0 0,3-3-32 0 0,3-4 32 0 0,3-1 0 0 0,1-2-32 0 0,0-6 32 0 0,2-1 0 0 0,-1 0-32 0 0,5 1 32 0 0,1 1 0 0 0,0 2 0 0 0,3 1 0 0 0,0 0 0 0 0,2 1 0 0 0,1 0 0 0 0,1 0-32 0 0,3-4 0 0 0,0-1 32 0 0,0-1-32 0 0,3 2 32 0 0,1 1 0 0 0,-1 1 0 0 0,-1 1-32 0 0,2 0 32 0 0,-3 1 0 0 0,0 0-32 0 0,1 1 32 0 0,3-1-32 0 0,-3 0 32 0 0,0 0 0 0 0,1 0 0 0 0,2 0 32 0 0,-3 0-32 0 0,0 0 32 0 0,2 0-32 0 0,-3-4 0 0 0,-1-2 0 0 0,-2 1 0 0 0,1 0 0 0 0,-3 2 32 0 0,2 1-32 0 0,-2 1 0 0 0,-4 0 32 0 0,3 1-32 0 0,-2 1 32 0 0,-2-1-32 0 0,2 0 0 0 0,0 0 0 0 0,-3 0 0 0 0,-1 1 32 0 0,-2-1-32 0 0,3 0 0 0 0,0 0 0 0 0,-1 0 32 0 0,-1 0-32 0 0,-1 0 0 0 0,-2 0 0 0 0,4 0 32 0 0,1 0-32 0 0,0 0 0 0 0,-2 0 0 0 0,-2 0 0 0 0,0 0 0 0 0,-1 0 0 0 0,-1 0 0 0 0,-1 0 32 0 0,1 0-32 0 0,0 0 0 0 0,-1 0 0 0 0,1 0 0 0 0,-1 0 0 0 0,1 0 0 0 0,0 0 0 0 0,0 0 0 0 0,0 0 0 0 0,-1 0 0 0 0,1 0 0 0 0,0 0 0 0 0,4 0 0 0 0,2 0 0 0 0,-1 0 0 0 0,0 0 0 0 0,-2 4 0 0 0,3 2 0 0 0,0-1 0 0 0,0 0 0 0 0,-1-2 0 0 0,2-1 0 0 0,0-1 0 0 0,-1-1 0 0 0,3 1 0 0 0,0-2 0 0 0,2 1 0 0 0,0 0 0 0 0,-2 0 0 0 0,2-1 0 0 0,-2 1 0 0 0,3 0 0 0 0,3-4-32 0 0,0-2 32 0 0,1 1-32 0 0,2 0 32 0 0,-2 2 0 0 0,1 1 0 0 0,2 1 0 0 0,2 0 0 0 0,-3 1-32 0 0,0 1 32 0 0,2-1-32 0 0,-4 0 32 0 0,1 0-32 0 0,2 5 0 0 0,1 1 32 0 0,3-1 0 0 0,0 0 0 0 0,2-2 32 0 0,1-1-32 0 0,0-1 32 0 0,-5 0 0 0 0,-1-1-32 0 0,1-1 32 0 0,0 1-32 0 0,2 0 32 0 0,0 0-64 0 0,2-1 32 0 0,0-3 32 0 0,1-2-32 0 0,0 1 0 0 0,-5 0 32 0 0,-1 2 0 0 0,0 1 0 0 0,2 1-32 0 0,-4 0 0 0 0,0 1 0 0 0,1 1 0 0 0,-3-1 0 0 0,1 0 32 0 0,1 0-32 0 0,2 0 0 0 0,-2 1 32 0 0,0-1-32 0 0,1 0 0 0 0,-2 0 32 0 0,0 0-32 0 0,-3 0 0 0 0,1 0 0 0 0,1 0 0 0 0,-1 0 0 0 0,1 0 0 0 0,-2 0 0 0 0,0 0 0 0 0,-1 0 0 0 0,1 0 0 0 0,-3 0 0 0 0,3 0 0 0 0,-2 0 0 0 0,1 0-32 0 0,-1 0 32 0 0,1 0-32 0 0,-1 0 32 0 0,2 0 0 0 0,-2 0 0 0 0,-3 0 0 0 0,1 0 32 0 0,0 0-32 0 0,1 4-32 0 0,0 2 32 0 0,-3-1 0 0 0,2 0 0 0 0,0-2 0 0 0,1-1-32 0 0,0-1 32 0 0,2-1 0 0 0,-1 1-32 0 0,-3-2 32 0 0,1 1 0 0 0,0 0-32 0 0,2 0 32 0 0,3-1-32 0 0,-1 1 32 0 0,2 0 0 0 0,2 0 0 0 0,-2 0 0 0 0,1 0 0 0 0,2 0 0 0 0,-3 0 32 0 0,1 0-32 0 0,2 0 32 0 0,-3 0-32 0 0,1 0 32 0 0,1 0 0 0 0,-2 0 0 0 0,1 0-32 0 0,1 0 32 0 0,-2 5 0 0 0,1 1-32 0 0,-3-1 0 0 0,0 0 0 0 0,-1-2 0 0 0,0-1 0 0 0,-1-1 0 0 0,2-1 0 0 0,2 0 0 0 0,-2 0 0 0 0,2 0 0 0 0,-2 0 32 0 0,1-1-32 0 0,-3 1 0 0 0,-2 0 0 0 0,0 0 32 0 0,0 0-32 0 0,1 0 0 0 0,0 0 0 0 0,-3 0 0 0 0,2 0 0 0 0,-1 0 0 0 0,-1 0 32 0 0,-3 0-32 0 0,2 0 0 0 0,0 0 0 0 0,-1 0 0 0 0,-2 0 0 0 0,-1 0 0 0 0,-2 0 0 0 0,0 0 0 0 0,-1 0 0 0 0,-1 0 32 0 0,1 0-32 0 0,-1 0-32 0 0,1 0 32 0 0,-1 0 0 0 0,1 0 0 0 0,0 0 0 0 0,0 0 0 0 0,-1 5 0 0 0,1 0 32 0 0,0 1-32 0 0,0-2 0 0 0,-5 4-32 0 0,-1 0 0 0 0,1-2 32 0 0,0-1 96 0 0,-3-6-64 0 0,-4-7-32 0 0,-10-3 0 0 0,-4-3 0 0 0,-4-4 0 0 0,-4 1 0 0 0,-1-1 0 0 0,-4-2 0 0 0,0-1 32 0 0,-1 2-32 0 0,1 0 0 0 0,-1 4 64 0 0,-3 4 160 0 0,1-1-96 0 0,0 2 320 0 0,2-1-384 0 0,-1 0-32 0 0,2-2 0 0 0,7 2-96 0 0,10 2 96 0 0,4 7-32 0 0,5 4 32 0 0,0 6-32 0 0,2 6 0 0 0,4 5 0 0 0,-2 4 32 0 0,0-2-32 0 0,2-1 0 0 0,2-3 32 0 0,-2 0-32 0 0,0-3 0 0 0,0 0-32 0 0,3-2 32 0 0,1 2 0 0 0,1 2 0 0 0,1-2 0 0 0,1 2 0 0 0,0-2 0 0 0,0 1 0 0 0,0-2 0 0 0,0 1 0 0 0,0-2 32 0 0,-9-3 320 0 0,-7 2-224 0 0,-10-2 64 0 0,-5 3-96 0 0,-6-1-32 0 0,-5-3 288 0 0,-5-2-192 0 0,2 2-64 0 0,-1 0-64 0 0,-1-2 0 0 0,-1 3 64 0 0,-2 0-64 0 0,-1 2 32 0 0,0 0-64 0 0,-1 2 0 0 0,0-1-32 0 0,0 2 32 0 0,0-2 32 0 0,4 2-32 0 0,2-1 0 0 0,4 1 0 0 0,0-2-32 0 0,4 1 32 0 0,3 4 0 0 0,3-2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15266 11100 159 0 0,'5'0'832'0'0,"1"-4"-384"0"0,4-2-96 0 0,0-4-64 0 0,3-1-96 0 0,-1-2-64 0 0,3 1-32 0 0,-3-2-32 0 0,3 1 0 0 0,1-1-32 0 0,4-3 0 0 0,-2-3 0 0 0,0 2-32 0 0,2 0 0 0 0,2-2 32 0 0,1-1-32 0 0,1-1 0 0 0,0-3 0 0 0,2 4-32 0 0,0 1-32 0 0,0 0-96 0 0,5-2-224 0 0,1-1-128 0 0,-1-1 0 0 0,0-1 32 0 0,-2 0 64 0 0,-6 3 416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18393 8863 31 0 0,'4'0'1760'0'0,"-3"0"-64"0"0,-5 0-448 0 0,-3-5-1120 0 0,-4 0 384 0 0,-5-1 0 0 0,-4 2-192 0 0,-3 0-32 0 0,-2 2-192 0 0,-1 1-32 0 0,-1 1-32 0 0,5 4-32 0 0,1 2 0 0 0,0 0 0 0 0,4 3 0 0 0,0 0 0 0 0,-2 4 0 0 0,-1 2-32 0 0,-2 5 32 0 0,3 2-32 0 0,-1-2 32 0 0,5 0-32 0 0,4 1 32 0 0,-1 1-32 0 0,2 1 0 0 0,-1 1 32 0 0,0 2 0 0 0,3-1-32 0 0,-2 1 32 0 0,1 0 0 0 0,1 0 0 0 0,3 0-32 0 0,-2 0 32 0 0,-1 0 0 0 0,2 0-32 0 0,2 0 32 0 0,1 0-32 0 0,1 0 32 0 0,2-1 0 0 0,0 1 32 0 0,0 0-32 0 0,0 0 0 0 0,5 0 0 0 0,1 0 0 0 0,4-1 0 0 0,5 1 32 0 0,4 0-32 0 0,-1 0 32 0 0,1-5 0 0 0,-3-1-32 0 0,0 0 0 0 0,-3 2 32 0 0,-3 0 0 0 0,-3 2-32 0 0,1 1 0 0 0,-1 0 32 0 0,-1 1-32 0 0,-2 0 0 0 0,-1 0 0 0 0,-2 0 0 0 0,-1 0 0 0 0,0 0 32 0 0,0 0-32 0 0,0 0 32 0 0,-1 0-32 0 0,-3-5 0 0 0,-2-1 0 0 0,0 0 0 0 0,2 2 0 0 0,0 0 0 0 0,-2 2 0 0 0,-1 1 32 0 0,1 0-64 0 0,-3 1 32 0 0,0 0 0 0 0,2 0 0 0 0,-3 0 0 0 0,1 0 0 0 0,-3 0 32 0 0,1 0 0 0 0,-2 0 0 0 0,-3 0-32 0 0,-4 0 0 0 0,-2 4 0 0 0,-3 1-32 0 0,4 1 32 0 0,1-2-32 0 0,-1-1 32 0 0,-1-1 0 0 0,-1-1 0 0 0,-1-1 0 0 0,-1 4 0 0 0,-1 2 0 0 0,0-1 0 0 0,0-1 0 0 0,5-1-32 0 0,0-6 32 0 0,1-2 0 0 0,3 0 0 0 0,0 0 0 0 0,3 1-352 0 0,0-3-32 0 0,2 0-1088 0 0,2-4 1472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22912 8783 63 0 0,'0'-4'3104'0'0,"-5"-2"-2400"0"0,0-4-352 0 0,-5 0-64 0 0,-5 1 0 0 0,-4 7-224 0 0,-3 3-32 0 0,-3 7-32 0 0,-1 6 0 0 0,0 0 32 0 0,-1 3-32 0 0,0 2 0 0 0,1 3 32 0 0,0-3-32 0 0,4 0 0 0 0,2 2 0 0 0,-1 0 0 0 0,0 2 0 0 0,-2 2-32 0 0,4 0 32 0 0,0 1 0 0 0,4 4 0 0 0,-1 2-32 0 0,3 0 32 0 0,0-2 0 0 0,1 4 0 0 0,3-1-32 0 0,3 0 32 0 0,3 2 0 0 0,-3 0-32 0 0,-1 3 32 0 0,7-2 0 0 0,1 4 32 0 0,2-2-32 0 0,0 1 0 0 0,0-1 32 0 0,-1 2-32 0 0,3-2 32 0 0,2 2-32 0 0,-1-2 0 0 0,3-3 0 0 0,0-3 0 0 0,2-2 32 0 0,1-3-32 0 0,-3 4 0 0 0,2 1 0 0 0,3-2 32 0 0,4 0-32 0 0,-2-1 0 0 0,-2-2 0 0 0,-1 0 0 0 0,-1-1 0 0 0,1 4 0 0 0,-2 1 32 0 0,-2 0-32 0 0,-3-1 0 0 0,2 4 0 0 0,-1-1 0 0 0,-5 4 0 0 0,-4-1 0 0 0,-1 3 32 0 0,0 4-32 0 0,-4 2 32 0 0,0-1 0 0 0,-5 0-32 0 0,1 2 32 0 0,-2 2-32 0 0,0 1 0 0 0,-1 1 0 0 0,2-3 32 0 0,-3-1-32 0 0,3 0 0 0 0,-2-3 0 0 0,-2-4 0 0 0,0-1 0 0 0,0-2 0 0 0,2-2 0 0 0,-1-3 32 0 0,2-3-32 0 0,-1-5 0 0 0,2-3 0 0 0,-1 0 0 0 0,1 0 0 0 0,-2 3 0 0 0,-2 0 0 0 0,1 1 0 0 0,-2 1 0 0 0,-1 1 0 0 0,-3 0 0 0 0,-2 0 0 0 0,3 0 0 0 0,1 0 0 0 0,-2 0 0 0 0,0 0 0 0 0,-2 0 0 0 0,-2 0 0 0 0,0-5 0 0 0,4-1 0 0 0,1 1-32 0 0,0-5 32 0 0,2 1 0 0 0,1-3 0 0 0,3 1 0 0 0,0 1-32 0 0,1 3 64 0 0,4 3-32 0 0,-1 2-32 0 0,1 1 0 0 0,2 1 32 0 0,2 0-32 0 0,2 0 32 0 0,2 0 0 0 0,0 1-32 0 0,1-1 32 0 0,1 0 0 0 0,-1 0 0 0 0,0 0-32 0 0,1-1 32 0 0,-5 1 0 0 0,-2 0 0 0 0,5 0 0 0 0,2 0 0 0 0,2-1 0 0 0,-1 1 32 0 0,0 0 0 0 0,0 0 0 0 0,3 4-32 0 0,2 2 0 0 0,3-1 32 0 0,0-1-32 0 0,3 4 0 0 0,-1-1 0 0 0,-2 4 0 0 0,1 0 0 0 0,4 2 32 0 0,-2-1-32 0 0,3 1 0 0 0,-3 0 0 0 0,2 1 0 0 0,-2-2 32 0 0,1 1-32 0 0,-2-1 32 0 0,-3 2-32 0 0,2-2 32 0 0,-2 1-32 0 0,-1-1 0 0 0,1 2 0 0 0,0-2 0 0 0,-2 1 0 0 0,-2 4 0 0 0,-2 2 0 0 0,-2 3 0 0 0,0 2 32 0 0,-1 5-32 0 0,0 3 0 0 0,-1 0 0 0 0,1-2 0 0 0,0 0 0 0 0,-5-2 0 0 0,-1-1 0 0 0,-4-1 0 0 0,0-1 0 0 0,-3 1 0 0 0,0-1 0 0 0,-1-4 0 0 0,-3-1 0 0 0,1 0 0 0 0,0 1 0 0 0,-3-3 0 0 0,-6 0-32 0 0,-4 1 32 0 0,-5 1 0 0 0,-2 3-32 0 0,-3 5 0 0 0,-4 3 32 0 0,-3 0-32 0 0,-8-1 0 0 0,-2 3 32 0 0,-1 1-32 0 0,0 3 32 0 0,-3 0 0 0 0,0-3 32 0 0,1 3-32 0 0,-20 16 32 0 0,-5 3-32 0 0,2-7-96 0 0,12-8-96 0 0,8-11-192 0 0,11-6-480 0 0,4-7-128 0 0,7-7 64 0 0,1-5 160 0 0,3-3 192 0 0,7-7 576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1081 15452 31 0 0,'0'-5'800'0'0,"0"4"1024"0"0,0 5-1184 0 0,4 3-256 0 0,2 5-96 0 0,-5-5 2272 0 0,-6-4-2496 0 0,-8-5 64 0 0,-5-4 192 0 0,-5 0-192 0 0,3 5-96 0 0,-1 3 0 0 0,4 5-32 0 0,4 6 0 0 0,1 1 0 0 0,2 2 32 0 0,2 3-32 0 0,3 3 0 0 0,3 2 0 0 0,1 1 0 0 0,0 0 0 0 0,2 2 32 0 0,-1-1-32 0 0,1 0 0 0 0,-1 0 0 0 0,1 1 0 0 0,3-1 32 0 0,2-1-64 0 0,4 1 0 0 0,5 0 0 0 0,4 0 32 0 0,3 0-32 0 0,3-5-64 0 0,1-5 96 0 0,0-6 0 0 0,-4-9 0 0 0,-1-5 32 0 0,-4-5 0 0 0,-6-7-32 0 0,-3-4 32 0 0,-5-3-64 0 0,-1-3 32 0 0,-2 0 0 0 0,-1-1 0 0 0,0 0 0 0 0,4 4-192 0 0,2 12 128 0 0,0 10 64 0 0,4 11 64 0 0,0 8-32 0 0,-2 5 0 0 0,3 3-32 0 0,0 2 0 0 0,-3 0 0 0 0,3-4 0 0 0,-1-3 0 0 0,-1 1-32 0 0,-3-9 96 0 0,-2-10 0 0 0,-6-7-64 0 0,-2-6-32 0 0,0-6 32 0 0,-5-4-32 0 0,1-4 32 0 0,1-2 0 0 0,2-1-32 0 0,-2 4 32 0 0,0 2 0 0 0,1 0 0 0 0,3-1 0 0 0,-4 3-32 0 0,1 1 32 0 0,1-1-32 0 0,6 2-32 0 0,3 0 32 0 0,5 3 32 0 0,6 4-32 0 0,5 3 32 0 0,3 4-32 0 0,-1 6 0 0 0,-1 2 32 0 0,1 5 0 0 0,-3 6 0 0 0,0-1 0 0 0,-3 2 32 0 0,0 3 0 0 0,-3 1-32 0 0,-3 3-32 0 0,-3 1 32 0 0,2-4 0 0 0,0-1 0 0 0,-3 1 0 0 0,4-4-32 0 0,-1-8-224 0 0,4-7 224 0 0,-2-7 32 0 0,-1-8 0 0 0,-7-1 0 0 0,0 1 0 0 0,-4 4-768 0 0,-2 7 192 0 0,0 8-96 0 0,1 8 192 0 0,0 6-384 0 0,-3-1-2176 0 0,-1-3 3040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1455 15610 127 0 0,'5'0'704'0'0,"0"5"480"0"0,5 1-1024 0 0,1 4 32 0 0,-3 4 128 0 0,3 1-224 0 0,-1 1-32 0 0,-2 3 96 0 0,-2 3-32 0 0,-3 1-32 0 0,3-3-32 0 0,1 0-32 0 0,-2 1 0 0 0,0 0 0 0 0,-3 3 0 0 0,0 0-32 0 0,-1-8 544 0 0,-6-6-480 0 0,-1-10 0 0 0,1-9-32 0 0,-5-7 0 0 0,1-6 0 0 0,1-3 0 0 0,-2-2 0 0 0,1-1-32 0 0,1 1 0 0 0,3-1-32 0 0,2 1 32 0 0,5 1-32 0 0,8 4-32 0 0,6 6 32 0 0,4 6 32 0 0,0 9 0 0 0,0 9 0 0 0,-3 7 32 0 0,-1 2-32 0 0,-2 2 32 0 0,1-2 0 0 0,-3 0-32 0 0,-3 2 32 0 0,2-3 0 0 0,-2 1-64 0 0,-2 2 64 0 0,2-3 0 0 0,0 1 0 0 0,-2 1 32 0 0,-2 3-32 0 0,-2 2-32 0 0,-2 1 32 0 0,0 1-64 0 0,-1-8-4383 0 0,0-7 4415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1903 15734 159 0 0,'0'-5'1824'0'0,"-4"0"-192"0"0,-7-1-576 0 0,-4 2-160 0 0,-1 5-672 0 0,2 7-256 0 0,5 7 32 0 0,3 5 0 0 0,2 3-32 0 0,7 3 0 0 0,3 0 32 0 0,4 2-64 0 0,5-6 64 0 0,1-1 32 0 0,1-4-32 0 0,-2-1-64 0 0,1-3 96 0 0,-3-8-64 0 0,2-5 64 0 0,-3-7-64 0 0,-3-7 64 0 0,2 0-32 0 0,-2-3 0 0 0,-1-3 0 0 0,-8-2 0 0 0,-3-2 0 0 0,-1-1 32 0 0,-4-1-32 0 0,-1 0 0 0 0,-4 0 0 0 0,1-1 32 0 0,-2 6 0 0 0,2 9-224 0 0,2 12 192 0 0,8 6 0 0 0,3 6 0 0 0,7 5 0 0 0,2 5 0 0 0,3-2 0 0 0,0 0 0 0 0,2-3 0 0 0,-2 0 0 0 0,2 1-32 0 0,2 2 32 0 0,3-2 0 0 0,-2 0 0 0 0,0-3 0 0 0,2-4-32 0 0,-3 1 32 0 0,0-3 0 0 0,2-1 0 0 0,-3-8 0 0 0,-3-8 64 0 0,-5-6-64 0 0,-3-6 0 0 0,-3-4 0 0 0,-1-2-32 0 0,-2-1 32 0 0,1 0 0 0 0,-6 4 0 0 0,0 2 0 0 0,4 4-64 0 0,3 10 32 0 0,1 10-32 0 0,1 9 64 0 0,3 3 0 0 0,2 3 0 0 0,-2 2 0 0 0,4-1 32 0 0,-1 0-32 0 0,-1 1 0 0 0,2-3 0 0 0,-1 1 0 0 0,3-4 32 0 0,-1 1-32 0 0,2-2 0 0 0,-1 0 0 0 0,2-1 0 0 0,3 2 0 0 0,2-3 0 0 0,4-1 0 0 0,1-9 32 0 0,-3-7 0 0 0,-10-4-32 0 0,-6-4 0 0 0,-5-4-32 0 0,-1-3 32 0 0,-6-3 0 0 0,-1-2-32 0 0,0 0 64 0 0,-2 4-64 0 0,0 10-128 0 0,6 7 160 0 0,4 9 0 0 0,7 8 0 0 0,5 6 0 0 0,7 5 0 0 0,3-2 32 0 0,-2 0-32 0 0,1-3-32 0 0,0-5 64 0 0,2-5 0 0 0,0-4-32 0 0,2-6 32 0 0,0-4-32 0 0,-3-4 32 0 0,-6-6-32 0 0,-2 1 32 0 0,-2-3-32 0 0,-4-1 0 0 0,-3-3 0 0 0,-2-1 0 0 0,-7 2 0 0 0,-2 1 0 0 0,0 0 0 0 0,-3-2 0 0 0,-1-1 0 0 0,-3-1 0 0 0,2-1 0 0 0,-3-1 0 0 0,-3 0-32 0 0,-3 0 32 0 0,-2 0 0 0 0,-3 0 32 0 0,0 0 32 0 0,-1 5 32 0 0,0 1 0 0 0,-1-1 0 0 0,1 4 0 0 0,0 5 64 0 0,-1 0-96 0 0,1 1-32 0 0,1 4-32 0 0,3 6 0 0 0,2 4-32 0 0,4 6-96 0 0,1 6-448 0 0,2 4-704 0 0,4 4 256 0 0,-1 2 32 0 0,1 1-480 0 0,2 1 992 0 0,3-4 480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2986 15609 127 0 0,'-5'0'896'0'0,"-5"0"544"0"0,-6 0-544 0 0,-4 0-384 0 0,-3 0 128 0 0,2 4-448 0 0,0 2-128 0 0,4 4 0 0 0,5 4-64 0 0,4 5 0 0 0,4 4 0 0 0,6 1 32 0 0,4 2-32 0 0,0 1 0 0 0,0-1 0 0 0,2-3 0 0 0,1-3-32 0 0,-2 1 32 0 0,2-4 0 0 0,1 0-32 0 0,2-3 32 0 0,-1 1 0 0 0,2-3 0 0 0,3-3 0 0 0,4-3 32 0 0,2-3 0 0 0,3-6 0 0 0,0-7-32 0 0,1-6 0 0 0,-4-5 32 0 0,-6-3-32 0 0,-1-2 0 0 0,-3-1-32 0 0,-4 0 32 0 0,-3 0 0 0 0,-2 0 0 0 0,-2 1 0 0 0,-6 0 0 0 0,-1 0-32 0 0,-5 4 64 0 0,5 11-128 0 0,2 11 96 0 0,3 10 0 0 0,5 8 0 0 0,3 6 0 0 0,4 2 0 0 0,0 1 32 0 0,3-3-32 0 0,-1-2 0 0 0,1-4 0 0 0,-1-2 0 0 0,1-2-32 0 0,3-1 32 0 0,3-1 0 0 0,2-3 0 0 0,-2-8 0 0 0,-1-3 0 0 0,2-7 32 0 0,0-1-32 0 0,-2-3 32 0 0,-5-5-32 0 0,0 2 32 0 0,-3-1-32 0 0,-3-3 0 0 0,-3-1 0 0 0,-2-2 0 0 0,3 2 0 0 0,0 2 0 0 0,-6-2 0 0 0,-2 0 0 0 0,-1-2 32 0 0,-4-2 32 0 0,-1 9 0 0 0,0 11-64 0 0,3 11 0 0 0,1 8 0 0 0,6 7 0 0 0,3 4 32 0 0,4 2 0 0 0,2 1-32 0 0,2 0 0 0 0,4 0-32 0 0,-1-1 32 0 0,1-5-32 0 0,3-6 32 0 0,-4-1 0 0 0,2-4 0 0 0,1-3 32 0 0,-3-8-32 0 0,1-3 32 0 0,-3-6 0 0 0,-3-6-32 0 0,0 0 0 0 0,-1-2 0 0 0,-3-3 32 0 0,-2-2-32 0 0,-2-1 0 0 0,-2-2 0 0 0,-5 3 0 0 0,-2 2 0 0 0,0-1 32 0 0,-4 4 0 0 0,1 0 0 0 0,-3 3 128 0 0,4 3-352 0 0,5 9 192 0 0,2 9 0 0 0,6 7 32 0 0,2 6 0 0 0,-1 4-32 0 0,4-2 0 0 0,0-1 0 0 0,-2 1 0 0 0,-2 1 0 0 0,2-3 0 0 0,0-1 32 0 0,-1 0-32 0 0,-3 2 0 0 0,4-2 0 0 0,-1-1 0 0 0,-1-7 128 0 0,-1-11-64 0 0,-2-9-64 0 0,-2-7-32 0 0,4-2-32 0 0,6 3 32 0 0,4 4 32 0 0,5 4 32 0 0,-1-2-32 0 0,-4-3 64 0 0,-4-4-64 0 0,-5-4 0 0 0,-3-3 0 0 0,-6 3 0 0 0,-3 0 0 0 0,0-1 0 0 0,-4 3 0 0 0,1 0 0 0 0,0 8-160 0 0,8 6 160 0 0,3 7-32 0 0,6 4 32 0 0,1 4 0 0 0,4 1 32 0 0,0 3-32 0 0,-3 3 0 0 0,1-2 32 0 0,0 2 0 0 0,-3 1-32 0 0,-3 2 32 0 0,3 2-32 0 0,0 2-32 0 0,-2 0 32 0 0,2-4 32 0 0,1-9 0 0 0,-2-12 0 0 0,-2-10-32 0 0,-6-7 0 0 0,-3-6 0 0 0,-1-3 0 0 0,1-2 0 0 0,0 0 0 0 0,2 0 0 0 0,0 1-64 0 0,2 0 64 0 0,4 5-32 0 0,2 1 32 0 0,4 5-32 0 0,5 5 0 0 0,-1 9 32 0 0,3 4-32 0 0,2 7 32 0 0,3 2 0 0 0,-3 2 0 0 0,-1 1 0 0 0,-2 1 0 0 0,-4 3 0 0 0,-1-2 0 0 0,-1 1 32 0 0,-3 2 96 0 0,-2 2-96 0 0,-2 2 0 0 0,-2 1-32 0 0,-1 1 0 0 0,0 1 0 0 0,-1 0-32 0 0,1 0 0 0 0,-1 1 0 0 0,6-6 32 0 0,0 0-32 0 0,5-6 32 0 0,5 1-32 0 0,4 1 32 0 0,3 2 0 0 0,2-1 64 0 0,2-5-128 0 0,-4-9-96 0 0,-1-4-576 0 0,-4-8-1024 0 0,-9-1 96 0 0,-7-5 1056 0 0,-3 1 608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4524 15531 223 0 0,'5'0'2176'0'0,"1"4"-928"0"0,-1 7-1056 0 0,4 0-160 0 0,0 4-32 0 0,-1 2 32 0 0,-3 4 0 0 0,-1 3 0 0 0,-2 1 0 0 0,-1 1-32 0 0,-1 0 0 0 0,4-4 32 0 0,1-1-32 0 0,1-1 0 0 0,-2 2 0 0 0,-1 1 0 0 0,-1 1 32 0 0,-2 1-32 0 0,1 0 32 0 0,-1 1-32 0 0,0 0 416 0 0,-1 0-384 0 0,1 0-32 0 0,0 0 32 0 0,0 0 0 0 0,0 0 0 0 0,0-1-32 0 0,0 1-32 0 0,0-9 128 0 0,0-11-640 0 0,-5-12-3424 0 0,0-4 3968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4859 15900 31 0 0,'0'-4'128'0'0,"-4"-2"-64"0"0,-6 0-64 0 0,-6 2 0 0 0,-4 1 32 0 0,0-4 64 0 0,1 0 0 0 0,-2 1 512 0 0,-2 2-128 0 0,0 1-384 0 0,-2 1 0 0 0,0 1 0 0 0,-1 1-32 0 0,0 5-32 0 0,0 1 64 0 0,4 4-96 0 0,2 1 0 0 0,4 2 0 0 0,4 4 0 0 0,6 3 0 0 0,2-2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4524 15964 127 0 0,'0'-4'2592'0'0,"0"-7"-1280"0"0,5 0-1312 0 0,5 1 0 0 0,1-2 32 0 0,4 1-32 0 0,3 2 0 0 0,3-1-32 0 0,2 0 0 0 0,2 3 64 0 0,1 2-32 0 0,0 2-32 0 0,1 1 32 0 0,-1 2 0 0 0,0 0 32 0 0,1 0-32 0 0,-1 1 0 0 0,0-1 32 0 0,-1 0-32 0 0,-3 5 0 0 0,-2 1-32 0 0,0 0 32 0 0,1-2 0 0 0,2-1 0 0 0,1-1-32 0 0,0 4 32 0 0,2 0 0 0 0,0 0 0 0 0,0-2 0 0 0,0-1 0 0 0,0-2 0 0 0,0 0 0 0 0,-5 4 0 0 0,-1 1 0 0 0,1-1 32 0 0,0-1 0 0 0,2-1-32 0 0,0-1 0 0 0,2-1 32 0 0,1-1-32 0 0,-1 0 0 0 0,1 0 0 0 0,0 0 32 0 0,1 0-32 0 0,-1-1 32 0 0,-1 1-32 0 0,1 0 32 0 0,0 0-32 0 0,0 0 0 0 0,0 0 0 0 0,0 0 0 0 0,0 0 0 0 0,-1 0 32 0 0,1 0-64 0 0,0 0 64 0 0,0 0-32 0 0,0 0 0 0 0,-1 0 0 0 0,1 0 0 0 0,0 0 0 0 0,0 0 32 0 0,0 0 0 0 0,-1 0-32 0 0,1 0 0 0 0,0 0 0 0 0,0-4 32 0 0,0-2-32 0 0,-1 0 32 0 0,1 2-32 0 0,0 1 0 0 0,0 1 0 0 0,0 1-32 0 0,-5-4 32 0 0,-1-1 0 0 0,0 1 0 0 0,2 0 64 0 0,0 2-64 0 0,2 2 0 0 0,1-5 0 0 0,0 0 0 0 0,1 1 0 0 0,0 0 0 0 0,0 2 0 0 0,0 2 0 0 0,0 0 0 0 0,0 1 0 0 0,0 0 0 0 0,-4-5 0 0 0,-2 0 0 0 0,0 0 0 0 0,1 0 0 0 0,2 2 0 0 0,1 1-32 0 0,0 1 64 0 0,2 1-32 0 0,0 0 0 0 0,-1 0 0 0 0,2 0 32 0 0,-1-4-32 0 0,0-2-32 0 0,0 1 32 0 0,-1 1 0 0 0,1 1 32 0 0,0 1-32 0 0,0 0 0 0 0,-5-2 0 0 0,-1-2 0 0 0,1 0-32 0 0,0 2 64 0 0,2 1 0 0 0,0 1-32 0 0,2 2 0 0 0,1-1-32 0 0,-1 1 32 0 0,1 0 0 0 0,-4-4 0 0 0,-2-1 0 0 0,1-1 0 0 0,0 2-32 0 0,2 1 32 0 0,1 1 0 0 0,0 1 0 0 0,2 0 0 0 0,0 6 0 0 0,0 1 32 0 0,0 0-32 0 0,0-2-32 0 0,0 0 32 0 0,0-2-32 0 0,0-1 32 0 0,-1-1 32 0 0,1 1-32 0 0,0-2-64 0 0,0 1 96 0 0,-5 4-32 0 0,-1 2 0 0 0,1-1-64 0 0,0 0 128 0 0,1-2-64 0 0,2-1-32 0 0,1-1 32 0 0,0-1-32 0 0,1 5 32 0 0,0 0 0 0 0,0 1 0 0 0,0-2-32 0 0,0-1 32 0 0,0-1-32 0 0,0-1 64 0 0,0-1-32 0 0,0 0 0 0 0,0 0 0 0 0,0 0 0 0 0,-1-1 0 0 0,1 1 32 0 0,0 0-32 0 0,0 0 32 0 0,0 0-32 0 0,-1 0 32 0 0,1 0-32 0 0,0 0 0 0 0,0 0 0 0 0,0 0 32 0 0,-1 4-32 0 0,1 2 0 0 0,0 0 0 0 0,0-2 32 0 0,0-1-32 0 0,0-1-32 0 0,-1-1 32 0 0,1 0 0 0 0,0-1 32 0 0,-5-5-32 0 0,-1-1 32 0 0,1 0 0 0 0,0 2-32 0 0,2 0 0 0 0,0 2-32 0 0,2 1 32 0 0,1 1 0 0 0,-1 0 32 0 0,1 0-32 0 0,0 0 0 0 0,0 0 0 0 0,0 1 0 0 0,0-1 0 0 0,0 0 32 0 0,-4-4-64 0 0,-2-2 64 0 0,0 0-32 0 0,1 2 0 0 0,2 1 0 0 0,1 1 0 0 0,1 0 0 0 0,0-2 32 0 0,1-2-32 0 0,0 0 32 0 0,0 2 64 0 0,-5-3-64 0 0,0-1 32 0 0,-1 2-64 0 0,1 1 32 0 0,2-3-32 0 0,1 1-32 0 0,1-4 32 0 0,0 1 0 0 0,1 1 0 0 0,0-2 0 0 0,0 2 32 0 0,0-3-32 0 0,0 0 0 0 0,0-1 0 0 0,0 1 0 0 0,0 3 0 0 0,0 2-32 0 0,-5-1 64 0 0,-1 0-32 0 0,0 2 0 0 0,1 2-32 0 0,2 1 32 0 0,1 2 0 0 0,1 0 0 0 0,0 1 0 0 0,-4-4 0 0 0,0-2 0 0 0,-1 1 0 0 0,2 1 0 0 0,1 1 0 0 0,0-3-32 0 0,2-1 32 0 0,1 1 0 0 0,0 1 0 0 0,0 2 0 0 0,0-3 32 0 0,0 0-32 0 0,0 0 0 0 0,0 2 0 0 0,0 1 32 0 0,-1 1-64 0 0,1 1 32 0 0,0 1 0 0 0,0 0-32 0 0,0 0 0 0 0,-1 1 32 0 0,1-1 0 0 0,0 0-32 0 0,0 0 32 0 0,0 0 0 0 0,0 0 0 0 0,-1 0 0 0 0,1 0 0 0 0,0 0-32 0 0,0 0 32 0 0,0 0-32 0 0,-1 0 32 0 0,1 0 0 0 0,-4-4 0 0 0,-2-2 0 0 0,0 0 0 0 0,1 2-32 0 0,2 1 32 0 0,1 1 0 0 0,0 1-32 0 0,2 0 32 0 0,0 1 0 0 0,0 0 0 0 0,0 1-32 0 0,0-1 32 0 0,0 0 0 0 0,0 0 32 0 0,0-4-32 0 0,-1-2 0 0 0,1 1 64 0 0,0 0-64 0 0,0 2 32 0 0,0 1-64 0 0,-1 1 0 0 0,1 0 32 0 0,0 1 0 0 0,0 1 32 0 0,0-1-32 0 0,0 0 32 0 0,-1 5-32 0 0,1 1 0 0 0,0-1 32 0 0,0 0-32 0 0,0-2 0 0 0,-5 3 0 0 0,-1 1 0 0 0,0-1 0 0 0,2-1-32 0 0,0-2 64 0 0,2-1 0 0 0,1 3 0 0 0,0 1-32 0 0,1-1 0 0 0,0-1 32 0 0,0-1-32 0 0,-4 3 0 0 0,-2 1 0 0 0,0-1 0 0 0,2-2 0 0 0,0-1 0 0 0,2-1 32 0 0,-3 3-32 0 0,-2 1 0 0 0,1 0 32 0 0,2-2-32 0 0,1-1 0 0 0,1 3 0 0 0,1 1 0 0 0,0-1 0 0 0,1-2 0 0 0,0-1 32 0 0,0 3-32 0 0,0 1 32 0 0,0-1-64 0 0,0-2 32 0 0,0-1 0 0 0,0-1 0 0 0,0-2 0 0 0,0 5 0 0 0,-1 1 32 0 0,1-1-32 0 0,0-1 0 0 0,0-1-32 0 0,0-1 32 0 0,-1-1 32 0 0,1-1-32 0 0,0 0 0 0 0,0 4 0 0 0,0 2 0 0 0,0-1 0 0 0,-1 0 0 0 0,1-2 0 0 0,0-1 32 0 0,0-1-32 0 0,0-1 0 0 0,-1 0 0 0 0,1 0 32 0 0,0 0-64 0 0,0-1 64 0 0,0 1-32 0 0,-1 0 64 0 0,1 0-96 0 0,-4-5 64 0 0,-2 0-32 0 0,0-1 64 0 0,1 2-32 0 0,2-4 64 0 0,1 0-64 0 0,0 2-32 0 0,2 1-32 0 0,0 1 0 0 0,0-2 32 0 0,0 0 0 0 0,0 0 0 0 0,0 2 0 0 0,0 1-32 0 0,0 1 32 0 0,0-3 0 0 0,-1-1 0 0 0,1 0 64 0 0,0 2-96 0 0,0 1 0 0 0,0 2 32 0 0,-1 0 0 0 0,1 0 0 0 0,0 2-32 0 0,0-6 32 0 0,0 0 0 0 0,-1-1 0 0 0,1 2 32 0 0,0-3-32 0 0,0-1-32 0 0,0 1 32 0 0,0 2-32 0 0,-1 2 0 0 0,-3 6 32 0 0,-2 2 0 0 0,0 0 0 0 0,1 0 0 0 0,2-2 0 0 0,1 0 0 0 0,1-2-32 0 0,0 0 32 0 0,1-1 0 0 0,0 0 0 0 0,0 0 0 0 0,-5-5 32 0 0,0-1-32 0 0,-5 5 0 0 0,-1 2 32 0 0,-2-3 160 0 0,0-2 0 0 0,3 1-32 0 0,-1-4-160 0 0,1-1 32 0 0,2 1-32 0 0,2-3 32 0 0,3 1 0 0 0,1 1-32 0 0,1 3-32 0 0,1 1 64 0 0,1 2 0 0 0,-1 2-32 0 0,0 0 0 0 0,0-5 0 0 0,0 0 0 0 0,0 0 0 0 0,0 1 0 0 0,0 1 0 0 0,0 1 32 0 0,-5-3-32 0 0,-1-2 0 0 0,0 2-32 0 0,2 0 64 0 0,-4-2 32 0 0,0-1-32 0 0,1-2 256 0 0,2-5-64 0 0,-3-4-128 0 0,0 1-96 0 0,-3 0 32 0 0,1 2-32 0 0,1 4-32 0 0,3 5 0 0 0,2 2 32 0 0,1 3 0 0 0,2 2 0 0 0,1 0 0 0 0,0 1-32 0 0,0 0 32 0 0,1 0 0 0 0,-1-1 64 0 0,0 1-64 0 0,0-1 0 0 0,0 0 32 0 0,0 0-32 0 0,0 0 32 0 0,-1 0-32 0 0,1 0 0 0 0,0 0 0 0 0,0 0 0 0 0,-1 0-32 0 0,1 0 64 0 0,-4-5-32 0 0,-2-1 0 0 0,0 1-32 0 0,1 0 32 0 0,2 2 0 0 0,1 1 0 0 0,0 1 0 0 0,2 1 32 0 0,0 0-32 0 0,0 0-32 0 0,0 0 32 0 0,0 0 0 0 0,0 1 0 0 0,0-1 0 0 0,0 0 0 0 0,0 0 0 0 0,-1 0 0 0 0,1 0 0 0 0,0 0 0 0 0,4 0 0 0 0,2 4 0 0 0,-1 2 0 0 0,-1 0 0 0 0,-1-2 0 0 0,-1 4 0 0 0,-1 0 0 0 0,-1-2 0 0 0,0-1 0 0 0,0 3 0 0 0,-1-1 0 0 0,1 0-32 0 0,0-3 32 0 0,-1-1 0 0 0,1 3 0 0 0,0 1 0 0 0,0-1 0 0 0,-1-2 0 0 0,1 3 0 0 0,0 1 0 0 0,0-2 0 0 0,0-1-32 0 0,-1-2 32 0 0,1-1 0 0 0,0-2 0 0 0,0 5 0 0 0,0 0 0 0 0,0 1 0 0 0,-1-2 0 0 0,1-1 0 0 0,0-1 0 0 0,0-1-32 0 0,0-1 32 0 0,-1 4-32 0 0,1 2 0 0 0,0-1 32 0 0,0-1-32 0 0,0-1 32 0 0,-1-1 0 0 0,1-1 0 0 0,0 0 0 0 0,0-1 32 0 0,0-1-32 0 0,0 1 0 0 0,-1 0 0 0 0,1 0 32 0 0,0 0-32 0 0,0 0 32 0 0,0 0-32 0 0,-1 0 0 0 0,1 0 0 0 0,0 4 0 0 0,0 2 0 0 0,0-1 32 0 0,-1 0-32 0 0,1-2 32 0 0,0-1-32 0 0,0-1 32 0 0,0 0-32 0 0,0-1 0 0 0,-1 4 0 0 0,1 1 32 0 0,0 1-32 0 0,0-2 0 0 0,0-1 0 0 0,-1-1 0 0 0,1-1 0 0 0,0 4 32 0 0,0 1-32 0 0,0-1 0 0 0,-1-1 0 0 0,1-1 32 0 0,0-1-32 0 0,0-1 0 0 0,0-1 0 0 0,0 0 32 0 0,-1 0-32 0 0,1 0 0 0 0,0-1 32 0 0,0 1-32 0 0,0 0 0 0 0,-1 0 32 0 0,1 0-32 0 0,0-4 0 0 0,0-2 0 0 0,0 0 0 0 0,-1 2 0 0 0,-3-4 0 0 0,-2 0-32 0 0,0 2 32 0 0,1 1 32 0 0,-2-3-32 0 0,-1 1 0 0 0,1 0 32 0 0,2 3-32 0 0,-3-4 0 0 0,0 1-32 0 0,2 0 32 0 0,1-2 0 0 0,2 1 0 0 0,1 0 32 0 0,-4-1-32 0 0,0 0 0 0 0,1 1 0 0 0,-4-1-32 0 0,0-1 32 0 0,2 3 0 0 0,1 2-32 0 0,2-3 32 0 0,2 1 0 0 0,1 1 32 0 0,1-3-32 0 0,0 0 0 0 0,0 2 0 0 0,0 2-32 0 0,1 2 32 0 0,-1 1 0 0 0,0 1-32 0 0,-1 1 32 0 0,1 0 0 0 0,0 1 0 0 0,0-1 0 0 0,0 0-32 0 0,0-4 32 0 0,-1-2-32 0 0,1 1 0 0 0,0 0 32 0 0,0 2 0 0 0,0 1-32 0 0,-1 1 32 0 0,1 1 32 0 0,0 0 0 0 0,0 0-32 0 0,0 0 0 0 0,-1 0 0 0 0,1 1 0 0 0,0 3-32 0 0,0 2 32 0 0,0 0 0 0 0,-1-2 0 0 0,1-1-32 0 0,0-1 32 0 0,0-1 0 0 0,0 0-32 0 0,-5 3 32 0 0,-1 2 0 0 0,0-1 32 0 0,2-1-64 0 0,0-1 32 0 0,2 4 0 0 0,1-1 0 0 0,0 5-32 0 0,1-1 32 0 0,0-1 0 0 0,0 1-32 0 0,0 0 64 0 0,0 2-32 0 0,0 0 0 0 0,-4 1 0 0 0,-2-1 0 0 0,-4 2 0 0 0,-1-2 32 0 0,2-3-32 0 0,-2 2-32 0 0,1-1 0 0 0,2-3 32 0 0,2-2 0 0 0,2 3 96 0 0,2-1-64 0 0,2-1 0 0 0,-1-2 0 0 0,2-1-32 0 0,-1-1 32 0 0,0-2 0 0 0,0 5-32 0 0,0 1 32 0 0,5-1 32 0 0,0-1 0 0 0,1-1 0 0 0,-2-1 32 0 0,4-1-32 0 0,-1-1 0 0 0,0 0-32 0 0,-3 0 0 0 0,-1-1-32 0 0,-1 6 32 0 0,-2 0-32 0 0,0 1 32 0 0,0-2 0 0 0,0-1-256 0 0,-5-1 224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5980 15610 127 0 0,'4'0'800'0'0,"2"5"4896"0"0,-1 5-5440 0 0,4 1-160 0 0,0 4 0 0 0,-1 3 32 0 0,-3 3-32 0 0,-1 2-64 0 0,-2 2 32 0 0,3 1-32 0 0,1 0-32 0 0,0 1 32 0 0,-2 4 0 0 0,-2 1-32 0 0,0 4 0 0 0,-1 0 32 0 0,4 3 0 0 0,0-1-32 0 0,1-2 0 0 0,-2 1 0 0 0,-1-1 0 0 0,-1-2 0 0 0,-1-3 0 0 0,-1-2 32 0 0,4-2-32 0 0,2-1 0 0 0,-1 0 0 0 0,0-1-32 0 0,-2 1-544 0 0,-2-10-3360 0 0,0-11 1280 0 0,0-6 2656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11615 10554 31 0 0,'0'-4'1440'0'0,"0"-6"-608"0"0,0-6-480 0 0,-5 0-256 0 0,-1-2 224 0 0,1-1 320 0 0,0 5 1152 0 0,2 11-1728 0 0,1 10-64 0 0,1 8 32 0 0,1 5-32 0 0,0 5 0 0 0,0 2 0 0 0,0 0 0 0 0,0 1 32 0 0,0 0-32 0 0,1-1 0 0 0,-1 0 0 0 0,0-1 0 0 0,0 4 0 0 0,0 2 0 0 0,0-1 0 0 0,0 0 0 0 0,4-3 0 0 0,2 0 0 0 0,0-1 0 0 0,-2-1 32 0 0,-1 0-32 0 0,-1 0 0 0 0,4-1 0 0 0,0 1 0 0 0,-1-1 0 0 0,0 1 0 0 0,-2 0 0 0 0,3 0 0 0 0,1-1 0 0 0,-2 1 0 0 0,0 0 0 0 0,-2 0 0 0 0,-2 0 0 0 0,0-1 0 0 0,-1 1 0 0 0,5 0 32 0 0,0 0-32 0 0,1 0 0 0 0,-2 0 0 0 0,-1-1 0 0 0,-1 1-32 0 0,-1 0 0 0 0,-1 0 32 0 0,4-5 32 0 0,2-1 0 0 0,-1 0-32 0 0,0 2-32 0 0,-2 0 32 0 0,-1 2-32 0 0,-1 1 32 0 0,-1 0 0 0 0,0 1 0 0 0,0 0 0 0 0,-1 0 0 0 0,6 0 0 0 0,0 0 0 0 0,1 0-32 0 0,-2 0 32 0 0,-1 0 0 0 0,-1 0 0 0 0,-1 0 0 0 0,0-1 0 0 0,-1 1 0 0 0,0 0-32 0 0,-1 0 32 0 0,1 0 0 0 0,0-1 0 0 0,0 1 0 0 0,0 0 0 0 0,0 0 32 0 0,0 0 0 0 0,0 0-32 0 0,0-1 0 0 0,0 1-64 0 0,0 0 128 0 0,0-9-32 0 0,4-7-96 0 0,2-1 64 0 0,-1 2 32 0 0,0 4-64 0 0,-2-5 64 0 0,3-5-32 0 0,1-6-288 0 0,-5-5-1824 0 0,-3-4 1088 0 0,-2-6-512 0 0,0 1 1536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7673 15291 95 0 0,'4'0'1952'0'0,"2"4"-1344"0"0,0 6-320 0 0,-2 6-128 0 0,4 4 128 0 0,0 4-64 0 0,-2 1-128 0 0,-1 2 64 0 0,-2 0 0 0 0,-1 0 32 0 0,-1-1 0 0 0,3-3 0 0 0,2-3-128 0 0,-1 1 0 0 0,-1-9 544 0 0,-5-5-576 0 0,-3-9-32 0 0,-1-8 0 0 0,-3-3 0 0 0,-1-3 0 0 0,1-4 0 0 0,2-2-32 0 0,-2 2 0 0 0,0 0 32 0 0,1 0 0 0 0,3-2-32 0 0,1-1 32 0 0,1-2-32 0 0,1 0 0 0 0,6 4 32 0 0,1 1-32 0 0,4-1-32 0 0,5 4 32 0 0,4 4 32 0 0,4 9 0 0 0,2 6 32 0 0,-4 6-32 0 0,0 2 0 0 0,-4 3 32 0 0,-1 0-32 0 0,-3 2 32 0 0,1 3 0 0 0,-2 3 0 0 0,1 2-32 0 0,-1 1 32 0 0,-3 2-32 0 0,-3 0 0 0 0,2 0 0 0 0,-1 1 0 0 0,-1-1 0 0 0,-1 0-64 0 0,2-4 64 0 0,4-2-32 0 0,6-4 0 0 0,3-5 0 0 0,3-4-64 0 0,2-4-96 0 0,-3-6 192 0 0,-5-7 0 0 0,-11-7 0 0 0,-5-4 0 0 0,-4-3 0 0 0,-5 2 0 0 0,-1 1 0 0 0,0-1 64 0 0,-2 4-96 0 0,1 9 0 0 0,6 6-32 0 0,4 8 64 0 0,6 3 32 0 0,2 5-64 0 0,5 0 32 0 0,-1 2 0 0 0,-2 3 0 0 0,2-2 0 0 0,-1 2-32 0 0,-3 1 0 0 0,2 2 0 0 0,-1 2 0 0 0,2 1 0 0 0,0 2 0 0 0,-2 0 0 0 0,-3 0 64 0 0,2 0-32 0 0,0 0-32 0 0,-2 0 32 0 0,3 0 0 0 0,0 0-64 0 0,-7-4-32 0 0,-2-2 32 0 0,-3-9-32 0 0,0-10 0 0 0,1-10 64 0 0,-4-8 32 0 0,-1-5 0 0 0,0-3 0 0 0,2-3 0 0 0,-2 0 0 0 0,-1 1-32 0 0,1-1 32 0 0,-2 1 0 0 0,0 1 32 0 0,2-1-32 0 0,2 1 0 0 0,-3 5 0 0 0,0 1-32 0 0,2 0 32 0 0,-3-1 0 0 0,0-2 0 0 0,2-1 0 0 0,-2 4 0 0 0,-1 0 0 0 0,3 0 0 0 0,2-1 0 0 0,-3-2-32 0 0,1-1 32 0 0,0-1 0 0 0,3-1-32 0 0,1 0 0 0 0,6 5 0 0 0,2 0 0 0 0,5 5 32 0 0,5 5-32 0 0,4 0 0 0 0,4 6 32 0 0,2 4 0 0 0,1 2 0 0 0,0 1 32 0 0,-3 4-32 0 0,-2 2 32 0 0,0 3 0 0 0,0 5 0 0 0,-2 3 32 0 0,-1 4 0 0 0,-3 1-64 0 0,-9-2 32 0 0,-5-2 0 0 0,-3 2 0 0 0,-5-5-32 0 0,-6 1-32 0 0,-6-4-800 0 0,2-8-1888 0 0,6-5 2272 0 0,7-3 448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8466 15341 63 0 0,'4'0'320'0'0,"2"-4"1216"0"0,4-2-1376 0 0,5 1 128 0 0,0-4-192 0 0,1 0-64 0 0,3 1 192 0 0,-2-2-128 0 0,-4-4 352 0 0,-4-3-288 0 0,-8 0-160 0 0,-4-1 64 0 0,-6 3-32 0 0,-2-1 96 0 0,-3 3 128 0 0,-3 3 0 0 0,-4 3-192 0 0,2 8-32 0 0,4 7-32 0 0,1 8 0 0 0,2 5 0 0 0,3 3-32 0 0,4 2 32 0 0,6-3 0 0 0,4-2 0 0 0,0 1 0 0 0,4-4-32 0 0,1-1 32 0 0,3-2 0 0 0,-1-1 0 0 0,1-1-32 0 0,0 0 32 0 0,1-1 0 0 0,3 1 0 0 0,3-1 0 0 0,2-3 0 0 0,2-3 32 0 0,2-2-32 0 0,0-2 64 0 0,0-6 64 0 0,-4-7-288 0 0,-6-5-1600 0 0,-10-1-608 0 0,-6 4 2368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9022 15265 319 0 0,'5'0'3552'0'0,"1"-4"-3200"0"0,3-2-288 0 0,6 0 96 0 0,4 2-64 0 0,3 1-64 0 0,3 1 32 0 0,1 1-32 0 0,0 0 0 0 0,1 1-32 0 0,0 0 32 0 0,-1 1-32 0 0,1-1 0 0 0,-1 0 0 0 0,-5-4 32 0 0,-1-2-32 0 0,1 1 64 0 0,-9 0-1408 0 0,-10 2-1056 0 0,-5 1 2400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9472 15130 31 0 0,'4'0'1888'0'0,"7"4"-544"0"0,0 6-1184 0 0,4 2-64 0 0,-2 2-32 0 0,2 4 32 0 0,-1 3-32 0 0,0-2 32 0 0,-1 0-32 0 0,-3 1 0 0 0,0 2 0 0 0,0 1-32 0 0,-3 2 32 0 0,3-4-32 0 0,-2-1 0 0 0,-1 0-32 0 0,-2 2 0 0 0,3-4 32 0 0,-1 1-32 0 0,-1 0 64 0 0,-1-7 0 0 0,-7-5-64 0 0,-2-9-32 0 0,-5-4 32 0 0,-1-4 0 0 0,1-7-32 0 0,2-3 32 0 0,-2 1-32 0 0,0-1 32 0 0,3-1-32 0 0,1-1 32 0 0,-3 3 0 0 0,1 0 0 0 0,1-1 0 0 0,-3 3 0 0 0,0 0 0 0 0,-3-1 0 0 0,1-3 0 0 0,-2-1 0 0 0,1-2 0 0 0,3-1-32 0 0,-2-1 32 0 0,1 0 0 0 0,2 0 0 0 0,3-1 0 0 0,2 1 0 0 0,6 5-32 0 0,2 1 32 0 0,5 4-32 0 0,5 4 0 0 0,5 6 64 0 0,3 6-64 0 0,1 5 32 0 0,2 1 0 0 0,1-1 0 0 0,0 3 0 0 0,0 1 0 0 0,-1-2 0 0 0,0 3 0 0 0,1 0 32 0 0,-6 1-32 0 0,-1 1 32 0 0,0 1 64 0 0,-3 3-32 0 0,-4 4 0 0 0,-10 2-32 0 0,-9 3 0 0 0,-3 0-32 0 0,-5-3 0 0 0,-5-6-32 0 0,-2-5-128 0 0,1-5 160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9948 14949 159 0 0,'0'4'2464'0'0,"5"2"-2048"0"0,1 4-64 0 0,4 5-96 0 0,0 4 0 0 0,-1 3-160 0 0,1-2 0 0 0,1 0-32 0 0,-3 1-32 0 0,-3 1 0 0 0,-2 2 0 0 0,-1 0-32 0 0,-1 2 32 0 0,3-1-32 0 0,2 1 0 0 0,-1 0 32 0 0,-1 1 0 0 0,-1-1 32 0 0,-2-9 288 0 0,0-12-320 0 0,0-10-64 0 0,-1-10 32 0 0,-1-6 0 0 0,1-4 0 0 0,4-3-32 0 0,2 0 0 0 0,4 5 32 0 0,4 5-32 0 0,5 7 32 0 0,4 4 0 0 0,-3 0 32 0 0,0 1 0 0 0,-4-4 0 0 0,-8-3-32 0 0,-6-5 0 0 0,-3-3 32 0 0,-2-3-32 0 0,0-1 0 0 0,-4 3 32 0 0,-1 1-32 0 0,1 0 0 0 0,2 8-160 0 0,6 10 192 0 0,3 10-32 0 0,5 9 0 0 0,1 5 32 0 0,-1 5 0 0 0,2 1-32 0 0,-1 0 32 0 0,-1 1 0 0 0,1 0 0 0 0,-1-1-32 0 0,-1 0-32 0 0,1-1 32 0 0,0 0 0 0 0,-2 0 32 0 0,-2-9-448 0 0,-6-8-352 0 0,-3-9-1312 0 0,-5-5 512 0 0,-2-1 1568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10319 14922 0 0 0,'4'0'383'0'0,"2"-4"1921"0"0,0 3-1472 0 0,2 1-672 0 0,1 5 32 0 0,-1 7 160 0 0,-2 5-224 0 0,2 4 128 0 0,-1 3-128 0 0,0 2 0 0 0,-3 1 0 0 0,-1 0-32 0 0,3 0-32 0 0,1-1 0 0 0,-1 1-32 0 0,2-1 32 0 0,1 0-64 0 0,-2 0 0 0 0,-2 0 32 0 0,3-5-64 0 0,0-1 32 0 0,-2 0 32 0 0,-1-7 672 0 0,-2-11-672 0 0,-2-10 0 0 0,0-8-32 0 0,-1-5 0 0 0,0-4 0 0 0,0-2-32 0 0,4-1 32 0 0,1 0-64 0 0,1 0 64 0 0,-2 1-32 0 0,-1 1-64 0 0,3 0-64 0 0,1 0-32 0 0,-1 0-192 0 0,3 4-480 0 0,-4 7-256 0 0,-4 9 640 0 0,-6 11-32 0 0,-1 9 0 0 0,-6 5 256 0 0,1 6 192 0 0,1 1 160 0 0,3 2 384 0 0,2 0-32 0 0,7-5-224 0 0,7-6 192 0 0,7-6-192 0 0,4-5 160 0 0,0 1-224 0 0,0-1 0 0 0,1-1 0 0 0,2 3 128 0 0,1 0-160 0 0,-3 3-64 0 0,-2-1 0 0 0,-3 3 0 0 0,0-1 0 0 0,-3 2 0 0 0,1-1 0 0 0,-3 1 0 0 0,-2 2 96 0 0,-3 4 0 0 0,2-2-128 0 0,-1 0-32 0 0,-5 2-320 0 0,-4-7 96 0 0,-1-11-2720 0 0,-4-4 1792 0 0,-2-4 1152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7567 14709 63 0 0,'0'-5'3648'0'0,"4"-1"-3264"0"0,2-4-320 0 0,0-4 32 0 0,3-1-96 0 0,4 3 32 0 0,5 3-32 0 0,3 4 96 0 0,-1-3-32 0 0,-1 1 64 0 0,-2 6-96 0 0,-1 3 96 0 0,2 5 288 0 0,-2 6-32 0 0,-4 6-192 0 0,-4 3-32 0 0,-4 3-96 0 0,-6-3-32 0 0,-3-1 0 0 0,-1 0-32 0 0,-4 1 0 0 0,1 2 0 0 0,0 0 32 0 0,-1 1-32 0 0,0 1 32 0 0,-2 0 64 0 0,1 0 0 0 0,-3-5-64 0 0,2-1 32 0 0,-1-4 32 0 0,0 0-96 0 0,4 1 128 0 0,2-6-320 0 0,8-6 32 0 0,3 2 160 0 0,5-1 0 0 0,6-2 0 0 0,5-1 0 0 0,2-1 0 0 0,4-1-32 0 0,-5 4 32 0 0,0 0 0 0 0,1 1 0 0 0,0-2 0 0 0,-3 3 0 0 0,-1 1 0 0 0,2-2 0 0 0,1-1 0 0 0,2-2-32 0 0,1-1 32 0 0,1-1-160 0 0,-4-5-4096 0 0,-5-2 4256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11879 15398 0 0 0,'-5'-4'4255'0'0,"0"-7"-2783"0"0,-5 0-1056 0 0,-1 5 3232 0 0,3 9-3424 0 0,5 7-64 0 0,5 8-96 0 0,1 4 0 0 0,5 3 32 0 0,1 1-64 0 0,-1 6 0 0 0,-2 1 32 0 0,-2 0-32 0 0,2 3 0 0 0,1-1 0 0 0,-1-1 0 0 0,-1 2 0 0 0,2-1-32 0 0,0-1 0 0 0,0-3-32 0 0,-3-2 0 0 0,-1-2 32 0 0,-1 0-32 0 0,3-6 0 0 0,1-1 0 0 0,-1 0-288 0 0,0-8-384 0 0,-2-10-1760 0 0,-2-10-1920 0 0,-4-8 3296 0 0,-3-6-288 0 0,1 1 1376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12726 14680 351 0 0,'-5'-5'4960'0'0,"-1"-5"-3392"0"0,-4-1-1408 0 0,0-4 32 0 0,6 2-128 0 0,3-2-64 0 0,7 1 0 0 0,2 0 0 0 0,4 1-32 0 0,0-1 0 0 0,2 2 0 0 0,4-2 32 0 0,2 2-32 0 0,3 3 32 0 0,2 2 0 0 0,0 4 32 0 0,-3 5 0 0 0,-1 4-32 0 0,-5 4 64 0 0,0 5-32 0 0,-3 5 0 0 0,-3 2 0 0 0,-4 3 0 0 0,-3 2-32 0 0,-6-1 0 0 0,-3 1 0 0 0,0 0 0 0 0,1-1 0 0 0,-4-4-32 0 0,1-2 32 0 0,1 1-32 0 0,2 0 32 0 0,-3-3 0 0 0,0 0 0 0 0,6-3-256 0 0,8-9 224 0 0,7-5 32 0 0,5-3 0 0 0,5-1 0 0 0,3 0-32 0 0,-4 5 32 0 0,-1 2 32 0 0,1 1 0 0 0,-4 3-32 0 0,0 1 0 0 0,-4 3 32 0 0,1-1-32 0 0,-3 3 0 0 0,-2 3-32 0 0,-5 3 64 0 0,-1 2 0 0 0,-3 2 64 0 0,0 2-32 0 0,-6-4-32 0 0,-2-2 0 0 0,-3 1 0 0 0,-6 1 64 0 0,-3-3-32 0 0,1-1 0 0 0,-1-3 0 0 0,3 0 32 0 0,0-2-32 0 0,-2-4 32 0 0,2 1-64 0 0,0-1 32 0 0,-3-2-64 0 0,-1-2 32 0 0,-3-2-64 0 0,-1-2-384 0 0,3-5-1312 0 0,6-6-2784 0 0,4-2 4512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4948 15207 63 0 0,'4'0'704'0'0,"6"0"32"0"0,6 0-32 0 0,0-4-544 0 0,2-2 1472 0 0,-3-4-896 0 0,-3-5-544 0 0,-4-4-128 0 0,1-3 0 0 0,-1-3-64 0 0,-2 0 32 0 0,-2-2 0 0 0,-1 0 0 0 0,-2 1 0 0 0,0-1 64 0 0,-2 10 224 0 0,1 11-320 0 0,0 12 0 0 0,4 8 0 0 0,1 7 32 0 0,1 4-32 0 0,-2 3 0 0 0,-1 0 0 0 0,4 0 0 0 0,-1 0 32 0 0,0-1-32 0 0,3-5 0 0 0,0 3 32 0 0,-1 1 0 0 0,-3 1 0 0 0,3 0-32 0 0,-1 0 32 0 0,0 0-32 0 0,-3-1 0 0 0,-1 0 0 0 0,-1 0 0 0 0,-2 0 0 0 0,1 0 0 0 0,3-5 0 0 0,1-1 0 0 0,0 1-32 0 0,0 0-32 0 0,2-3-192 0 0,1-9-4416 0 0,-2-6 4672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15002 10556 63 0 0,'4'0'800'0'0,"-2"0"1280"0"0,-3-4-704 0 0,0-6-640 0 0,0 3-448 0 0,4 2-256 0 0,2 8 0 0 0,0 6 64 0 0,-1 7 0 0 0,-1 5 64 0 0,-1 3-96 0 0,4 2 64 0 0,0 1-64 0 0,-1 0 32 0 0,0 0-32 0 0,-2 0 64 0 0,-1 0-64 0 0,-2-1 0 0 0,1 0-32 0 0,-1 0 0 0 0,-1 0 0 0 0,1 0-32 0 0,4-1-32 0 0,2 1 32 0 0,-1 0 0 0 0,0-1 0 0 0,-2 0 0 0 0,-1 1 0 0 0,-1 0 0 0 0,4 0 0 0 0,1 0 0 0 0,-1-1 0 0 0,-1 1 0 0 0,-1 0 0 0 0,3-5 32 0 0,1-1-32 0 0,-1 1 0 0 0,-1 0 0 0 0,-3 2 0 0 0,0 0 0 0 0,-1 2 0 0 0,-1 1 32 0 0,0-1-64 0 0,0 1 32 0 0,0 1 0 0 0,-1-1-32 0 0,1 0 32 0 0,4-5 0 0 0,2-1 0 0 0,0 1 0 0 0,-2 0 0 0 0,-1 1-32 0 0,-1 2 32 0 0,-1 1 0 0 0,0 0-32 0 0,-1 1 32 0 0,0 0 0 0 0,-1 0 32 0 0,1 0-32 0 0,4 0-32 0 0,2 0 32 0 0,0 0-32 0 0,-2 0 32 0 0,-1-1 0 0 0,4-4 0 0 0,-1-1 0 0 0,0 1 0 0 0,-1 0 0 0 0,-2 1-32 0 0,-1 2 32 0 0,-1 1 0 0 0,3-4 0 0 0,2-1 0 0 0,-1 0 0 0 0,-1 2 0 0 0,-1 1 0 0 0,-1 1 0 0 0,-1 1 64 0 0,-1 0-64 0 0,0 1-32 0 0,0 0 64 0 0,0-9-32 0 0,0-2 0 0 0,4-5-32 0 0,2 1 64 0 0,-1-5 0 0 0,-1-9-64 0 0,-5-9-4480 0 0,-3-1 4512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16113 15081 127 0 0,'0'-4'2496'0'0,"0"2"672"0"0,0 7-2560 0 0,0 6-320 0 0,0 6-64 0 0,0 5-96 0 0,5 2 32 0 0,0 2-96 0 0,1 1-32 0 0,-2 0 32 0 0,0 0-32 0 0,2 4 0 0 0,1 2-32 0 0,-1-1 32 0 0,-2 2 0 0 0,-1 1-32 0 0,3 3 0 0 0,1 4 32 0 0,-1-2 0 0 0,-2 3-32 0 0,4-3 0 0 0,-1 1 32 0 0,-1-2-32 0 0,-1-4 0 0 0,-2-2 0 0 0,3-4-32 0 0,1-1 32 0 0,-1-2-32 0 0,-2-9-4608 0 0,-1-12 3520 0 0,-6-12 256 0 0,-2-8 256 0 0,0-2 608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17886 14393 0 0 0,'0'-5'351'0'0,"0"-5"1953"0"0,4-1-1984 0 0,2 5 3136 0 0,0 8-3264 0 0,-2 9-160 0 0,-1 6 0 0 0,-1 5-32 0 0,-1 3-32 0 0,0 2 32 0 0,-1 0-32 0 0,0 1 32 0 0,-1-1 0 0 0,1 0 0 0 0,0-1-32 0 0,4-4 0 0 0,2-2 0 0 0,4-4 96 0 0,4-5-32 0 0,5-4-32 0 0,-1-8 0 0 0,1-4 0 0 0,1 0 32 0 0,2 0-64 0 0,2 0 32 0 0,1 3 0 0 0,-4 4 0 0 0,-1 3 0 0 0,0 0 0 0 0,2 0 32 0 0,1-2 0 0 0,1 0 32 0 0,-3-7-64 0 0,-6-5 32 0 0,-5-7 32 0 0,-4-4 0 0 0,-4-4-32 0 0,-6-2 0 0 0,-2 0-32 0 0,0-1 160 0 0,-4 4 32 0 0,0 11 0 0 0,1 11-160 0 0,3 11-32 0 0,3 8 0 0 0,0 5 0 0 0,3 3 0 0 0,-1 2-32 0 0,6-5 32 0 0,1-1-32 0 0,0 0 32 0 0,-1 1 0 0 0,-1 0 0 0 0,-2 1 0 0 0,-1 6 0 0 0,-1 1-32 0 0,5 0 32 0 0,0-1 32 0 0,1 0 0 0 0,-2-2 0 0 0,-1-1 0 0 0,3-1 32 0 0,1 0 0 0 0,-1 0-32 0 0,-2-1 32 0 0,-1 1-64 0 0,4-5 0 0 0,-1-1 0 0 0,0-9 64 0 0,-2-10-384 0 0,-1-10-608 0 0,-1-8-2144 0 0,-6-5 224 0 0,-1 1 2848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6429 17082 159 0 0,'0'4'736'0'0,"0"6"1024"0"0,-4 2-1632 0 0,-2-7 3200 0 0,0-7-2784 0 0,6-4-512 0 0,7-6-32 0 0,7-4-32 0 0,5 0 32 0 0,0-2 32 0 0,0 3-32 0 0,3-1 0 0 0,0 2 64 0 0,2 4-64 0 0,-3-1 0 0 0,-1 1 0 0 0,0 3 0 0 0,2 2-32 0 0,0 2 32 0 0,3 2 0 0 0,0 0 0 0 0,-4-3 0 0 0,-1-1 0 0 0,0 0-32 0 0,2 1 32 0 0,1 1 0 0 0,1 1 0 0 0,1 1 32 0 0,0-4-32 0 0,1 0 0 0 0,0-1 0 0 0,0 2 0 0 0,-4 5 0 0 0,-2 3 0 0 0,0 1 32 0 0,2-1-32 0 0,0-1-32 0 0,2 0 32 0 0,1-2-32 0 0,0 0 32 0 0,1-1 0 0 0,0 0 32 0 0,-4-5-32 0 0,-2-1-32 0 0,0 0 96 0 0,2 2-64 0 0,0 0-32 0 0,2 2 0 0 0,1 1 32 0 0,1 1 0 0 0,-1 0-32 0 0,1 0 64 0 0,0 0-32 0 0,0 1 0 0 0,0-1-64 0 0,-4 4 64 0 0,-2 2 0 0 0,0 0-32 0 0,2-2 32 0 0,0 0 0 0 0,2-2-32 0 0,1-1 32 0 0,0 3-32 0 0,1 2 32 0 0,0 0 0 0 0,0-2 0 0 0,0-1 0 0 0,-4 3 0 0 0,-2 1-32 0 0,0-1 0 0 0,2 2 32 0 0,0 1 0 0 0,2-1 0 0 0,1-3 0 0 0,0-2 0 0 0,1-1 32 0 0,0-1 0 0 0,0-1-64 0 0,0 0 32 0 0,0-1 0 0 0,0 1-32 0 0,0 0 0 0 0,0-1 32 0 0,-5 6 0 0 0,-1 0 0 0 0,0 1 0 0 0,2-2 32 0 0,0 0-32 0 0,2-2 0 0 0,1-1 32 0 0,0-1-32 0 0,1 0 0 0 0,0 0 32 0 0,0 0-32 0 0,0 0 32 0 0,0-1-32 0 0,-4-3 0 0 0,-2-2 0 0 0,0 0 32 0 0,2 2-32 0 0,0-4 0 0 0,2 0 32 0 0,1 2-32 0 0,0-4 0 0 0,1 1 0 0 0,0 2 32 0 0,0-3-32 0 0,0 1 32 0 0,0-3 0 0 0,0-3 0 0 0,0 0-32 0 0,0-1 0 0 0,0 2 32 0 0,-1-1-32 0 0,1 2 32 0 0,0-1-32 0 0,0 1 0 0 0,-5 0 0 0 0,-1 1 0 0 0,0 2 0 0 0,-3 0 0 0 0,0 0 32 0 0,1 3-32 0 0,3-2 32 0 0,1 0-32 0 0,2-3-32 0 0,1 2 0 0 0,0 1 32 0 0,1 3 0 0 0,-4-2 0 0 0,-1 0 0 0 0,-1 2 0 0 0,2 1 0 0 0,0 2 0 0 0,2 2 0 0 0,1 0 0 0 0,1 1 0 0 0,-1 0 0 0 0,1 1 0 0 0,0-1 0 0 0,0 0 0 0 0,0 1 0 0 0,0-1 0 0 0,0 0 0 0 0,0 0 0 0 0,0 0 0 0 0,0 0 0 0 0,0 0 0 0 0,-1 0 0 0 0,1 0 0 0 0,0 0 0 0 0,0 0 0 0 0,0 0-32 0 0,-1 0 32 0 0,-3 4 0 0 0,-2 2 0 0 0,0 0 0 0 0,1 2 0 0 0,2 1 0 0 0,1-1 0 0 0,1-2 0 0 0,0-3 0 0 0,-4 3 0 0 0,0 1 0 0 0,-1-1 0 0 0,2 3-32 0 0,0-1 32 0 0,2-1 0 0 0,-3 3 0 0 0,-1-1 0 0 0,0-1-32 0 0,1-3 32 0 0,-2 3 0 0 0,-1-1 0 0 0,1-1-32 0 0,2-1 32 0 0,2-2 0 0 0,1 3-32 0 0,1 0 32 0 0,1 0-32 0 0,0-2 32 0 0,0-1-32 0 0,0 3 32 0 0,0 1 0 0 0,0-2 0 0 0,0 0 0 0 0,0 2 0 0 0,0 1 0 0 0,0-2 0 0 0,0-1 0 0 0,-1-2-32 0 0,1-1 32 0 0,0-2 0 0 0,0 1 0 0 0,0-2 32 0 0,-5-3-32 0 0,-1-3 0 0 0,0 2 32 0 0,1 0-32 0 0,-2-3 0 0 0,-1 0 0 0 0,-3-3 0 0 0,0 1 0 0 0,-3-4 32 0 0,2 2-32 0 0,-2-2 0 0 0,1-3 0 0 0,-1-2 32 0 0,1 1-64 0 0,4 4-32 0 0,2 4 64 0 0,3 4-32 0 0,2 3 32 0 0,1 7 0 0 0,1 2 32 0 0,1 0-32 0 0,-1 0 32 0 0,0-3-32 0 0,1 0 0 0 0,-1-1 32 0 0,0-2-32 0 0,0 0 0 0 0,0 0 0 0 0,-1 0 32 0 0,1 4-32 0 0,0 2 0 0 0,0-1 32 0 0,-1-1-32 0 0,1 0 0 0 0,0-2 0 0 0,0-1 0 0 0,0 3 32 0 0,0 2-32 0 0,-1 0 0 0 0,1-2 0 0 0,0-1 0 0 0,0-1 32 0 0,0-1-32 0 0,-1-1 0 0 0,1 0 0 0 0,0 0 0 0 0,0-1 0 0 0,0 1 0 0 0,-1 0 32 0 0,1 0 0 0 0,0 0-32 0 0,0 0 32 0 0,0 0-32 0 0,-5-5 0 0 0,-1 0 0 0 0,0-1 32 0 0,-7 1-4736 0 0,-11 2 3136 0 0,-5 1 1568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7250 16267 63 0 0,'0'4'1344'0'0,"4"2"-512"0"0,6-1 1216 0 0,2-4-1760 0 0,2-4-192 0 0,0-5 0 0 0,1-1 0 0 0,-2-4-64 0 0,-3-4 32 0 0,2 1-64 0 0,-3-1 32 0 0,-1-2 32 0 0,-3-2 192 0 0,-2-3 32 0 0,-2 0-96 0 0,-5 3-32 0 0,-2 1-96 0 0,0 8 192 0 0,1 10-224 0 0,2 11-32 0 0,1 7-32 0 0,0 6 32 0 0,2 4 0 0 0,0 1 32 0 0,4 1-32 0 0,2 0 0 0 0,0-1 0 0 0,-1 0-32 0 0,-2 0 32 0 0,4-1 0 0 0,0 0 0 0 0,-1 4 0 0 0,2 2 0 0 0,1-1 0 0 0,-1-1 32 0 0,1-1-32 0 0,1-1 32 0 0,-3-1 0 0 0,-2-1 0 0 0,3 0 32 0 0,-1-1-32 0 0,0 1 32 0 0,2 0 0 0 0,-1-1-32 0 0,-1 1 64 0 0,-1 0-2816 0 0,1-5-1216 0 0,1-5 3936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9128 16510 319 0 0,'5'0'1792'0'0,"0"4"3776"0"0,1 7-5536 0 0,-2 4-32 0 0,4 6 0 0 0,0 2 0 0 0,-2 3 0 0 0,-1 5 32 0 0,3 1-32 0 0,0 1 0 0 0,-2 2-32 0 0,3 1 32 0 0,0 2 0 0 0,2 0 0 0 0,0 1 0 0 0,3-1 0 0 0,-2-2 0 0 0,-3-4 0 0 0,-2-2 0 0 0,1-2 0 0 0,0-2 0 0 0,-2 0 0 0 0,-1-1 32 0 0,2-4-64 0 0,0-2 0 0 0,-5-3 128 0 0,-4-10-768 0 0,0-9-1728 0 0,-5-5 1088 0 0,-2-6-768 0 0,2-3 864 0 0,1-1 1216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10503 16055 223 0 0,'0'-4'1760'0'0,"-4"-2"-1152"0"0,-2-4-160 0 0,1-5 192 0 0,0-4-256 0 0,6 2-224 0 0,3-2 128 0 0,1-1-192 0 0,3 2-96 0 0,1 0 0 0 0,3 3 0 0 0,4 5 32 0 0,0-2 0 0 0,0 3 64 0 0,-1 6-32 0 0,0 4 0 0 0,3 2 32 0 0,-3 5-64 0 0,2 5 128 0 0,-3 5-64 0 0,-4 3-64 0 0,2-1 0 0 0,-3 1 0 0 0,-1 0 0 0 0,-3 1 32 0 0,-2 2 0 0 0,-2 0 32 0 0,-1 2-32 0 0,-4-5 0 0 0,-3-1-64 0 0,1 1 64 0 0,1 0-32 0 0,2-7-160 0 0,5-6 32 0 0,7-4 96 0 0,6-4 0 0 0,6-1 0 0 0,-2 4 0 0 0,1 2 0 0 0,1 3 0 0 0,2 2 0 0 0,-4 2-32 0 0,0 0 64 0 0,-3 2-32 0 0,-1-1 32 0 0,-2 1-32 0 0,1 3 64 0 0,-2 3 224 0 0,-3 2 288 0 0,-8 3-128 0 0,-3 0 0 0 0,-7-4-96 0 0,-1 0-160 0 0,-3-5-64 0 0,0 0 32 0 0,-2-3-32 0 0,-2-3 96 0 0,1 0-128 0 0,-1-1-32 0 0,-2-2 0 0 0,-2 2 0 0 0,-2 0-32 0 0,-1-3-32 0 0,-2-1-480 0 0,0-6-3200 0 0,0-3-448 0 0,4-1 4128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17302 16136 95 0 0,'-4'0'896'0'0,"-6"0"2240"0"0,-2-5-2432 0 0,2-5-384 0 0,3-6-192 0 0,2-4-128 0 0,6-4 0 0 0,8 3 0 0 0,2 1 0 0 0,3 3-32 0 0,5 5 64 0 0,2 4-32 0 0,3 4 0 0 0,1 2 32 0 0,-3 6 192 0 0,-2 7-32 0 0,-3 6 32 0 0,-10 4-32 0 0,-5 3-96 0 0,-4 2-32 0 0,-1 1 0 0 0,-4 0-32 0 0,-2 0 0 0 0,2 4 0 0 0,-4 1-32 0 0,-3 0 0 0 0,1-1 0 0 0,1-2 0 0 0,0-1 0 0 0,1-2-32 0 0,-2 1 32 0 0,2-2 0 0 0,2 1 0 0 0,-1-5 0 0 0,0-1 0 0 0,3 0 32 0 0,-3-3 0 0 0,1-10 32 0 0,2-9-64 0 0,2-9 0 0 0,2-7-32 0 0,6-1-32 0 0,7 3 96 0 0,5 5-32 0 0,6 3 0 0 0,-1 8 0 0 0,0 4 0 0 0,1 1-32 0 0,-3 5 32 0 0,0 0 0 0 0,1 2 0 0 0,2 0 32 0 0,2 2-32 0 0,1-1 0 0 0,1 1 0 0 0,1-1 0 0 0,0 1 0 0 0,0-2 32 0 0,-4 2-32 0 0,-2-2 32 0 0,0-3-32 0 0,2-2 64 0 0,1-4-32 0 0,-4-5-832 0 0,-9-3-1792 0 0,-6-6 0 0 0,-9 1 2048 0 0,-2 0 544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18138 16086 159 0 0,'0'-4'2880'0'0,"-5"-2"-1632"0"0,-5 0-160 0 0,-6 2-480 0 0,-4 1-192 0 0,-3 5-128 0 0,-3 3-224 0 0,4 4-64 0 0,1 2 0 0 0,4 2 0 0 0,1 4 32 0 0,2 3-32 0 0,0 3-32 0 0,2 2-32 0 0,4 1 32 0 0,2 0 0 0 0,3 0 32 0 0,5-4 0 0 0,4-1 0 0 0,4-5 0 0 0,1 0 32 0 0,-2 1-32 0 0,-2 3 32 0 0,-2 1-32 0 0,-2 3 32 0 0,2-4-32 0 0,1 0 0 0 0,0 0 32 0 0,-2 2-32 0 0,-1 1 0 0 0,-2 1 0 0 0,0 1 0 0 0,-1 1 0 0 0,0 0 0 0 0,0 0 0 0 0,0 0 0 0 0,-1 0 32 0 0,1 0-32 0 0,0 0 0 0 0,-4-5 0 0 0,-2-1 0 0 0,0 0 0 0 0,-3 2 0 0 0,-4-4 0 0 0,-1 0 0 0 0,-1-3 0 0 0,1 0 0 0 0,-1-3 0 0 0,2 2 0 0 0,-2-2 0 0 0,-2 1 0 0 0,-2-1-32 0 0,1 2 32 0 0,0-2 0 0 0,3 1 0 0 0,-1-1 0 0 0,-1 2 0 0 0,-3-2 32 0 0,-2-3 192 0 0,2 2-256 0 0,5 3-64 0 0,1-1 96 0 0,2-7-736 0 0,8-8-704 0 0,5-10-1120 0 0,2-5 1120 0 0,0-1 1440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18864 16427 31 0 0,'4'0'352'0'0,"2"-4"864"0"0,0-6-192 0 0,2-2-832 0 0,2-2 0 0 0,-3-4 416 0 0,-1-3 160 0 0,-3-2 448 0 0,-5 2 1856 0 0,-3 10-2656 0 0,-1 10-384 0 0,-3 7-32 0 0,0 5 0 0 0,1 6 0 0 0,-2 4 64 0 0,0 4-32 0 0,2 1-32 0 0,3 0 0 0 0,1 1-64 0 0,-2 0 32 0 0,0 0 0 0 0,5-5 0 0 0,2-1 32 0 0,2-1-32 0 0,4-3 0 0 0,6-5 32 0 0,5-4 32 0 0,3-3-32 0 0,3-8 32 0 0,2-2-64 0 0,1-1 32 0 0,0 0-32 0 0,-5 7 32 0 0,-1 2 32 0 0,0 1-32 0 0,-4 4 0 0 0,0 1 0 0 0,1-2 0 0 0,-2-5 0 0 0,-4-9 0 0 0,-4-6 32 0 0,-3-6-32 0 0,-3-5-32 0 0,-2-1 96 0 0,-4 2-64 0 0,-3 11-224 0 0,-4 6 192 0 0,0 9 32 0 0,2 9 0 0 0,2 6 0 0 0,3 4 0 0 0,1 4-32 0 0,2 1 32 0 0,1 0 0 0 0,0 1 0 0 0,1-1 0 0 0,-1 0 0 0 0,1-1 0 0 0,-1 1 0 0 0,0-2 0 0 0,0 1 0 0 0,0 0 0 0 0,0 0 0 0 0,0 0 32 0 0,-4-5-32 0 0,-2-10-8256 0 0,0-7 8256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19676 16192 287 0 0,'-5'-4'4320'0'0,"-5"3"-2752"0"0,-6 1-896 0 0,0 5-384 0 0,-1 2-256 0 0,1 5 0 0 0,0 3 0 0 0,2 5 0 0 0,0 2-32 0 0,1 3 0 0 0,-1 1 0 0 0,2 1 0 0 0,3-1 0 0 0,-1 1 0 0 0,0-1 0 0 0,3 1 0 0 0,2-1-32 0 0,2 0 32 0 0,6-5 0 0 0,2-1-32 0 0,1 0 32 0 0,-1 2 0 0 0,3-4 0 0 0,0 0 0 0 0,-1 1-32 0 0,-2 2 32 0 0,3-3 0 0 0,0 0 0 0 0,-2 2 0 0 0,3 1 0 0 0,0 2 0 0 0,-2 1 0 0 0,-2 1 0 0 0,3 1 0 0 0,0 0 0 0 0,-2 0 0 0 0,-1 0 0 0 0,-7 0 96 0 0,-2 0-64 0 0,-1 0-32 0 0,-4 0-32 0 0,0 0 0 0 0,-3 0 32 0 0,0-1 32 0 0,-2 1-32 0 0,-3-4 0 0 0,2-2 0 0 0,-2 0 0 0 0,-2 1 0 0 0,-2 2 0 0 0,3 1 0 0 0,-1-4 0 0 0,4-1 0 0 0,-1-3 0 0 0,-1-4 32 0 0,1-1-224 0 0,4-6-5280 0 0,0-3 4736 0 0,2-3 736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17066 8308 31 0 0,'0'4'1888'0'0,"0"7"-96"0"0,0 4-1184 0 0,0 6-352 0 0,0 2-32 0 0,0 3-160 0 0,0 0 0 0 0,0 1-64 0 0,0 0 32 0 0,0 0-32 0 0,0-1 0 0 0,0 0 64 0 0,0 0 64 0 0,0 0-64 0 0,0 0 32 0 0,0 0 0 0 0,0 0 0 0 0,0 0-64 0 0,0-1 0 0 0,0 1 0 0 0,0 0-32 0 0,0 0 32 0 0,0-1-32 0 0,0 1 0 0 0,0 0 32 0 0,0 0-64 0 0,0 0 32 0 0,0 0 0 0 0,0-1 0 0 0,0 1 0 0 0,0 0 0 0 0,0 0 0 0 0,0 0 0 0 0,0-1 0 0 0,0 1 0 0 0,4 0 0 0 0,2 0 0 0 0,-1 0-32 0 0,0 0 32 0 0,-2-1 0 0 0,-1 1-32 0 0,-1 0 32 0 0,4 0 0 0 0,1 0 32 0 0,-1-1-32 0 0,-1 0 32 0 0,-1 1-32 0 0,-1 0 32 0 0,-1 0 0 0 0,-1-1-32 0 0,0 1 32 0 0,0 0 0 0 0,0 0 0 0 0,0 0-32 0 0,-1 0 32 0 0,1-1-32 0 0,0 1 0 0 0,5 0 0 0 0,-1 0 0 0 0,2 0 0 0 0,-2-1 32 0 0,0 1-32 0 0,-2 0 32 0 0,-1 0-32 0 0,-1 0 0 0 0,0-1 32 0 0,0 1-32 0 0,0 0 0 0 0,0 0 32 0 0,-1 0-32 0 0,1 0 32 0 0,0-1-32 0 0,4 1 0 0 0,2 0 0 0 0,0 0 0 0 0,-2 0 0 0 0,-1-1 32 0 0,0 1-32 0 0,-2 0 0 0 0,-1 0 0 0 0,0 0 32 0 0,0-1-32 0 0,0 1 0 0 0,-1 0 0 0 0,6 0 0 0 0,0 0 32 0 0,1 0-32 0 0,-6-1 0 0 0,-3 1 32 0 0,-1-9 32 0 0,1-11 32 0 0,0-12-128 0 0,6-9-1280 0 0,1-6-1824 0 0,-3 0 2336 0 0,2 4 192 0 0,0 5 608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20794 15452 0 0 0,'5'0'1503'0'0,"1"-5"-1247"0"0,-1 4 2848 0 0,-5 1-3008 0 0,-7 5 384 0 0,-7 7-192 0 0,-5 1-128 0 0,1 2-96 0 0,2 3-32 0 0,1 4 64 0 0,2 1 0 0 0,0-2-64 0 0,1-1 0 0 0,-1 1 32 0 0,1 1 32 0 0,-2 1 0 0 0,2 1-32 0 0,-1 1-32 0 0,1 1-32 0 0,3 0 0 0 0,-2 0 32 0 0,1 0-32 0 0,3 0 0 0 0,-2 0 32 0 0,0 0-32 0 0,2 0 0 0 0,2 0 32 0 0,-3-5-32 0 0,1-1 0 0 0,1 0 0 0 0,-3 1 0 0 0,0 2 0 0 0,2 1 0 0 0,-3-4 0 0 0,1 0 0 0 0,2 0 0 0 0,2 2 0 0 0,-3 0-32 0 0,0 3 32 0 0,2-1 0 0 0,-3 2 32 0 0,1 0-32 0 0,0 0 0 0 0,-1 0 0 0 0,0 4 0 0 0,-3 2 0 0 0,1 0 0 0 0,-2-2 0 0 0,-4-1 0 0 0,2-1 32 0 0,-1-1-32 0 0,-3 4 0 0 0,-2 0 0 0 0,-2 0 0 0 0,-6-1-32 0 0,-2-1 32 0 0,-1-1 32 0 0,-3-2-32 0 0,0 1 32 0 0,1-2-32 0 0,-2 1 32 0 0,1 0-32 0 0,-3-1 0 0 0,1-4 0 0 0,2-1-64 0 0,3 0-64 0 0,-2-3-160 0 0,0 0-192 0 0,2 1-1440 0 0,2-2 704 0 0,1-4-1184 0 0,6-4 2400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25588 11214 319 0 0,'0'-5'3552'0'0,"-4"0"-512"0"0,-2-5-2880 0 0,-4-1 672 0 0,0-2-512 0 0,-3 1-32 0 0,0-2 32 0 0,-1 1-32 0 0,-3-1 352 0 0,-3 1-416 0 0,-2 4 128 0 0,-3-2-32 0 0,0 1-96 0 0,-1-2 0 0 0,-1 1 0 0 0,1 3 160 0 0,0 2-160 0 0,-1 2-128 0 0,1 2 64 0 0,0 2-96 0 0,1 0 64 0 0,-1 0-64 0 0,4 5-32 0 0,2 1 0 0 0,0 0 0 0 0,-1 4 32 0 0,-2-1-32 0 0,-1-2-32 0 0,4 3 0 0 0,1 0 0 0 0,3 2 32 0 0,0-1-32 0 0,3 2-32 0 0,-1-1 32 0 0,-2-2 32 0 0,1 1-32 0 0,0-2 32 0 0,1 3-32 0 0,-1-1 0 0 0,-2 2 32 0 0,2 3-32 0 0,-1 0 0 0 0,-3 0-64 0 0,-2 2 96 0 0,3 3-64 0 0,0-2 0 0 0,2-1 0 0 0,1 2 96 0 0,2 2-96 0 0,3 1 32 0 0,0 1 0 0 0,0 1 0 0 0,3 1-32 0 0,3 0 0 0 0,1 0 32 0 0,1 0 0 0 0,2 0-32 0 0,0 0 32 0 0,1 0 0 0 0,-1 0-32 0 0,5 0-32 0 0,1 0-96 0 0,4-5 96 0 0,1-1-64 0 0,2-4 96 0 0,-1-1-64 0 0,2-2 64 0 0,3 1-64 0 0,3 2-32 0 0,3 3-32 0 0,1 2-96 0 0,2 3 96 0 0,0 1 64 0 0,0-4 64 0 0,0 0 0 0 0,1-5 0 0 0,-1-4 0 0 0,0-5 0 0 0,-4 1 0 0 0,-2-1 32 0 0,0-1 96 0 0,1 2-64 0 0,2 0-128 0 0,1 3 32 0 0,0 0 0 0 0,-3 2 32 0 0,-1-1-32 0 0,-4 2 64 0 0,0-2 0 0 0,1 2-32 0 0,3-1 0 0 0,-3 1 32 0 0,1-2 32 0 0,1 2 0 0 0,-2 2-64 0 0,0-1 0 0 0,-3 1 32 0 0,1 3 64 0 0,2-3-64 0 0,-2 1-32 0 0,1-2 32 0 0,-2 0 0 0 0,1-3 32 0 0,-2 2-32 0 0,0 3 64 0 0,0 2-32 0 0,0-1-224 0 0,-1-9-128 0 0,-3-10 224 0 0,2-9 64 0 0,-2-8 32 0 0,-1-4 0 0 0,1 1 0 0 0,0-1 0 0 0,-2 0-32 0 0,2-1 32 0 0,0-1-32 0 0,3-1 0 0 0,-1-1 96 0 0,2 5-64 0 0,3 5-32 0 0,4 6 0 0 0,2 4 64 0 0,2 4-64 0 0,2 1 64 0 0,0 2-32 0 0,-4-5-32 0 0,-1 0 0 0 0,-1-1 32 0 0,2 1-32 0 0,1-3 64 0 0,1 4-32 0 0,1 2-32 0 0,0 2 32 0 0,1 5 0 0 0,0 1 0 0 0,0 0 0 0 0,0-2 0 0 0,0 3 0 0 0,0 0 64 0 0,0-1-32 0 0,0 2-32 0 0,0 0 0 0 0,-1-1 0 0 0,1-3 32 0 0,0-2 32 0 0,0-1-32 0 0,0-1 0 0 0,-1-1 0 0 0,-3 4 0 0 0,-2 1 0 0 0,0 0 0 0 0,1 0 0 0 0,2-3 32 0 0,1-4 0 0 0,1-3 0 0 0,0 0-32 0 0,-4-4 0 0 0,0 0 0 0 0,-1 1 0 0 0,2-2 64 0 0,1 0 0 0 0,-4-2-32 0 0,0 1 32 0 0,-3-2-64 0 0,-1-4 32 0 0,2-3-32 0 0,-1-2 0 0 0,-1-2-32 0 0,-1-1 64 0 0,1 3-64 0 0,-3 1 32 0 0,-2 0-64 0 0,-4-1 32 0 0,-3-1 0 0 0,3 4 0 0 0,1 0 0 0 0,-2-1 32 0 0,-6-2 0 0 0,-2 0 0 0 0,-1-2 0 0 0,-4 3 0 0 0,-1 1-32 0 0,-3 4 0 0 0,0 1 32 0 0,-2 2-32 0 0,-3-1 32 0 0,-3 2 0 0 0,-2-1-32 0 0,-2 1 32 0 0,2-1-32 0 0,2 1 0 0 0,-1 3 0 0 0,-1-2 0 0 0,-1-3 0 0 0,-1 1-32 0 0,-1 2 0 0 0,-1 0 0 0 0,1 0 0 0 0,-1 3 0 0 0,-1-2 32 0 0,1 1 0 0 0,0-2 32 0 0,-4 0-32 0 0,-2-2 32 0 0,-3 1-32 0 0,-2-2 0 0 0,-1-2 0 0 0,-5 0 0 0 0,-3 0 32 0 0,-2 2-32 0 0,2-1 0 0 0,0 2 32 0 0,0-1-32 0 0,-2 2 0 0 0,-1 2 0 0 0,-2 0 0 0 0,0 0-32 0 0,0 3 0 0 0,4 2-32 0 0,1-2-32 0 0,-1 0-64 0 0,4 1-32 0 0,1 1-64 0 0,2 2-128 0 0,4 2-96 0 0,4 0-160 0 0,-2 1-192 0 0,1 0-160 0 0,1 1-1664 0 0,2-1 1152 0 0,2 0 288 0 0,1 0-320 0 0,5 1 1536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22568 12141 31 0 0,'-4'0'1888'0'0,"-2"4"-1440"0"0,-4 2 2624 0 0,4-4 64 0 0,8-4-3104 0 0,7 0-32 0 0,3-5 0 0 0,3-1 32 0 0,4 1-32 0 0,2 1 0 0 0,3-2 0 0 0,2 0 32 0 0,-4-3-32 0 0,-2 0 0 0 0,1 3 0 0 0,1 1-32 0 0,1-1 32 0 0,1 0 0 0 0,1 2 0 0 0,1-3 0 0 0,0 0-32 0 0,0 2 32 0 0,0 2 0 0 0,0 2-32 0 0,0 1-64 0 0,-9 1-7168 0 0,-7 1 7264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23230 11876 159 0 0,'0'4'1728'0'0,"0"6"-736"0"0,5 2-896 0 0,1 2-32 0 0,-1 4 192 0 0,0 3-96 0 0,2 2-64 0 0,1 2 0 0 0,-1 1 32 0 0,-2 0-64 0 0,-2 1 0 0 0,-1-1-32 0 0,-2 1-32 0 0,1-1 32 0 0,-2 0 0 0 0,5-5-32 0 0,2-1 0 0 0,-1 1 64 0 0,-5-9 384 0 0,-3-10-320 0 0,0-10-128 0 0,-1-7 32 0 0,-3-2-32 0 0,-1-3 0 0 0,1-1 32 0 0,2-3 0 0 0,2 0 0 0 0,1-2 0 0 0,1 0-32 0 0,1 0 32 0 0,0 0-32 0 0,-4 4 0 0 0,-2 2 32 0 0,1-1-32 0 0,1 0 32 0 0,1-2 0 0 0,1-1 0 0 0,1 0-32 0 0,0-2 64 0 0,1 0-64 0 0,0 1 0 0 0,1-2 32 0 0,3 6 0 0 0,7 1 0 0 0,5 4-64 0 0,0 9 32 0 0,1 6 0 0 0,3 3 64 0 0,-2 5-32 0 0,0 2-32 0 0,-3 4 0 0 0,0-1 0 0 0,-2 3 0 0 0,1-2 0 0 0,2-3 0 0 0,-1 1 0 0 0,1-1 0 0 0,-2 2 0 0 0,1-1 32 0 0,-2 2 0 0 0,-4 4 32 0 0,-3 2 96 0 0,-2 3-96 0 0,-7 2 32 0 0,-2 2 64 0 0,-5-5 32 0 0,-1 0-64 0 0,-3-5-96 0 0,-3-4 128 0 0,-4 0-64 0 0,-2-3-160 0 0,-1-2-640 0 0,7-2-1504 0 0,6-7-1024 0 0,6-3 3232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23601 11747 319 0 0,'0'-4'1440'0'0,"-5"-2"-800"0"0,-1 5 192 0 0,5 2-800 0 0,2 6 96 0 0,2 6 96 0 0,-1 5 0 0 0,1 3 0 0 0,-2 4-128 0 0,0 1 128 0 0,0 1-128 0 0,3 0 0 0 0,2 0-32 0 0,0-1 0 0 0,-2 1 32 0 0,-1-1-64 0 0,-1 0-32 0 0,-1 0 0 0 0,-1 0 0 0 0,0-1 0 0 0,0 1 64 0 0,0-9 256 0 0,0-12-128 0 0,0-10-160 0 0,4-6-32 0 0,2-4 0 0 0,-1-5 0 0 0,0-2 0 0 0,2 1 0 0 0,1 1 0 0 0,3 3-32 0 0,4 1-32 0 0,4 2-32 0 0,-1 0 32 0 0,0 2 32 0 0,2 3-32 0 0,-2-1 0 0 0,-5-4 32 0 0,-4-3 64 0 0,-4-4-32 0 0,-3-2 0 0 0,-1-2 32 0 0,-6 4-32 0 0,-1 0 0 0 0,-1 0 96 0 0,-2 4 0 0 0,-1 8-32 0 0,2 11 0 0 0,2 9-64 0 0,7 7 32 0 0,3 5-32 0 0,0 3 0 0 0,1 2 0 0 0,-2-1 32 0 0,0 1-32 0 0,-2-1 0 0 0,4 0 32 0 0,1 0 0 0 0,0-1-32 0 0,-2 0 32 0 0,-1 0-32 0 0,3 4 32 0 0,1 1 0 0 0,-1 1-32 0 0,-2-2 32 0 0,-1-1 0 0 0,-1-1 32 0 0,3-6-32 0 0,1-2 32 0 0,0 1 320 0 0,-2-9-256 0 0,-5-6-96 0 0,-4-8-320 0 0,-4-4-736 0 0,-1-5 480 0 0,2-6-1792 0 0,-4 1 928 0 0,2 3 1408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23971 11746 0 0 0,'0'-4'1631'0'0,"0"2"1"0"0,0 7-928 0 0,0 6-192 0 0,0 6-320 0 0,0 5 96 0 0,0 2-96 0 0,0 2-128 0 0,5 1 32 0 0,0 0 32 0 0,1 1-96 0 0,-1-2 0 0 0,-2 5 0 0 0,-1 1 0 0 0,-1 0 0 0 0,-1-2 0 0 0,0-1 0 0 0,0-1 0 0 0,0-1 32 0 0,0-1 0 0 0,4-5 0 0 0,1-1 160 0 0,1-9 1024 0 0,-2-10-1056 0 0,-1-10-96 0 0,-1-8-32 0 0,0-6-32 0 0,-2-2 0 0 0,0-2-32 0 0,4-1 0 0 0,2 0 32 0 0,-1 1-32 0 0,-1 0 0 0 0,4 0 0 0 0,0 1 0 0 0,-2 0-32 0 0,3 0-32 0 0,0 0-32 0 0,-1 1-32 0 0,2 3 0 0 0,-1 2-64 0 0,-2 0-64 0 0,-2-1 32 0 0,3 3-32 0 0,0 0 0 0 0,-2-2-224 0 0,3 0 32 0 0,-5 6-672 0 0,-3 10 928 0 0,-6 11 128 0 0,-2 8-64 0 0,-4 6 32 0 0,-1 3 32 0 0,-2 3-32 0 0,1 1 64 0 0,-1-5-32 0 0,1-1 32 0 0,3 0 0 0 0,-1-5 0 0 0,1 1 0 0 0,3 0-32 0 0,2 3 32 0 0,6-4 160 0 0,8-8 1280 0 0,6-5-864 0 0,6-5-160 0 0,2 4-64 0 0,3 0-128 0 0,-3 5-96 0 0,-2 5 192 0 0,1 4-32 0 0,-4 5-96 0 0,-5 2 64 0 0,0-3-96 0 0,-2 0-64 0 0,-4 0 64 0 0,-2 2-64 0 0,2-4-64 0 0,0-1 32 0 0,-1 2 0 0 0,-7-4-288 0 0,-6-8-4448 0 0,-8-10 2496 0 0,0-4 2208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23654 12065 95 0 0,'4'0'3008'0'0,"2"4"-2752"0"0,-5 2 384 0 0,-2 4-576 0 0,-2 5 192 0 0,1 4-96 0 0,0 3 0 0 0,0 3-32 0 0,1 1 32 0 0,1 0-96 0 0,-1 1 32 0 0,1-1 0 0 0,0 1 512 0 0,0-9-576 0 0,1-13-288 0 0,-1-10-480 0 0,0-10-864 0 0,0-6-704 0 0,0 0 2304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26194 12681 223 0 0,'4'-5'4832'0'0,"2"-5"-3776"0"0,4-6-928 0 0,0-4 0 0 0,3 1-64 0 0,0-1-32 0 0,1-1 64 0 0,-1-1-32 0 0,1 2-32 0 0,-2 1 32 0 0,2 4-32 0 0,-1-1 0 0 0,0 4 32 0 0,4 2-32 0 0,2 0 0 0 0,4 1 32 0 0,1 2 0 0 0,1 2 0 0 0,1 2 0 0 0,0 2 64 0 0,0 0 0 0 0,1 6 128 0 0,-1 1-96 0 0,-4 5-96 0 0,-2-1 0 0 0,0-1 64 0 0,-3 2-64 0 0,0 0 64 0 0,1-3-32 0 0,2-3 0 0 0,3-1 128 0 0,-4-7-32 0 0,0-2-64 0 0,-3-5-64 0 0,0-1 0 0 0,-3-3-32 0 0,0 2 64 0 0,-1-3-64 0 0,2 2 32 0 0,-2-1-32 0 0,1 1 0 0 0,3 4 32 0 0,-1-2-32 0 0,1 1 32 0 0,3-2 0 0 0,-3 6-64 0 0,1 3 32 0 0,-3-2-32 0 0,1 0 0 0 0,3 1 64 0 0,1 1-64 0 0,3 1 32 0 0,2 1-32 0 0,1 0 32 0 0,1-3 0 0 0,0-2 0 0 0,1 1 0 0 0,-5-4-32 0 0,-2-4 64 0 0,-4-5-64 0 0,-5-3 64 0 0,1 1-64 0 0,-3 1 0 0 0,2-2 32 0 0,0-1-32 0 0,-3-2 0 0 0,-3 0 0 0 0,3 3 32 0 0,-1 1-32 0 0,4 0 32 0 0,-1-2-32 0 0,-2-1 0 0 0,3 3 0 0 0,3 6-64 0 0,-1 8 128 0 0,3 7-32 0 0,2 2-64 0 0,2 5 32 0 0,3 1-32 0 0,2 0 96 0 0,0-3-64 0 0,1-1 0 0 0,0-2 0 0 0,1-2 0 0 0,-1-1 0 0 0,0 0 0 0 0,0 0 32 0 0,0-1-32 0 0,0 1 32 0 0,0 0 64 0 0,-5-5-64 0 0,-1-1 160 0 0,-4-4-128 0 0,-5-5-32 0 0,0-4-32 0 0,-1-3-160 0 0,-3 6-9152 0 0,-7 7 8672 0 0,-4 4 640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26907 12693 223 0 0,'-4'0'1920'0'0,"-2"-5"-448"0"0,-4 0-704 0 0,4-1 768 0 0,3 6-1280 0 0,2 7 224 0 0,2 7-224 0 0,4 1-224 0 0,2 2 0 0 0,-1 3 0 0 0,-1 2 0 0 0,-1 2 0 0 0,-2-8 416 0 0,-5-6-448 0 0,-3-9 0 0 0,1-10-32 0 0,0-7-32 0 0,2-6 64 0 0,0-3 0 0 0,7 3 0 0 0,1 0 0 0 0,0 0 0 0 0,0-1-32 0 0,3 4 32 0 0,0 0 0 0 0,3 4 0 0 0,0 0 0 0 0,2 2 0 0 0,-1-1 0 0 0,2 2 0 0 0,3 4 0 0 0,-1 6 32 0 0,0 9 0 0 0,-2 7-32 0 0,1 6 32 0 0,-2 4-32 0 0,1-3 0 0 0,-1 1 0 0 0,-4-1 32 0 0,1 2 32 0 0,0 1-96 0 0,1-4 0 0 0,0-9-96 0 0,-2-11 64 0 0,1-6 64 0 0,-1-6-32 0 0,-1-5 32 0 0,-3-5-32 0 0,-6-2 32 0 0,-3-2 0 0 0,-1 8 32 0 0,0 11-32 0 0,1 12 64 0 0,6 9-32 0 0,3 6 0 0 0,0 5-32 0 0,-1 2 0 0 0,-1 1 0 0 0,4 0 0 0 0,0 0 0 0 0,-1-1 0 0 0,-1 0 0 0 0,-2-1 32 0 0,-2 0-32 0 0,0 0 0 0 0,0 0 32 0 0,-2-9-160 0 0,1-12 32 0 0,0-11 64 0 0,0-9 32 0 0,-1-6-32 0 0,1-4 0 0 0,0-2 32 0 0,0-1-32 0 0,0 0-32 0 0,0 0 0 0 0,0 1-32 0 0,0 0 32 0 0,0 1 32 0 0,0 0 0 0 0,0 0 0 0 0,0 0 32 0 0,-4 5 0 0 0,-2 1 0 0 0,0 0-32 0 0,2-1-32 0 0,1-2 0 0 0,1-1 32 0 0,1-1 32 0 0,5 4 0 0 0,1 2-32 0 0,6 2 64 0 0,4 6 0 0 0,4 4-64 0 0,3 3 0 0 0,3 3 32 0 0,1 1 0 0 0,0 0 0 0 0,-3 6-32 0 0,-2 0 0 0 0,-5 5 64 0 0,-4 4-32 0 0,-10 5 32 0 0,-4 2 0 0 0,-2 3 0 0 0,-5-4-32 0 0,-1 0 32 0 0,-2 0 0 0 0,-1 1 0 0 0,-1-3 0 0 0,1-1 0 0 0,-1-2-32 0 0,1-10-5184 0 0,3-5 5184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27516 12536 63 0 0,'4'0'768'0'0,"7"0"736"0"0,4 0-1056 0 0,6 0-192 0 0,-2-4-192 0 0,-4-6 96 0 0,0-2-128 0 0,-2-2 0 0 0,-4-4 64 0 0,-8-3 32 0 0,-4-2 32 0 0,-5 2-32 0 0,-2 1-96 0 0,-4 4 224 0 0,1 0-192 0 0,-2 2 128 0 0,-3 9 32 0 0,2 9-96 0 0,0 4-128 0 0,1 5 32 0 0,4 5-32 0 0,4 3 0 0 0,3 3 0 0 0,2 2 32 0 0,6-4-32 0 0,2-1 96 0 0,5 0 64 0 0,4 1 128 0 0,5-3-64 0 0,3-5 32 0 0,2-5-32 0 0,1-3 0 0 0,0-4 0 0 0,1-2-128 0 0,-5-4-96 0 0,-1-3 32 0 0,-5-4-160 0 0,-4-5-4256 0 0,-10 1 2464 0 0,-4 3 1920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16561 6978 31 0 0,'4'0'1152'0'0,"2"-4"1280"0"0,0 2-1504 0 0,-2 7-800 0 0,-1 6-128 0 0,-1 7 0 0 0,-1 3 0 0 0,0 3 32 0 0,-1 2-32 0 0,0 1 0 0 0,-1 1 0 0 0,1-1 32 0 0,0-1-32 0 0,0 5 0 0 0,0 1 0 0 0,0 0 32 0 0,0-2-32 0 0,0-1 0 0 0,0 3 32 0 0,0 1-32 0 0,4-1 0 0 0,2-2 0 0 0,-1-1 0 0 0,0-2 0 0 0,-2 4 0 0 0,-1 1 0 0 0,-1-1 0 0 0,4-1 0 0 0,1-1 32 0 0,-1-1-32 0 0,-1-2 0 0 0,-1 0 32 0 0,-1 0-32 0 0,-1 0 0 0 0,4-1 0 0 0,1 1 0 0 0,-1-1 0 0 0,-1 1 0 0 0,-1 0 0 0 0,-1 0 32 0 0,-1-1-32 0 0,-1 1 0 0 0,0 0 0 0 0,0 0 32 0 0,0 0-32 0 0,0 0 0 0 0,-1-1 0 0 0,1 1 0 0 0,0 0 0 0 0,0 0 0 0 0,0 0 0 0 0,4-5 0 0 0,2-1 0 0 0,0 0 0 0 0,-2 2-32 0 0,0-9 64 0 0,2-9 384 0 0,5-7-224 0 0,5-6-224 0 0,5-2 32 0 0,2 1 32 0 0,2 2-64 0 0,2 2 64 0 0,-1 3-32 0 0,1 1 0 0 0,0 2 0 0 0,-1 0 0 0 0,0 0 0 0 0,0 1 0 0 0,0-1 64 0 0,-4-4 96 0 0,-2-2 64 0 0,0 1 96 0 0,-3-4-320 0 0,0 0 0 0 0,1 2 0 0 0,-2-3 0 0 0,0 0-32 0 0,2 3 32 0 0,3 1 32 0 0,1 3 0 0 0,2 1-32 0 0,1 1 0 0 0,1 1 32 0 0,0 1-32 0 0,1-1 0 0 0,-1 1 32 0 0,0-1-32 0 0,0 0-32 0 0,0 0 32 0 0,-4-4 32 0 0,-2-2-32 0 0,0 1 32 0 0,1 0-32 0 0,2 2 32 0 0,1 1 0 0 0,0 1-64 0 0,2 0 64 0 0,-1 1-96 0 0,1 1 96 0 0,0-1 0 0 0,1 0-32 0 0,-1 0 0 0 0,0 0 32 0 0,-1 0 0 0 0,1 1-64 0 0,-4 3 64 0 0,-2 2-32 0 0,0-1 32 0 0,1 0-32 0 0,2-2-32 0 0,1-1 32 0 0,0-1 32 0 0,2-1 0 0 0,0 0-32 0 0,0 5 0 0 0,0 0 32 0 0,0 1-32 0 0,0-2 0 0 0,0-1 0 0 0,0-1 32 0 0,-1-6 0 0 0,1-1 0 0 0,0-1-32 0 0,0 2 0 0 0,0 0 0 0 0,0 2 32 0 0,-1-4 0 0 0,-3-4 256 0 0,-7-6 160 0 0,-5-4-384 0 0,-4-4-64 0 0,-8 4 0 0 0,-4-1 0 0 0,0 0 32 0 0,1-1-32 0 0,0-2 0 0 0,2 0 0 0 0,2-2-32 0 0,0 1 32 0 0,0-1 0 0 0,1 0 32 0 0,1 0-32 0 0,-1 0 0 0 0,0 0 0 0 0,-4 4 0 0 0,-2 2 0 0 0,1 0 0 0 0,0-1 0 0 0,2-2 0 0 0,1-1 0 0 0,-3-1 0 0 0,-2 0-32 0 0,2-1 32 0 0,1 0-32 0 0,1 0 32 0 0,-3 4 0 0 0,-1 2 0 0 0,1 0 0 0 0,2-1 0 0 0,1-2-32 0 0,1-1 32 0 0,-3 4 0 0 0,-1 0 0 0 0,0 0 0 0 0,2-2 0 0 0,1-1 0 0 0,-3 4 0 0 0,-1 0 0 0 0,1-1-32 0 0,2-2 32 0 0,5 4 0 0 0,-1 0 32 0 0,-1-2 0 0 0,0-1-32 0 0,4 3-64 0 0,2-1 32 0 0,0 0 32 0 0,-1-2-32 0 0,-6-2 32 0 0,-1-1-32 0 0,-2-1 0 0 0,5-1 0 0 0,3 0 0 0 0,1 0 32 0 0,-1 0 0 0 0,-1 0-32 0 0,0 0 32 0 0,4 0-32 0 0,0 0 32 0 0,0 0-32 0 0,-2 0 64 0 0,-5 5-32 0 0,1 5 32 0 0,2 2-32 0 0,-5 7 64 0 0,-6 5 0 0 0,-6 3-64 0 0,-5 1 32 0 0,-3 0 0 0 0,-2 0-32 0 0,-2-1 32 0 0,0 1 0 0 0,0-2-64 0 0,1 1 32 0 0,3 3 0 0 0,3 2 32 0 0,-1-1-32 0 0,0 0 0 0 0,-2-2 32 0 0,0-1-32 0 0,-2-1 0 0 0,-1-1 0 0 0,5 4 32 0 0,1 2-32 0 0,-1-1 0 0 0,0 0 0 0 0,-2-2 0 0 0,-1-1-32 0 0,-1-2 32 0 0,4 5 0 0 0,1 1 0 0 0,0-1 0 0 0,-2 0 0 0 0,-1-2 0 0 0,4 3 32 0 0,0 1 0 0 0,-1-1 0 0 0,-2-2 0 0 0,0-1-32 0 0,-2-1 32 0 0,-1-1-32 0 0,-1-1 0 0 0,0 0 0 0 0,0-1 0 0 0,4-3 0 0 0,2-2 0 0 0,0 0 0 0 0,-2 1 0 0 0,-1 2 0 0 0,0 1-32 0 0,-2 1 32 0 0,-1 0 32 0 0,1 1-32 0 0,-1 1 0 0 0,0-1 0 0 0,0 0 32 0 0,0 0-32 0 0,0 0 32 0 0,0 1 0 0 0,0-1-32 0 0,0 0 32 0 0,0 0 0 0 0,0 0 32 0 0,1 0 64 0 0,-1 0 0 0 0,0 0-64 0 0,0 0 32 0 0,0 0-64 0 0,1 0-32 0 0,-1 0 32 0 0,0 0 0 0 0,0 0-32 0 0,0 0 0 0 0,0 0 32 0 0,1 0-32 0 0,-1 0 0 0 0,4 4 0 0 0,2 2 0 0 0,0-1 0 0 0,3 4 32 0 0,0 0-32 0 0,-1-1 32 0 0,2 2-96 0 0,4 4-32 0 0,4 3 160 0 0,4 5 0 0 0,1 1-64 0 0,3 2 32 0 0,0 2 0 0 0,5-1-96 0 0,2 1 64 0 0,-1-1 64 0 0,-1 1-32 0 0,3-1 0 0 0,0 0 0 0 0,-1 0 0 0 0,-2-1-32 0 0,-2 1-64 0 0,-1 0-2208 0 0,-1-5 2272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27914 12300 159 0 0,'0'-4'5344'0'0,"4"-2"-5184"0"0,2-4-64 0 0,4 0-64 0 0,4-3 64 0 0,5 0-64 0 0,4 3 32 0 0,1 4 0 0 0,-2-3-64 0 0,-2 1 32 0 0,2 1 32 0 0,0 3 32 0 0,1 1-96 0 0,-3-3 32 0 0,-10 0-768 0 0,-6 5-2944 0 0,-8 3 2976 0 0,-4 0 704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28205 12085 191 0 0,'4'-4'1440'0'0,"2"2"-416"0"0,-1 7-160 0 0,4 2-576 0 0,0 4-192 0 0,-1 5 160 0 0,-3 4-128 0 0,3-2 32 0 0,0 2 0 0 0,-1 0 32 0 0,-3 2-32 0 0,4-3 32 0 0,-1 0-32 0 0,-1 1-32 0 0,-1 1 96 0 0,-2 2-128 0 0,-2 1 64 0 0,0 1-64 0 0,-1 1 64 0 0,0-9 160 0 0,0-11-320 0 0,-1-12 0 0 0,1-8-32 0 0,0-7 32 0 0,0-4-32 0 0,0-2 0 0 0,-5 3 32 0 0,0 2 32 0 0,-1 0-32 0 0,2-1 32 0 0,0 0-32 0 0,-2 3 0 0 0,-1 1 0 0 0,1-1 0 0 0,2-2 0 0 0,-4 4 32 0 0,1 0 0 0 0,0-1-32 0 0,-2-2 0 0 0,0-2 0 0 0,2-1 0 0 0,2-1 0 0 0,1-1 0 0 0,7 0 0 0 0,2 0 0 0 0,5 4 0 0 0,5 2-32 0 0,4 4 32 0 0,4 5 0 0 0,2 8 32 0 0,1 5-32 0 0,-4 7 0 0 0,-1 6 0 0 0,-4 4 0 0 0,-5 5 0 0 0,-5 1 32 0 0,-3 2-32 0 0,-3 0 0 0 0,-1 0 32 0 0,-5 0 32 0 0,-2-1 32 0 0,-3-4-64 0 0,-2-2 32 0 0,-1-4-32 0 0,-4-5-160 0 0,1-8-160 0 0,8-5-384 0 0,5-7-2944 0 0,3-2 3616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28469 11880 0 0 0,'5'0'1535'0'0,"0"4"1249"0"0,1 6-2304 0 0,-2 6-160 0 0,0 4 64 0 0,-2 4-192 0 0,-1 1-32 0 0,-1 2 160 0 0,0 0-192 0 0,0 0 0 0 0,0-1-32 0 0,-1 1-32 0 0,1-1 96 0 0,0 0-96 0 0,0 0 32 0 0,0 0 0 0 0,0-9 288 0 0,0-12-416 0 0,0-10 0 0 0,0-10 32 0 0,0-6-32 0 0,4 0 32 0 0,2-1 0 0 0,4 4-32 0 0,0 1 0 0 0,4 2-96 0 0,2 5 32 0 0,4-1 64 0 0,-1-3 64 0 0,-5-4 0 0 0,-4-2-64 0 0,-4-3 0 0 0,-3-2 64 0 0,-2 0 0 0 0,-1-2-32 0 0,-1 1 0 0 0,0 8 64 0 0,5 8 0 0 0,1 9-64 0 0,0 10 96 0 0,-1 8-64 0 0,-1 5 0 0 0,-1 3 0 0 0,-1 2 0 0 0,0 1 32 0 0,-1-1-32 0 0,0 1 32 0 0,0-1 32 0 0,-1-1 0 0 0,5 1 0 0 0,2-1 32 0 0,0-1 128 0 0,-2 1-128 0 0,-1 0 32 0 0,4 0-32 0 0,-5-5 64 0 0,-2-10-1792 0 0,-1-11-864 0 0,-5-6 1280 0 0,-1-6-864 0 0,0-6 800 0 0,2 1 1248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28707 11930 31 0 0,'5'0'2656'0'0,"1"-5"-2400"0"0,3-5 640 0 0,2-6-128 0 0,2 0-512 0 0,4 7 576 0 0,-2 10-352 0 0,-2 9-384 0 0,-5 6 64 0 0,-2 6-96 0 0,-8 4 0 0 0,-2 0-32 0 0,-2 2 32 0 0,1 0-32 0 0,1-1 32 0 0,1 0 96 0 0,2 0-64 0 0,0-1 0 0 0,1 0 32 0 0,0 0 64 0 0,0-9 480 0 0,5-8-448 0 0,1-9-256 0 0,-1-9 32 0 0,0-8 0 0 0,-2-5 0 0 0,4-3 0 0 0,0-2 0 0 0,-2-1-32 0 0,4 1 32 0 0,0-1-32 0 0,-1 1-32 0 0,1 1 32 0 0,0 0 0 0 0,-1 0-32 0 0,1 4 0 0 0,1 2 32 0 0,-3 0-128 0 0,2-1-192 0 0,1-2-480 0 0,-3 8-1600 0 0,-2 11 1408 0 0,-6 10 288 0 0,-3 9 288 0 0,-6 6-544 0 0,0 4 576 0 0,1-3 416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28813 12116 287 0 0,'5'0'1600'0'0,"0"-4"-256"0"0,5-2-960 0 0,1-4 352 0 0,2 0-352 0 0,-1-3 576 0 0,2 0-704 0 0,3 3 224 0 0,3 8 352 0 0,3 4-288 0 0,1 5-128 0 0,-3 7-288 0 0,0 1-32 0 0,-5 2-32 0 0,0-2 0 0 0,-3 1 0 0 0,1-2-32 0 0,-2 0 32 0 0,1 3 96 0 0,-1 3 32 0 0,-3 2 32 0 0,-3 2 32 0 0,-7-3-4896 0 0,-8-5 1696 0 0,-6-6 1984 0 0,-1-4 960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25129 12568 319 0 0,'-4'0'3168'0'0,"-7"4"-2464"0"0,0 6-640 0 0,1 6-32 0 0,-2 4 0 0 0,1 4 0 0 0,2 1 32 0 0,3 2-32 0 0,-2 0 32 0 0,1 0 32 0 0,0-1-32 0 0,-1 1 0 0 0,-1-1-32 0 0,2 5 32 0 0,-3 0-32 0 0,1 5 0 0 0,2 0 0 0 0,-2 3-32 0 0,-1-1 32 0 0,-1 2 0 0 0,0 3-32 0 0,2-1 0 0 0,-2 0 0 0 0,2 3 0 0 0,1 1 0 0 0,-1 3 0 0 0,-1 1 0 0 0,3 1 0 0 0,2 1 32 0 0,2 0-32 0 0,2 0 0 0 0,0 0 0 0 0,1 0 32 0 0,0 0-32 0 0,1 0 0 0 0,-1-1 32 0 0,0 1-32 0 0,1 0-32 0 0,-1-1 32 0 0,0 1-32 0 0,0 0 32 0 0,0-1-32 0 0,0-4 32 0 0,0-1 0 0 0,0-4 0 0 0,0-1 0 0 0,0-2-32 0 0,0 0 32 0 0,0-2-32 0 0,0-2 32 0 0,4-4 0 0 0,2-1 0 0 0,0-3-32 0 0,-2-1 32 0 0,4 0 0 0 0,-1-1 0 0 0,0 0-32 0 0,-2 0 32 0 0,-2 1 0 0 0,3-1-32 0 0,1 1 32 0 0,-1 0 0 0 0,-2 0 0 0 0,3-1 0 0 0,1 1 0 0 0,-2 0-64 0 0,3-4-32 0 0,0-11-672 0 0,-6-7 96 0 0,-4-8-160 0 0,-1-9 64 0 0,0-5 96 0 0,-5-5 128 0 0,-1 1 544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25051 12592 159 0 0,'5'0'2048'0'0,"-4"0"64"0"0,-1 5-1856 0 0,-6 0-192 0 0,-1 5-32 0 0,-4 1 0 0 0,0 2 0 0 0,-3-1 0 0 0,1 2 0 0 0,-1 3 0 0 0,-3 3 0 0 0,1 3 0 0 0,0-3 0 0 0,1-1 0 0 0,0 2 32 0 0,2 1 64 0 0,-1-3-32 0 0,7-5 96 0 0,3-9-160 0 0,4-10 0 0 0,5-4-32 0 0,2-5 32 0 0,5-4-64 0 0,-1-4 32 0 0,3 2 0 0 0,-1 0 0 0 0,-2-1 0 0 0,0 3-32 0 0,-1 1 32 0 0,2 2 0 0 0,-1 0 0 0 0,2-2-32 0 0,4-2 32 0 0,-2-3 0 0 0,1 2 0 0 0,-2 1 0 0 0,1 4 0 0 0,-2-1 0 0 0,-3 7 64 0 0,-4 10-64 0 0,-2 8 32 0 0,-2 8-32 0 0,-2 5 0 0 0,4 3 0 0 0,1 2 32 0 0,0 1-32 0 0,-1-1 0 0 0,3 1 0 0 0,1-1 0 0 0,-2-1 32 0 0,3 1-32 0 0,0-2 0 0 0,-1 1 0 0 0,-3 0 32 0 0,3 0 0 0 0,0 0 0 0 0,2-1-32 0 0,1 1-32 0 0,-3 0 32 0 0,-6-5-2240 0 0,-4-5 2240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24764 15316 223 0 0,'5'0'2912'0'0,"1"4"-1216"0"0,-1 6-1600 0 0,0 6-96 0 0,-2 4 32 0 0,-1 4 0 0 0,3 1-32 0 0,1 2 32 0 0,0 0-32 0 0,-2 0 32 0 0,-1-1-32 0 0,-1 1 0 0 0,-1-1 0 0 0,-1 0 32 0 0,0 4 0 0 0,0 2-32 0 0,0-1 0 0 0,-1 0 32 0 0,-3-2-32 0 0,-2 3 0 0 0,0 0 0 0 0,2 0 32 0 0,-4-1-32 0 0,0-3 0 0 0,2 0 0 0 0,1-1 0 0 0,2-1 0 0 0,1-1 96 0 0,-3-4-32 0 0,-1-10 448 0 0,0-11-448 0 0,2-11 0 0 0,1-7-32 0 0,1-5 0 0 0,2-3-32 0 0,-1-2 0 0 0,1 0-32 0 0,1 0 0 0 0,-1 1 32 0 0,0 0-32 0 0,0 0 32 0 0,0 1 0 0 0,1 0 0 0 0,-1 1 0 0 0,0-1 0 0 0,0 0-32 0 0,0 0 32 0 0,0 1 0 0 0,0-1 0 0 0,0 0 0 0 0,0 0 0 0 0,0 1 0 0 0,0-6 0 0 0,0 0-32 0 0,0-1 32 0 0,0 2-32 0 0,0 1 0 0 0,0 1 0 0 0,0 1 32 0 0,0 1-32 0 0,0 0 32 0 0,0 1-64 0 0,4 3 64 0 0,2 3 0 0 0,4 3 0 0 0,4 5 0 0 0,5 4 0 0 0,-1 8 0 0 0,1 4 32 0 0,-3 5-32 0 0,0 1 32 0 0,-2 3-32 0 0,0-1 0 0 0,-2 2 0 0 0,2 3 0 0 0,2-2-32 0 0,-1 0 32 0 0,1 3 32 0 0,-2 2 0 0 0,-4 2 32 0 0,-3 1-32 0 0,-3 2-32 0 0,-2-1 0 0 0,-1 2 32 0 0,-6-1 0 0 0,-1 0 0 0 0,-5 0 0 0 0,-4 0 0 0 0,-5-4-32 0 0,2-2 0 0 0,-1-4-32 0 0,3-1 0 0 0,4 2-704 0 0,5-2 736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25369 15343 31 0 0,'-4'0'1568'0'0,"-2"-4"-1280"0"0,-4-2 288 0 0,-5 0 544 0 0,-4 2-480 0 0,1 5-320 0 0,0 3-256 0 0,2 5 96 0 0,0 1-128 0 0,2 3-32 0 0,0 4 32 0 0,1 3-32 0 0,4 3 0 0 0,3 2 0 0 0,7-4 0 0 0,3-1 0 0 0,6-3 0 0 0,0-1 0 0 0,4-3 0 0 0,3-3 0 0 0,4-8 0 0 0,-2-9 0 0 0,0-3 0 0 0,-3-5 0 0 0,-5-3 32 0 0,-3-4-32 0 0,-4-2 0 0 0,2 3 0 0 0,0 1-32 0 0,-1-1 32 0 0,-1-2 0 0 0,-2 0 0 0 0,0-1 32 0 0,-6 3-32 0 0,2 10-32 0 0,3 11 32 0 0,-1 10 0 0 0,1 8 32 0 0,0 5-32 0 0,5-2 0 0 0,0 1 0 0 0,4 1-32 0 0,5-4 32 0 0,0-1 0 0 0,1-3 0 0 0,3-4 0 0 0,-2-9 0 0 0,1-4 0 0 0,-4-7 32 0 0,2-1-32 0 0,-3-3 0 0 0,-4-5-32 0 0,-3-3 32 0 0,2-2 0 0 0,0-2-32 0 0,-2-1 0 0 0,2 4 0 0 0,1 1 32 0 0,2 5 0 0 0,4 4-32 0 0,0 9 32 0 0,1 5 0 0 0,-2 7 32 0 0,1 1-32 0 0,-2 4 64 0 0,-3-5-32 0 0,-8-4-32 0 0,-4-8 32 0 0,-6-2-32 0 0,-6-6 0 0 0,-5 0 32 0 0,-4 5-64 0 0,2 9 0 0 0,0 4 32 0 0,4 5 0 0 0,5 4 0 0 0,4 5 0 0 0,8 2 0 0 0,4 3 0 0 0,1 0 0 0 0,5 1 0 0 0,0 0 0 0 0,3-5 0 0 0,3-1 0 0 0,4-5-32 0 0,3-5 0 0 0,1-8 32 0 0,2-6 0 0 0,0-1 0 0 0,-4-5-32 0 0,-1-1 32 0 0,-4-3-32 0 0,-2 1 32 0 0,-2-2 64 0 0,-3-3-32 0 0,-5-3-32 0 0,3 1 0 0 0,-1 1 0 0 0,-1-2 0 0 0,-2-2 0 0 0,-6 4 32 0 0,-3-1-96 0 0,0-1 64 0 0,1 8-32 0 0,0 9 32 0 0,2 11 0 0 0,1 7 0 0 0,4 6 32 0 0,3 4-32 0 0,4-2 0 0 0,0-1 0 0 0,4 0 0 0 0,3-3-32 0 0,-1-1 0 0 0,1-4 64 0 0,2-3-32 0 0,-3-9 32 0 0,2-4-32 0 0,-4-7 0 0 0,1-1 0 0 0,-2-4 0 0 0,-3-3 32 0 0,-4-4-32 0 0,-3-2-32 0 0,-1-2 0 0 0,-2-1 32 0 0,0-1 0 0 0,-5 5 32 0 0,-2 2-32 0 0,1 8-64 0 0,1 10 32 0 0,6 7 32 0 0,3 5 0 0 0,0 7 0 0 0,5 0 0 0 0,0 1 0 0 0,-1 2 32 0 0,2-2-32 0 0,0 0 0 0 0,2-3 0 0 0,-1 1 32 0 0,2-3-32 0 0,0 0 0 0 0,0-1 0 0 0,4-3 32 0 0,3-3-32 0 0,2-2 32 0 0,2-7-32 0 0,-3-7 0 0 0,-5-6 0 0 0,-1 0 32 0 0,-3-2-32 0 0,-4-3-32 0 0,-2-1 32 0 0,-8 2 0 0 0,-3 1 0 0 0,0-1 0 0 0,0-2 0 0 0,-4 3 0 0 0,1 10-64 0 0,5 5 64 0 0,4 9 0 0 0,1 7 32 0 0,5 2-32 0 0,1 3 0 0 0,4 3 32 0 0,-1 2-32 0 0,3-2 0 0 0,-1-1 32 0 0,1 2-32 0 0,-1 1 0 0 0,1 1 32 0 0,-2 1-32 0 0,2 1 32 0 0,-1 1-32 0 0,-4 0 32 0 0,2-4-32 0 0,-2-2 0 0 0,-2 0 32 0 0,-2 2-32 0 0,-2 1 0 0 0,-1 1 64 0 0,-2 0 0 0 0,-4-3 32 0 0,-2-1 64 0 0,-5-4-64 0 0,-4-4 64 0 0,-4-5-96 0 0,-4-3 32 0 0,-1-3-32 0 0,-2-1-32 0 0,-1-1 0 0 0,5-4-64 0 0,5-6-576 0 0,7-6-1728 0 0,4-3 96 0 0,3 0 2240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26511 15287 127 0 0,'5'0'352'0'0,"0"-4"544"0"0,5-2-256 0 0,5 1 224 0 0,0-4-448 0 0,-3-5 32 0 0,-4-4-288 0 0,-2-3-96 0 0,-3-3-32 0 0,-6 3 0 0 0,-3 1 0 0 0,-4 3 32 0 0,-1 1 96 0 0,-3 7-96 0 0,1 9 0 0 0,3 10-64 0 0,3 7 0 0 0,3 5 32 0 0,1 3-32 0 0,7-2 0 0 0,2-1 0 0 0,0 0 0 0 0,3-4 0 0 0,1 0 0 0 0,2 1 0 0 0,4-3 0 0 0,0 1 0 0 0,0-3 32 0 0,3-4-32 0 0,2-4 32 0 0,2-2-32 0 0,2-2 32 0 0,0-6-32 0 0,-3-7 0 0 0,-2-1 32 0 0,-4-3-32 0 0,-4-4 0 0 0,-5-2 32 0 0,-3-3-32 0 0,-3-1 0 0 0,-1 8-64 0 0,0 11 96 0 0,3 7-32 0 0,2 7 0 0 0,0 7 0 0 0,-1 5 32 0 0,-1 4-32 0 0,-2 2 0 0 0,0 1 64 0 0,0-8-32 0 0,-1-13-32 0 0,-5-6 0 0 0,-1-8 32 0 0,1-7-32 0 0,0-5 0 0 0,2-4 0 0 0,1-2 0 0 0,0-1 32 0 0,2-1-64 0 0,0 1 32 0 0,0 0 0 0 0,0 0-32 0 0,5 6 0 0 0,6 5 32 0 0,0 1 0 0 0,4 4 0 0 0,-2 7 0 0 0,2 5 0 0 0,-1 7 32 0 0,0 1 0 0 0,-1 5-32 0 0,1-1 32 0 0,-2 1-32 0 0,-2 4 32 0 0,-4 3 0 0 0,-2 2-32 0 0,-3 1 0 0 0,0 2 32 0 0,3-5 0 0 0,1 0-32 0 0,0 0 0 0 0,-1 1 0 0 0,3-4 32 0 0,1 0 0 0 0,-2 2 0 0 0,-5-4 0 0 0,-8-3-352 0 0,-3-10-1216 0 0,-4-4 736 0 0,1-6-576 0 0,2-3 1376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16933 7142 319 0 0,'0'-4'2272'0'0,"5"-2"-2112"0"0,1 5 608 0 0,-1 7-448 0 0,4 6-224 0 0,0 7 64 0 0,-1 3-96 0 0,-3 3 0 0 0,-1 2 0 0 0,-2 0-32 0 0,-1 0 0 0 0,-1 0 0 0 0,0-1-32 0 0,-1 0 0 0 0,1 0 0 0 0,-5 0 0 0 0,-1 0 32 0 0,0 0-32 0 0,2 0 64 0 0,0-1-32 0 0,2 1-32 0 0,1 0 32 0 0,1-9 1504 0 0,0-12-1408 0 0,0-11-96 0 0,0-8 0 0 0,1-7-32 0 0,-1-5 0 0 0,0-1 0 0 0,0-1-32 0 0,5 0 32 0 0,0 0 0 0 0,1 1-32 0 0,-2 1 64 0 0,0 0-32 0 0,-2 0 0 0 0,-1 0-32 0 0,3 5 32 0 0,2 1-32 0 0,0 0 32 0 0,-2-1-32 0 0,-1-2 32 0 0,-1-1 0 0 0,3 4-32 0 0,1 1 32 0 0,4 3-32 0 0,5 4 0 0 0,3 5-32 0 0,0 8 64 0 0,0 3 0 0 0,3 2 0 0 0,0-1 64 0 0,2-1-64 0 0,-3 3 0 0 0,0 1 0 0 0,-4 3 32 0 0,0-1 0 0 0,-3 3 0 0 0,1 4 32 0 0,-3 3-32 0 0,-2 2-32 0 0,2 2 0 0 0,-2 2-32 0 0,-2 0 32 0 0,2 1 32 0 0,0-2-32 0 0,-2 2 64 0 0,-2-1-64 0 0,-2 0 32 0 0,-2 0-32 0 0,-4-5 0 0 0,-3-1 0 0 0,0 1 0 0 0,1 0 32 0 0,2-7-992 0 0,-4-7-1664 0 0,0-8 1664 0 0,1-8-384 0 0,1-3 1344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27120 15051 0 0 0,'0'-5'1279'0'0,"0"4"1537"0"0,0 6-2688 0 0,0 6-64 0 0,0 6-32 0 0,0 4 0 0 0,0 4 0 0 0,0 1 0 0 0,0 1-32 0 0,4 0 32 0 0,2 0-32 0 0,0 0 0 0 0,-2-1 0 0 0,4-4 192 0 0,-1-11-96 0 0,0-11 32 0 0,-2-10-128 0 0,-2-8 0 0 0,-1-5 0 0 0,-1-3 0 0 0,-1-2 0 0 0,0 0 0 0 0,-1 0 32 0 0,1 0-32 0 0,0 2-32 0 0,4 3-32 0 0,6 7 64 0 0,1 11 0 0 0,-1 9 32 0 0,2 6-32 0 0,0 4 0 0 0,-4 4 64 0 0,2 0-64 0 0,0 1 32 0 0,-3 1-32 0 0,3-2 32 0 0,-1 0-32 0 0,-2 1 32 0 0,2-3-64 0 0,5-3 32 0 0,-1-9 0 0 0,-3-9 0 0 0,2-9 0 0 0,-1-6 0 0 0,-3 5-32 0 0,-2 9 32 0 0,2 6 0 0 0,-1 7 0 0 0,3 7 64 0 0,5 1-64 0 0,4 2-32 0 0,2-1 32 0 0,3-4 32 0 0,-3-8-32 0 0,0-5 0 0 0,0-2 0 0 0,1-1 32 0 0,-3-4-32 0 0,-1 0 0 0 0,-2-4 32 0 0,-6-4-64 0 0,-3-3 32 0 0,-7-4 0 0 0,-5-1 0 0 0,0-2 0 0 0,0 0-32 0 0,-3-1 32 0 0,-1 1 32 0 0,2-1-32 0 0,1 1 32 0 0,-2 0-32 0 0,1 0 0 0 0,-4 4 0 0 0,0 2 32 0 0,3 9 0 0 0,-3 6-32 0 0,-3 3 0 0 0,1 8 32 0 0,-3 2-64 0 0,3 4 0 0 0,7 0 32 0 0,4 2-32 0 0,4 4 32 0 0,0 2-32 0 0,5-1 32 0 0,1 0 0 0 0,4-4 0 0 0,4-3 32 0 0,3-5-32 0 0,-1-7 0 0 0,1-4 0 0 0,-3-6 32 0 0,-4-5 0 0 0,-5-5-32 0 0,-7-3 64 0 0,-8 2-96 0 0,-3 10 0 0 0,0 10 32 0 0,3 10-32 0 0,6 4 32 0 0,4 3 0 0 0,2 4 0 0 0,0 3 0 0 0,3 2 0 0 0,2 1 0 0 0,2 0-32 0 0,5 1 64 0 0,3-5-32 0 0,3-6 32 0 0,3-6-32 0 0,0-4 0 0 0,2-3 0 0 0,-1-3 0 0 0,1-1 0 0 0,-5-4 0 0 0,-2-7 32 0 0,-3-4-32 0 0,-6-5 0 0 0,-9-3 0 0 0,-4-2 0 0 0,-2-1 32 0 0,-1 0-32 0 0,-3 5 0 0 0,-1 1 0 0 0,2 9-96 0 0,5 11 64 0 0,5 9 32 0 0,0 9 0 0 0,1 5 32 0 0,-2 4 0 0 0,5 1-32 0 0,0 1 0 0 0,0 0 32 0 0,-3-1 0 0 0,0-8-32 0 0,2-9 0 0 0,1-9 0 0 0,-1-10-32 0 0,2-4 0 0 0,5 2 32 0 0,5 1 32 0 0,-1-1-64 0 0,-4-4 64 0 0,-3-3-32 0 0,-4-3 0 0 0,-3-2 32 0 0,-2-2 0 0 0,-1 7 0 0 0,-1 12-96 0 0,1 11 96 0 0,-1 10 32 0 0,0 5-64 0 0,1 5 0 0 0,4-2 32 0 0,2-1-64 0 0,4 0 32 0 0,4-3 0 0 0,5-1 0 0 0,4-3 32 0 0,1-5 0 0 0,2-3-32 0 0,-4-8 0 0 0,-1-3 32 0 0,0-2 32 0 0,-3-3-32 0 0,-5-5 32 0 0,-5-5 0 0 0,-3-3-64 0 0,-3-2 0 0 0,-6 2 32 0 0,-3 2-32 0 0,-3-1 0 0 0,-2-2 0 0 0,-2 4 0 0 0,-3 5 32 0 0,1 1-32 0 0,-1 2-32 0 0,2 7 32 0 0,0 5-32 0 0,2 6 0 0 0,3 7-32 0 0,-1 5-128 0 0,2 3-352 0 0,2 3 128 0 0,2 2-960 0 0,2 0-224 0 0,-3-4 960 0 0,0-7 640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28205 15076 319 0 0,'0'-4'928'0'0,"4"-2"-448"0"0,6 0 800 0 0,2 6-608 0 0,2 3-576 0 0,0 5 64 0 0,1 5-64 0 0,-2 6-64 0 0,-3-6 1344 0 0,-7-4-1376 0 0,-5-9 0 0 0,-2-8 64 0 0,1-7-32 0 0,-1-6 0 0 0,-3-4 0 0 0,0-1 0 0 0,0-1 0 0 0,2-1 0 0 0,2 1-32 0 0,1 0 0 0 0,5 5 0 0 0,7 6-32 0 0,6 5 0 0 0,5 6 32 0 0,3 7 0 0 0,-3 8 0 0 0,0 2 0 0 0,-4 4 0 0 0,-5 3 0 0 0,-4 3 0 0 0,-4 2 0 0 0,-2 1 96 0 0,-2-8-96 0 0,0-11 0 0 0,-1-11 0 0 0,4-9 0 0 0,2-7 32 0 0,0-3-32 0 0,4-3-32 0 0,4 3 0 0 0,0 11 32 0 0,3 11 0 0 0,2 11-32 0 0,-1 8 0 0 0,0 1 32 0 0,-2 2 0 0 0,0 2 0 0 0,-2 2 32 0 0,1-4-32 0 0,-1 0 32 0 0,-4 0 576 0 0,-3-7-512 0 0,-7-6-320 0 0,-3-9-3680 0 0,-1-3 3904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28863 14836 31 0 0,'0'-4'1216'0'0,"0"-7"672"0"0,-5 0-1664 0 0,-5 1 1664 0 0,-6 2-832 0 0,0 8-704 0 0,-1 2-96 0 0,1 7-128 0 0,0 1-64 0 0,2 3-64 0 0,4 4 0 0 0,3 4 0 0 0,4 2-32 0 0,1 2 32 0 0,1 1 0 0 0,6-4 0 0 0,2-2 0 0 0,-1 1 0 0 0,3-3-32 0 0,5-5 32 0 0,0-1 0 0 0,2-1 0 0 0,-2-8 32 0 0,1-4-32 0 0,2-2-32 0 0,-1-5 32 0 0,1-1 0 0 0,-3-3 0 0 0,1 0-32 0 0,-2-2 32 0 0,-4-3 32 0 0,2 1-32 0 0,-2-1 32 0 0,-1-2 0 0 0,1 3-128 0 0,0 7-32 0 0,-3 11 128 0 0,-1 9 0 0 0,3 2-32 0 0,-1 4 32 0 0,4-1 0 0 0,-1 1 0 0 0,3-3 0 0 0,3-3 0 0 0,4-4 0 0 0,2-2 32 0 0,3-3-32 0 0,0-2 32 0 0,1-5-32 0 0,1-1 32 0 0,-1-5-32 0 0,1 0 0 0 0,-1-2 32 0 0,0-4-32 0 0,0 1 32 0 0,-5-1 0 0 0,-1 2 0 0 0,-4 0 0 0 0,-5-3-32 0 0,1 3 32 0 0,-3-2-32 0 0,-2-1 32 0 0,-3-3 0 0 0,-1-1-64 0 0,-2-2 32 0 0,-6 3 0 0 0,-1 1 32 0 0,0-1-32 0 0,1-1 0 0 0,2-1 0 0 0,-4 3 0 0 0,0 1 0 0 0,-4 4 32 0 0,1-1-32 0 0,-3 3 0 0 0,-3 4-32 0 0,-4 3 0 0 0,2 7 0 0 0,-1 8 0 0 0,4 6 0 0 0,3 6 32 0 0,5 3-32 0 0,2 2 32 0 0,4 1-32 0 0,5-4 32 0 0,2-1-32 0 0,5-5 64 0 0,0-1-32 0 0,3-3 0 0 0,3-4 0 0 0,3-3 32 0 0,-1-7 0 0 0,-1-4-32 0 0,-2-4-32 0 0,-4-7-32 0 0,-5 5-96 0 0,-3 9 128 0 0,-2 8 0 0 0,-1 9 0 0 0,-2 5 32 0 0,0 4-32 0 0,0 2 32 0 0,1 1 0 0 0,4 1 0 0 0,1-1 0 0 0,5-4 0 0 0,0-2 0 0 0,3 0 0 0 0,4-4 32 0 0,3-5-32 0 0,-2 1 0 0 0,1-3 32 0 0,1-3 0 0 0,2-2-32 0 0,-3-7 0 0 0,0-2 32 0 0,0-2-32 0 0,3 1 32 0 0,-4-3-1824 0 0,-8 0-160 0 0,-11 1 96 0 0,-5 6 1216 0 0,-6 3 128 0 0,-1 2 512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25400 16189 287 0 0,'0'-4'4000'0'0,"0"-6"-3808"0"0,4-6-128 0 0,2-4 32 0 0,4 0-96 0 0,1 1 0 0 0,2 2 0 0 0,3 5 0 0 0,4 4 32 0 0,3 4-32 0 0,2 2 0 0 0,0 6 32 0 0,2 2 0 0 0,-5 5 32 0 0,-2 0-32 0 0,-3 3 0 0 0,-6 3 0 0 0,1 3 0 0 0,-3 3 0 0 0,-2 2 0 0 0,-2 1 0 0 0,-3 0 0 0 0,-1 5-32 0 0,-1 1 0 0 0,0 0 0 0 0,-1 3 32 0 0,-3 0-32 0 0,-3-1 32 0 0,1-3-32 0 0,-3-2 32 0 0,0-1 32 0 0,-3-1 64 0 0,1-1 0 0 0,-3-5 96 0 0,2-1-192 0 0,-2-5 0 0 0,2-9-64 0 0,-2-5 32 0 0,-3-3-32 0 0,2-1 32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25532 16403 127 0 0,'5'0'2304'0'0,"1"4"-1312"0"0,3 2-768 0 0,6-1 192 0 0,4 0-160 0 0,-1-6-192 0 0,1-3-32 0 0,1-5 32 0 0,-2-5-64 0 0,-1-1 0 0 0,3-2-32 0 0,0 3-64 0 0,-1 7-2560 0 0,-10 5 2016 0 0,-5 7-352 0 0,-4 3 992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25797 16245 127 0 0,'4'0'800'0'0,"2"-5"160"0"0,4-5-32 0 0,5 3 288 0 0,-1 7-896 0 0,-2 9-224 0 0,2 6-64 0 0,-3 5-32 0 0,-2 4 32 0 0,-4 2-32 0 0,-1 1 0 0 0,-3 1 0 0 0,0-1 32 0 0,-2 0-32 0 0,1-1 0 0 0,-1 1 0 0 0,1-1 0 0 0,0 0 0 0 0,-1-1 0 0 0,5-3 0 0 0,2-2 64 0 0,0-9 0 0 0,-2-10 64 0 0,0-10-64 0 0,2-8-64 0 0,1-5 0 0 0,-1-3 0 0 0,-2-3 0 0 0,4 5 0 0 0,-1 1 0 0 0,0 0 0 0 0,2 4 0 0 0,4 5-64 0 0,5 4 64 0 0,3 5 0 0 0,2 2 0 0 0,-2-3 32 0 0,-5-5 32 0 0,-5-4-64 0 0,-5-6 0 0 0,-3-2 0 0 0,-2-3 0 0 0,-1-1 96 0 0,-5 3-32 0 0,2 11 32 0 0,3 11-64 0 0,4 11-32 0 0,3 7 0 0 0,-1 6 32 0 0,4 3-32 0 0,0 2 0 0 0,-2 0 32 0 0,2 0-32 0 0,-1-1 0 0 0,-1 0 32 0 0,2-5-32 0 0,-1-1 0 0 0,-2-1 32 0 0,-2 1-32 0 0,3-3 0 0 0,-1 0 0 0 0,0 1 32 0 0,1-2-32 0 0,1-9 32 0 0,-6-6-192 0 0,-4-7-32 0 0,-1-8-1152 0 0,-5-5-1120 0 0,-2-5 1376 0 0,2 2 1088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26482 16192 223 0 0,'0'-5'1696'0'0,"-5"-1"-832"0"0,-1-4-384 0 0,-4 0 480 0 0,0 6-384 0 0,-3 3-448 0 0,1 7-32 0 0,-3 2-64 0 0,3 4 32 0 0,-3 4-64 0 0,3 5 32 0 0,2 2-32 0 0,4 2 0 0 0,2 1-32 0 0,7-4 32 0 0,2-1 0 0 0,5-5 0 0 0,1 0 0 0 0,3-2 0 0 0,3-5 32 0 0,3-3 0 0 0,3-3 32 0 0,-2-6-32 0 0,-1-3 0 0 0,-4-4-32 0 0,0-6-32 0 0,-3-3 32 0 0,-3-4 0 0 0,-8-2 32 0 0,-5-1-32 0 0,-1-1 0 0 0,-4 5 0 0 0,-2 1 32 0 0,2 9-64 0 0,6 10 0 0 0,4 11 64 0 0,5 8-32 0 0,2 5 0 0 0,0 3 0 0 0,2-2 0 0 0,-1-1 0 0 0,-1 0 32 0 0,1 1-32 0 0,-1 1 32 0 0,3 1-32 0 0,-1 4 0 0 0,-2 3 0 0 0,2-1 0 0 0,-2 0 0 0 0,-1-2 0 0 0,1-1 0 0 0,0-1 0 0 0,-1-1 32 0 0,1-5-32 0 0,0-1 0 0 0,-2 0 0 0 0,-2 1 0 0 0,-2 2 0 0 0,-5 1 0 0 0,-4 0 96 0 0,-3-3-32 0 0,-2-1 32 0 0,-3-4 64 0 0,-3 0 0 0 0,-3-3-96 0 0,-3-4 96 0 0,3 1-64 0 0,0-1-64 0 0,-1-2 64 0 0,-1-2-64 0 0,-1-2 32 0 0,3-6-1152 0 0,5-7-576 0 0,5-6-96 0 0,4-5 1024 0 0,8 2 128 0 0,3-1 128 0 0,1 3 480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26670 16270 0 0 0,'0'-4'1311'0'0,"4"-7"705"0"0,2 4-1600 0 0,0 8 224 0 0,3 7-576 0 0,0 7-64 0 0,-2 5 0 0 0,3 0 0 0 0,0 0 0 0 0,2 2 32 0 0,3-4 0 0 0,0 0-32 0 0,1-3 0 0 0,3 0 32 0 0,2-2 0 0 0,-3-8 96 0 0,1-5-64 0 0,-4-6 160 0 0,1-3-160 0 0,-3-4-32 0 0,-3-4 64 0 0,-4-4-32 0 0,-7-2-32 0 0,-3-2 0 0 0,-6-1 0 0 0,-5-1 0 0 0,-5 1 32 0 0,-3 3-64 0 0,-2 7 32 0 0,-1 6 0 0 0,4 8 0 0 0,1 6-64 0 0,4 5 0 0 0,1 2-64 0 0,2 4-64 0 0,9 3-896 0 0,5 3-1376 0 0,7-2 736 0 0,2-5 1696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26935 16162 191 0 0,'0'-5'1408'0'0,"4"0"160"0"0,2 3-960 0 0,4 4-544 0 0,0 5 96 0 0,-1 5 32 0 0,2 2-160 0 0,-1 2 0 0 0,-2 3-32 0 0,-3 2 64 0 0,-1 3-32 0 0,2-3-32 0 0,0-1 32 0 0,0 0 0 0 0,2-2 32 0 0,1-1-32 0 0,-2-7 160 0 0,3-10 224 0 0,-1-9-320 0 0,-2-8-64 0 0,-1-5 0 0 0,-3-3 0 0 0,3-2-32 0 0,1-1 0 0 0,-2 1 0 0 0,-1-1 0 0 0,-1 1 0 0 0,-1 1 0 0 0,3 0-32 0 0,1 0 32 0 0,-1 0 32 0 0,-1 0-96 0 0,4 5 64 0 0,-1 9-32 0 0,-5 8 32 0 0,2 4-32 0 0,-5 3-128 0 0,-2 4-64 0 0,-5 1-64 0 0,-1 5 96 0 0,1 3 256 0 0,2 4-64 0 0,2 2 128 0 0,-3-1-448 0 0,-5-6-3040 0 0,1 0 2880 0 0,1-2 480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26882 16162 223 0 0,'4'0'768'0'0,"2"-4"-384"0"0,-1-6 1024 0 0,0-6-768 0 0,3 0-128 0 0,-1 7-352 0 0,4 5 0 0 0,0 8 160 0 0,2 7-32 0 0,-1 7-256 0 0,-2 4 0 0 0,-3 3-32 0 0,1-3 32 0 0,0-1-32 0 0,-2 1 32 0 0,-1 1-32 0 0,-3 0 32 0 0,0 2-32 0 0,3-4 0 0 0,1-2 32 0 0,3-3-32 0 0,1-9 832 0 0,-1-10-736 0 0,-3-9-32 0 0,-2-7-32 0 0,-2-4-96 0 0,-1-4 32 0 0,-1 0 32 0 0,4 4-160 0 0,6 5 224 0 0,6 7 0 0 0,-1 0-32 0 0,-2-2 0 0 0,1 1-32 0 0,-2-2 0 0 0,-3-3 0 0 0,-3-3-32 0 0,-7-2 64 0 0,-3-2-32 0 0,-6-2 0 0 0,-5 5 192 0 0,4 5-288 0 0,5 9 96 0 0,2 11 0 0 0,7 5 32 0 0,3 5 0 0 0,0 4 0 0 0,-1 4-32 0 0,3-2 32 0 0,1 0-32 0 0,-2 2 32 0 0,-2 0-32 0 0,-2 1 32 0 0,-1 2-32 0 0,4-4 32 0 0,0-1-32 0 0,-1 0 0 0 0,-1 2 0 0 0,3-4 0 0 0,1 0 32 0 0,-2 2-32 0 0,-1 1 0 0 0,-2 1 0 0 0,-1-6-1344 0 0,-6-12-3296 0 0,-1-5 4640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2381 7300 255 0 0,'5'0'3584'0'0,"5"0"2112"0"0,6 0-5024 0 0,4 0-544 0 0,3 0-128 0 0,3 0 288 0 0,0 0 160 0 0,1 0 320 0 0,0 0-416 0 0,0 0-64 0 0,-1 0-160 0 0,1 0-64 0 0,-1 0 0 0 0,0 0 32 0 0,0 0 0 0 0,-1 0-64 0 0,1 0 32 0 0,0 0 32 0 0,0 0 0 0 0,-1 0 96 0 0,1 0 288 0 0,0 0-64 0 0,0 0-288 0 0,0 0-96 0 0,-2 0 0 0 0,2 0 0 0 0,0 0 0 0 0,0-5 0 0 0,0-1 0 0 0,0 1 0 0 0,-1 0-64 0 0,1 2 64 0 0,0 1-32 0 0,0 1 32 0 0,0 1-32 0 0,-1-5 0 0 0,1 0 32 0 0,0 0-32 0 0,0 1 32 0 0,0 1 96 0 0,-1 1-64 0 0,1 1-192 0 0,-4-4 96 0 0,-2 0 32 0 0,0-1 32 0 0,1 2-64 0 0,2 1 64 0 0,-8 1 1664 0 0,-11 1-1408 0 0,-10 1-7104 0 0,-9 0 896 0 0,-1 0 5920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16986 7352 0 0 0,'5'-5'383'0'0,"5"0"2305"0"0,6-1-2208 0 0,4 2 128 0 0,3 0-160 0 0,-2-2-224 0 0,-1-1-32 0 0,1 1 32 0 0,2 2 160 0 0,1 1-128 0 0,-4-2-128 0 0,-1-2-64 0 0,1 1 0 0 0,2 2 64 0 0,-4-4-96 0 0,-1 1 0 0 0,3 1 0 0 0,1 1-32 0 0,1 2 0 0 0,-2 5-768 0 0,-10 3-2144 0 0,-6 5 1120 0 0,-3 1 1792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27331 16112 159 0 0,'5'0'384'0'0,"1"-5"928"0"0,-1-5-576 0 0,-5-1 128 0 0,-2 5 896 0 0,-2 9-1728 0 0,1 7 0 0 0,4 7-32 0 0,3 5 0 0 0,0 4 32 0 0,5 0-32 0 0,-1 2 0 0 0,4-5 0 0 0,0-2 0 0 0,2-4-32 0 0,-2-1 0 0 0,2-3 32 0 0,-1 1 0 0 0,1-3 0 0 0,3-2 0 0 0,2-3 32 0 0,3-3 32 0 0,2-2-64 0 0,2 0 32 0 0,-5-6 0 0 0,0-1 0 0 0,-5-5-32 0 0,0-4 32 0 0,-3-4 0 0 0,-3-4 0 0 0,-4-2 0 0 0,-3-1-32 0 0,-6 4 0 0 0,-3 1 0 0 0,0 0 0 0 0,-4-1 32 0 0,1-1 0 0 0,-4 3 32 0 0,1 1 224 0 0,3 8-96 0 0,2 10-192 0 0,8 6 0 0 0,2 6 0 0 0,2 5 32 0 0,-1 5-32 0 0,0 3 0 0 0,3 2 0 0 0,0 0 0 0 0,4 1 0 0 0,0 0 32 0 0,-2 0-32 0 0,-3-1-32 0 0,2 5 32 0 0,0 1 0 0 0,3-1 0 0 0,0 0 0 0 0,2 2 0 0 0,-2 1 0 0 0,3-2 0 0 0,-2 3 0 0 0,2 0 0 0 0,-1-2 0 0 0,1-2 0 0 0,-2-2 0 0 0,-3-1 0 0 0,2-1 32 0 0,-1-2 0 0 0,-3 1 32 0 0,-2-1 192 0 0,-2 1-64 0 0,-6-5 0 0 0,-2-1 0 0 0,-5 0 256 0 0,-6-3-96 0 0,1-1-192 0 0,-2-2 0 0 0,-2-4 96 0 0,2 1-160 0 0,-1-2 0 0 0,-1-1 64 0 0,-2-8-96 0 0,-2-3 0 0 0,3-6-96 0 0,1-1 0 0 0,3-3-224 0 0,5-4-800 0 0,8 0 512 0 0,5 0-128 0 0,2-2-800 0 0,4-2 544 0 0,2-3-1120 0 0,-2 0 1280 0 0,-1-2 160 0 0,1 0 96 0 0,1 5 512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27834 16082 95 0 0,'0'-4'832'0'0,"-5"-6"416"0"0,-1-6-736 0 0,1-4 128 0 0,0-4 320 0 0,7 3-384 0 0,1 9-480 0 0,2 11 352 0 0,3 10-288 0 0,1 8-64 0 0,-1 6-64 0 0,-2 2-32 0 0,2 3 64 0 0,0 0-64 0 0,-1 0 0 0 0,-2-1 32 0 0,2-4-32 0 0,0-3 0 0 0,0 1 0 0 0,-3 1 0 0 0,4-4 0 0 0,-1 0 0 0 0,4-4 192 0 0,-1-7 32 0 0,-1-11-160 0 0,1-8-32 0 0,0-7-32 0 0,-2-4 0 0 0,-3-3 0 0 0,3-1 0 0 0,-1-1 0 0 0,-1 0 0 0 0,-1 1 0 0 0,-2 0 0 0 0,-2 1 0 0 0,0 0 0 0 0,-1 0-64 0 0,4 4 0 0 0,2 11-224 0 0,-1 12 256 0 0,-1 9 32 0 0,-1 8 0 0 0,-6 1 0 0 0,-1 1 0 0 0,-2 2-32 0 0,2 2 32 0 0,-4-4 0 0 0,0 0 0 0 0,1 0 0 0 0,7-3 0 0 0,2 0 32 0 0,2 2-32 0 0,4-3-32 0 0,1 1 0 0 0,3-4 32 0 0,4-2 0 0 0,4-5 32 0 0,-2-6 0 0 0,1-4-64 0 0,-4-6 32 0 0,1-1 32 0 0,-2-3-32 0 0,-4-3 0 0 0,0-4 0 0 0,0-2 0 0 0,-3-2 32 0 0,-2 0-32 0 0,-3 7-96 0 0,0 12 96 0 0,-2 11 0 0 0,0 9 0 0 0,0 7 0 0 0,3-1 0 0 0,3 2 0 0 0,4-4 0 0 0,4-5 0 0 0,5-4 0 0 0,3-4 0 0 0,3-3 0 0 0,-4-6 0 0 0,0-2-32 0 0,0-5 32 0 0,1-5 0 0 0,-3-3 64 0 0,-5-4-64 0 0,-4-2 0 0 0,-5-1 0 0 0,-3-1 32 0 0,-6 0-32 0 0,-2 1 0 0 0,0-1 0 0 0,0 1 0 0 0,2 0-32 0 0,2 9-64 0 0,0 11 128 0 0,1 12 0 0 0,1 9-64 0 0,5 6 32 0 0,1 4 0 0 0,0 2 0 0 0,-2 1 0 0 0,4 0 0 0 0,0 0-32 0 0,3-5 64 0 0,4-2-32 0 0,4-5 0 0 0,3-5 32 0 0,3-4 0 0 0,-4-8-32 0 0,-1-3 32 0 0,-3-6-32 0 0,-5-6 0 0 0,-5-4-224 0 0,-3-3-992 0 0,-6-2-1408 0 0,-4-2 1312 0 0,0 5 1312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28680 15977 0 0 0,'0'4'2111'0'0,"4"2"-1343"0"0,7 0 672 0 0,0-6-992 0 0,4-3-320 0 0,-2-5 64 0 0,-2-5-64 0 0,-4-6-96 0 0,-2-3 0 0 0,-3-3-32 0 0,-1-1-32 0 0,-5 3 32 0 0,-7 2 32 0 0,-5 9 0 0 0,-5 10-32 0 0,1 11 0 0 0,5 7 32 0 0,4 6-32 0 0,4 4 0 0 0,4 1 0 0 0,1 1 0 0 0,7-5 0 0 0,1-1 0 0 0,5-1 0 0 0,5 1 0 0 0,3-3-32 0 0,0-1 32 0 0,0-3 32 0 0,1-4-32 0 0,2-5 32 0 0,2-2 0 0 0,0-3 64 0 0,2-5-64 0 0,0-2 0 0 0,-5-5-64 0 0,-5-4 0 0 0,-1-5 32 0 0,-3-3 0 0 0,-9 3 0 0 0,-4 0 0 0 0,-2-1 32 0 0,0 7-160 0 0,0 11 128 0 0,0 10 0 0 0,1 8 32 0 0,1 7-32 0 0,5-2 0 0 0,2 1 0 0 0,4 2 0 0 0,0 0-32 0 0,3-3 32 0 0,4-1-32 0 0,3-3 32 0 0,3-5 0 0 0,2-4 32 0 0,-4-8-32 0 0,0-3 32 0 0,0-6 32 0 0,-4-5-32 0 0,0-5 32 0 0,-2-3 0 0 0,-9-2 32 0 0,-6-2-32 0 0,-6 5-32 0 0,-7 1 32 0 0,-6 4-32 0 0,1 1-32 0 0,-2 3 0 0 0,-1 3 32 0 0,-2 5-32 0 0,-1 1 0 0 0,-1 3 0 0 0,0 1 0 0 0,3 5-64 0 0,2 6-96 0 0,4 5-64 0 0,9 1-96 0 0,6 1-96 0 0,2 2-96 0 0,3 2-1120 0 0,3 2 768 0 0,2 1-416 0 0,3-4 832 0 0,-1-5 448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29342 15950 159 0 0,'0'5'4320'0'0,"0"5"-4256"0"0,5 6-64 0 0,1 4 32 0 0,-1 3 0 0 0,4-1-32 0 0,0-2 0 0 0,-6-7 384 0 0,-3-11-256 0 0,-2-10-96 0 0,-1-8 0 0 0,1-6 0 0 0,0-3 0 0 0,-3-2-32 0 0,-2-1 32 0 0,1 0 32 0 0,1 0-32 0 0,2 1 32 0 0,6 1-64 0 0,2 0 32 0 0,4 4-32 0 0,6 11 0 0 0,0 11 32 0 0,2 6-32 0 0,-3 6 32 0 0,2 6-32 0 0,-2 3 32 0 0,0 4-32 0 0,-1 1 0 0 0,0-4 0 0 0,0-9 0 0 0,-4-12 32 0 0,-3-11-32 0 0,-3-7-32 0 0,-1-6 32 0 0,3 2-32 0 0,1-1 32 0 0,3 4 0 0 0,5 5 32 0 0,0 9-32 0 0,2 5 0 0 0,3 7 32 0 0,2 6-32 0 0,2 6 32 0 0,2 3 0 0 0,-4 2-32 0 0,0-3 32 0 0,-5 0-32 0 0,-4-1 64 0 0,-1-3-32 0 0,-1 0 224 0 0,-7-4-256 0 0,-5-8-1056 0 0,-5-5-1184 0 0,-2-8-448 0 0,0-1 2688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29950 15792 95 0 0,'0'-4'1152'0'0,"-5"-2"-448"0"0,0-4 288 0 0,-5 0 256 0 0,-1 5 832 0 0,3 9-2016 0 0,5 3-32 0 0,5 5-32 0 0,1 5 32 0 0,1 4-32 0 0,3-2 0 0 0,1 1 0 0 0,-1 0 0 0 0,3 3 32 0 0,4-4-32 0 0,4-5 32 0 0,3-4 0 0 0,-2-9-32 0 0,1-9 32 0 0,-4-7-64 0 0,0-1 32 0 0,-2-3 0 0 0,-5-2 0 0 0,-2-1 0 0 0,-4-3 32 0 0,-1 0-32 0 0,-2-1-32 0 0,-1 0 32 0 0,1-1 32 0 0,-5 5-32 0 0,-2 2 0 0 0,1 8 32 0 0,-3 7 0 0 0,0 8 32 0 0,6 8-64 0 0,3 7 32 0 0,2 4-32 0 0,5-1 0 0 0,1 0 0 0 0,-1 1 0 0 0,4-3 0 0 0,-2-1 0 0 0,4-3 0 0 0,-2 0 32 0 0,3-3-32 0 0,3-2 32 0 0,2-4 0 0 0,4-3-160 0 0,-4-6-384 0 0,-8-7-2400 0 0,-6-6-128 0 0,-5-1 3040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30477 15609 223 0 0,'-5'0'928'0'0,"-1"-4"896"0"0,-4-2-1568 0 0,0-4 832 0 0,-3 0-512 0 0,-4 1 640 0 0,2 7-672 0 0,2 8-512 0 0,4 7-32 0 0,4 7 32 0 0,2 3-32 0 0,2 3 0 0 0,6 0 0 0 0,1 2-32 0 0,5-5 32 0 0,4-6 32 0 0,5-11-32 0 0,-2-10 0 0 0,1-9 0 0 0,-3-7 0 0 0,-4-4-32 0 0,-5-3 0 0 0,-2 0 32 0 0,-8 3 32 0 0,-2 2 32 0 0,-5 5 32 0 0,-1 9-32 0 0,5 7-64 0 0,5 7 0 0 0,2 7 0 0 0,5 2 0 0 0,2 2 0 0 0,-1 3 0 0 0,3-2 32 0 0,0 0 0 0 0,-2 2-32 0 0,2-3 0 0 0,0 0 32 0 0,2 2-32 0 0,-1 2 0 0 0,2 1 0 0 0,-1 2 0 0 0,2 2 0 0 0,-2-1 32 0 0,2 1-32 0 0,-2 1 0 0 0,-2-1 32 0 0,0 0-32 0 0,0 0 0 0 0,-3 0 32 0 0,-2 0-64 0 0,-2 0 32 0 0,-6-5 32 0 0,-2-1 32 0 0,-5 0 192 0 0,-1 2 0 0 0,-2-4 64 0 0,0 0 96 0 0,-2-3 32 0 0,-2 0 64 0 0,-3-3 576 0 0,-3 2-512 0 0,-1-2 448 0 0,-1 1-576 0 0,-2-1 224 0 0,1-3-352 0 0,0-3-224 0 0,-1-7-128 0 0,6-7-1408 0 0,5-7-640 0 0,6-6-2976 0 0,4-3 3264 0 0,4-2-448 0 0,6-1 1568 0 0,2 4 672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30821 15420 223 0 0,'0'-5'2592'0'0,"0"-5"-1408"0"0,-4-1-800 0 0,-7-4 1440 0 0,-5 2-608 0 0,1 7-704 0 0,-3 4-448 0 0,2 7 0 0 0,5 7-32 0 0,-2 7-32 0 0,3 3 0 0 0,2 3 0 0 0,7-3 0 0 0,4-1 0 0 0,1 1 0 0 0,1 0 0 0 0,-2 2 0 0 0,4-4 0 0 0,0-1 0 0 0,4-3 0 0 0,0-1 0 0 0,2-2 0 0 0,4-4 0 0 0,3-7 0 0 0,2-5 0 0 0,-2-5 0 0 0,0-7-32 0 0,-4-4 32 0 0,-4-4-32 0 0,-5-2 32 0 0,-3-2 0 0 0,-2 0 0 0 0,-2 0 0 0 0,0 1 64 0 0,-6 3-64 0 0,4 7-192 0 0,2 10 192 0 0,0 11 0 0 0,1 8 32 0 0,0 7-32 0 0,5 0 0 0 0,0 1-32 0 0,4 1 32 0 0,5-3 0 0 0,4-5 0 0 0,-1-9 32 0 0,1-5 0 0 0,-3-7-64 0 0,-4-8 32 0 0,0-4 0 0 0,-2 5-64 0 0,-3 9 64 0 0,-2 9 0 0 0,3 5 0 0 0,-1 5 0 0 0,-2 5-32 0 0,4-2 32 0 0,0-7 0 0 0,2-6 0 0 0,0-8 0 0 0,2-3-32 0 0,-1-4-32 0 0,-2-6 0 0 0,-4-4-64 0 0,-2-2 128 0 0,-2-2 0 0 0,-1-2 0 0 0,-1 1-64 0 0,-1-1 64 0 0,-3 4 0 0 0,2 7-64 0 0,1 10 0 0 0,2 11 96 0 0,5 8-32 0 0,1 7 0 0 0,3 0 0 0 0,1 1 0 0 0,3-4 0 0 0,3-8 32 0 0,-1-11-32 0 0,-4-8 0 0 0,1-8-32 0 0,-2-5 32 0 0,-2-3-32 0 0,-8-2 0 0 0,-4 1 32 0 0,-1-1 32 0 0,-5 5-32 0 0,0 11-32 0 0,1 11 32 0 0,2 11 0 0 0,2 8 0 0 0,6 5 0 0 0,3 3 0 0 0,4 2 0 0 0,2 0 0 0 0,2-4 0 0 0,0-3 0 0 0,2-4 0 0 0,2-5 0 0 0,-1-9 0 0 0,1-10 64 0 0,-3-7-96 0 0,-3-7 0 0 0,-4-3 32 0 0,-3-2 0 0 0,-2-2-32 0 0,-2 1 32 0 0,-5-1 0 0 0,-1 10 0 0 0,0 12 0 0 0,5 11 32 0 0,3 9-32 0 0,1 7 0 0 0,1 4 0 0 0,3-2 0 0 0,0 0 0 0 0,5-5 0 0 0,3-5 0 0 0,4-5 32 0 0,-1-8-64 0 0,1-4 32 0 0,-3-6 0 0 0,-5-5 0 0 0,-3-5 0 0 0,-4-3 0 0 0,-2-3 0 0 0,-1 0 32 0 0,-2-1 0 0 0,-4 5 0 0 0,-2 9-32 0 0,1 13 32 0 0,1 10 0 0 0,6 3-32 0 0,3 4 0 0 0,0 4 0 0 0,4-3 64 0 0,1 2-32 0 0,4 0 128 0 0,3-3 64 0 0,-1 1-64 0 0,2-3 32 0 0,2-5 32 0 0,2-3 224 0 0,2-3-64 0 0,1-3-160 0 0,2-5-128 0 0,0-2 0 0 0,-9 0-4832 0 0,-6 5 3008 0 0,-11 3 384 0 0,-4 5 352 0 0,-3 2 992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924 18758 95 0 0,'0'4'800'0'0,"0"7"1216"0"0,0 4-1376 0 0,0 6-128 0 0,0 2-224 0 0,0 3-192 0 0,-4-4-32 0 0,-2-1 0 0 0,0 0-32 0 0,2 1 64 0 0,1 2-96 0 0,1 0 32 0 0,1 1 0 0 0,0 0-32 0 0,1 1 0 0 0,0 0 32 0 0,1 0 0 0 0,-6-8-32 0 0,0-13 608 0 0,-1-11-544 0 0,2-8-96 0 0,1-7 0 0 0,-4-4 32 0 0,1-3-32 0 0,0 0 32 0 0,1 0 0 0 0,2 1 0 0 0,1-1 0 0 0,1 2 0 0 0,1-1 0 0 0,0 1-32 0 0,5 0 32 0 0,1 1 0 0 0,0-1-32 0 0,3 5 32 0 0,0 1-32 0 0,3 4 0 0 0,0 9-32 0 0,1 6 64 0 0,4 3 0 0 0,-2 6 0 0 0,2 1 0 0 0,-3 4 0 0 0,1-1 0 0 0,-2 2 32 0 0,-3 4-32 0 0,1-2 0 0 0,-2 1 32 0 0,-1 1 0 0 0,-3 4-64 0 0,-3 1 32 0 0,4-3 0 0 0,0-1 0 0 0,0 1 0 0 0,-2 2 0 0 0,-1 1-32 0 0,-2 1 32 0 0,0 1 0 0 0,4-3 0 0 0,0-2 0 0 0,1 0 32 0 0,2-3-32 0 0,5-4 0 0 0,5-9 32 0 0,3-10-32 0 0,3-8 0 0 0,-3-5 32 0 0,-5-5 32 0 0,-5-3-32 0 0,-5 0 0 0 0,-7 4 32 0 0,-4 1-128 0 0,-1 9-64 0 0,1 11 96 0 0,5 11 0 0 0,3 7 32 0 0,1 6 0 0 0,4 4 0 0 0,1 1 32 0 0,-2 1-32 0 0,-1 0 0 0 0,2-5 0 0 0,0-2 0 0 0,-1 0 0 0 0,-2 1 0 0 0,-2 1 0 0 0,3 1 0 0 0,0 0 0 0 0,0 2 0 0 0,-2-1 0 0 0,-1 1 0 0 0,-1 0 0 0 0,3 0 0 0 0,1 0 0 0 0,-1 0 0 0 0,-1 0 0 0 0,-1 0 0 0 0,-1 0 0 0 0,-1-9 160 0 0,-1-12-192 0 0,0-10 96 0 0,-4-6-64 0 0,-3-4 0 0 0,2-5 0 0 0,0-2-32 0 0,2-3 0 0 0,1-1 32 0 0,1-1 0 0 0,0 0 32 0 0,1 1-32 0 0,0-1 0 0 0,-4 1 0 0 0,-1 0 0 0 0,-1 0 0 0 0,2 0 0 0 0,1 0 0 0 0,1 0 0 0 0,1 1 0 0 0,-4-1 0 0 0,-1 0 0 0 0,1 0 0 0 0,1 0 0 0 0,1 1-32 0 0,-4-1 32 0 0,1 0 0 0 0,0 0 0 0 0,6 5-96 0 0,3 1 64 0 0,5 4 0 0 0,6 5 32 0 0,0 8 0 0 0,3 6 0 0 0,2 1 0 0 0,2 0 32 0 0,3 5-32 0 0,1 4-32 0 0,-4 5 32 0 0,0 3 0 0 0,-5 3 0 0 0,-4 2 64 0 0,-5 0 0 0 0,-3 1 96 0 0,-7-1 128 0 0,-3 1-128 0 0,-5-1 0 0 0,-4 1 32 0 0,-5-6-32 0 0,-3-10-1280 0 0,2-11-1760 0 0,5-10 1216 0 0,5-8 1088 0 0,5-1 576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1508 18944 127 0 0,'0'5'2368'0'0,"0"5"-2016"0"0,0 6-224 0 0,5-1-96 0 0,0 3 0 0 0,1 2 64 0 0,-2 2-32 0 0,0 2 64 0 0,2-4-96 0 0,1 0 64 0 0,3 1 0 0 0,5-4-32 0 0,4-4 0 0 0,3-5-32 0 0,2-3 0 0 0,-3-7-32 0 0,0-8 128 0 0,-4-6 96 0 0,-1-1-32 0 0,-3-2 0 0 0,-3-1 256 0 0,-4-3 64 0 0,-3-1-64 0 0,-6 3-224 0 0,-3 1 160 0 0,-4 4-224 0 0,-5 0 64 0 0,-5 3-96 0 0,-3 4-128 0 0,-2 3-32 0 0,3 7-32 0 0,2 3-64 0 0,3 6-64 0 0,5 5-608 0 0,0 1 224 0 0,2 1-256 0 0,3 2-256 0 0,2 3-832 0 0,3 2 736 0 0,1-4 1184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1799 18944 287 0 0,'0'5'3136'0'0,"5"0"-3104"0"0,0 5-32 0 0,1 5 64 0 0,-2 4 0 0 0,0 3-32 0 0,-2 3-32 0 0,-1 1 32 0 0,3 0-32 0 0,2 1 0 0 0,4 0 0 0 0,5-1 0 0 0,3-4-32 0 0,0-2 0 0 0,1-4 32 0 0,1-4 0 0 0,-3-10 32 0 0,1-4 0 0 0,-3-7 32 0 0,0-1 0 0 0,-2-4 0 0 0,-4-4 32 0 0,-3-3 128 0 0,-2-2-96 0 0,-3-2 128 0 0,-1-1-96 0 0,-4-1 160 0 0,-3 1 32 0 0,-3 4-224 0 0,-1 1 96 0 0,-3 5-96 0 0,-3 5 64 0 0,1 8-256 0 0,8 10 64 0 0,5 7-32 0 0,8 2 0 0 0,2 2 32 0 0,1 3-32 0 0,3 2 32 0 0,4 2 32 0 0,4 0-32 0 0,-1 1-32 0 0,0-4 32 0 0,-2-2 0 0 0,0-3 0 0 0,-3-1 0 0 0,2 1-32 0 0,-3 2 32 0 0,1-1 0 0 0,-1-1 32 0 0,2 2-32 0 0,-2 2 0 0 0,-3 2 0 0 0,1 2 32 0 0,0 0-32 0 0,-3 0 0 0 0,-2 2 128 0 0,-6-1-64 0 0,-3 0 64 0 0,-2 0 288 0 0,-3-4-192 0 0,0-2 64 0 0,-3 0 288 0 0,-5-3-32 0 0,-2-5 32 0 0,1 1-448 0 0,-1-3-64 0 0,3-7 0 0 0,0-4-32 0 0,-2-2-224 0 0,3-4-96 0 0,-1-7-960 0 0,2-4-1024 0 0,3-4-544 0 0,0 2 1824 0 0,1 0 288 0 0,3-1 160 0 0,2 3 544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17648 7435 255 0 0,'0'4'5760'0'0,"0"5"-4352"0"0,0-2 9280 0 0,0-7-10976 0 0,9-4-1600 0 0,4-5-1728 0 0,-11 0-4032 0 0,-4 4 4416 0 0,-5 3 3232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2248 19071 31 0 0,'4'0'384'0'0,"2"4"64"0"0,4 2 512 0 0,4 0-96 0 0,5-2 128 0 0,-1-5-480 0 0,-3-7 256 0 0,-5-7-128 0 0,-4-5-320 0 0,-7-3-96 0 0,-4-3-96 0 0,-5 4-64 0 0,-1 0-32 0 0,-3 5-32 0 0,1 1 32 0 0,-2 2-32 0 0,2 0 0 0 0,-1 2 0 0 0,-3 3 0 0 0,1 8-128 0 0,4 8 96 0 0,4 7 32 0 0,3 6 0 0 0,2 4 0 0 0,3 2 0 0 0,0 1 0 0 0,0 1 0 0 0,6-1 0 0 0,0 0 0 0 0,0 0 0 0 0,3-1 0 0 0,1 0 0 0 0,2 0-32 0 0,4 0 0 0 0,3-5 0 0 0,3-5 64 0 0,2-6 0 0 0,2-5-32 0 0,0-7 32 0 0,1-8 0 0 0,-5-6 0 0 0,-6-6 0 0 0,-5-2-32 0 0,-1-3 0 0 0,-2 0 32 0 0,-2 0-32 0 0,-2 0 0 0 0,-2 0 0 0 0,-1 0-32 0 0,-1 10-32 0 0,4 7 64 0 0,6 5 0 0 0,5 4 0 0 0,1 6 0 0 0,1 3 0 0 0,3-1 32 0 0,2-1 0 0 0,-3-6 96 0 0,-9-3-96 0 0,-6-5-64 0 0,-8-2 32 0 0,-8 2 0 0 0,-1 5 0 0 0,-4 4-32 0 0,-3 2 0 0 0,2 5 32 0 0,4 5 0 0 0,5 5-32 0 0,3 3 0 0 0,3 4 32 0 0,2 1-32 0 0,5-4 32 0 0,3-1 0 0 0,4 0-32 0 0,4-3 32 0 0,0-1 0 0 0,2-3 0 0 0,3-8-32 0 0,1-5 32 0 0,-2-7 0 0 0,0-3 0 0 0,1-4 0 0 0,-3-5 0 0 0,0-2 0 0 0,-2-4 0 0 0,-5-1 0 0 0,1 3 0 0 0,-1 2 0 0 0,-3-2 0 0 0,-2 0-32 0 0,2-1 0 0 0,4 8-320 0 0,5 10 320 0 0,5 7 32 0 0,-3-2 64 0 0,-8-1 32 0 0,-5-4-96 0 0,-9-2 64 0 0,-7-4 0 0 0,-3 5-64 0 0,-2 3 0 0 0,-4 2-64 0 0,2 5 32 0 0,5 7 32 0 0,3 6-32 0 0,4 4 32 0 0,3 3 0 0 0,2 2 0 0 0,1 1-32 0 0,5-4 64 0 0,2-2-32 0 0,0 0 0 0 0,2 1-32 0 0,0 1 32 0 0,4-3-32 0 0,-2-1 32 0 0,3-4 0 0 0,2-4-32 0 0,4-4 32 0 0,3-3 0 0 0,1-3 32 0 0,-3-5 0 0 0,-1-7-32 0 0,-3-5 32 0 0,-1-1 0 0 0,-3-1-32 0 0,-3-3 32 0 0,-4-1-32 0 0,-3-2 32 0 0,-2-1-32 0 0,-1-1 0 0 0,0 0 32 0 0,-1 0-32 0 0,-4 0 0 0 0,-1 0 0 0 0,0 8-64 0 0,1 13 0 0 0,2 10 64 0 0,1 10 0 0 0,1 6 0 0 0,5 4 0 0 0,1 3 0 0 0,1 0 0 0 0,3 0 0 0 0,1-1-32 0 0,2-4 32 0 0,-1-2 0 0 0,3-4 0 0 0,3-6 32 0 0,3-4 0 0 0,2-4 0 0 0,-2-6-32 0 0,0-3 32 0 0,-4-5 64 0 0,0 0-64 0 0,-3-3-32 0 0,1-4-64 0 0,-2-2 32 0 0,-3-3 32 0 0,-7 3 32 0 0,-5 0-32 0 0,-1-1 32 0 0,0-1-32 0 0,-4 3 0 0 0,0 1 0 0 0,-4-2 0 0 0,1 8-160 0 0,6 9 160 0 0,4 11 0 0 0,3 8 32 0 0,4 5 0 0 0,3 4-64 0 0,-2 2 32 0 0,3-4 0 0 0,0-1-32 0 0,-2 0 64 0 0,2-4-32 0 0,0 0 0 0 0,2-4 0 0 0,-1 1 0 0 0,2-3 0 0 0,4-3 0 0 0,-2-8 32 0 0,1-3-32 0 0,3-7 32 0 0,-3-5 0 0 0,-3-5-32 0 0,-4-4 0 0 0,-4-2 64 0 0,-7 3-32 0 0,-3 1-32 0 0,-1-1 0 0 0,1 0 0 0 0,1-2 32 0 0,1 9-224 0 0,1 10 160 0 0,6 7 32 0 0,2 7 0 0 0,-1 6 32 0 0,4 6-32 0 0,1 2 0 0 0,-3 3 0 0 0,4-3 0 0 0,-2-2 0 0 0,-1 1 0 0 0,2 0 0 0 0,-1 2 0 0 0,-2 0 0 0 0,3-4 0 0 0,3-9 160 0 0,0-11-160 0 0,-2-10 32 0 0,-4-8-64 0 0,-2-5 32 0 0,2 2-64 0 0,0-1 32 0 0,-1 8 0 0 0,-2 3 32 0 0,3 2 32 0 0,5 3 0 0 0,4 3-64 0 0,4 1 64 0 0,-1-2 0 0 0,-4-6 0 0 0,-4-6 0 0 0,-5-3 0 0 0,-7 0 0 0 0,-4 0 32 0 0,0-2-32 0 0,-5 3-64 0 0,-4 5 0 0 0,-1 8-128 0 0,4 10 160 0 0,7 4 0 0 0,4 5 0 0 0,2 5 0 0 0,2 2 0 0 0,3-1 0 0 0,1 0 0 0 0,0 1 0 0 0,1 1 0 0 0,1 2 0 0 0,2-4 0 0 0,-1-1 0 0 0,3 2-32 0 0,3-4 32 0 0,2-5 0 0 0,-1-8 64 0 0,1-5-64 0 0,-4-7 64 0 0,-4-6-32 0 0,-3-6-32 0 0,-4-3 0 0 0,-2-2 0 0 0,-6-2 0 0 0,-2 0 32 0 0,-1 0-32 0 0,2 0-32 0 0,1 1 32 0 0,2-1-32 0 0,0 1 0 0 0,6 0 32 0 0,6 5-32 0 0,2 1 32 0 0,2 4 0 0 0,5 9 0 0 0,2 6-32 0 0,2 8 0 0 0,2 2 32 0 0,-3 4 0 0 0,-2 0 0 0 0,-3 2 32 0 0,-5 3-32 0 0,-5 3 0 0 0,-3 2 32 0 0,-3 2 0 0 0,-1 0-64 0 0,0 1 32 0 0,-1 1-32 0 0,0-1 32 0 0,0 0 0 0 0,1 1 0 0 0,-1-1 0 0 0,1 0 0 0 0,4-1 0 0 0,2 1 0 0 0,4-4-32 0 0,1-2 32 0 0,2-5-32 0 0,-1 1 32 0 0,2-3 0 0 0,4-4 0 0 0,2-4 0 0 0,2-1 0 0 0,2-8 32 0 0,-3-6-160 0 0,-5-6-512 0 0,-5-5-3008 0 0,-5 1 3648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5739 19683 127 0 0,'-5'0'3328'0'0,"4"0"-1600"0"0,6 0-1792 0 0,2-4 128 0 0,-1-6 32 0 0,-4-2-64 0 0,-4-2 0 0 0,-5 0 64 0 0,-7 3 160 0 0,-4 4-160 0 0,0 7-96 0 0,-1 7-32 0 0,3 8 0 0 0,4 6 0 0 0,4 3 32 0 0,3 2-32 0 0,3 1 0 0 0,6 0 32 0 0,2 0-32 0 0,5 0 32 0 0,0 0 0 0 0,3-5 0 0 0,3-2 32 0 0,4-4-32 0 0,-3 0 0 0 0,1-4 0 0 0,-3 2 0 0 0,0-3 0 0 0,1-2 0 0 0,3-3 32 0 0,-2-7 0 0 0,0-4 0 0 0,-3-4-32 0 0,1-6 32 0 0,-4-5 0 0 0,-2-3-32 0 0,1 3 32 0 0,-2-1-32 0 0,-2 0 0 0 0,-2-1 0 0 0,-2-2 64 0 0,-6 4-64 0 0,-3 9-128 0 0,0 12 96 0 0,2 9 0 0 0,4 3 32 0 0,4 4 0 0 0,0 3 0 0 0,0 3 0 0 0,3 2 0 0 0,1 1-32 0 0,3-4 0 0 0,0-1 32 0 0,3-5 0 0 0,2-4 32 0 0,4-5 0 0 0,3-3-32 0 0,-3-7 32 0 0,0-3 0 0 0,-4-5 0 0 0,-5-4-32 0 0,1-1 32 0 0,-2-1 0 0 0,-2-2-32 0 0,-4-3 32 0 0,-1-2 0 0 0,-2 0-32 0 0,-5 2 32 0 0,-2 2-32 0 0,0-1 0 0 0,-4 4 32 0 0,1 0-32 0 0,-4 3 32 0 0,2-1-64 0 0,2 7-96 0 0,2 9 128 0 0,3 9 0 0 0,6 7-32 0 0,3 5 0 0 0,1 3 32 0 0,3 2 0 0 0,1 0 0 0 0,-2 1 0 0 0,2-5 0 0 0,0-2 0 0 0,2 0-96 0 0,-1 1 96 0 0,3-4 0 0 0,-2 0 0 0 0,1-3 0 0 0,4-4 32 0 0,-2-9-480 0 0,-7-4-3968 0 0,-5-2 4416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6429 19678 63 0 0,'0'-4'416'0'0,"0"2"2816"0"0,4 2-3200 0 0,2 6-32 0 0,-1 5 64 0 0,0 6 0 0 0,-2 5 0 0 0,-1 2-32 0 0,-1 2 32 0 0,4 0 0 0 0,1 1-32 0 0,-1 0-32 0 0,-1 0 0 0 0,-1-1 0 0 0,4-4 32 0 0,-1-2-32 0 0,0 1 0 0 0,-1 0 0 0 0,-2-7 352 0 0,-2-11-224 0 0,0-10-32 0 0,-1-8-64 0 0,0-6 32 0 0,0-4 0 0 0,0-2-32 0 0,-5-1 0 0 0,-1 0 32 0 0,0 1-32 0 0,2 0 0 0 0,-4 0 0 0 0,0 1 0 0 0,2 0 0 0 0,-3 0-32 0 0,-1 0 32 0 0,3 0-32 0 0,2 1 0 0 0,-3 3 0 0 0,0 2 0 0 0,2 0 0 0 0,2-1 0 0 0,1-2 0 0 0,1-1-32 0 0,1 0 32 0 0,6 3 0 0 0,5 5-32 0 0,2 1 32 0 0,3 4 0 0 0,3 3 0 0 0,3 3 32 0 0,2 6-64 0 0,2 4 32 0 0,1 1 0 0 0,-4 3 0 0 0,-1 1 0 0 0,0-2 0 0 0,-4 3 0 0 0,0-2 32 0 0,-2 4-32 0 0,-1-2 0 0 0,-2 2 32 0 0,-3 4-32 0 0,2 2 0 0 0,-2 4 64 0 0,-2 1 96 0 0,-7-3-64 0 0,-3-1 0 0 0,-1 1 192 0 0,-4-4-160 0 0,-1 1 128 0 0,-4-4-32 0 0,1 1 0 0 0,-1-3-96 0 0,-5-3 192 0 0,-2-3-192 0 0,2-7-128 0 0,0-3-544 0 0,2-1 544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6905 19445 159 0 0,'0'-4'416'0'0,"0"-6"1568"0"0,-4-6-1344 0 0,-2-5 352 0 0,5 7-96 0 0,2 9-864 0 0,2 10-32 0 0,-1 8 0 0 0,0 7 0 0 0,0 5 0 0 0,3 1 0 0 0,2 2 32 0 0,-1 0-32 0 0,-2-1 0 0 0,-1 0-32 0 0,-1 0 32 0 0,-1-1 0 0 0,-1 0 0 0 0,0 0 0 0 0,0 0 0 0 0,0 0 0 0 0,0 0 0 0 0,-1-1 0 0 0,1 1 0 0 0,0 0 0 0 0,0 0 0 0 0,0-1 0 0 0,0 1 32 0 0,0-9 384 0 0,0-11-352 0 0,0-12-32 0 0,0-9-32 0 0,5-6 32 0 0,0-4-32 0 0,1-2 0 0 0,-2-1 0 0 0,0 0 0 0 0,2 4-32 0 0,1 3 0 0 0,3 0-32 0 0,5 3 64 0 0,4 6 0 0 0,3 4 32 0 0,2 3-32 0 0,2 3 0 0 0,-4-2 32 0 0,-6-6 32 0 0,-5-5-32 0 0,-9 0-32 0 0,-5-2 32 0 0,-2-2-32 0 0,0-3 0 0 0,1-1 0 0 0,-4-2-32 0 0,0-1 64 0 0,2 0 160 0 0,-4 4-128 0 0,1 2 32 0 0,2 8-192 0 0,6 7 96 0 0,3 7 32 0 0,2 10-32 0 0,0 5-32 0 0,3 5 0 0 0,1 4 32 0 0,-1 1-32 0 0,-1 0 32 0 0,-3 0 0 0 0,4 1 0 0 0,-1-2 0 0 0,0 5 0 0 0,-1 1 0 0 0,-3 0 0 0 0,0-2 0 0 0,3-1 0 0 0,1-1 0 0 0,0-1 0 0 0,-2-1 32 0 0,-1 0 0 0 0,3-5 96 0 0,1-10-96 0 0,-2-12-32 0 0,0-9 0 0 0,2-4 0 0 0,1-3 0 0 0,-2-4 0 0 0,3 2 32 0 0,0 0-32 0 0,-2-1 0 0 0,-1-2 0 0 0,1-1 32 0 0,1-2-32 0 0,-2 0 0 0 0,-1-1 0 0 0,-2 0 32 0 0,-2 0-32 0 0,0 0 0 0 0,-1 0 32 0 0,0 0-32 0 0,-5 0 0 0 0,-1 0 0 0 0,0 0 0 0 0,2 9-96 0 0,5 8 32 0 0,2 9 64 0 0,2 9-32 0 0,3 7 32 0 0,1 6 0 0 0,-1 4 0 0 0,-2 0 0 0 0,-2 2 0 0 0,2 0 0 0 0,1-1 0 0 0,-1 0 0 0 0,-2 0-32 0 0,-1-1 32 0 0,-1 0 0 0 0,3 0 0 0 0,1 0 0 0 0,-1-1 0 0 0,0 1-32 0 0,-3 0 96 0 0,5-9-64 0 0,-1-12 32 0 0,5-11-32 0 0,-1-8 0 0 0,-2-8 0 0 0,-1-3 0 0 0,1-2 0 0 0,0-1 32 0 0,-2 0-32 0 0,-1 0 0 0 0,2 1 0 0 0,1 0 0 0 0,-2 1 0 0 0,-1 0 0 0 0,-3 0 0 0 0,0 0 0 0 0,-1 1-32 0 0,-1 8-128 0 0,0 12 128 0 0,-1 10 0 0 0,-3 6 32 0 0,-2 4-32 0 0,0 5 32 0 0,1 2 0 0 0,-2-1 0 0 0,-1-1 0 0 0,1 1-32 0 0,2 1 32 0 0,-2-3 0 0 0,-1 0 0 0 0,6-4-32 0 0,8-4 0 0 0,6-4 0 0 0,7-3 32 0 0,4 2 0 0 0,2 0 0 0 0,-3 3 0 0 0,0 1 0 0 0,-5 2 0 0 0,0 0 0 0 0,-4 2 0 0 0,-3 2 32 0 0,1 4-32 0 0,-2 3 0 0 0,-2 1 0 0 0,2 1 32 0 0,-5 2 64 0 0,-3-1-32 0 0,-7-4 0 0 0,-5-6-2240 0 0,-2-10-1504 0 0,1-6 3680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8414 19705 223 0 0,'4'-4'1696'0'0,"6"-2"-1088"0"0,2-4-480 0 0,2-1 64 0 0,0-2 32 0 0,1 1 64 0 0,-2-2-96 0 0,2 1-96 0 0,2 3 64 0 0,-2-1-160 0 0,2 1 32 0 0,1 3-32 0 0,3-3 32 0 0,2 1-32 0 0,1 2 0 0 0,1-2 0 0 0,1 0 32 0 0,0 2-32 0 0,1 2 32 0 0,-1 2-32 0 0,0 1 0 0 0,0 2 0 0 0,0-1 32 0 0,0 2-32 0 0,0-1 32 0 0,-5 5-32 0 0,-1 1 0 0 0,0 0 0 0 0,2-1 0 0 0,0 2 0 0 0,2 1 0 0 0,1 3 0 0 0,0 0 0 0 0,1 2 32 0 0,0 3-32 0 0,0 0 0 0 0,0 0 0 0 0,0-1 0 0 0,0 0 0 0 0,0-2 0 0 0,0 1 0 0 0,0-2 0 0 0,0 2 32 0 0,-1-2-32 0 0,1 2-32 0 0,0-2 32 0 0,0-3 0 0 0,0-3 0 0 0,-1-2 0 0 0,1-2 32 0 0,0-2-32 0 0,0 0 0 0 0,0-1 0 0 0,-1 1 0 0 0,1-1 0 0 0,0 1 0 0 0,0 0 0 0 0,0-1 0 0 0,0 1 32 0 0,-1 0-32 0 0,1 0 0 0 0,0 0 0 0 0,0 0 0 0 0,0 0 0 0 0,-1 0 0 0 0,1 0 0 0 0,0 0 0 0 0,0 0 0 0 0,0 0 0 0 0,-1 0-32 0 0,1 0 32 0 0,0 0 0 0 0,0 0 0 0 0,0 0 32 0 0,0 0-64 0 0,-1 0 32 0 0,1 0-32 0 0,0 0 0 0 0,0 0 32 0 0,0 0 0 0 0,-1 0-32 0 0,1 0 64 0 0,0 0-32 0 0,0 0-32 0 0,0 0 32 0 0,-1 0 0 0 0,1 0 0 0 0,0 0 0 0 0,0 0-32 0 0,0 0 32 0 0,0 0 0 0 0,-1 0 0 0 0,1 0-32 0 0,0 0 64 0 0,0 0-32 0 0,0 0 0 0 0,-1 0 0 0 0,1 0 0 0 0,0 0 0 0 0,0 0 0 0 0,0-4 0 0 0,0-2 0 0 0,-1 1-32 0 0,1 0 32 0 0,0 2 0 0 0,0 5-32 0 0,0 3 32 0 0,-1 0 0 0 0,1 0 0 0 0,0-2 0 0 0,0-1 0 0 0,0 0 0 0 0,-1-2 32 0 0,1 0-32 0 0,0 0 0 0 0,0 0 0 0 0,0 0 32 0 0,0 0-32 0 0,-1 0 0 0 0,1-1 0 0 0,0 1 0 0 0,0 5 0 0 0,0 1 0 0 0,-1-1 0 0 0,1 0 0 0 0,0-2 0 0 0,0 3 0 0 0,0 1 0 0 0,-1-1 32 0 0,1-1-64 0 0,0-2 32 0 0,0-2 0 0 0,0 5 0 0 0,0 0 32 0 0,-1-1 0 0 0,1-1-32 0 0,0-1 32 0 0,0-1-32 0 0,0-1 0 0 0,-1-1 0 0 0,1 0 0 0 0,0 0-32 0 0,0-1 64 0 0,0 1-32 0 0,-1 0 0 0 0,1 0 0 0 0,0 0 32 0 0,0 0-64 0 0,0 0 32 0 0,0 0 0 0 0,-1 0 0 0 0,1 0 0 0 0,0 0 32 0 0,0 0-32 0 0,0 0 32 0 0,-1 0-32 0 0,1 0 0 0 0,0 0 0 0 0,0 0 0 0 0,-5-5 0 0 0,-1 0 0 0 0,0-1 0 0 0,2 2 0 0 0,0 0 0 0 0,2 2 0 0 0,1 1 0 0 0,-4-3 0 0 0,-1-2 0 0 0,0 0 0 0 0,2 2 0 0 0,1 1 32 0 0,1 1-32 0 0,1 1-32 0 0,0-3 32 0 0,1-2 0 0 0,0 1 32 0 0,0 0-32 0 0,0 2 0 0 0,0 2 0 0 0,0 0 0 0 0,0-4 0 0 0,0-1 0 0 0,0 1 0 0 0,0 0 0 0 0,-1 3 0 0 0,-3-5-32 0 0,-2 1 32 0 0,0 0 0 0 0,1 1 0 0 0,2 2 0 0 0,1 2 0 0 0,1-5 0 0 0,0 0 0 0 0,1 1 0 0 0,0 1 0 0 0,0-4 0 0 0,0 1 0 0 0,0 0 0 0 0,0 3-32 0 0,0 0 32 0 0,0 3 0 0 0,-1-5 0 0 0,1 0 0 0 0,0 1 0 0 0,0 1 0 0 0,0 1-32 0 0,-1 1 32 0 0,1 1 0 0 0,0 1 0 0 0,0 0-32 0 0,-5 5 64 0 0,-1 1-32 0 0,1 0 0 0 0,0-2 0 0 0,1 0 0 0 0,2-2-32 0 0,1-1 0 0 0,0-1 32 0 0,1 0 0 0 0,0 0 0 0 0,0 0-32 0 0,0 0 32 0 0,0-1 0 0 0,0 1 0 0 0,0 0-32 0 0,0 0 32 0 0,0 0 0 0 0,0 0 0 0 0,0 0 0 0 0,-1 0 0 0 0,1 0 0 0 0,0 0 0 0 0,0 0 32 0 0,0 0-32 0 0,-1 0 0 0 0,1 0 0 0 0,0 0 0 0 0,0 0 0 0 0,0 0 0 0 0,-1 0 0 0 0,1 0 32 0 0,0 0-32 0 0,0 0 32 0 0,0 0-32 0 0,0 0 32 0 0,4 0 0 0 0,1 0-32 0 0,1 0 0 0 0,-2 0 0 0 0,3 0 32 0 0,1 0-64 0 0,-1 0 32 0 0,-3 0 0 0 0,4 0 0 0 0,-1 0 0 0 0,-1 0 0 0 0,-1 0 32 0 0,2-4-32 0 0,0-2 0 0 0,-1 0 0 0 0,3 2 0 0 0,0 1 0 0 0,-2 1 0 0 0,-2 1 0 0 0,2-4 32 0 0,1-1-32 0 0,-2 1 0 0 0,-2 0 0 0 0,3 2 0 0 0,1 2 0 0 0,-2 0 0 0 0,-2-4 0 0 0,3-1 0 0 0,1 1 0 0 0,-2 1 0 0 0,-2 1 0 0 0,-1 1 0 0 0,-2 1 0 0 0,0 1 0 0 0,3 0 0 0 0,2 0 0 0 0,-1 0 0 0 0,-1 0 0 0 0,-1 1 0 0 0,-2-1 0 0 0,0 0 0 0 0,-1 0 0 0 0,0-5 0 0 0,-1 0 0 0 0,1-1 0 0 0,0 1 0 0 0,-1 2 0 0 0,1 1 0 0 0,0 1 0 0 0,-1 1 0 0 0,1 0-32 0 0,0 0 32 0 0,0 0 0 0 0,0 0 0 0 0,0 1 0 0 0,-1-1 0 0 0,1 0 0 0 0,0 0-32 0 0,0 0 32 0 0,0 0 0 0 0,-1 0 0 0 0,1 0 0 0 0,0 0-32 0 0,0 0 32 0 0,0 0 0 0 0,-1 0 0 0 0,1 0 0 0 0,0 0 0 0 0,0 0 0 0 0,0 0-32 0 0,0 0 32 0 0,-1 0 0 0 0,1 0 0 0 0,0 0 0 0 0,0 0 0 0 0,0 0-32 0 0,-1 0 32 0 0,1 4 0 0 0,0 2-32 0 0,0 0 32 0 0,0-2 0 0 0,-1-1 0 0 0,1-1 0 0 0,0-1 0 0 0,0 0 0 0 0,0-1 32 0 0,0 4-32 0 0,-1 2 0 0 0,1-1 0 0 0,0-1 0 0 0,0-1-32 0 0,0-1 32 0 0,-1-1 0 0 0,1 0 0 0 0,0-1 32 0 0,0-1-32 0 0,0 1 32 0 0,0 0-32 0 0,-1 0 32 0 0,1 0-32 0 0,0 0 0 0 0,0 0 0 0 0,0-1 0 0 0,-1 1 32 0 0,1 0-32 0 0,0 1 0 0 0,0-1 0 0 0,0 0 32 0 0,-1 0-32 0 0,1 0 0 0 0,0 0 32 0 0,0 0-32 0 0,0 0 0 0 0,0 0-32 0 0,-1 0 32 0 0,1 0 0 0 0,0 0 32 0 0,-5 4-32 0 0,-1 2 0 0 0,1-1 0 0 0,0 0 0 0 0,2-2 0 0 0,0 3 0 0 0,2 1 0 0 0,1-1 0 0 0,-1-1 0 0 0,1 2 32 0 0,0 1-32 0 0,0-2 0 0 0,0-1 32 0 0,0-2-32 0 0,0-1 0 0 0,0-2-32 0 0,0 0 0 0 0,0 0 32 0 0,0 0-32 0 0,-1 0 64 0 0,1-1-32 0 0,0 1 32 0 0,0 0-32 0 0,0 0 0 0 0,-1 0 32 0 0,1 0-32 0 0,-4-4 0 0 0,-2-2 0 0 0,0 0 0 0 0,1 2 32 0 0,2 1-32 0 0,-4-4 0 0 0,0 0 0 0 0,1 1 0 0 0,1 2 0 0 0,-2-4 32 0 0,-1 1-32 0 0,1-4 0 0 0,3 0 0 0 0,-4-2 0 0 0,0 1 0 0 0,2 3-64 0 0,1 2 96 0 0,2 3-32 0 0,1 2-32 0 0,1 1 32 0 0,1 1 0 0 0,0 1 0 0 0,0-1 0 0 0,0 1 0 0 0,0-1 0 0 0,0 1 0 0 0,0-1 0 0 0,0 0 0 0 0,0 4 0 0 0,-1 2 0 0 0,1 0 0 0 0,0-2 0 0 0,0-1 0 0 0,0-1 0 0 0,-1-1 0 0 0,1 0 0 0 0,0-1 0 0 0,0 0 0 0 0,0-1 0 0 0,0 1 0 0 0,-1 0 64 0 0,1 0-64 0 0,0 0 0 0 0,-5 4 32 0 0,-1 2-32 0 0,1-1 0 0 0,0 0 0 0 0,2-2-32 0 0,0-1 32 0 0,2-1 0 0 0,1 0 32 0 0,-1-1-32 0 0,1-1 32 0 0,0 1 32 0 0,0-4-32 0 0,0-2 64 0 0,0 0-64 0 0,0 1 32 0 0,0 2-64 0 0,0 1 0 0 0,0 1 0 0 0,0-4 0 0 0,-1-1 32 0 0,1 1-32 0 0,0 1 0 0 0,0 1 0 0 0,0 1 32 0 0,-1 1-32 0 0,1 1 32 0 0,0 0-32 0 0,0 0 32 0 0,-5 5-32 0 0,-1 1 0 0 0,1-1 0 0 0,0 0 32 0 0,2-2-32 0 0,0-1 0 0 0,-2 4 0 0 0,-2 0 0 0 0,2 0 0 0 0,0-2 32 0 0,2-1-32 0 0,1-1 0 0 0,1 3 0 0 0,0 1 0 0 0,1-1 0 0 0,0 0 32 0 0,0-2 0 0 0,1-2 0 0 0,-6-4-32 0 0,-1-3 32 0 0,1 1 64 0 0,0 0 96 0 0,-3-3 32 0 0,0 0-64 0 0,1 1 0 0 0,-2-2-128 0 0,0 0 0 0 0,-3-3-32 0 0,0 1 32 0 0,-1-3-32 0 0,1 2 0 0 0,-3-2 0 0 0,3 2 0 0 0,2 3 0 0 0,4 2 0 0 0,1 3 0 0 0,-1-2 0 0 0,-1 0 0 0 0,2 0 0 0 0,1 2 0 0 0,1 2 32 0 0,1 0-32 0 0,6-3 0 0 0,1-1 32 0 0,1 1-64 0 0,-2 1 32 0 0,0 1 0 0 0,2 1 0 0 0,1 1 0 0 0,-1 1 0 0 0,3 0 0 0 0,-1 0 0 0 0,0 0 0 0 0,-3 0 0 0 0,2 1 0 0 0,1-1-32 0 0,-2 0 32 0 0,-2 0 0 0 0,-1 0 0 0 0,3 0 0 0 0,0 0 0 0 0,0 0 0 0 0,-2 0 0 0 0,-2 0 0 0 0,0 0 32 0 0,-2 0-32 0 0,0 0 0 0 0,0 0 0 0 0,0 0 0 0 0,-5 4 0 0 0,-1 2-32 0 0,0 0 32 0 0,1-2 0 0 0,1-1 0 0 0,2-1 0 0 0,-3 4 0 0 0,-2 0 0 0 0,1 0-32 0 0,2-2 32 0 0,1 3 0 0 0,1 1-32 0 0,1-2 0 0 0,0-1 0 0 0,1 2 32 0 0,0 1 0 0 0,0-2 32 0 0,0-1 0 0 0,0-2-32 0 0,0-1 0 0 0,0 3 0 0 0,0 1-32 0 0,0-1 32 0 0,0-1-32 0 0,0 4 32 0 0,-1-1 0 0 0,1 0 0 0 0,0-3 0 0 0,4-1 0 0 0,2-1 0 0 0,-1 3-32 0 0,-1 1 32 0 0,4 0-32 0 0,-1-2 0 0 0,0-1 32 0 0,-2-1 0 0 0,2 3 0 0 0,0 1 0 0 0,0-1 0 0 0,-3 0 32 0 0,3-2 0 0 0,1-2-32 0 0,-2 0 32 0 0,-2 0-32 0 0,-1-2 0 0 0,3 1 32 0 0,0 0-32 0 0,0 0 32 0 0,-2 0-32 0 0,3-1 0 0 0,0 1 0 0 0,-1 0 0 0 0,3 0 32 0 0,0 0-32 0 0,-2 0 0 0 0,-2-4 32 0 0,-2-2-32 0 0,-1 1 0 0 0,-1 0 32 0 0,3 2-32 0 0,1-3 0 0 0,0-1 0 0 0,-1 1 32 0 0,-1 1-32 0 0,-2-2 32 0 0,0-1-32 0 0,-1 2 0 0 0,0 1 0 0 0,0-2 0 0 0,-1-1 0 0 0,1 2 0 0 0,-1 1 0 0 0,1-2 0 0 0,0-1 32 0 0,0 2-32 0 0,-1-3 0 0 0,1 0 0 0 0,0 2 0 0 0,0 2 0 0 0,0 1 0 0 0,0-2 0 0 0,-1 0 0 0 0,1 0 0 0 0,0 2 0 0 0,0 1 0 0 0,0 1 0 0 0,-1 2 0 0 0,1-5 0 0 0,0-1 0 0 0,0 1 0 0 0,0 1 0 0 0,-1 1 0 0 0,1 1 0 0 0,0 1 0 0 0,0 1 0 0 0,0 0 0 0 0,0 0 0 0 0,-1 0 0 0 0,1 5-32 0 0,0 1 32 0 0,0 0 0 0 0,0-2 0 0 0,-1-1 0 0 0,1-1 0 0 0,0-1 0 0 0,0 0 0 0 0,0-1 0 0 0,-1 0 0 0 0,1-1 0 0 0,0 1-32 0 0,0 0 32 0 0,0 0 0 0 0,0 0 0 0 0,-1 0 0 0 0,1 0 0 0 0,0 0 0 0 0,0 0-32 0 0,0 4 32 0 0,-1 2 0 0 0,1-1 32 0 0,4 0-32 0 0,2-2 0 0 0,4-1 0 0 0,0-1 0 0 0,-1 4-32 0 0,-3 1 32 0 0,-2-1 0 0 0,-2-1-32 0 0,-1-1 32 0 0,-1-1 0 0 0,0 3 0 0 0,-1 2 0 0 0,0-2-32 0 0,1-1 32 0 0,-1-1 0 0 0,1-1 0 0 0,0-1 0 0 0,4 4-32 0 0,1 0 32 0 0,1 1-32 0 0,-2-2 32 0 0,-1-1 0 0 0,-1-1 32 0 0,-1-1-32 0 0,-1-1 32 0 0,0 4 0 0 0,0 2 0 0 0,-1-1-32 0 0,1 0 32 0 0,-1-2-32 0 0,1-2 32 0 0,0 0-32 0 0,-1 0 32 0 0,1-1-32 0 0,0 0 0 0 0,0-1 96 0 0,0 1 96 0 0,0 0 64 0 0,-1 0-128 0 0,1 0 32 0 0,0 0-128 0 0,0 0 0 0 0,0 0 0 0 0,-1 0-32 0 0,1 0 32 0 0,0 0-32 0 0,0 0 32 0 0,0 0-32 0 0,-1 0 0 0 0,1 0 0 0 0,0-5 0 0 0,0 0 32 0 0,0-1 0 0 0,0-3-32 0 0,-1 0-32 0 0,1 1-320 0 0,-9 3-864 0 0,-7 6-1376 0 0,-10 3 640 0 0,-5 0 1952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26961 19044 159 0 0,'4'0'416'0'0,"2"-5"64"0"0,0-5 1504 0 0,-2 3-224 0 0,-1 7-1568 0 0,-1 8-160 0 0,-5 7-32 0 0,-2 6 32 0 0,-1 3 0 0 0,1 2 0 0 0,2 1-32 0 0,1 0 32 0 0,1 0-32 0 0,0 0 0 0 0,1 0 32 0 0,4-1-32 0 0,3 5 0 0 0,-2 1 0 0 0,0-1 32 0 0,-2-1-32 0 0,-1 3 0 0 0,0 1 0 0 0,-2-2 32 0 0,0-1-32 0 0,0-2 0 0 0,0-1 0 0 0,-1-2 0 0 0,1 0 0 0 0,0 0-32 0 0,0-1 0 0 0,0 1 64 0 0,0-1-32 0 0,0 1 0 0 0,0 0 0 0 0,0-1 0 0 0,0 1 0 0 0,-5 0 32 0 0,0 0-32 0 0,-1 0-32 0 0,2-9 640 0 0,0-12-448 0 0,2-11-160 0 0,1-8 0 0 0,1-8 0 0 0,4-3 0 0 0,2-2 32 0 0,0-1-32 0 0,-1 0 0 0 0,-2 0 32 0 0,-1 1-32 0 0,0 0 32 0 0,-2 1 0 0 0,4 4 0 0 0,2 2-32 0 0,-1 0 0 0 0,0-1 0 0 0,-2-1-32 0 0,-2-2 32 0 0,0-1-32 0 0,0 0 32 0 0,-1-1 0 0 0,0 0 0 0 0,-1 0 0 0 0,1 0 0 0 0,0 0 0 0 0,0 0 0 0 0,0 0 0 0 0,-5 0 0 0 0,-1 0 0 0 0,1 0 0 0 0,0 1 0 0 0,2-1 0 0 0,1 0 64 0 0,1 0-96 0 0,1 0-32 0 0,0 1 96 0 0,0-1-64 0 0,0 0 32 0 0,0 0 0 0 0,1 0 0 0 0,3 5 0 0 0,2 1 0 0 0,4 4-32 0 0,0 1-64 0 0,4 2 96 0 0,2 4 96 0 0,4 3-64 0 0,3 3 0 0 0,1 2-64 0 0,2 1 0 0 0,0 0 32 0 0,1 1 0 0 0,-1-1 0 0 0,1 1 0 0 0,-1-1 0 0 0,0 1 32 0 0,0-1-32 0 0,0 0 32 0 0,0 0-32 0 0,-1 0 0 0 0,1 0 0 0 0,0 0 0 0 0,0 0-32 0 0,0 0 32 0 0,-1 0 32 0 0,1 0-32 0 0,0 0 0 0 0,0 0 32 0 0,0 0-32 0 0,-1 4 0 0 0,1 2 0 0 0,0-1 0 0 0,0 0 0 0 0,0-2 0 0 0,0-1 0 0 0,-1-1 0 0 0,1 0 0 0 0,0-1 32 0 0,0-1 0 0 0,0 1-32 0 0,-1 0-32 0 0,1 0 32 0 0,0 0-32 0 0,0-5 64 0 0,0-1-32 0 0,-1 1-32 0 0,1 0 32 0 0,0 2 32 0 0,-4 5-32 0 0,-2 3 0 0 0,0 0-32 0 0,1 0 32 0 0,2-2 0 0 0,1-1 0 0 0,0 0 0 0 0,2-2 0 0 0,-1 0 0 0 0,1 0 0 0 0,1 0 0 0 0,-1 0-32 0 0,0 0 32 0 0,0 0 32 0 0,-1 0-96 0 0,1-1 64 0 0,0 1 0 0 0,0-4 0 0 0,0-2-32 0 0,0 1 64 0 0,-1 5-32 0 0,1 2 32 0 0,0 2-96 0 0,0-1 64 0 0,0-4-32 0 0,-1-3 32 0 0,1-1 0 0 0,0 2-32 0 0,0 0 0 0 0,0 1 32 0 0,0 1 0 0 0,-1 0-32 0 0,1 1 32 0 0,0 0 0 0 0,0 0 0 0 0,0 0 0 0 0,-5-4 32 0 0,-1-2-32 0 0,0 1 0 0 0,2 0 0 0 0,0 2 0 0 0,2 1 0 0 0,1 1 0 0 0,0 1 32 0 0,1 0-32 0 0,0 0 32 0 0,0 0-32 0 0,0 0 32 0 0,0 1-32 0 0,0-1 0 0 0,0 0 0 0 0,0 0 32 0 0,0 0-32 0 0,-1 0 0 0 0,1-5 32 0 0,0 0-32 0 0,0-1 32 0 0,0 2-32 0 0,-1 0 32 0 0,1 2-32 0 0,0 1 0 0 0,0 1 0 0 0,0 0 32 0 0,0 0-32 0 0,-1 0 64 0 0,1 1 0 0 0,0-1-32 0 0,0 0-64 0 0,0 0-32 0 0,-1 0 64 0 0,1 0 0 0 0,0 0 0 0 0,0-4 0 0 0,0-2 0 0 0,-1 0 0 0 0,1 2 0 0 0,0 1 0 0 0,0 1 32 0 0,0 1-32 0 0,0 0 0 0 0,-1 1 0 0 0,1 0 0 0 0,0 1 0 0 0,0-1 0 0 0,0 0 0 0 0,-1 0 0 0 0,1 0 0 0 0,0 0 0 0 0,0 0 0 0 0,0 0 0 0 0,-1 0 0 0 0,1 0 0 0 0,0 0 0 0 0,0 0 0 0 0,0 0-32 0 0,0 0 32 0 0,-1 0 32 0 0,1 0-32 0 0,0 0 0 0 0,0 0 0 0 0,0 0 0 0 0,-1 0 0 0 0,1 0 0 0 0,0 0 0 0 0,0 0 0 0 0,0 0 0 0 0,-1 0 0 0 0,1 0 0 0 0,0 0 0 0 0,-4-4 0 0 0,-2-2 0 0 0,0 0 0 0 0,1 2 0 0 0,2 1 0 0 0,1 1-32 0 0,0 1 32 0 0,2 0-32 0 0,-5 6 32 0 0,-1 1 0 0 0,1-1 32 0 0,0 0-32 0 0,2-1-32 0 0,1-2 0 0 0,1-1 32 0 0,0-1 0 0 0,1 0 64 0 0,0 0-96 0 0,0 0 32 0 0,0 0-32 0 0,0-1 32 0 0,0 1 0 0 0,0 0 0 0 0,0 0 0 0 0,0 0 0 0 0,0 0 0 0 0,-5 5 0 0 0,-1 0-32 0 0,0 1 32 0 0,2-2 0 0 0,0 0 32 0 0,2-2-32 0 0,1-1-32 0 0,0-1 32 0 0,1 0-32 0 0,-4 4 32 0 0,-2 2-32 0 0,0-1 32 0 0,2 0-32 0 0,1-2 64 0 0,-4 3-32 0 0,0 1 0 0 0,1-1 0 0 0,1-2-32 0 0,2-1 0 0 0,1-1 32 0 0,1-1 0 0 0,1-1 0 0 0,0 0 0 0 0,0 0 0 0 0,0-1 32 0 0,0 1-32 0 0,-4 4 0 0 0,-2 2 0 0 0,-9-1 128 0 0,-5 4-96 0 0,-5 5-32 0 0,-7 3 0 0 0,-1 5 0 0 0,-1 2 0 0 0,2 1 0 0 0,1 2 0 0 0,-2-1-32 0 0,0 1 32 0 0,0-1 0 0 0,3 1 0 0 0,1-1 0 0 0,1 0 0 0 0,-3 0 0 0 0,-1 0 32 0 0,1 0-64 0 0,1-1 32 0 0,5-3 0 0 0,3-2 0 0 0,1 0 0 0 0,-1 1 0 0 0,-5 2 0 0 0,-3 1-32 0 0,0 0 32 0 0,0 2 0 0 0,-3-5 0 0 0,-1-1 0 0 0,1 1 0 0 0,-2 0 0 0 0,4-2-32 0 0,3-1 0 0 0,2 1 96 0 0,1 2-64 0 0,1 2 0 0 0,-1 1-128 0 0,0-8 160 0 0,4-2-32 0 0,-3-4 0 0 0,-2 2-32 0 0,-1 2 96 0 0,0 4-32 0 0,-1 2-96 0 0,1 4 0 0 0,1-8 224 0 0,-1-11-192 0 0,5-6 32 0 0,2-7 0 0 0,0-7-1376 0 0,-2-5-3040 0 0,-1 0 4416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27067 19975 95 0 0,'0'-4'1120'0'0,"-5"-2"672"0"0,-1-4-896 0 0,5 0-896 0 0,7 5 0 0 0,7 5 0 0 0,5 1 32 0 0,4 1 32 0 0,3 0 32 0 0,2 0 0 0 0,0-1 0 0 0,0 0-32 0 0,0-1 32 0 0,-5 5-32 0 0,-1 1 0 0 0,0-1 64 0 0,0 0-64 0 0,2-2 64 0 0,0-1 32 0 0,2-1-96 0 0,1-1 0 0 0,-1 0-32 0 0,-3-4 0 0 0,-2-3-32 0 0,0 2 0 0 0,2 0 0 0 0,1 2 0 0 0,1 1 32 0 0,1 0-32 0 0,0 2 32 0 0,1 0-32 0 0,0 0 32 0 0,0 0-32 0 0,0 1 32 0 0,0-1 0 0 0,0 0 0 0 0,0 0-32 0 0,0 0 32 0 0,-1 0-32 0 0,-3 5 0 0 0,-2 0 0 0 0,0 1 0 0 0,1-1 0 0 0,2-2 0 0 0,1-1 0 0 0,0 3 0 0 0,2 1 0 0 0,0 0 32 0 0,0-2-32 0 0,0-1 0 0 0,0-1 0 0 0,0-1 0 0 0,0-1 32 0 0,0 0-32 0 0,-5 4-32 0 0,-1 2 32 0 0,0-1 0 0 0,2-1 0 0 0,0-1 0 0 0,2-1-32 0 0,1-1 32 0 0,0 4 0 0 0,1 1 0 0 0,0-1 0 0 0,0 0-32 0 0,0-2 32 0 0,0-2 0 0 0,0 0 0 0 0,0 0 32 0 0,0-1-32 0 0,0-1 0 0 0,0 1-32 0 0,-1 0 32 0 0,1 0 0 0 0,0 0 0 0 0,0-1 0 0 0,0 1 0 0 0,-1 0 0 0 0,-3-4 0 0 0,-2-2 32 0 0,0 1-32 0 0,1 0-32 0 0,2 2 32 0 0,1 5-32 0 0,1 3 32 0 0,0 0 0 0 0,1 0 0 0 0,0-2 0 0 0,0-1 0 0 0,0 0 0 0 0,0-2 32 0 0,0 0-32 0 0,0 0 0 0 0,0 0 32 0 0,-1 0-32 0 0,1 0 32 0 0,0 0 0 0 0,0 0-32 0 0,0-1 0 0 0,-1 1 0 0 0,1 0 0 0 0,0 0 32 0 0,0-4-32 0 0,0-2 0 0 0,0 1 0 0 0,-1 0 0 0 0,1 2 0 0 0,0 1 32 0 0,0 1 0 0 0,0 1-32 0 0,-1 0 32 0 0,-3-5-32 0 0,-2 0 0 0 0,0-1 0 0 0,1 2 32 0 0,2 1-32 0 0,1 1 0 0 0,1 1 0 0 0,0 1 0 0 0,1 0 0 0 0,0 0 0 0 0,0 0-32 0 0,0 0 32 0 0,0 1 32 0 0,0-1-32 0 0,0 0 32 0 0,0 0-32 0 0,-1 0 0 0 0,1-4 0 0 0,0-2 32 0 0,0 0-32 0 0,0 2 0 0 0,-1 0 0 0 0,1 2 32 0 0,0 1-32 0 0,0 1-32 0 0,0 0 64 0 0,0 0-32 0 0,-1 0 0 0 0,1 1 0 0 0,0-1 0 0 0,0 0 0 0 0,0 0 0 0 0,-1 0 0 0 0,1 0 0 0 0,0 0 0 0 0,0 0 0 0 0,0 0 0 0 0,-1 0 0 0 0,1 0 0 0 0,0 0 0 0 0,0 0 0 0 0,0 0 0 0 0,0 0 0 0 0,-1 0 0 0 0,1 0 32 0 0,0 0-32 0 0,0 0 0 0 0,0 0 0 0 0,-1 0 0 0 0,1 0 0 0 0,0 0 0 0 0,0 0 0 0 0,0 0 0 0 0,0 0 0 0 0,-1 0 0 0 0,1 0-32 0 0,0 0 32 0 0,0 0 0 0 0,0 0 0 0 0,-1 0 0 0 0,1 0 0 0 0,0 0 0 0 0,0 0 0 0 0,0 0 0 0 0,-1 0-32 0 0,1 0 32 0 0,0 0-32 0 0,0 0 32 0 0,0 0 0 0 0,0 0 0 0 0,-1 0 0 0 0,1 0 0 0 0,0 0 0 0 0,0 0 0 0 0,0 0-32 0 0,-1 0 32 0 0,1 0 0 0 0,0 0 0 0 0,0 0 0 0 0,0 0 0 0 0,-1 0 0 0 0,1 0-32 0 0,0 0 32 0 0,0 0-32 0 0,0 0 32 0 0,0 0 0 0 0,-1 0 0 0 0,1 0 0 0 0,0 0 0 0 0,0 0 0 0 0,0 0 0 0 0,-1 0 128 0 0,-3-4-128 0 0,-2-2-32 0 0,0 0-32 0 0,-3 6 64 0 0,0 3-32 0 0,-8 0 64 0 0,-5-4-32 0 0,2-2-32 0 0,-6 0-2144 0 0,-2-5 416 0 0,-5 0 1056 0 0,-2 0 704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7303 5013 16383 0 0,'0'-5'0'0'0,"4"0"0"0"0,5 0 0 0 0,2 5 0 0 0,2 2 0 0 0,4 2 0 0 0,2-1 0 0 0,3-5 0 0 0,1-1 0 0 0,2-1 0 0 0,-1 0 0 0 0,1 1 0 0 0,-1 1 0 0 0,-3-3 0 0 0,-2-1 0 0 0,0 1 0 0 0,1 1 0 0 0,1 1 0 0 0,1 1 0 0 0,-3-3 0 0 0,-1 0 0 0 0,1 0 0 0 0,1 1 0 0 0,1 1 0 0 0,2 1 0 0 0,0 2 0 0 0,1-1 0 0 0,-4-3 0 0 0,-1-1 0 0 0,0 0 0 0 0,1 1 0 0 0,1 1 0 0 0,2 2 0 0 0,0 0 0 0 0,0 0 0 0 0,1 1 0 0 0,1 1 0 0 0,-1-1 0 0 0,0 0 0 0 0,0 0 0 0 0,1 0 0 0 0,-1 0 0 0 0,0 0 0 0 0,0 0 0 0 0,-4 4 0 0 0,-2 2 0 0 0,1-1 0 0 0,1-1 0 0 0,1-1 0 0 0,1-1 0 0 0,2-1 0 0 0,-1-1 0 0 0,1 0 0 0 0,0 0 0 0 0,1 0 0 0 0,-1 0 0 0 0,0 0 0 0 0,-4 4 0 0 0,-1 1 0 0 0,0 0 0 0 0,1-1 0 0 0,1-1 0 0 0,1-1 0 0 0,1-1 0 0 0,1-1 0 0 0,0 0 0 0 0,0 0 0 0 0,0 0 0 0 0,1 0 0 0 0,-1 0 0 0 0,0 0 0 0 0,0-1 0 0 0,0 1 0 0 0,0 0 0 0 0,-4-4 0 0 0,-1-1 0 0 0,0 0 0 0 0,1 1 0 0 0,1 1 0 0 0,1 1 0 0 0,1 1 0 0 0,1 0 0 0 0,0 1 0 0 0,0 1 0 0 0,0-1 0 0 0,1 0 0 0 0,-1 0 0 0 0,0 0 0 0 0,0 0 0 0 0,0 0 0 0 0,0 5 0 0 0,0 0 0 0 0,0 0 0 0 0,0-1 0 0 0,0-1 0 0 0,0-1 0 0 0,1 3 0 0 0,-1 1 0 0 0,0-1 0 0 0,0-1 0 0 0,0-1 0 0 0,0-1 0 0 0,0-2 0 0 0,0 1 0 0 0,0-1 0 0 0,0-1 0 0 0,0 1 0 0 0,0 0 0 0 0,0 0 0 0 0,0 0 0 0 0,0-1 0 0 0,0 1 0 0 0,0 0 0 0 0,0 0 0 0 0,0 0 0 0 0,1 0 0 0 0,-1 0 0 0 0,0 0 0 0 0,0 0 0 0 0,0 0 0 0 0,0 0 0 0 0,0 0 0 0 0,0 5 0 0 0,0 0 0 0 0,0 0 0 0 0,0-1 0 0 0,0-1 0 0 0,0-1 0 0 0,0-1 0 0 0,0 0 0 0 0,0-1 0 0 0,0-1 0 0 0,0 1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0,0-5 0 0 0,0 0 0 0 0,0 0 0 0 0,0 1 0 0 0,0 1 0 0 0,0 1 0 0 0,0 1 0 0 0,0 0 0 0 0,0 1 0 0 0,1 1 0 0 0,-1-1 0 0 0,0 0 0 0 0,0 4 0 0 0,0 2 0 0 0,0-1 0 0 0,0-1 0 0 0,0-1 0 0 0,0-1 0 0 0,0-1 0 0 0,0 0 0 0 0,0-1 0 0 0,0-1 0 0 0,0 1 0 0 0,0 0 0 0 0,0 0 0 0 0,0 0 0 0 0,0 0 0 0 0,0 0 0 0 0,1 0 0 0 0,-1 0 0 0 0,0 0 0 0 0,0 0 0 0 0,0 0 0 0 0,0 0 0 0 0,0 0 0 0 0,0 0 0 0 0,0 0 0 0 0,0 0 0 0 0,0 0 0 0 0,0 0 0 0 0,0 0 0 0 0,0 0 0 0 0,0-5 0 0 0,0 0 0 0 0,0 0 0 0 0,0 1 0 0 0,0 1 0 0 0,1 1 0 0 0,-1 1 0 0 0,0 0 0 0 0,0 1 0 0 0,0 1 0 0 0,0-1 0 0 0,0 0 0 0 0,0 0 0 0 0,0 0 0 0 0,0 0 0 0 0,0 1 0 0 0,0-1 0 0 0,0 0 0 0 0,0 0 0 0 0,0 0 0 0 0,0 0 0 0 0,0 0 0 0 0,0-1 0 0 0,0 1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0,0-4 0 0 0,0-1 0 0 0,0 0 0 0 0,0 1 0 0 0,0 1 0 0 0,0 1 0 0 0,0 1 0 0 0,0 0 0 0 0,1 1 0 0 0,-1 1 0 0 0,0-1 0 0 0,0 0 0 0 0,0 4 0 0 0,0 2 0 0 0,0-1 0 0 0,0-1 0 0 0,0-1 0 0 0,0-1 0 0 0,0-1 0 0 0,0-5 0 0 0,0-1 0 0 0,0 0 0 0 0,0 0 0 0 0,0 2 0 0 0,0 1 0 0 0,0 1 0 0 0,1 0 0 0 0,-1 1 0 0 0,0 1 0 0 0,0-1 0 0 0,0 0 0 0 0,0 0 0 0 0,0 0 0 0 0,0 0 0 0 0,0 0 0 0 0,4 0 0 0 0,2 0 0 0 0,-1 0 0 0 0,3 0 0 0 0,1 0 0 0 0,2 0 0 0 0,-1 0 0 0 0,-1-4 0 0 0,1-1 0 0 0,-1 0 0 0 0,-1 1 0 0 0,-3 1 0 0 0,2 1 0 0 0,0 1 0 0 0,-1 0 0 0 0,-2 1 0 0 0,-2-4 0 0 0,0-1 0 0 0,-1 0 0 0 0,-1 1 0 0 0,-1 1 0 0 0,1 2 0 0 0,0 0 0 0 0,0 0 0 0 0,0 1 0 0 0,0 5 0 0 0,0 0 0 0 0,0 1 0 0 0,0-2 0 0 0,0-1 0 0 0,0-1 0 0 0,0-1 0 0 0,0-1 0 0 0,0 0 0 0 0,0 0 0 0 0,0 0 0 0 0,0 0 0 0 0,0 0 0 0 0,4-1 0 0 0,2 1 0 0 0,-1 0 0 0 0,3 0 0 0 0,1 0 0 0 0,-2 0 0 0 0,2 0 0 0 0,0 0 0 0 0,-2 0 0 0 0,-2 0 0 0 0,3 0 0 0 0,-1 0 0 0 0,-1 0 0 0 0,-2 0 0 0 0,-1 0 0 0 0,-2 0 0 0 0,0 0 0 0 0,-1 0 0 0 0,0 0 0 0 0,-1 0 0 0 0,1 0 0 0 0,0 0 0 0 0,0 0 0 0 0,0 0 0 0 0,0 4 0 0 0,0 2 0 0 0,0-1 0 0 0,0-1 0 0 0,0-1 0 0 0,0-1 0 0 0,0-1 0 0 0,4-1 0 0 0,2 0 0 0 0,-1 0 0 0 0,-1-4 0 0 0,-1-2 0 0 0,3 1 0 0 0,1 1 0 0 0,-2 1 0 0 0,0 1 0 0 0,-3 1 0 0 0,0 0 0 0 0,-1 1 0 0 0,-1 0 0 0 0,0 1 0 0 0,0-1 0 0 0,0 0 0 0 0,-1 0 0 0 0,1-4 0 0 0,0-1 0 0 0,0 0 0 0 0,0 1 0 0 0,0 1 0 0 0,0 1 0 0 0,0 1 0 0 0,0 0 0 0 0,1 1 0 0 0,-1 0 0 0 0,0 1 0 0 0,0-1 0 0 0,0 0 0 0 0,0 0 0 0 0,0 0 0 0 0,0 0 0 0 0,0 0 0 0 0,0 0 0 0 0,-4-4 0 0 0,-1-1 0 0 0,-1 0 0 0 0,2 0 0 0 0,1 2 0 0 0,2 2 0 0 0,0 0 0 0 0,0 0 0 0 0,1 1 0 0 0,1 0 0 0 0,-1 1 0 0 0,0-1 0 0 0,0 0 0 0 0,1 0 0 0 0,-1-4 0 0 0,0-1 0 0 0,4 0 0 0 0,2 0 0 0 0,-1 2 0 0 0,-1 2 0 0 0,-1 0 0 0 0,-1 0 0 0 0,-1 1 0 0 0,-1 0 0 0 0,0 1 0 0 0,0-1 0 0 0,0 0 0 0 0,0 0 0 0 0,0 0 0 0 0,0 0 0 0 0,0 0 0 0 0,0 0 0 0 0,0 0 0 0 0,0 0 0 0 0,-4 4 0 0 0,-2 2 0 0 0,1-1 0 0 0,1-1 0 0 0,1-1 0 0 0,-7-1 0 0 0,-6-1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8281 4947 16383 0 0,'5'0'0'0'0,"0"-4"0"0"0,0 3 0 0 0,-1 5 0 0 0,-1 7 0 0 0,-1 5 0 0 0,-1 4 0 0 0,0 2 0 0 0,-1 3 0 0 0,-1 0 0 0 0,1 0 0 0 0,0 0 0 0 0,0 0 0 0 0,0 0 0 0 0,0-1 0 0 0,-1 0 0 0 0,1 0 0 0 0,0 0 0 0 0,0 1 0 0 0,0-1 0 0 0,5 0 0 0 0,0 0 0 0 0,0 0 0 0 0,-1 0 0 0 0,-1 0 0 0 0,-1 0 0 0 0,-1 0 0 0 0,0 0 0 0 0,-1 0 0 0 0,4-4 0 0 0,1-2 0 0 0,0 1 0 0 0,-1 1 0 0 0,3-3 0 0 0,0 0 0 0 0,-1 1 0 0 0,-1 1 0 0 0,-3 2 0 0 0,-4-2 0 0 0,1-6 0 0 0,2 1 0 0 0,0 1 0 0 0,0 2 0 0 0,-1 2 0 0 0,1 3 0 0 0,-1 1 0 0 0,1 0 0 0 0,-1 2 0 0 0,0-1 0 0 0,0 1 0 0 0,0-1 0 0 0,0 1 0 0 0,0-1 0 0 0,0 0 0 0 0,4 0 0 0 0,1 0 0 0 0,0 0 0 0 0,0 0 0 0 0,-2 0 0 0 0,-2 0 0 0 0,0 0 0 0 0,0 0 0 0 0,3-4 0 0 0,1-1 0 0 0,0 0 0 0 0,-1 1 0 0 0,-1-7 0 0 0,-1-10 0 0 0,-2-10 0 0 0,-3-3 0 0 0,-3 0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9708 4974 16383 0 0,'0'4'0'0'0,"-4"2"0"0"0,-2 3 0 0 0,1 5 0 0 0,1 3 0 0 0,1 4 0 0 0,1 2 0 0 0,1 1 0 0 0,1 1 0 0 0,4 0 0 0 0,1 0 0 0 0,1-1 0 0 0,-2 1 0 0 0,-1-1 0 0 0,-1 0 0 0 0,-1 0 0 0 0,0 0 0 0 0,-1 1 0 0 0,0-1 0 0 0,-1 0 0 0 0,1 0 0 0 0,0 0 0 0 0,4 0 0 0 0,1 0 0 0 0,0 0 0 0 0,0 0 0 0 0,-2 0 0 0 0,-2 0 0 0 0,0 0 0 0 0,0 0 0 0 0,-1 0 0 0 0,0 0 0 0 0,-1 0 0 0 0,1 0 0 0 0,0 0 0 0 0,4-4 0 0 0,1-1 0 0 0,0 0 0 0 0,0 1 0 0 0,-2 1 0 0 0,-2 1 0 0 0,0 1 0 0 0,0 1 0 0 0,3-4 0 0 0,1-2 0 0 0,0 1 0 0 0,-1 2 0 0 0,-1 0 0 0 0,3-3 0 0 0,0 0 0 0 0,0 0 0 0 0,-2 2 0 0 0,-1 1 0 0 0,-2 2 0 0 0,4-4 0 0 0,1-1 0 0 0,-5-3 0 0 0,1-8 0 0 0,-3-2 0 0 0,-2-1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17461 7775 255 0 0,'0'-5'3232'0'0,"-4"0"-1024"0"0,-2 3-1920 0 0,0 8-288 0 0,-2 2 0 0 0,-1 5 0 0 0,1 4 32 0 0,2 3 0 0 0,3 4-32 0 0,5 1 0 0 0,3 1 0 0 0,1 0 0 0 0,-2 1 0 0 0,4 0 0 0 0,0-1 32 0 0,4 0-32 0 0,-1 0 0 0 0,2 0 32 0 0,4 0-32 0 0,3-5 0 0 0,2-5 32 0 0,2-6 0 0 0,2-4-32 0 0,0-4 32 0 0,0-2 0 0 0,1-5 64 0 0,-1-6 224 0 0,-4-6-128 0 0,-2 0-128 0 0,-4-1 0 0 0,-4-3-32 0 0,-1 3 0 0 0,-2 0 0 0 0,-2-1 0 0 0,-3-2 32 0 0,-1-2-64 0 0,-2-1 32 0 0,-1-1-32 0 0,0-1 32 0 0,-1 0-32 0 0,-4 4 0 0 0,-1 2 0 0 0,-4-1 32 0 0,-1 0 0 0 0,3-2-32 0 0,-3 3 32 0 0,1 2-32 0 0,-3 2 64 0 0,2 1-32 0 0,-3 2-32 0 0,2-1 32 0 0,-1 2 32 0 0,0-1-32 0 0,0 1-32 0 0,-4 3 0 0 0,-3 3-64 0 0,-2 3 0 0 0,-2 1 32 0 0,3 6 0 0 0,1 2 0 0 0,4 4 32 0 0,0 6-64 0 0,-2 3-320 0 0,3 4 0 0 0,3 1-192 0 0,4 2-1408 0 0,4 1 768 0 0,2 0 224 0 0,-3-5 192 0 0,3-1 224 0 0,3-5 576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11113 4948 16383 0 0,'0'4'0'0'0,"0"5"0"0"0,0 6 0 0 0,0 4 0 0 0,0 3 0 0 0,0 2 0 0 0,0 0 0 0 0,0 1 0 0 0,0 0 0 0 0,0 0 0 0 0,0 0 0 0 0,0 0 0 0 0,4-5 0 0 0,1-2 0 0 0,0 1 0 0 0,-1 1 0 0 0,-1 1 0 0 0,-1 1 0 0 0,-1 1 0 0 0,0 1 0 0 0,-1 0 0 0 0,-1 0 0 0 0,5 1 0 0 0,1-1 0 0 0,1 0 0 0 0,-2 0 0 0 0,-2 0 0 0 0,0 0 0 0 0,-1 1 0 0 0,0-1 0 0 0,-1 0 0 0 0,-1 0 0 0 0,1 0 0 0 0,0 0 0 0 0,0 0 0 0 0,0 0 0 0 0,0 0 0 0 0,0 0 0 0 0,0 0 0 0 0,0 0 0 0 0,0 0 0 0 0,0 0 0 0 0,0 0 0 0 0,0 0 0 0 0,0 0 0 0 0,4-4 0 0 0,1-1 0 0 0,0 0 0 0 0,0 1 0 0 0,-3 1 0 0 0,0 1 0 0 0,-1 1 0 0 0,0 1 0 0 0,-1 0 0 0 0,4-4 0 0 0,1-1 0 0 0,0 0 0 0 0,-1-7 0 0 0,-1-10 0 0 0,-6-9 0 0 0,-1 0 0 0 0,-1 2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8008 3916 16383 0 0,'4'0'0'0'0,"1"4"0"0"0,0 5 0 0 0,0 6 0 0 0,-2 4 0 0 0,-2 3 0 0 0,0 2 0 0 0,0 0 0 0 0,-1 1 0 0 0,-4 1 0 0 0,-2-2 0 0 0,0 1 0 0 0,2 0 0 0 0,1-1 0 0 0,1 0 0 0 0,1 0 0 0 0,-4 0 0 0 0,0 0 0 0 0,0 0 0 0 0,1 0 0 0 0,1 0 0 0 0,2 0 0 0 0,-4-4 0 0 0,-1-1 0 0 0,1 0 0 0 0,1 1 0 0 0,1 1 0 0 0,2-7 0 0 0,-4-6 0 0 0,-1-9 0 0 0,1-7 0 0 0,1-7 0 0 0,1-6 0 0 0,-3-2 0 0 0,0-2 0 0 0,1 0 0 0 0,1-1 0 0 0,5 0 0 0 0,3 1 0 0 0,0 0 0 0 0,0 1 0 0 0,-1 0 0 0 0,-1 0 0 0 0,4 4 0 0 0,0 1 0 0 0,-1 0 0 0 0,-1 0 0 0 0,-1-2 0 0 0,3 3 0 0 0,0 0 0 0 0,-1-1 0 0 0,4 4 0 0 0,-1-1 0 0 0,-1-1 0 0 0,2 2 0 0 0,-1-1 0 0 0,-1 7 0 0 0,2 5 0 0 0,4 3 0 0 0,3 6 0 0 0,4 6 0 0 0,2 5 0 0 0,-3 4 0 0 0,0 3 0 0 0,-4 1 0 0 0,0 2 0 0 0,-2-1 0 0 0,0 0 0 0 0,-2 0 0 0 0,-3-1 0 0 0,-2 5 0 0 0,-3 1 0 0 0,-2-1 0 0 0,4-1 0 0 0,0-1 0 0 0,0-1 0 0 0,-2-1 0 0 0,0-1 0 0 0,-2 0 0 0 0,0 0 0 0 0,-1 0 0 0 0,4 0 0 0 0,1 0 0 0 0,0 0 0 0 0,-1 0 0 0 0,-1 0 0 0 0,-1 0 0 0 0,-1 0 0 0 0,-1 0 0 0 0,-4-4 0 0 0,-6-6 0 0 0,0-4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7885 4416 16383 0 0,'4'0'0'0'0,"5"0"0"0"0,6 0 0 0 0,4 0 0 0 0,3 0 0 0 0,1 0 0 0 0,2 0 0 0 0,0 0 0 0 0,0 0 0 0 0,-4-4 0 0 0,-2-1 0 0 0,1-1 0 0 0,0 2 0 0 0,1 1 0 0 0,1 1 0 0 0,1 6 0 0 0,1 1 0 0 0,-4-4 0 0 0,-6-2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9386 4072 16383 0 0,'4'0'0'0'0,"1"5"0"0"0,0 4 0 0 0,-1 6 0 0 0,-1 4 0 0 0,-1 3 0 0 0,-1 1 0 0 0,0 2 0 0 0,-1 0 0 0 0,-1 0 0 0 0,1 0 0 0 0,-4 0 0 0 0,-2-1 0 0 0,1 1 0 0 0,1-1 0 0 0,-3 0 0 0 0,-1 0 0 0 0,2 0 0 0 0,-2-4 0 0 0,-1-2 0 0 0,2 1 0 0 0,2 1 0 0 0,-2-3 0 0 0,0 0 0 0 0,1-8 0 0 0,2-8 0 0 0,1-9 0 0 0,6-8 0 0 0,2-4 0 0 0,0-4 0 0 0,-1-1 0 0 0,-1-1 0 0 0,0 0 0 0 0,-2 1 0 0 0,-1 0 0 0 0,0 0 0 0 0,0 0 0 0 0,0 1 0 0 0,0 0 0 0 0,0 0 0 0 0,0 0 0 0 0,0 0 0 0 0,-1 0 0 0 0,6 4 0 0 0,0 2 0 0 0,0-1 0 0 0,-1-1 0 0 0,3 3 0 0 0,5 4 0 0 0,3 5 0 0 0,1 7 0 0 0,0 5 0 0 0,-2 4 0 0 0,1 2 0 0 0,-2 3 0 0 0,-4 4 0 0 0,1 2 0 0 0,-1 3 0 0 0,2 1 0 0 0,-1 1 0 0 0,2-3 0 0 0,-1-2 0 0 0,-3 1 0 0 0,2-4 0 0 0,-1 0 0 0 0,-2 1 0 0 0,2 2 0 0 0,0 2 0 0 0,1 1 0 0 0,0 1 0 0 0,-2 1 0 0 0,2-4 0 0 0,-1-1 0 0 0,-2 0 0 0 0,-2 2 0 0 0,-2 0 0 0 0,-1 1 0 0 0,-2 1 0 0 0,0 1 0 0 0,0 0 0 0 0,-1 0 0 0 0,1 1 0 0 0,-5-5 0 0 0,0-10 0 0 0,-1-6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9287 4440 16383 0 0,'4'0'0'0'0,"5"0"0"0"0,2-4 0 0 0,3-1 0 0 0,2-1 0 0 0,4 2 0 0 0,2 1 0 0 0,1 1 0 0 0,1 1 0 0 0,0 1 0 0 0,1-4 0 0 0,0-1 0 0 0,-1 0 0 0 0,1 1 0 0 0,-1 1 0 0 0,0 1 0 0 0,0 1 0 0 0,0 1 0 0 0,-4 0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7936 4419 16383 0 0,'0'4'0'0'0,"4"1"0"0"0,2 4 0 0 0,-1 5 0 0 0,-1 4 0 0 0,3-2 0 0 0,0 2 0 0 0,0 1 0 0 0,-3 1 0 0 0,-5 2 0 0 0,-3 1 0 0 0,0 1 0 0 0,-4 0 0 0 0,-1 0 0 0 0,-2-3 0 0 0,0-2 0 0 0,2-4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10927 3927 16383 0 0,'0'5'0'0'0,"4"0"0"0"0,2 4 0 0 0,-1 5 0 0 0,3 4 0 0 0,1 2 0 0 0,-2 3 0 0 0,-2 1 0 0 0,-2 1 0 0 0,-1 0 0 0 0,-1 0 0 0 0,-1 0 0 0 0,0-1 0 0 0,-1 0 0 0 0,1 1 0 0 0,0-1 0 0 0,-1 0 0 0 0,1 0 0 0 0,0 0 0 0 0,0 0 0 0 0,0 0 0 0 0,-4-4 0 0 0,-1-2 0 0 0,-1 1 0 0 0,-2-3 0 0 0,0-8 0 0 0,1-11 0 0 0,2-7 0 0 0,1-7 0 0 0,2-5 0 0 0,2-2 0 0 0,4 3 0 0 0,1 0 0 0 0,1 1 0 0 0,-2-2 0 0 0,-5 0 0 0 0,-2-1 0 0 0,-1 0 0 0 0,0-1 0 0 0,1 0 0 0 0,1 0 0 0 0,5 4 0 0 0,2 1 0 0 0,0 0 0 0 0,-1-1 0 0 0,-1-1 0 0 0,-1-1 0 0 0,0-1 0 0 0,-2-1 0 0 0,0 0 0 0 0,0 0 0 0 0,0 0 0 0 0,0-1 0 0 0,-1 1 0 0 0,-3 4 0 0 0,-1 1 0 0 0,4 5 0 0 0,6 3 0 0 0,7 5 0 0 0,5 2 0 0 0,4 3 0 0 0,2 1 0 0 0,2 1 0 0 0,0 0 0 0 0,0 0 0 0 0,0-1 0 0 0,0 1 0 0 0,0-1 0 0 0,-1 4 0 0 0,0 2 0 0 0,0-1 0 0 0,1-1 0 0 0,-1-1 0 0 0,-5 3 0 0 0,0 0 0 0 0,0 0 0 0 0,-8 2 0 0 0,-8 0 0 0 0,-7-1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12409 5105 16383 0 0,'0'-4'0'0'0,"4"-2"0"0"0,1 5 0 0 0,1-2 0 0 0,-2 4 0 0 0,-1-2 0 0 0,-6-2 0 0 0,-1 5 0 0 0,-1 5 0 0 0,1 6 0 0 0,1 5 0 0 0,1 4 0 0 0,1 1 0 0 0,0 2 0 0 0,1 0 0 0 0,0 0 0 0 0,0 0 0 0 0,0 0 0 0 0,1-1 0 0 0,-1 1 0 0 0,0-1 0 0 0,0 0 0 0 0,0 0 0 0 0,0 0 0 0 0,0 0 0 0 0,0 0 0 0 0,0 0 0 0 0,0 0 0 0 0,0 0 0 0 0,4-4 0 0 0,1-1 0 0 0,1 0 0 0 0,-2 1 0 0 0,-1 1 0 0 0,-1 1 0 0 0,3 1 0 0 0,-4 1 0 0 0,-1 0 0 0 0,-1 0 0 0 0,4-4 0 0 0,1-1 0 0 0,0 0 0 0 0,-1 1 0 0 0,4-3 0 0 0,0 0 0 0 0,-1 1 0 0 0,-5-3 0 0 0,-4 1 0 0 0,4-3 0 0 0,1 0 0 0 0,0-5 0 0 0,0-1 0 0 0,-4-1 0 0 0,-2 3 0 0 0,-1 3 0 0 0,1 4 0 0 0,2-5 0 0 0,-4-8 0 0 0,-5-9 0 0 0,0-3 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12356 3877 16383 0 0,'4'0'0'0'0,"2"4"0"0"0,-1 6 0 0 0,-1 4 0 0 0,3 5 0 0 0,0 3 0 0 0,-1 2 0 0 0,-1 0 0 0 0,-2 2 0 0 0,-1-1 0 0 0,3 0 0 0 0,0-1 0 0 0,0 1 0 0 0,-1-1 0 0 0,-1 0 0 0 0,-2 0 0 0 0,0 0 0 0 0,3 0 0 0 0,2 0 0 0 0,-1 0 0 0 0,-1 0 0 0 0,-2 0 0 0 0,0 0 0 0 0,-1 0 0 0 0,-1 1 0 0 0,-4-5 0 0 0,-1-10 0 0 0,-1-10 0 0 0,2-10 0 0 0,1-7 0 0 0,1-4 0 0 0,1-3 0 0 0,0-2 0 0 0,1 0 0 0 0,-4 0 0 0 0,-1 0 0 0 0,0 1 0 0 0,1 0 0 0 0,1 1 0 0 0,1 0 0 0 0,2 0 0 0 0,-1 0 0 0 0,1 0 0 0 0,0 0 0 0 0,1 0 0 0 0,-5 0 0 0 0,-2 0 0 0 0,1 0 0 0 0,1 0 0 0 0,1 0 0 0 0,1 0 0 0 0,1 0 0 0 0,1 0 0 0 0,0-1 0 0 0,4 5 0 0 0,2 2 0 0 0,3 3 0 0 0,5 5 0 0 0,4 3 0 0 0,3 4 0 0 0,2 2 0 0 0,1 1 0 0 0,1 5 0 0 0,0 1 0 0 0,0 4 0 0 0,-1 0 0 0 0,-3 3 0 0 0,-2-1 0 0 0,0 1 0 0 0,0-1 0 0 0,-2 1 0 0 0,0-1 0 0 0,1 1 0 0 0,-3 2 0 0 0,-7 0 0 0 0,-6-4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12433 6005 16383 0 0,'4'-4'0'0'0,"1"3"0"0"0,1 5 0 0 0,-2 7 0 0 0,-1 5 0 0 0,-1 4 0 0 0,-5 3 0 0 0,-2 1 0 0 0,-1 1 0 0 0,2 0 0 0 0,-3-4 0 0 0,-5-5 0 0 0,0-6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18018 8042 383 0 0,'0'-5'2240'0'0,"6"-1"4352"0"0,0-3 2176 0 0,2 3-26751 0 0,-3 4 17983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13626 4974 16383 0 0,'0'4'0'0'0,"0"6"0"0"0,4 0 0 0 0,2 4 0 0 0,-5-2 0 0 0,2 3 0 0 0,0 1 0 0 0,0 3 0 0 0,-1 2 0 0 0,-1 2 0 0 0,0 1 0 0 0,0 0 0 0 0,-1 0 0 0 0,0 1 0 0 0,4-5 0 0 0,1-1 0 0 0,0 0 0 0 0,-1 1 0 0 0,-1 2 0 0 0,-1 0 0 0 0,-1 1 0 0 0,-1 1 0 0 0,0 0 0 0 0,0 0 0 0 0,0 0 0 0 0,0 0 0 0 0,-1 1 0 0 0,1-1 0 0 0,0 0 0 0 0,0 0 0 0 0,4-4 0 0 0,2-1 0 0 0,-1-1 0 0 0,-1 2 0 0 0,-1 1 0 0 0,-5-3 0 0 0,-3 0 0 0 0,1 1 0 0 0,-1 0 0 0 0,6-1 0 0 0,3-1 0 0 0,0 1 0 0 0,-1 1 0 0 0,0 3 0 0 0,-1 0 0 0 0,-1 1 0 0 0,0 1 0 0 0,-1 0 0 0 0,0-7 0 0 0,0-8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13441 4072 16383 0 0,'0'-4'0'0'0,"4"-1"0"0"0,1-5 0 0 0,1 5 0 0 0,-2 6 0 0 0,-1 8 0 0 0,-1 6 0 0 0,-1 4 0 0 0,-1 4 0 0 0,0 2 0 0 0,0 0 0 0 0,0 0 0 0 0,-1 1 0 0 0,1-1 0 0 0,0 0 0 0 0,4-1 0 0 0,1 0 0 0 0,1 0 0 0 0,-2 0 0 0 0,3 0 0 0 0,0 0 0 0 0,3-4 0 0 0,0-1 0 0 0,3-4 0 0 0,-2-1 0 0 0,2-2 0 0 0,3-4 0 0 0,2-2 0 0 0,3-7 0 0 0,2-4 0 0 0,-4-4 0 0 0,0-5 0 0 0,-4-4 0 0 0,-4-4 0 0 0,0 3 0 0 0,-2 0 0 0 0,-2-1 0 0 0,-3-1 0 0 0,-2-1 0 0 0,4 4 0 0 0,-1 0 0 0 0,0-1 0 0 0,-1-1 0 0 0,-2-1 0 0 0,0-2 0 0 0,-2 0 0 0 0,1 7 0 0 0,-1 11 0 0 0,3 6 0 0 0,3 7 0 0 0,-1 7 0 0 0,-1 4 0 0 0,-2 3 0 0 0,0 2 0 0 0,-1 1 0 0 0,4 1 0 0 0,0-1 0 0 0,0 0 0 0 0,-1 0 0 0 0,3-5 0 0 0,0-1 0 0 0,-1 0 0 0 0,-1 1 0 0 0,-2 1 0 0 0,2 1 0 0 0,6-3 0 0 0,3-5 0 0 0,5-5 0 0 0,3-3 0 0 0,1-4 0 0 0,2-1 0 0 0,-5 2 0 0 0,0 2 0 0 0,-5 3 0 0 0,-4 5 0 0 0,0 0 0 0 0,-2 2 0 0 0,-2 2 0 0 0,-7-1 0 0 0,-3 0 0 0 0,-2 2 0 0 0,-3-2 0 0 0,0 0 0 0 0,-4 1 0 0 0,-3-1 0 0 0,-4-1 0 0 0,-2-2 0 0 0,-2-3 0 0 0,0 1 0 0 0,-2-2 0 0 0,0-3 0 0 0,1-1 0 0 0,3 1 0 0 0,6-3 0 0 0,1-3 0 0 0,4-1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13679 5927 16383 0 0,'4'0'0'0'0,"1"4"0"0"0,1 5 0 0 0,-2 6 0 0 0,-1 4 0 0 0,-1 3 0 0 0,-1 1 0 0 0,3 2 0 0 0,2 0 0 0 0,-1 0 0 0 0,-1 0 0 0 0,-6-4 0 0 0,-2-2 0 0 0,-4-4 0 0 0,-1-9 0 0 0,1-5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7329 6415 16383 0 0,'4'0'0'0'0,"1"-4"0"0"0,5-2 0 0 0,3 1 0 0 0,5 1 0 0 0,3 1 0 0 0,2 1 0 0 0,1 1 0 0 0,1 1 0 0 0,-5 4 0 0 0,0 1 0 0 0,-1 1 0 0 0,2-2 0 0 0,0-1 0 0 0,-3 3 0 0 0,0 1 0 0 0,0-1 0 0 0,2-2 0 0 0,2-1 0 0 0,0-2 0 0 0,1 0 0 0 0,1-1 0 0 0,0 0 0 0 0,0 0 0 0 0,1 0 0 0 0,-1-1 0 0 0,0 1 0 0 0,1 0 0 0 0,-1 0 0 0 0,0 0 0 0 0,0 0 0 0 0,0 0 0 0 0,0 0 0 0 0,0 0 0 0 0,0 0 0 0 0,0 0 0 0 0,-4-4 0 0 0,-1-2 0 0 0,-1 1 0 0 0,2 1 0 0 0,1 1 0 0 0,2 1 0 0 0,0 1 0 0 0,0 1 0 0 0,1 0 0 0 0,1 0 0 0 0,-1 0 0 0 0,0 0 0 0 0,0 1 0 0 0,1-1 0 0 0,-1-4 0 0 0,0-2 0 0 0,0 1 0 0 0,0 1 0 0 0,0 1 0 0 0,0 1 0 0 0,0 1 0 0 0,0 1 0 0 0,0 0 0 0 0,0 0 0 0 0,0 0 0 0 0,0 0 0 0 0,0 1 0 0 0,0-1 0 0 0,1 0 0 0 0,-1 0 0 0 0,0 0 0 0 0,0 0 0 0 0,0 0 0 0 0,0 0 0 0 0,-4-4 0 0 0,-2-2 0 0 0,1 1 0 0 0,-3 5 0 0 0,0 2 0 0 0,1 2 0 0 0,2-1 0 0 0,1 0 0 0 0,2-2 0 0 0,2-4 0 0 0,0-1 0 0 0,0-1 0 0 0,0 1 0 0 0,1 0 0 0 0,-1 2 0 0 0,0 1 0 0 0,1 1 0 0 0,-1 0 0 0 0,0 0 0 0 0,0 0 0 0 0,0 0 0 0 0,0 0 0 0 0,0 1 0 0 0,0-1 0 0 0,0 0 0 0 0,0 0 0 0 0,0 0 0 0 0,0 0 0 0 0,0 0 0 0 0,0 0 0 0 0,0 0 0 0 0,0 0 0 0 0,0 0 0 0 0,0 0 0 0 0,1 0 0 0 0,-1 0 0 0 0,0 0 0 0 0,0 0 0 0 0,0 0 0 0 0,0 0 0 0 0,-4-4 0 0 0,-2-2 0 0 0,1 1 0 0 0,1 1 0 0 0,1 1 0 0 0,1 1 0 0 0,1 1 0 0 0,1 1 0 0 0,0 0 0 0 0,0 0 0 0 0,1 0 0 0 0,-1 0 0 0 0,0 0 0 0 0,0 1 0 0 0,1-1 0 0 0,-1 0 0 0 0,-4 4 0 0 0,-2 1 0 0 0,1 0 0 0 0,1 0 0 0 0,1-2 0 0 0,1-2 0 0 0,-3-4 0 0 0,-1-2 0 0 0,1 0 0 0 0,1 1 0 0 0,2 1 0 0 0,0 0 0 0 0,1 2 0 0 0,1 1 0 0 0,0 0 0 0 0,0 0 0 0 0,-3 4 0 0 0,-2 2 0 0 0,0-1 0 0 0,1-1 0 0 0,1 0 0 0 0,1-3 0 0 0,1 0 0 0 0,1 0 0 0 0,0-1 0 0 0,0 0 0 0 0,0-1 0 0 0,0 1 0 0 0,1 0 0 0 0,-1 0 0 0 0,0 0 0 0 0,0 0 0 0 0,0 0 0 0 0,0 0 0 0 0,0 0 0 0 0,0 0 0 0 0,0 0 0 0 0,0 0 0 0 0,0 0 0 0 0,1 0 0 0 0,-1 4 0 0 0,0 1 0 0 0,0 0 0 0 0,0 0 0 0 0,0-2 0 0 0,0-2 0 0 0,0 0 0 0 0,0 0 0 0 0,0-1 0 0 0,0 0 0 0 0,0-1 0 0 0,0 1 0 0 0,0 0 0 0 0,-4-4 0 0 0,-1-2 0 0 0,0 1 0 0 0,1 1 0 0 0,1 1 0 0 0,1 1 0 0 0,1 1 0 0 0,1 1 0 0 0,0 0 0 0 0,0 0 0 0 0,0 0 0 0 0,0 0 0 0 0,1 1 0 0 0,-1-1 0 0 0,0 0 0 0 0,0 0 0 0 0,0 0 0 0 0,0 0 0 0 0,0 0 0 0 0,0 0 0 0 0,0 0 0 0 0,0 0 0 0 0,0 0 0 0 0,0-4 0 0 0,1-2 0 0 0,-1 1 0 0 0,0 1 0 0 0,0 1 0 0 0,0 1 0 0 0,0 1 0 0 0,0 1 0 0 0,0 0 0 0 0,0 0 0 0 0,0 0 0 0 0,-4-4 0 0 0,-1-1 0 0 0,-1 0 0 0 0,2 1 0 0 0,1 1 0 0 0,2 1 0 0 0,0 1 0 0 0,0 1 0 0 0,1 0 0 0 0,1 0 0 0 0,-1 0 0 0 0,0 0 0 0 0,0 0 0 0 0,1 1 0 0 0,-1-5 0 0 0,0-2 0 0 0,0 1 0 0 0,0 1 0 0 0,0 1 0 0 0,0 1 0 0 0,0 1 0 0 0,0 1 0 0 0,0 0 0 0 0,0-4 0 0 0,0-2 0 0 0,0 1 0 0 0,0 1 0 0 0,0 2 0 0 0,0 0 0 0 0,1 1 0 0 0,-1 1 0 0 0,0 0 0 0 0,0 0 0 0 0,0 0 0 0 0,0 0 0 0 0,0 0 0 0 0,0 0 0 0 0,0 1 0 0 0,0-1 0 0 0,0 0 0 0 0,0 0 0 0 0,0 0 0 0 0,0 0 0 0 0,0 0 0 0 0,0 0 0 0 0,0 0 0 0 0,0 0 0 0 0,0 0 0 0 0,1 0 0 0 0,-1 0 0 0 0,0 0 0 0 0,0 0 0 0 0,0 0 0 0 0,0 0 0 0 0,-4 4 0 0 0,-2 1 0 0 0,-3-4 0 0 0,0-2 0 0 0,0-1 0 0 0,-5-1 0 0 0,-5 5 0 0 0,-3-2 0 0 0,-2-1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14076 6287 16383 0 0,'4'0'0'0'0,"5"0"0"0"0,2 4 0 0 0,-2 6 0 0 0,-1 4 0 0 0,-4 5 0 0 0,-1 3 0 0 0,3-2 0 0 0,0-1 0 0 0,-1 1 0 0 0,2-3 0 0 0,1-1 0 0 0,3-2 0 0 0,-1 0 0 0 0,3 1 0 0 0,-2 4 0 0 0,2-3 0 0 0,-1 0 0 0 0,1-2 0 0 0,-2 1 0 0 0,2 1 0 0 0,-1 2 0 0 0,0-1 0 0 0,0 0 0 0 0,0-3 0 0 0,0 0 0 0 0,1 2 0 0 0,2 3 0 0 0,-1 1 0 0 0,1-2 0 0 0,-2 0 0 0 0,1 1 0 0 0,-2 1 0 0 0,1-2 0 0 0,-1-1 0 0 0,0-3 0 0 0,-1 0 0 0 0,2-2 0 0 0,-2 1 0 0 0,2-2 0 0 0,-2 1 0 0 0,2-1 0 0 0,-2 2 0 0 0,2 2 0 0 0,2 3 0 0 0,4 3 0 0 0,-3 1 0 0 0,1-3 0 0 0,1 0 0 0 0,2 1 0 0 0,2 0 0 0 0,1 2 0 0 0,0 0 0 0 0,1-3 0 0 0,-3 0 0 0 0,-3-4 0 0 0,-2-1 0 0 0,-2-2 0 0 0,-2 1 0 0 0,1-2 0 0 0,2 1 0 0 0,3-1 0 0 0,-2 2 0 0 0,0-2 0 0 0,-2 1 0 0 0,0 0 0 0 0,3 0 0 0 0,1 0 0 0 0,-1 0 0 0 0,0 0 0 0 0,1 0 0 0 0,2 0 0 0 0,1-4 0 0 0,-2 2 0 0 0,-1-1 0 0 0,0 2 0 0 0,3-1 0 0 0,-4 2 0 0 0,0-1 0 0 0,1 2 0 0 0,2-1 0 0 0,1 0 0 0 0,1 0 0 0 0,-2 1 0 0 0,-2-2 0 0 0,1-2 0 0 0,1-3 0 0 0,-2 1 0 0 0,-1 0 0 0 0,1-1 0 0 0,-3 2 0 0 0,1 0 0 0 0,1 3 0 0 0,2-1 0 0 0,2-2 0 0 0,1 2 0 0 0,2-1 0 0 0,0-2 0 0 0,0 2 0 0 0,1-1 0 0 0,-1 3 0 0 0,0-1 0 0 0,1-2 0 0 0,-5 2 0 0 0,-2-1 0 0 0,1-2 0 0 0,-3 2 0 0 0,0 0 0 0 0,1-3 0 0 0,2-1 0 0 0,1 2 0 0 0,2 0 0 0 0,2 3 0 0 0,0-1 0 0 0,-4 3 0 0 0,-1-1 0 0 0,0-2 0 0 0,-3 1 0 0 0,0 0 0 0 0,1-3 0 0 0,2-2 0 0 0,2-2 0 0 0,1-2 0 0 0,1 4 0 0 0,1 0 0 0 0,0 0 0 0 0,1 3 0 0 0,-1 0 0 0 0,0-2 0 0 0,1-1 0 0 0,-5 2 0 0 0,-1 1 0 0 0,-1-2 0 0 0,2-2 0 0 0,1-1 0 0 0,2-2 0 0 0,0 4 0 0 0,0 1 0 0 0,1-1 0 0 0,1-2 0 0 0,-1 0 0 0 0,0-1 0 0 0,0-2 0 0 0,1 1 0 0 0,-5 3 0 0 0,-2 1 0 0 0,1 0 0 0 0,1-1 0 0 0,1-1 0 0 0,1-2 0 0 0,1 0 0 0 0,1 0 0 0 0,0-1 0 0 0,0 0 0 0 0,1 3 0 0 0,-1 3 0 0 0,0-1 0 0 0,0-1 0 0 0,0-1 0 0 0,0-2 0 0 0,1 0 0 0 0,-1 0 0 0 0,0-1 0 0 0,0 0 0 0 0,0 3 0 0 0,0 3 0 0 0,0-1 0 0 0,0-1 0 0 0,0-1 0 0 0,0-2 0 0 0,0 0 0 0 0,0 0 0 0 0,0-1 0 0 0,0 0 0 0 0,0-1 0 0 0,0 1 0 0 0,-4-4 0 0 0,-1-2 0 0 0,0 1 0 0 0,1 1 0 0 0,1 1 0 0 0,1 1 0 0 0,1-3 0 0 0,1-1 0 0 0,0 1 0 0 0,-4-3 0 0 0,-1 0 0 0 0,0 1 0 0 0,1 2 0 0 0,1 2 0 0 0,1 1 0 0 0,1 1 0 0 0,-3-3 0 0 0,-1-1 0 0 0,0 0 0 0 0,1 1 0 0 0,1 1 0 0 0,1 2 0 0 0,2 0 0 0 0,-1-3 0 0 0,1-2 0 0 0,1 1 0 0 0,-1 1 0 0 0,-4-3 0 0 0,-1 0 0 0 0,0 1 0 0 0,1 2 0 0 0,1-3 0 0 0,1-1 0 0 0,1-2 0 0 0,1 1 0 0 0,0 1 0 0 0,-4-2 0 0 0,-1 1 0 0 0,0-2 0 0 0,1 0 0 0 0,1-1 0 0 0,2 1 0 0 0,-4-2 0 0 0,-1 1 0 0 0,-3-1 0 0 0,-1 2 0 0 0,2 2 0 0 0,-2-1 0 0 0,1 1 0 0 0,-2-2 0 0 0,0 1 0 0 0,3-2 0 0 0,2 1 0 0 0,-1-2 0 0 0,0 2 0 0 0,-3-2 0 0 0,0 2 0 0 0,3-2 0 0 0,1 2 0 0 0,-1-2 0 0 0,-1 1 0 0 0,-2 0 0 0 0,1-4 0 0 0,1-2 0 0 0,2 2 0 0 0,-1-1 0 0 0,-1 2 0 0 0,-1 1 0 0 0,-1 2 0 0 0,-2-2 0 0 0,1-1 0 0 0,2-3 0 0 0,3-2 0 0 0,3-3 0 0 0,1 0 0 0 0,1-1 0 0 0,1 4 0 0 0,-3 1 0 0 0,-2-1 0 0 0,0 0 0 0 0,-3-1 0 0 0,-4-2 0 0 0,0 4 0 0 0,-2 1 0 0 0,1-1 0 0 0,-1-1 0 0 0,1-1 0 0 0,4-2 0 0 0,-1 0 0 0 0,1 3 0 0 0,-2 2 0 0 0,-3-1 0 0 0,0 3 0 0 0,0 0 0 0 0,-3-1 0 0 0,2 2 0 0 0,-1-1 0 0 0,-2-1 0 0 0,3-2 0 0 0,-1-2 0 0 0,3-1 0 0 0,-1-2 0 0 0,-2 0 0 0 0,2 4 0 0 0,-1 1 0 0 0,-2 0 0 0 0,2 3 0 0 0,-1 0 0 0 0,-1-1 0 0 0,-2-2 0 0 0,2 2 0 0 0,0 0 0 0 0,-2-1 0 0 0,0-1 0 0 0,1 2 0 0 0,1-1 0 0 0,3 0 0 0 0,0-2 0 0 0,-2-1 0 0 0,2 3 0 0 0,-1 0 0 0 0,-2-1 0 0 0,2 3 0 0 0,-1 0 0 0 0,-1-1 0 0 0,-2-2 0 0 0,2 2 0 0 0,0 0 0 0 0,-1-1 0 0 0,-2-2 0 0 0,3 3 0 0 0,-5 4 0 0 0,3 4 0 0 0,-1 0 0 0 0,0-3 0 0 0,-1 1 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8217 6797 16383 0 0,'4'0'0'0'0,"-3"0"0"0"0,-1 4 0 0 0,-1 6 0 0 0,0 4 0 0 0,0 5 0 0 0,0 3 0 0 0,0 2 0 0 0,1 1 0 0 0,0 0 0 0 0,0 0 0 0 0,0 0 0 0 0,0-1 0 0 0,0 1 0 0 0,0-1 0 0 0,0 0 0 0 0,0 0 0 0 0,0 0 0 0 0,4 0 0 0 0,1 0 0 0 0,1 1 0 0 0,-2-1 0 0 0,-1 0 0 0 0,-1 0 0 0 0,-6-4 0 0 0,-1-10 0 0 0,0-10 0 0 0,1-10 0 0 0,1-6 0 0 0,1-6 0 0 0,0-2 0 0 0,2-2 0 0 0,-4 0 0 0 0,-2 0 0 0 0,1 0 0 0 0,-3 1 0 0 0,0 0 0 0 0,1 1 0 0 0,-2 4 0 0 0,0 1 0 0 0,2 1 0 0 0,-2-2 0 0 0,1-1 0 0 0,1-1 0 0 0,2-1 0 0 0,-2 3 0 0 0,0 1 0 0 0,1 0 0 0 0,2-1 0 0 0,5 3 0 0 0,7 4 0 0 0,3 1 0 0 0,2 1 0 0 0,4 4 0 0 0,3 2 0 0 0,2 3 0 0 0,1 1 0 0 0,1 1 0 0 0,1 0 0 0 0,-4 5 0 0 0,-2 1 0 0 0,0-1 0 0 0,-3 4 0 0 0,0-1 0 0 0,-3 4 0 0 0,1-2 0 0 0,1 3 0 0 0,3-2 0 0 0,2 2 0 0 0,3-1 0 0 0,0-3 0 0 0,1-3 0 0 0,0-2 0 0 0,-3 1 0 0 0,-10 1 0 0 0,-7-1 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9684 6799 16383 0 0,'0'-4'0'0'0,"0"3"0"0"0,4 1 0 0 0,1 5 0 0 0,0 6 0 0 0,0 5 0 0 0,-2 3 0 0 0,-2 4 0 0 0,5 1 0 0 0,-1 1 0 0 0,1 0 0 0 0,-2 0 0 0 0,-2 0 0 0 0,0 0 0 0 0,-1-1 0 0 0,-1 0 0 0 0,4 1 0 0 0,1-1 0 0 0,0 0 0 0 0,-1 0 0 0 0,-1 0 0 0 0,-1 0 0 0 0,-1 0 0 0 0,-1 0 0 0 0,0 0 0 0 0,0 0 0 0 0,0-8 0 0 0,-1-11 0 0 0,1-11 0 0 0,0-7 0 0 0,-4-3 0 0 0,-2-2 0 0 0,1-2 0 0 0,1-2 0 0 0,1-1 0 0 0,1-1 0 0 0,-3 3 0 0 0,-1 2 0 0 0,1 8 0 0 0,1 6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7805 6925 16383 0 0,'4'0'0'0'0,"2"-4"0"0"0,3-2 0 0 0,5 1 0 0 0,3 1 0 0 0,4 1 0 0 0,-2-3 0 0 0,0 0 0 0 0,0 0 0 0 0,2 2 0 0 0,1 1 0 0 0,-3-3 0 0 0,-1 0 0 0 0,0 1 0 0 0,2 1 0 0 0,2 1 0 0 0,0 1 0 0 0,1 2 0 0 0,1-1 0 0 0,0 1 0 0 0,1 1 0 0 0,-1-1 0 0 0,0 0 0 0 0,0 0 0 0 0,1 1 0 0 0,-5 3 0 0 0,-6-3 0 0 0,-4 3 0 0 0,-9 0 0 0 0,-9 0 0 0 0,-2-1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9499 6763 16383 0 0,'0'4'0'0'0,"0"-2"0"0"0,4-3 0 0 0,5 0 0 0 0,2-4 0 0 0,2-1 0 0 0,4-1 0 0 0,2-1 0 0 0,3-1 0 0 0,1 2 0 0 0,2-3 0 0 0,-1 1 0 0 0,1 2 0 0 0,-1-2 0 0 0,1 1 0 0 0,-1 1 0 0 0,1 2 0 0 0,-1 2 0 0 0,0 2 0 0 0,0 0 0 0 0,0 1 0 0 0,0 1 0 0 0,0-1 0 0 0,0 0 0 0 0,0 1 0 0 0,0-1 0 0 0,-4-4 0 0 0,-5 3 0 0 0,-10 1 0 0 0,-10 1 0 0 0,-3 0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11004 6693 16383 0 0,'0'-4'0'0'0,"0"3"0"0"0,-4 1 0 0 0,-1 5 0 0 0,-1 6 0 0 0,2 5 0 0 0,1 4 0 0 0,1 2 0 0 0,1 2 0 0 0,1 1 0 0 0,0 0 0 0 0,4 0 0 0 0,2 0 0 0 0,-1 0 0 0 0,0-1 0 0 0,2-4 0 0 0,0-1 0 0 0,0 0 0 0 0,1-3 0 0 0,1-1 0 0 0,2-2 0 0 0,3-3 0 0 0,4-4 0 0 0,-2-7 0 0 0,1-3 0 0 0,-2-5 0 0 0,0-6 0 0 0,-3-3 0 0 0,2-3 0 0 0,-3-3 0 0 0,-3 0 0 0 0,-2-1 0 0 0,-3 0 0 0 0,-1 0 0 0 0,-2 0 0 0 0,0 0 0 0 0,-1 1 0 0 0,1 0 0 0 0,-5 4 0 0 0,-1 10 0 0 0,1 2 0 0 0,1 6 0 0 0,1 9 0 0 0,5 2 0 0 0,2 4 0 0 0,1 4 0 0 0,3 3 0 0 0,1 2 0 0 0,2 2 0 0 0,0 0 0 0 0,2 1 0 0 0,-1 0 0 0 0,1-1 0 0 0,3 1 0 0 0,-2-1 0 0 0,1 1 0 0 0,-1-1 0 0 0,0-4 0 0 0,-2-2 0 0 0,-4 1 0 0 0,2-3 0 0 0,-1-1 0 0 0,-2 2 0 0 0,2-2 0 0 0,-1 1 0 0 0,-2 1 0 0 0,-1 2 0 0 0,-2 2 0 0 0,-2 1 0 0 0,0 1 0 0 0,-5-3 0 0 0,-2-1 0 0 0,-4-4 0 0 0,0 0 0 0 0,-2-3 0 0 0,-4-3 0 0 0,-3-3 0 0 0,-2-3 0 0 0,-2-2 0 0 0,-1-1 0 0 0,0-1 0 0 0,3-3 0 0 0,6-6 0 0 0,5-2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17118 11059 223 0 0,'4'4'384'0'0,"2"-2"3104"0"0,-5-2-3264 0 0,-2-6 992 0 0,-6-1-320 0 0,-1-4-32 0 0,0 4-320 0 0,2 8-544 0 0,2 8 32 0 0,1 6-32 0 0,2 6 32 0 0,5 4-32 0 0,2 1 0 0 0,0 1 0 0 0,-2 1 0 0 0,0 3 0 0 0,-2 2 0 0 0,-1-1 0 0 0,0-1 32 0 0,-1 3-32 0 0,0-1 0 0 0,0 0 0 0 0,-1-4 0 0 0,1 0 0 0 0,0-1 0 0 0,0-1 0 0 0,0-2-32 0 0,0 1 32 0 0,0 0 0 0 0,0-1 0 0 0,0 1 32 0 0,0-10 224 0 0,-5-6-256 0 0,0-10 0 0 0,-1-9 0 0 0,2-8 0 0 0,0-5 0 0 0,2-3-32 0 0,1-2 32 0 0,1-1-32 0 0,4 5 32 0 0,2 2 0 0 0,0-1-32 0 0,3 5 0 0 0,5 4 64 0 0,-1 0-64 0 0,3 3 32 0 0,2 2 0 0 0,3 4 32 0 0,3 2 0 0 0,0 1-32 0 0,1 1 0 0 0,1 4 32 0 0,0 2 0 0 0,1-4 64 0 0,-5-8-96 0 0,-7-5 96 0 0,-4-7-64 0 0,-6-4-64 0 0,-2-3-32 0 0,-7-2 64 0 0,-3 0 0 0 0,0 0 32 0 0,2 0-32 0 0,5 0 0 0 0,3 1 0 0 0,1 0 0 0 0,0 0 32 0 0,-5 0 32 0 0,-7 9-96 0 0,-2 11-32 0 0,0 12 64 0 0,3 9-32 0 0,2 6 32 0 0,1 4 0 0 0,3 3 0 0 0,0 0 0 0 0,1 0 0 0 0,1-1 0 0 0,-1 1 0 0 0,0-2-32 0 0,5 1 32 0 0,1-1 0 0 0,0-1-32 0 0,-1 0 32 0 0,-2 1 0 0 0,-1 0-32 0 0,-1-1 32 0 0,-1 1 0 0 0,5 0 0 0 0,0 0 0 0 0,0 0 32 0 0,0-1-32 0 0,-2 1 0 0 0,-1 0 0 0 0,-1 0 0 0 0,-1 0 0 0 0,0-1 0 0 0,0 1-32 0 0,-1-9 256 0 0,1-11-160 0 0,0-12-800 0 0,-4-4-3968 0 0,-2-6 3488 0 0,0 1 1216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12197 6587 16383 0 0,'0'-4'0'0'0,"4"-1"0"0"0,2 3 0 0 0,-1 8 0 0 0,-1 6 0 0 0,3 5 0 0 0,1 3 0 0 0,-2 4 0 0 0,-2 0 0 0 0,3-2 0 0 0,0-2 0 0 0,-1 0 0 0 0,-1 0 0 0 0,2-2 0 0 0,0-1 0 0 0,-2 1 0 0 0,4-3 0 0 0,-1 1 0 0 0,3-3 0 0 0,-1 1 0 0 0,3-3 0 0 0,2-2 0 0 0,3-4 0 0 0,3-1 0 0 0,-2-7 0 0 0,-1-2 0 0 0,-3-5 0 0 0,-4-4 0 0 0,-4-4 0 0 0,-3-3 0 0 0,-3-3 0 0 0,0 0 0 0 0,-6 3 0 0 0,-1 2 0 0 0,0-1 0 0 0,1-1 0 0 0,1 0 0 0 0,2 7 0 0 0,1 9 0 0 0,5 7 0 0 0,1 6 0 0 0,1 7 0 0 0,2 0 0 0 0,1 1 0 0 0,2 3 0 0 0,4 2 0 0 0,-1 2 0 0 0,1-4 0 0 0,-1 0 0 0 0,0-4 0 0 0,-2 0 0 0 0,2 1 0 0 0,-3 2 0 0 0,2 3 0 0 0,2 0 0 0 0,-1 3 0 0 0,1-1 0 0 0,-2 2 0 0 0,-3-1 0 0 0,0 1 0 0 0,0-1 0 0 0,-3 0 0 0 0,-3 1 0 0 0,3-1 0 0 0,0 0 0 0 0,-6-4 0 0 0,-2-2 0 0 0,-2 1 0 0 0,-4-3 0 0 0,-5 0 0 0 0,-4-3 0 0 0,0 0 0 0 0,-1-2 0 0 0,-2-2 0 0 0,-2 1 0 0 0,-1-2 0 0 0,-1-1 0 0 0,-1-3 0 0 0,0-1 0 0 0,4-6 0 0 0,1-2 0 0 0,4-4 0 0 0,0-1 0 0 0,3-3 0 0 0,3-3 0 0 0,4 1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13850 6792 16383 0 0,'0'-4'0'0'0,"4"-1"0"0"0,-3 0 0 0 0,-1 5 0 0 0,-1 6 0 0 0,0 7 0 0 0,0 5 0 0 0,0 3 0 0 0,0 3 0 0 0,1 1 0 0 0,0 0 0 0 0,-1 1 0 0 0,1-1 0 0 0,1 0 0 0 0,-1-1 0 0 0,0 0 0 0 0,0 1 0 0 0,0-1 0 0 0,4 0 0 0 0,1 0 0 0 0,0 0 0 0 0,0 0 0 0 0,-2-9 0 0 0,-2-10 0 0 0,0-10 0 0 0,0-9 0 0 0,-1-5 0 0 0,0-5 0 0 0,-1-1 0 0 0,1-1 0 0 0,-4 4 0 0 0,-2 1 0 0 0,1 1 0 0 0,1 0 0 0 0,1-2 0 0 0,1 0 0 0 0,1-2 0 0 0,1 1 0 0 0,-4-1 0 0 0,-2 0 0 0 0,-3 4 0 0 0,0 1 0 0 0,1 0 0 0 0,-2 3 0 0 0,1 0 0 0 0,-3 3 0 0 0,2 0 0 0 0,-3-3 0 0 0,2-2 0 0 0,-2 2 0 0 0,2 0 0 0 0,2-3 0 0 0,3 0 0 0 0,2-3 0 0 0,7 4 0 0 0,1-1 0 0 0,2 1 0 0 0,3 2 0 0 0,-1 0 0 0 0,4 2 0 0 0,-1 1 0 0 0,2 1 0 0 0,3-1 0 0 0,2 2 0 0 0,3 3 0 0 0,2 2 0 0 0,1 3 0 0 0,0 2 0 0 0,1 0 0 0 0,-1 1 0 0 0,1 5 0 0 0,-1 1 0 0 0,-4 4 0 0 0,-1 0 0 0 0,-4 2 0 0 0,-9 0 0 0 0,-5-3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15346 6932 16383 0 0,'0'-5'0'0'0,"0"4"0"0"0,0 5 0 0 0,0 7 0 0 0,0 5 0 0 0,0 4 0 0 0,0 3 0 0 0,0 1 0 0 0,0 1 0 0 0,0 0 0 0 0,0 0 0 0 0,0 0 0 0 0,0 0 0 0 0,0-1 0 0 0,4-3 0 0 0,1-3 0 0 0,1 1 0 0 0,-2 1 0 0 0,-1 1 0 0 0,-1 1 0 0 0,-1 1 0 0 0,-1 1 0 0 0,0 0 0 0 0,0 0 0 0 0,0 0 0 0 0,-1 1 0 0 0,1-1 0 0 0,0 0 0 0 0,4-4 0 0 0,1-1 0 0 0,1 0 0 0 0,-2 1 0 0 0,3-3 0 0 0,0-1 0 0 0,-1 2 0 0 0,-1 2 0 0 0,-2-7 0 0 0,-6-2 0 0 0,-1-6 0 0 0,-1-5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16695 7064 16383 0 0,'0'4'0'0'0,"0"6"0"0"0,0 5 0 0 0,0 4 0 0 0,0 2 0 0 0,0 3 0 0 0,0 1 0 0 0,0 0 0 0 0,0 0 0 0 0,0 0 0 0 0,0 0 0 0 0,4-1 0 0 0,2 0 0 0 0,-1 1 0 0 0,-1-1 0 0 0,-1 0 0 0 0,-1 0 0 0 0,-1 0 0 0 0,-1 0 0 0 0,0 0 0 0 0,0 0 0 0 0,0 0 0 0 0,0 0 0 0 0,-1 0 0 0 0,1 0 0 0 0,0 0 0 0 0,0 0 0 0 0,0 0 0 0 0,0 0 0 0 0,0 0 0 0 0,0 0 0 0 0,4-4 0 0 0,2-1 0 0 0,-1 0 0 0 0,-1 1 0 0 0,-1 1 0 0 0,-1 1 0 0 0,-1 1 0 0 0,-1 1 0 0 0,0-8 0 0 0,0-3 0 0 0,0-7 0 0 0,4-5 0 0 0,-3-3 0 0 0,-1-5 0 0 0,-1-1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18203 6958 16383 0 0,'0'-4'0'0'0,"0"3"0"0"0,0 5 0 0 0,0 6 0 0 0,0 6 0 0 0,0 4 0 0 0,0 3 0 0 0,0 1 0 0 0,0 2 0 0 0,0-1 0 0 0,0 0 0 0 0,0 0 0 0 0,0 0 0 0 0,0-1 0 0 0,4 0 0 0 0,2 0 0 0 0,-1 0 0 0 0,-1 0 0 0 0,3 0 0 0 0,1 0 0 0 0,-2 0 0 0 0,-2 0 0 0 0,-1 0 0 0 0,-1 0 0 0 0,-1 1 0 0 0,-1-1 0 0 0,4-4 0 0 0,1-2 0 0 0,0 1 0 0 0,-1 1 0 0 0,-2 1 0 0 0,0 1 0 0 0,3-3 0 0 0,1-1 0 0 0,-1 1 0 0 0,-1 1 0 0 0,-1 2 0 0 0,-1 0 0 0 0,-2 1 0 0 0,1 1 0 0 0,3-4 0 0 0,1-1 0 0 0,0-8 0 0 0,-1-2 0 0 0,-1 2 0 0 0,-2-5 0 0 0,0-4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15098 6230 16383 0 0,'0'4'0'0'0,"0"5"0"0"0,0 6 0 0 0,4 0 0 0 0,2 1 0 0 0,-1 3 0 0 0,-1 1 0 0 0,3 2 0 0 0,0 2 0 0 0,0 0 0 0 0,-3 0 0 0 0,-1 0 0 0 0,-1 1 0 0 0,-1-1 0 0 0,3-4 0 0 0,1-1 0 0 0,0 0 0 0 0,-1 1 0 0 0,3-3 0 0 0,0 0 0 0 0,-5-8 0 0 0,-3-8 0 0 0,-6-10 0 0 0,-1-6 0 0 0,-3-1 0 0 0,0-2 0 0 0,1-2 0 0 0,0 2 0 0 0,0 1 0 0 0,2-2 0 0 0,-1 3 0 0 0,1 0 0 0 0,1-1 0 0 0,-2-2 0 0 0,1-2 0 0 0,-3-2 0 0 0,1 0 0 0 0,2-1 0 0 0,2 0 0 0 0,-2 3 0 0 0,1 2 0 0 0,1 0 0 0 0,2-1 0 0 0,1-1 0 0 0,6 3 0 0 0,6 4 0 0 0,2 1 0 0 0,2 3 0 0 0,4 2 0 0 0,3-1 0 0 0,2 1 0 0 0,2 2 0 0 0,0 2 0 0 0,1-3 0 0 0,-1 1 0 0 0,1 0 0 0 0,-1 2 0 0 0,1 1 0 0 0,-1 2 0 0 0,0 0 0 0 0,-4 5 0 0 0,-1 2 0 0 0,0-1 0 0 0,0 0 0 0 0,-2 2 0 0 0,-4-4 0 0 0,-9-2 0 0 0,-4-1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16347 6352 16383 0 0,'0'4'0'0'0,"4"1"0"0"0,1 5 0 0 0,0 3 0 0 0,4 5 0 0 0,-1 3 0 0 0,3 2 0 0 0,0 1 0 0 0,-3 1 0 0 0,2-1 0 0 0,0 1 0 0 0,-3 0 0 0 0,-2 0 0 0 0,-2-1 0 0 0,2 0 0 0 0,1 0 0 0 0,-1 0 0 0 0,-5-4 0 0 0,-3-9 0 0 0,-5-8 0 0 0,-1-7 0 0 0,1-7 0 0 0,-2-7 0 0 0,1-3 0 0 0,1-3 0 0 0,2-1 0 0 0,-1-1 0 0 0,0 1 0 0 0,1 0 0 0 0,2 0 0 0 0,1 0 0 0 0,2 1 0 0 0,0-1 0 0 0,-3 1 0 0 0,-1 0 0 0 0,0 0 0 0 0,1 0 0 0 0,-3 0 0 0 0,0 0 0 0 0,1 0 0 0 0,-2 0 0 0 0,-1 0 0 0 0,2 0 0 0 0,2 0 0 0 0,2 0 0 0 0,6 4 0 0 0,5 6 0 0 0,7 4 0 0 0,4 5 0 0 0,3 3 0 0 0,3 6 0 0 0,0 2 0 0 0,0 0 0 0 0,0 3 0 0 0,0 1 0 0 0,0-3 0 0 0,-5 3 0 0 0,-1-1 0 0 0,0-2 0 0 0,-3 2 0 0 0,-9 0 0 0 0,-9 2 0 0 0,-4-1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15214 7990 16383 0 0,'0'5'0'0'0,"0"4"0"0"0,0 6 0 0 0,0 4 0 0 0,0 3 0 0 0,0 1 0 0 0,0 2 0 0 0,0 0 0 0 0,0 0 0 0 0,0 0 0 0 0,4 0 0 0 0,1-1 0 0 0,4-4 0 0 0,1-1 0 0 0,2-4 0 0 0,0-1 0 0 0,1-2 0 0 0,3-3 0 0 0,3-4 0 0 0,2-2 0 0 0,-3-6 0 0 0,0-2 0 0 0,-3-5 0 0 0,-4-5 0 0 0,-4-3 0 0 0,-3-3 0 0 0,-3-2 0 0 0,-4-2 0 0 0,-3 0 0 0 0,0 1 0 0 0,1-1 0 0 0,-3 4 0 0 0,0 2 0 0 0,2 8 0 0 0,1 10 0 0 0,2 9 0 0 0,1 8 0 0 0,1 5 0 0 0,1 3 0 0 0,5 1 0 0 0,0 1 0 0 0,5 0 0 0 0,0-1 0 0 0,2 1 0 0 0,4-2 0 0 0,-1 1 0 0 0,0-1 0 0 0,-1 0 0 0 0,0 0 0 0 0,-1 0 0 0 0,0 0 0 0 0,2 0 0 0 0,-1 0 0 0 0,-3 0 0 0 0,1 0 0 0 0,-2 0 0 0 0,1 0 0 0 0,0 0 0 0 0,-3 0 0 0 0,-3 0 0 0 0,3 0 0 0 0,-1 0 0 0 0,-2 0 0 0 0,-1 1 0 0 0,-5-1 0 0 0,-3 0 0 0 0,-1 0 0 0 0,-3 0 0 0 0,-5-4 0 0 0,0-2 0 0 0,-1-3 0 0 0,0 0 0 0 0,0-4 0 0 0,-2 2 0 0 0,-3-2 0 0 0,-2-3 0 0 0,-2-3 0 0 0,0 2 0 0 0,-1 0 0 0 0,-1-5 0 0 0,1-4 0 0 0,3-5 0 0 0,2-1 0 0 0,4-4 0 0 0,1-3 0 0 0,2 0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16535 8356 16383 0 0,'0'-4'0'0'0,"0"-6"0"0"0,0-5 0 0 0,-4 1 0 0 0,-2 5 0 0 0,1 10 0 0 0,5 8 0 0 0,3 6 0 0 0,0 6 0 0 0,0 2 0 0 0,4 2 0 0 0,0 1 0 0 0,-1 0 0 0 0,-1-1 0 0 0,3 1 0 0 0,-1-2 0 0 0,-1 1 0 0 0,2-5 0 0 0,1-2 0 0 0,-3 1 0 0 0,3-3 0 0 0,0 0 0 0 0,2-4 0 0 0,-1 2 0 0 0,2-3 0 0 0,0 2 0 0 0,1-2 0 0 0,2-3 0 0 0,-1-6 0 0 0,-2-9 0 0 0,0-2 0 0 0,-2-4 0 0 0,-3-4 0 0 0,-2-3 0 0 0,-2-2 0 0 0,-2-2 0 0 0,0 0 0 0 0,-1-1 0 0 0,-5 4 0 0 0,-1 2 0 0 0,-4 0 0 0 0,0 7 0 0 0,2 9 0 0 0,2 11 0 0 0,6 2 0 0 0,3 5 0 0 0,1 3 0 0 0,4 3 0 0 0,1 2 0 0 0,-2 1 0 0 0,3-3 0 0 0,-1-2 0 0 0,-1 1 0 0 0,1 0 0 0 0,4 2 0 0 0,-1 0 0 0 0,2 1 0 0 0,-1 1 0 0 0,0-4 0 0 0,-1-1 0 0 0,-2 0 0 0 0,0-3 0 0 0,-1 0 0 0 0,2 1 0 0 0,-1 2 0 0 0,2 2 0 0 0,-1 1 0 0 0,-3 1 0 0 0,-2 1 0 0 0,-6-4 0 0 0,-4-1 0 0 0,-5-4 0 0 0,-4 0 0 0 0,-6-3 0 0 0,-2-3 0 0 0,2 0 0 0 0,0-1 0 0 0,-1-1 0 0 0,-1-3 0 0 0,-1-1 0 0 0,-1-2 0 0 0,0-1 0 0 0,-1 0 0 0 0,4-4 0 0 0,5-6 0 0 0,6-1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17965 5921 16383 0 0,'0'4'0'0'0,"0"6"0"0"0,0 4 0 0 0,0 5 0 0 0,0 3 0 0 0,0 2 0 0 0,0 1 0 0 0,0 0 0 0 0,4 0 0 0 0,2 0 0 0 0,3-1 0 0 0,1 1 0 0 0,2-5 0 0 0,-1-1 0 0 0,3 0 0 0 0,2-4 0 0 0,2-3 0 0 0,-1-9 0 0 0,0-4 0 0 0,-2-6 0 0 0,-1-7 0 0 0,3-4 0 0 0,-3-4 0 0 0,1 3 0 0 0,-2-1 0 0 0,-3 0 0 0 0,0 3 0 0 0,-1 1 0 0 0,-2-2 0 0 0,-2-1 0 0 0,-3-2 0 0 0,0-2 0 0 0,-2 0 0 0 0,0-1 0 0 0,-5 0 0 0 0,-1 0 0 0 0,-3-1 0 0 0,-5 5 0 0 0,0 9 0 0 0,2 11 0 0 0,4 10 0 0 0,7 3 0 0 0,4 3 0 0 0,1 3 0 0 0,0 2 0 0 0,3 3 0 0 0,1 0 0 0 0,3-4 0 0 0,-1 0 0 0 0,-1-1 0 0 0,1-3 0 0 0,-1 0 0 0 0,3 2 0 0 0,2-4 0 0 0,0 2 0 0 0,1 1 0 0 0,2 2 0 0 0,3 2 0 0 0,1 1 0 0 0,-2 1 0 0 0,-1 1 0 0 0,1 1 0 0 0,-3-1 0 0 0,0-3 0 0 0,-2-2 0 0 0,-1 0 0 0 0,-1 1 0 0 0,1 1 0 0 0,-2 1 0 0 0,-3 1 0 0 0,-2 1 0 0 0,-3 0 0 0 0,-6-4 0 0 0,-6-5 0 0 0,-2-2 0 0 0,-2-2 0 0 0,-5-3 0 0 0,-2 0 0 0 0,-2 0 0 0 0,-1-2 0 0 0,-2-2 0 0 0,5 3 0 0 0,1-1 0 0 0,-1 0 0 0 0,0-2 0 0 0,-2-1 0 0 0,4-2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9497 11746 159 0 0,'-5'0'1472'0'0,"-5"0"-384"0"0,-1-5 96 0 0,1-5 928 0 0,-2-1-1856 0 0,1-4 512 0 0,2-3-384 0 0,7 6-192 0 0,5 9-224 0 0,0 10 32 0 0,1 8 64 0 0,0 5-32 0 0,-2 5-32 0 0,0 1 32 0 0,-2 6-32 0 0,1 2 0 0 0,-1-1-64 0 0,0 3 32 0 0,0-2 0 0 0,0 5 32 0 0,-1-2-32 0 0,1-2 0 0 0,0 2 32 0 0,0-2-32 0 0,0-1 32 0 0,0 1-32 0 0,0 0 64 0 0,0-2-32 0 0,5-2 32 0 0,0-2 0 0 0,1-2 32 0 0,-2 0-32 0 0,0-3 0 0 0,-2-7 256 0 0,-1-12-320 0 0,-1-11-32 0 0,0-9 0 0 0,0-6 64 0 0,0-4-32 0 0,4 2 32 0 0,1 1 0 0 0,1 0 0 0 0,-2-2 0 0 0,4 5 0 0 0,0 0 0 0 0,3-1 32 0 0,-2-1 0 0 0,5 3 0 0 0,-2 0-32 0 0,2 3 0 0 0,-2 0 0 0 0,2 2 0 0 0,-1-1 0 0 0,0 2-32 0 0,4 3 0 0 0,3 3 0 0 0,2 3 32 0 0,-3 6 0 0 0,1 2 32 0 0,-5 5-32 0 0,1 1 0 0 0,-3 3 0 0 0,-3-6 64 0 0,-4-8 0 0 0,-3-8-32 0 0,-1-8-32 0 0,-2-6 32 0 0,0-2 0 0 0,-1-3 0 0 0,-4 4-32 0 0,-2 2 0 0 0,1-1 0 0 0,2-1 32 0 0,-4 5-32 0 0,0 0 0 0 0,1-1 32 0 0,-2 2 0 0 0,0 0-32 0 0,3 8-96 0 0,0 9 96 0 0,3 9-32 0 0,1 7 32 0 0,2 6 0 0 0,0 4-64 0 0,0 0 64 0 0,0 1 0 0 0,1 1-32 0 0,-1-1 32 0 0,0 0-32 0 0,5 0 32 0 0,1-1 0 0 0,-2 4 0 0 0,1 2 0 0 0,-2-1 0 0 0,3 0 0 0 0,1 2 32 0 0,-1 0 0 0 0,-1 0 0 0 0,2-3-32 0 0,0-1 32 0 0,0-2-32 0 0,-2 0 0 0 0,2-1 32 0 0,1-1-32 0 0,-2 1 0 0 0,-1-1 32 0 0,-2 1-32 0 0,3-5 32 0 0,-4-6-32 0 0,-2 0 64 0 0,-2-8-64 0 0,1-10-288 0 0,-1-8-1696 0 0,-3-2 480 0 0,-2-4-1152 0 0,-4-3 1152 0 0,1 2 1504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18386 8143 16383 0 0,'0'4'0'0'0,"0"5"0"0"0,4 2 0 0 0,2 2 0 0 0,-1 4 0 0 0,-1 2 0 0 0,-1 3 0 0 0,3 1 0 0 0,0 2 0 0 0,0-1 0 0 0,-2 1 0 0 0,3-1 0 0 0,0 1 0 0 0,-1-1 0 0 0,-2 1 0 0 0,3-1 0 0 0,0 0 0 0 0,-1 0 0 0 0,-2 0 0 0 0,-1 0 0 0 0,-1 0 0 0 0,-1 0 0 0 0,-5-4 0 0 0,-2-10 0 0 0,-4-10 0 0 0,0-9 0 0 0,2-8 0 0 0,2-5 0 0 0,-2-2 0 0 0,0-2 0 0 0,2 0 0 0 0,1 0 0 0 0,3 1 0 0 0,-4 4 0 0 0,0 1 0 0 0,1 1 0 0 0,1-1 0 0 0,1-1 0 0 0,-2 3 0 0 0,-1 0 0 0 0,0 0 0 0 0,2-2 0 0 0,1-1 0 0 0,2-1 0 0 0,0-2 0 0 0,5 5 0 0 0,1 0 0 0 0,5 0 0 0 0,4 3 0 0 0,0 0 0 0 0,1 3 0 0 0,3-1 0 0 0,2 3 0 0 0,2 2 0 0 0,-3 8 0 0 0,-1 3 0 0 0,1 2 0 0 0,-2 4 0 0 0,-1 0 0 0 0,1 4 0 0 0,2 3 0 0 0,2 4 0 0 0,1-2 0 0 0,-2 1 0 0 0,-2-4 0 0 0,1-3 0 0 0,-3 0 0 0 0,-8-1 0 0 0,-10-3 0 0 0,-4-7 0 0 0,-5-3 0 0 0,-2-1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15022 4053 16383 0 0,'4'0'0'0'0,"2"4"0"0"0,-1 5 0 0 0,-1 6 0 0 0,-1 4 0 0 0,-1 3 0 0 0,-1 2 0 0 0,3 0 0 0 0,2 1 0 0 0,-1 0 0 0 0,-1 0 0 0 0,-1 0 0 0 0,-2 0 0 0 0,0-1 0 0 0,-1 0 0 0 0,0 0 0 0 0,0 0 0 0 0,0 0 0 0 0,0 0 0 0 0,0 0 0 0 0,-1 0 0 0 0,1 0 0 0 0,0 0 0 0 0,0 0 0 0 0,-4-4 0 0 0,-1-9 0 0 0,0-12 0 0 0,0-8 0 0 0,3-8 0 0 0,0-4 0 0 0,1-4 0 0 0,0 0 0 0 0,1-2 0 0 0,0 1 0 0 0,1 1 0 0 0,-1 0 0 0 0,0 0 0 0 0,0 1 0 0 0,0 0 0 0 0,0-1 0 0 0,0 1 0 0 0,0 1 0 0 0,0-1 0 0 0,0 0 0 0 0,0 0 0 0 0,0 0 0 0 0,0-1 0 0 0,0 1 0 0 0,0 0 0 0 0,0 0 0 0 0,-4 4 0 0 0,-1 2 0 0 0,-4-1 0 0 0,-1-1 0 0 0,-2 3 0 0 0,0 0 0 0 0,3-1 0 0 0,-1 3 0 0 0,0-1 0 0 0,7 3 0 0 0,8 4 0 0 0,6-2 0 0 0,7 2 0 0 0,3 3 0 0 0,3 1 0 0 0,1 3 0 0 0,1 1 0 0 0,-1 0 0 0 0,0 1 0 0 0,0 1 0 0 0,0-1 0 0 0,-1 1 0 0 0,-4 3 0 0 0,-1 2 0 0 0,0-1 0 0 0,1-1 0 0 0,1 3 0 0 0,1 1 0 0 0,1-2 0 0 0,-4 2 0 0 0,0 1 0 0 0,0-2 0 0 0,1-2 0 0 0,-3 2 0 0 0,0 0 0 0 0,-7-1 0 0 0,-9-2 0 0 0,-10-1 0 0 0,-6-2 0 0 0,-1 0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15925 4077 16383 0 0,'0'-4'0'0'0,"0"3"0"0"0,5 1 0 0 0,0 5 0 0 0,0 6 0 0 0,-1 4 0 0 0,3 5 0 0 0,1 3 0 0 0,-2 1 0 0 0,-2 1 0 0 0,4 4 0 0 0,-1 1 0 0 0,-1 1 0 0 0,-2-3 0 0 0,-1 0 0 0 0,-2-2 0 0 0,0-1 0 0 0,-1-1 0 0 0,0 0 0 0 0,0 0 0 0 0,-1 0 0 0 0,-3-4 0 0 0,-2-2 0 0 0,1-7 0 0 0,1-11 0 0 0,1-8 0 0 0,1-8 0 0 0,1-4 0 0 0,0-4 0 0 0,1-1 0 0 0,1-1 0 0 0,-5 0 0 0 0,-1 0 0 0 0,0 1 0 0 0,1 0 0 0 0,1 1 0 0 0,1 0 0 0 0,1 0 0 0 0,-4 4 0 0 0,0 1 0 0 0,0 0 0 0 0,1 0 0 0 0,1-2 0 0 0,2-2 0 0 0,0 0 0 0 0,0 0 0 0 0,1-1 0 0 0,-3 3 0 0 0,-3 3 0 0 0,1-1 0 0 0,1-2 0 0 0,2 0 0 0 0,0-1 0 0 0,1-1 0 0 0,4 3 0 0 0,7 6 0 0 0,5 4 0 0 0,4 5 0 0 0,-1-2 0 0 0,0 1 0 0 0,2 2 0 0 0,1 1 0 0 0,1 1 0 0 0,-3 5 0 0 0,0 2 0 0 0,-1 0 0 0 0,3 3 0 0 0,0 1 0 0 0,-3 3 0 0 0,0-2 0 0 0,1-1 0 0 0,-3 1 0 0 0,-9 0 0 0 0,-9-3 0 0 0,-4-2 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17383 3784 16383 0 0,'4'0'0'0'0,"2"4"0"0"0,-1 5 0 0 0,-1 6 0 0 0,-1 4 0 0 0,-5 3 0 0 0,-3 1 0 0 0,0 2 0 0 0,5-4 0 0 0,3-1 0 0 0,0-1 0 0 0,0 2 0 0 0,-1 0 0 0 0,0 2 0 0 0,-1 0 0 0 0,0 1 0 0 0,-1 0 0 0 0,4-4 0 0 0,1-1 0 0 0,0 0 0 0 0,-1 1 0 0 0,3 1 0 0 0,0 1 0 0 0,0 1 0 0 0,1-3 0 0 0,5-6 0 0 0,3-8 0 0 0,0-10 0 0 0,0-9 0 0 0,-1-5 0 0 0,-1-4 0 0 0,-1-3 0 0 0,-4-1 0 0 0,1 4 0 0 0,-1 2 0 0 0,-2 0 0 0 0,-3-1 0 0 0,-1 0 0 0 0,-2-2 0 0 0,0 0 0 0 0,-2-1 0 0 0,1 0 0 0 0,0 0 0 0 0,-1 0 0 0 0,1 8 0 0 0,0 11 0 0 0,0 10 0 0 0,0 9 0 0 0,4 5 0 0 0,1 5 0 0 0,0 1 0 0 0,-1 1 0 0 0,4 0 0 0 0,-1 0 0 0 0,-1 0 0 0 0,3-2 0 0 0,-1 1 0 0 0,-1-1 0 0 0,2-4 0 0 0,0-1 0 0 0,-3 0 0 0 0,3 0 0 0 0,0 2 0 0 0,2 1 0 0 0,3 1 0 0 0,0 1 0 0 0,1 0 0 0 0,-2 0 0 0 0,1 1 0 0 0,-2-1 0 0 0,1 0 0 0 0,-1 0 0 0 0,-3 1 0 0 0,0-5 0 0 0,0-2 0 0 0,-6-3 0 0 0,-4-1 0 0 0,-1 2 0 0 0,-5-2 0 0 0,-5 1 0 0 0,-5-3 0 0 0,-3 2 0 0 0,-3-3 0 0 0,-1 2 0 0 0,-1-2 0 0 0,0-2 0 0 0,0-3 0 0 0,4-7 0 0 0,6-7 0 0 0,1-2 0 0 0,4-4 0 0 0,2 1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19235 6376 16383 0 0,'0'5'0'0'0,"4"0"0"0"0,2 4 0 0 0,-1 5 0 0 0,-1 4 0 0 0,-1 2 0 0 0,-1 3 0 0 0,3 1 0 0 0,1 1 0 0 0,-1 0 0 0 0,-1 0 0 0 0,-1 0 0 0 0,-2-1 0 0 0,0 0 0 0 0,-1 1 0 0 0,0-1 0 0 0,0 0 0 0 0,0 0 0 0 0,0 0 0 0 0,4 0 0 0 0,1 0 0 0 0,0 0 0 0 0,-1 0 0 0 0,-1 0 0 0 0,-1 0 0 0 0,-1 0 0 0 0,-1 0 0 0 0,0 0 0 0 0,0 0 0 0 0,0 0 0 0 0,0 0 0 0 0,0-8 0 0 0,-5-7 0 0 0,0-9 0 0 0,-4-4 0 0 0,-1-2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19068 5524 16383 0 0,'0'4'0'0'0,"0"5"0"0"0,0 6 0 0 0,0 4 0 0 0,0 3 0 0 0,0 2 0 0 0,0 0 0 0 0,0 1 0 0 0,0 0 0 0 0,0 0 0 0 0,0 0 0 0 0,0 0 0 0 0,-4-5 0 0 0,-1-2 0 0 0,-1 1 0 0 0,-2-3 0 0 0,0 0 0 0 0,1 1 0 0 0,-2 1 0 0 0,0 3 0 0 0,-2-3 0 0 0,0-8 0 0 0,7-11 0 0 0,4-8 0 0 0,1-7 0 0 0,1-5 0 0 0,1-3 0 0 0,-1-2 0 0 0,3 0 0 0 0,1 0 0 0 0,0 1 0 0 0,-2 0 0 0 0,-1 0 0 0 0,-1 0 0 0 0,3 1 0 0 0,1 0 0 0 0,-1 0 0 0 0,3 0 0 0 0,0 0 0 0 0,3 4 0 0 0,-1 2 0 0 0,-1-1 0 0 0,1 3 0 0 0,-1 1 0 0 0,2 2 0 0 0,0 7 0 0 0,1 6 0 0 0,-1 6 0 0 0,2 2 0 0 0,-2 4 0 0 0,2 0 0 0 0,-1 2 0 0 0,-4 3 0 0 0,2 2 0 0 0,-1 2 0 0 0,-2 2 0 0 0,-2 1 0 0 0,2 0 0 0 0,0 1 0 0 0,-2-1 0 0 0,-1 1 0 0 0,-1-1 0 0 0,-2 1 0 0 0,0-1 0 0 0,-1 0 0 0 0,0 0 0 0 0,4-4 0 0 0,1-2 0 0 0,0 1 0 0 0,-1 1 0 0 0,-1 1 0 0 0,-6 1 0 0 0,-1 1 0 0 0,-1 1 0 0 0,-3-4 0 0 0,-1-5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18971 5788 16383 0 0,'4'0'0'0'0,"5"-4"0"0"0,6-1 0 0 0,4-1 0 0 0,3 2 0 0 0,1-3 0 0 0,2 0 0 0 0,0 1 0 0 0,0 1 0 0 0,0 2 0 0 0,0 1 0 0 0,-1 2 0 0 0,1-1 0 0 0,-1 2 0 0 0,-4-5 0 0 0,-2-1 0 0 0,1 0 0 0 0,-3 5 0 0 0,-9 3 0 0 0,-5 0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19368 7473 16383 0 0,'4'-4'0'0'0,"1"3"0"0"0,0 5 0 0 0,-1 7 0 0 0,-1 4 0 0 0,3 5 0 0 0,1 3 0 0 0,-2 2 0 0 0,0 0 0 0 0,-3 0 0 0 0,0 0 0 0 0,-1 0 0 0 0,-1 0 0 0 0,0-1 0 0 0,0 0 0 0 0,-5 0 0 0 0,-1 0 0 0 0,1 0 0 0 0,1 0 0 0 0,-3-8 0 0 0,-1-11 0 0 0,2-10 0 0 0,2-9 0 0 0,5-2 0 0 0,2-2 0 0 0,2-2 0 0 0,-1-2 0 0 0,-1-1 0 0 0,-1-1 0 0 0,0 0 0 0 0,-2-1 0 0 0,0 1 0 0 0,0-1 0 0 0,0 1 0 0 0,4 0 0 0 0,1 0 0 0 0,0 0 0 0 0,0 0 0 0 0,-3 0 0 0 0,0 0 0 0 0,-1 0 0 0 0,0-1 0 0 0,-1 10 0 0 0,4 1 0 0 0,5 5 0 0 0,1-1 0 0 0,4 1 0 0 0,2 2 0 0 0,4 3 0 0 0,1 1 0 0 0,2 2 0 0 0,2 1 0 0 0,-5 4 0 0 0,-5 6 0 0 0,-5 5 0 0 0,-4 4 0 0 0,-4 4 0 0 0,-1 0 0 0 0,-2 2 0 0 0,0 0 0 0 0,0 1 0 0 0,0-2 0 0 0,1 1 0 0 0,-1 0 0 0 0,1-1 0 0 0,0 0 0 0 0,0 0 0 0 0,0 0 0 0 0,0-8 0 0 0,0-11 0 0 0,4-6 0 0 0,-3-4 0 0 0,-1-4 0 0 0,-1-1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19443 7408 16383 0 0,'0'4'0'0'0,"5"2"0"0"0,0-5 0 0 0,-4-2 0 0 0,-2 3 0 0 0,-6 1 0 0 0,-4 0 0 0 0,-2-4 0 0 0,-2-3 0 0 0,-3 0 0 0 0,-2 5 0 0 0,-2 2 0 0 0,3 4 0 0 0,1 2 0 0 0,-2-2 0 0 0,0-1 0 0 0,2 2 0 0 0,1 0 0 0 0,-1-2 0 0 0,-2-1 0 0 0,-1-2 0 0 0,3 2 0 0 0,8 6 0 0 0,6 3 0 0 0,4 5 0 0 0,2 3 0 0 0,5-3 0 0 0,0 0 0 0 0,0 1 0 0 0,-1 0 0 0 0,-3 2 0 0 0,0 1 0 0 0,-2 1 0 0 0,-1-9 0 0 0,-4-10 0 0 0,-2-6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18958 3982 16383 0 0,'0'-4'0'0'0,"5"-2"0"0"0,0-3 0 0 0,0 4 0 0 0,-1 6 0 0 0,-5 8 0 0 0,-2 6 0 0 0,-2 4 0 0 0,2 4 0 0 0,-4 1 0 0 0,-1 2 0 0 0,2-1 0 0 0,-3 1 0 0 0,0-1 0 0 0,2-1 0 0 0,-2 5 0 0 0,1 1 0 0 0,1-1 0 0 0,-2-1 0 0 0,0-1 0 0 0,2-1 0 0 0,3-1 0 0 0,-3-5 0 0 0,0-1 0 0 0,1-9 0 0 0,2-9 0 0 0,1-10 0 0 0,1-7 0 0 0,2-4 0 0 0,0-4 0 0 0,0-2 0 0 0,0 0 0 0 0,5 1 0 0 0,0-1 0 0 0,1 1 0 0 0,-2 0 0 0 0,-1 1 0 0 0,3-1 0 0 0,0 1 0 0 0,0 0 0 0 0,2 0 0 0 0,1 0 0 0 0,-3 0 0 0 0,-1 0 0 0 0,-2 0 0 0 0,3 0 0 0 0,0-4 0 0 0,0-1 0 0 0,-2 0 0 0 0,2 0 0 0 0,1 2 0 0 0,-1 1 0 0 0,3 1 0 0 0,-1 1 0 0 0,-1 0 0 0 0,2 0 0 0 0,-1 0 0 0 0,3 4 0 0 0,0 2 0 0 0,1 3 0 0 0,-1 1 0 0 0,2 2 0 0 0,-2 8 0 0 0,2 4 0 0 0,-1 6 0 0 0,1 3 0 0 0,-2 3 0 0 0,-2 4 0 0 0,1-1 0 0 0,-1 1 0 0 0,-2 2 0 0 0,1 3 0 0 0,1 0 0 0 0,-3 2 0 0 0,3 1 0 0 0,-1 0 0 0 0,-1 5 0 0 0,-2 1 0 0 0,2-1 0 0 0,0 0 0 0 0,-2 2 0 0 0,0 0 0 0 0,-3 0 0 0 0,0 1 0 0 0,-2 1 0 0 0,0-2 0 0 0,0 2 0 0 0,0-1 0 0 0,0-1 0 0 0,-1 2 0 0 0,1 0 0 0 0,0-2 0 0 0,0-2 0 0 0,0-2 0 0 0,0-2 0 0 0,-4-4 0 0 0,-2-11 0 0 0,1-10 0 0 0,-3-6 0 0 0,0-6 0 0 0,1 0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11428 9577 95 0 0,'-4'0'1056'0'0,"-6"0"672"0"0,-6 0-768 0 0,0-4-576 0 0,3-6 992 0 0,3 3-608 0 0,4 7-736 0 0,7 8 0 0 0,3 7 0 0 0,1 6 0 0 0,0 7 0 0 0,-1 4 0 0 0,-1 5 0 0 0,-2 1 32 0 0,0 2-32 0 0,0-1-32 0 0,-2 2 0 0 0,1 2 32 0 0,0 4 0 0 0,0-3-32 0 0,0 0 32 0 0,0-3-32 0 0,-1-4 0 0 0,1 1 32 0 0,0-3-32 0 0,0-1 0 0 0,0-4 0 0 0,0-1 32 0 0,0-11 896 0 0,0-12-960 0 0,0-12 32 0 0,0-10 0 0 0,0-5 0 0 0,0-5 0 0 0,5 3-32 0 0,1 1 32 0 0,-1-1 0 0 0,0 0 0 0 0,2 3 0 0 0,1 1 32 0 0,-1 0 0 0 0,2 2-32 0 0,0 0-96 0 0,3 3 96 0 0,3 4-32 0 0,5 3 32 0 0,2-1 32 0 0,2 1-32 0 0,1 5 0 0 0,2 4 32 0 0,-1 1 0 0 0,1 1 32 0 0,-5 3-64 0 0,-2-4 0 0 0,-4-6 0 0 0,-4-8 0 0 0,-1-1 0 0 0,-2-4 0 0 0,-2-3 0 0 0,-3-2-32 0 0,-1-3 32 0 0,-6-1 0 0 0,-3-1 0 0 0,0-1 32 0 0,-3 1-32 0 0,-1-1 0 0 0,2 1 0 0 0,-2 4-32 0 0,0 2 32 0 0,3 0-32 0 0,1 7-96 0 0,7 7 128 0 0,3 8 64 0 0,1 8 0 0 0,4 7-32 0 0,1 5 32 0 0,-2 3-96 0 0,-3 2 32 0 0,-1 0 0 0 0,-1 1 32 0 0,2-1-32 0 0,1 0 32 0 0,0-1-32 0 0,-2 5 32 0 0,-2 1-32 0 0,0-1 32 0 0,-1-1-32 0 0,-1-1 0 0 0,0 3 32 0 0,0 1-32 0 0,4-1 0 0 0,1-2 0 0 0,1-1 0 0 0,-2-2 0 0 0,-1 0 0 0 0,-1-1 0 0 0,-1 0 0 0 0,0-1 32 0 0,-1 1 0 0 0,-5-5 160 0 0,-1-10-192 0 0,0-11-192 0 0,-3-6-32 0 0,0-6-1856 0 0,1-6-832 0 0,-2-4 960 0 0,1 2 1952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18891 4128 16383 0 0,'0'4'0'0'0,"4"1"0"0"0,6 0 0 0 0,5-1 0 0 0,3-1 0 0 0,4-1 0 0 0,2-1 0 0 0,1 0 0 0 0,0-1 0 0 0,0-1 0 0 0,0 1 0 0 0,0 0 0 0 0,-1 0 0 0 0,0 4 0 0 0,0 1 0 0 0,1 0 0 0 0,-1-1 0 0 0,0-1 0 0 0,-4-1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19103 4842 16383 0 0,'4'0'0'0'0,"1"4"0"0"0,5 1 0 0 0,3 1 0 0 0,5-2 0 0 0,3-1 0 0 0,2-1 0 0 0,1-1 0 0 0,1-1 0 0 0,-1 0 0 0 0,1 0 0 0 0,0 0 0 0 0,0-1 0 0 0,-1 1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4 0 0 0,1 1 0 0 0,-1 1 0 0 0,0-2 0 0 0,0-1 0 0 0,0-1 0 0 0,0-1 0 0 0,0-1 0 0 0,0 0 0 0 0,0 0 0 0 0,0 0 0 0 0,-4 3 0 0 0,-1 3 0 0 0,-1-1 0 0 0,2-1 0 0 0,1-1 0 0 0,2-1 0 0 0,0-1 0 0 0,0-1 0 0 0,1 0 0 0 0,1 0 0 0 0,-1 0 0 0 0,0-1 0 0 0,0 1 0 0 0,1 0 0 0 0,-1 0 0 0 0,0 0 0 0 0,0 0 0 0 0,0 0 0 0 0,0 0 0 0 0,0 0 0 0 0,0 0 0 0 0,-4-4 0 0 0,-1-1 0 0 0,-1-1 0 0 0,2 2 0 0 0,1 1 0 0 0,2 1 0 0 0,0 1 0 0 0,0 1 0 0 0,1 0 0 0 0,1 0 0 0 0,-1 0 0 0 0,0 1 0 0 0,0-1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0,4 0 0 0 0,2 0 0 0 0,-1 0 0 0 0,-1 0 0 0 0,-1 0 0 0 0,-1 0 0 0 0,-1 0 0 0 0,0 0 0 0 0,-1 0 0 0 0,-1 0 0 0 0,1 0 0 0 0,0 0 0 0 0,0 0 0 0 0,0 0 0 0 0,0 0 0 0 0,0 0 0 0 0,0-4 0 0 0,0-2 0 0 0,0 1 0 0 0,0 1 0 0 0,0 1 0 0 0,0 1 0 0 0,0 1 0 0 0,0 1 0 0 0,0 0 0 0 0,0 0 0 0 0,1 0 0 0 0,-6 5 0 0 0,-4 4 0 0 0,-10 6 0 0 0,-5 0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19813 6227 16383 0 0,'4'0'0'0'0,"1"4"0"0"0,-3 2 0 0 0,-8-1 0 0 0,-1-5 0 0 0,-5-2 0 0 0,-4-2 0 0 0,5 1 0 0 0,9 0 0 0 0,8 2 0 0 0,3-5 0 0 0,5 0 0 0 0,3 1 0 0 0,3 1 0 0 0,3 5 0 0 0,1 3 0 0 0,1 0 0 0 0,-1 0 0 0 0,1-1 0 0 0,0-1 0 0 0,-1-1 0 0 0,1 0 0 0 0,-1-5 0 0 0,0-2 0 0 0,0 1 0 0 0,0 1 0 0 0,0 1 0 0 0,0 1 0 0 0,0 1 0 0 0,0 0 0 0 0,0 1 0 0 0,0 0 0 0 0,0 0 0 0 0,0 1 0 0 0,1-1 0 0 0,-5-4 0 0 0,-2-1 0 0 0,1-1 0 0 0,1 2 0 0 0,1 1 0 0 0,1 1 0 0 0,1 1 0 0 0,1-3 0 0 0,0-1 0 0 0,0 0 0 0 0,0 1 0 0 0,1 1 0 0 0,-1 1 0 0 0,0 1 0 0 0,0 1 0 0 0,0 0 0 0 0,-4 4 0 0 0,-1 2 0 0 0,0-1 0 0 0,1 0 0 0 0,1-2 0 0 0,1-1 0 0 0,1-1 0 0 0,1-1 0 0 0,0 0 0 0 0,-4-4 0 0 0,-1-2 0 0 0,0 1 0 0 0,1 0 0 0 0,1 2 0 0 0,1 1 0 0 0,1 1 0 0 0,1 1 0 0 0,0 0 0 0 0,0 0 0 0 0,1 0 0 0 0,-1 1 0 0 0,0-1 0 0 0,0 0 0 0 0,0 0 0 0 0,1-4 0 0 0,-1-1 0 0 0,0-1 0 0 0,0 2 0 0 0,0 1 0 0 0,0 1 0 0 0,0 1 0 0 0,0 1 0 0 0,0 0 0 0 0,0 0 0 0 0,0 0 0 0 0,0 1 0 0 0,0-1 0 0 0,0 0 0 0 0,-4-4 0 0 0,-1-1 0 0 0,0-1 0 0 0,1 2 0 0 0,1 1 0 0 0,1 1 0 0 0,1 1 0 0 0,1 1 0 0 0,0 0 0 0 0,0 0 0 0 0,0 0 0 0 0,0 1 0 0 0,1-1 0 0 0,-1 0 0 0 0,0 0 0 0 0,0-4 0 0 0,0-2 0 0 0,0 1 0 0 0,0 1 0 0 0,0 1 0 0 0,0 1 0 0 0,0 1 0 0 0,0 1 0 0 0,0 0 0 0 0,1 0 0 0 0,-1 0 0 0 0,0 0 0 0 0,0 1 0 0 0,0-1 0 0 0,0 0 0 0 0,0 0 0 0 0,0 0 0 0 0,0 0 0 0 0,0 0 0 0 0,0-4 0 0 0,0-2 0 0 0,0 1 0 0 0,0 1 0 0 0,0 1 0 0 0,0 1 0 0 0,0 1 0 0 0,0 1 0 0 0,0 0 0 0 0,1 0 0 0 0,-1 0 0 0 0,-4 5 0 0 0,-2 0 0 0 0,1 0 0 0 0,1 0 0 0 0,1-2 0 0 0,1-1 0 0 0,1-1 0 0 0,1-1 0 0 0,0 0 0 0 0,0 0 0 0 0,0 0 0 0 0,1-1 0 0 0,-1 1 0 0 0,0 0 0 0 0,0 0 0 0 0,0 0 0 0 0,0 0 0 0 0,1 0 0 0 0,-1 0 0 0 0,0 0 0 0 0,0 0 0 0 0,0 0 0 0 0,0 0 0 0 0,0 0 0 0 0,0 0 0 0 0,0 0 0 0 0,0 0 0 0 0,0 0 0 0 0,0 0 0 0 0,0 0 0 0 0,0 0 0 0 0,0 0 0 0 0,0-4 0 0 0,0-2 0 0 0,0 1 0 0 0,0 1 0 0 0,0 1 0 0 0,1 1 0 0 0,-1 1 0 0 0,0 1 0 0 0,0 0 0 0 0,0 0 0 0 0,0 0 0 0 0,0 0 0 0 0,0 1 0 0 0,0-1 0 0 0,0 0 0 0 0,0 0 0 0 0,0 0 0 0 0,-8 4 0 0 0,-11 6 0 0 0,-10 0 0 0 0,-5-1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20479 4866 16383 0 0,'0'-4'0'0'0,"0"-5"0"0"0,0 2 0 0 0,0 7 0 0 0,4 4 0 0 0,-3 0 0 0 0,-1 5 0 0 0,-1 4 0 0 0,0 4 0 0 0,0 3 0 0 0,0 3 0 0 0,0 1 0 0 0,1 1 0 0 0,0 0 0 0 0,-1 0 0 0 0,2-1 0 0 0,-1 1 0 0 0,0-1 0 0 0,0 0 0 0 0,0 1 0 0 0,0-1 0 0 0,0 0 0 0 0,0 0 0 0 0,0 0 0 0 0,0 0 0 0 0,4 0 0 0 0,1 0 0 0 0,0 0 0 0 0,0 0 0 0 0,-2 0 0 0 0,-2 0 0 0 0,0 0 0 0 0,0 0 0 0 0,-1 0 0 0 0,4-4 0 0 0,1-1 0 0 0,0 0 0 0 0,-1 0 0 0 0,-1 3 0 0 0,-1 0 0 0 0,-2 1 0 0 0,1 0 0 0 0,-1 1 0 0 0,0 1 0 0 0,-1-1 0 0 0,1 0 0 0 0,0 1 0 0 0,0-1 0 0 0,0 0 0 0 0,0 0 0 0 0,4-4 0 0 0,1-1 0 0 0,-4-5 0 0 0,2-3 0 0 0,0-1 0 0 0,0 3 0 0 0,0 3 0 0 0,-2-6 0 0 0,-4-3 0 0 0,-2-8 0 0 0,0-4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21378 4944 16383 0 0,'4'0'0'0'0,"2"-4"0"0"0,3-1 0 0 0,1-4 0 0 0,-6-1 0 0 0,-4 6 0 0 0,-1 7 0 0 0,-1 8 0 0 0,0 6 0 0 0,1 4 0 0 0,-5 2 0 0 0,0 2 0 0 0,0 1 0 0 0,2-1 0 0 0,1 0 0 0 0,1 0 0 0 0,1 0 0 0 0,1-1 0 0 0,0 1 0 0 0,0-1 0 0 0,1 0 0 0 0,-1 0 0 0 0,0 0 0 0 0,0 0 0 0 0,0 0 0 0 0,0 0 0 0 0,0 0 0 0 0,4 0 0 0 0,2 0 0 0 0,-1 0 0 0 0,-1 0 0 0 0,-1 0 0 0 0,-1 0 0 0 0,-1 0 0 0 0,-1 0 0 0 0,0 0 0 0 0,0 0 0 0 0,0 0 0 0 0,0 0 0 0 0,4-4 0 0 0,1-1 0 0 0,0 0 0 0 0,-1 1 0 0 0,-1 1 0 0 0,-1 1 0 0 0,-1 1 0 0 0,-1 1 0 0 0,0 0 0 0 0,0 0 0 0 0,0 0 0 0 0,0 1 0 0 0,0-1 0 0 0,-1-8 0 0 0,1-11 0 0 0,-4-6 0 0 0,-1-8 0 0 0,4-5 0 0 0,2-1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22490 4894 16383 0 0,'0'-4'0'0'0,"0"3"0"0"0,0 5 0 0 0,0 7 0 0 0,0 5 0 0 0,0 4 0 0 0,0 2 0 0 0,0 3 0 0 0,0 0 0 0 0,4 0 0 0 0,1 0 0 0 0,0 0 0 0 0,-1 0 0 0 0,-1-1 0 0 0,-1 0 0 0 0,-1 1 0 0 0,0-1 0 0 0,-1 0 0 0 0,0 0 0 0 0,-1 0 0 0 0,1 0 0 0 0,0 0 0 0 0,0 0 0 0 0,0 0 0 0 0,0 0 0 0 0,0 0 0 0 0,4-4 0 0 0,1-2 0 0 0,0 1 0 0 0,0 1 0 0 0,-3 1 0 0 0,0 1 0 0 0,-1 1 0 0 0,0 1 0 0 0,-1 0 0 0 0,0 0 0 0 0,-1 1 0 0 0,1-1 0 0 0,0 0 0 0 0,4-4 0 0 0,1-1 0 0 0,0 0 0 0 0,0 1 0 0 0,-2 1 0 0 0,-2 1 0 0 0,0-3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12185 4868 16383 0 0,'-4'4'0'0'0,"-1"6"0"0"0,-5 1 0 0 0,1 2 0 0 0,-3 0 0 0 0,0 1 0 0 0,3 2 0 0 0,-2-1 0 0 0,2 1 0 0 0,2 1 0 0 0,2 3 0 0 0,2 1 0 0 0,-3 2 0 0 0,0 0 0 0 0,1 2 0 0 0,2-1 0 0 0,0 0 0 0 0,2 1 0 0 0,4-1 0 0 0,2 0 0 0 0,1 1 0 0 0,-2-1 0 0 0,-1 0 0 0 0,-1 0 0 0 0,0 0 0 0 0,-2 0 0 0 0,0 0 0 0 0,0 0 0 0 0,0 0 0 0 0,-1 0 0 0 0,5 0 0 0 0,2 0 0 0 0,-1 0 0 0 0,-1 0 0 0 0,-1 0 0 0 0,-1 0 0 0 0,-1 0 0 0 0,-1 0 0 0 0,4 1 0 0 0,1-1 0 0 0,0 0 0 0 0,-1 0 0 0 0,3 0 0 0 0,0 0 0 0 0,0 0 0 0 0,1-4 0 0 0,1-2 0 0 0,1 1 0 0 0,1-3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12170 4972 16383 0 0,'4'0'0'0'0,"-3"0"0"0"0,-1-4 0 0 0,3-5 0 0 0,1-6 0 0 0,0-4 0 0 0,4-3 0 0 0,0-1 0 0 0,-2-2 0 0 0,3 4 0 0 0,0 1 0 0 0,2 5 0 0 0,0 0 0 0 0,1 2 0 0 0,0 1 0 0 0,0 1 0 0 0,0-2 0 0 0,1 3 0 0 0,-2-3 0 0 0,2 2 0 0 0,3 3 0 0 0,-2 6 0 0 0,1 4 0 0 0,2 6 0 0 0,3 5 0 0 0,1 1 0 0 0,-3 1 0 0 0,1 0 0 0 0,-5 0 0 0 0,1-3 0 0 0,-3 2 0 0 0,1-2 0 0 0,-1 1 0 0 0,0 2 0 0 0,-1 3 0 0 0,1-1 0 0 0,-1-1 0 0 0,-2 3 0 0 0,1-3 0 0 0,-1 0 0 0 0,2-3 0 0 0,-1 1 0 0 0,2 2 0 0 0,-1 2 0 0 0,-3 3 0 0 0,2-3 0 0 0,-1 0 0 0 0,-2 0 0 0 0,-2 3 0 0 0,-2 0 0 0 0,-1 2 0 0 0,2-4 0 0 0,1 0 0 0 0,0 0 0 0 0,-1 1 0 0 0,-1 1 0 0 0,-2 2 0 0 0,4 0 0 0 0,1 1 0 0 0,-1 0 0 0 0,-1 0 0 0 0,-1 0 0 0 0,-2 0 0 0 0,0 1 0 0 0,-1-1 0 0 0,0 0 0 0 0,0 0 0 0 0,0 0 0 0 0,0 0 0 0 0,-1 0 0 0 0,1 0 0 0 0,0 0 0 0 0,0 0 0 0 0,0 0 0 0 0,0 0 0 0 0,-4-4 0 0 0,-1-1 0 0 0,-1 0 0 0 0,2 1 0 0 0,1 1 0 0 0,-3 1 0 0 0,0 1 0 0 0,0 1 0 0 0,2 0 0 0 0,1 0 0 0 0,2 0 0 0 0,-4-3 0 0 0,-1-3 0 0 0,-3-3 0 0 0,0 0 0 0 0,-3-3 0 0 0,1 0 0 0 0,2 3 0 0 0,-2-1 0 0 0,2 0 0 0 0,-2-1 0 0 0,0 1 0 0 0,-1-2 0 0 0,1 0 0 0 0,-2 4 0 0 0,-2-2 0 0 0,-4-3 0 0 0,3-8 0 0 0,-1-3 0 0 0,-2-3 0 0 0,-1-1 0 0 0,-1 1 0 0 0,2-3 0 0 0,1-1 0 0 0,3-4 0 0 0,0 1 0 0 0,3-2 0 0 0,-1 0 0 0 0,2-1 0 0 0,-1 1 0 0 0,1-1 0 0 0,-1 2 0 0 0,1-2 0 0 0,-2-3 0 0 0,2-2 0 0 0,-2-2 0 0 0,2-3 0 0 0,-2 0 0 0 0,2-2 0 0 0,2 1 0 0 0,-1-1 0 0 0,1 1 0 0 0,2-1 0 0 0,-2 5 0 0 0,1 5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12082 4557 16383 0 0,'0'-4'0'0'0,"-4"-1"0"0"0,-1-4 0 0 0,0-5 0 0 0,-4-4 0 0 0,1-3 0 0 0,-3-1 0 0 0,0-3 0 0 0,3 1 0 0 0,-3-1 0 0 0,2 0 0 0 0,2 0 0 0 0,2 1 0 0 0,-2 3 0 0 0,0 3 0 0 0,1-1 0 0 0,2-1 0 0 0,2-1 0 0 0,0-1 0 0 0,2-1 0 0 0,0-1 0 0 0,-4 4 0 0 0,-1 1 0 0 0,0 0 0 0 0,1-1 0 0 0,1-1 0 0 0,1-1 0 0 0,-3-2 0 0 0,-1 1 0 0 0,-3 3 0 0 0,0 1 0 0 0,1 0 0 0 0,2-1 0 0 0,2-2 0 0 0,-2 4 0 0 0,0 1 0 0 0,0-2 0 0 0,2-1 0 0 0,-2-1 0 0 0,-1-2 0 0 0,1 0 0 0 0,2-1 0 0 0,-3 0 0 0 0,0 0 0 0 0,1 0 0 0 0,-3-1 0 0 0,1 1 0 0 0,1 0 0 0 0,-2 0 0 0 0,1 0 0 0 0,1 0 0 0 0,2 0 0 0 0,-2-1 0 0 0,0 1 0 0 0,1 0 0 0 0,-2 0 0 0 0,0 0 0 0 0,1-4 0 0 0,2 3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11165 3281 16383 0 0,'0'4'0'0'0,"4"1"0"0"0,2-4 0 0 0,-1 2 0 0 0,-5 0 0 0 0,-2 4 0 0 0,-6 1 0 0 0,-4-1 0 0 0,-6-2 0 0 0,2-6 0 0 0,-2-2 0 0 0,-1-2 0 0 0,-2 1 0 0 0,-1 1 0 0 0,-1 1 0 0 0,-1 1 0 0 0,0 0 0 0 0,0 1 0 0 0,-1 0 0 0 0,1-4 0 0 0,0-1 0 0 0,-1 0 0 0 0,1 1 0 0 0,0 1 0 0 0,0 1 0 0 0,0 1 0 0 0,0 1 0 0 0,0 0 0 0 0,0 0 0 0 0,0 0 0 0 0,0 0 0 0 0,0 1 0 0 0,0-1 0 0 0,0 0 0 0 0,0 0 0 0 0,0 0 0 0 0,-1 0 0 0 0,1 0 0 0 0,0 0 0 0 0,0 0 0 0 0,0 0 0 0 0,0 0 0 0 0,0 4 0 0 0,0 1 0 0 0,0 0 0 0 0,0 0 0 0 0,0-2 0 0 0,0-2 0 0 0,0 0 0 0 0,0 0 0 0 0,4-5 0 0 0,1-2 0 0 0,0 1 0 0 0,-1 0 0 0 0,3 6 0 0 0,1 3 0 0 0,-2 0 0 0 0,-2 0 0 0 0,-1-1 0 0 0,-1-1 0 0 0,-1-1 0 0 0,-1-1 0 0 0,0 1 0 0 0,-1-1 0 0 0,1-1 0 0 0,-1 1 0 0 0,1 0 0 0 0,0 0 0 0 0,0 0 0 0 0,0 0 0 0 0,0 0 0 0 0,0 0 0 0 0,0 0 0 0 0,0 4 0 0 0,0 1 0 0 0,0 0 0 0 0,-1 0 0 0 0,1-2 0 0 0,0-1 0 0 0,0-2 0 0 0,0 1 0 0 0,0-1 0 0 0,0 0 0 0 0,0-1 0 0 0,0 1 0 0 0,0 0 0 0 0,0 4 0 0 0,0 1 0 0 0,0 1 0 0 0,0-2 0 0 0,0-1 0 0 0,0-1 0 0 0,0 3 0 0 0,0 0 0 0 0,0 1 0 0 0,-1-2 0 0 0,1-2 0 0 0,0 0 0 0 0,0-1 0 0 0,0-1 0 0 0,0 0 0 0 0,0 0 0 0 0,0 0 0 0 0,0-1 0 0 0,0 1 0 0 0,0 0 0 0 0,0 0 0 0 0,0 0 0 0 0,0 0 0 0 0,0 0 0 0 0,0 0 0 0 0,0 0 0 0 0,0 0 0 0 0,0 0 0 0 0,-1 0 0 0 0,1 0 0 0 0,0 0 0 0 0,0 0 0 0 0,0 0 0 0 0,-4 0 0 0 0,-1 4 0 0 0,-1 1 0 0 0,2 1 0 0 0,1-2 0 0 0,1-1 0 0 0,1-1 0 0 0,1-1 0 0 0,0-1 0 0 0,-4 0 0 0 0,-2 0 0 0 0,1 0 0 0 0,1-1 0 0 0,1 1 0 0 0,-2 0 0 0 0,-2 0 0 0 0,2 0 0 0 0,0 0 0 0 0,-2 0 0 0 0,0 0 0 0 0,1 0 0 0 0,-2 0 0 0 0,-1 4 0 0 0,2 2 0 0 0,-2-1 0 0 0,1-1 0 0 0,-3 3 0 0 0,0 0 0 0 0,3-1 0 0 0,-2-1 0 0 0,1 2 0 0 0,2 0 0 0 0,2-1 0 0 0,2-2 0 0 0,2 3 0 0 0,0 0 0 0 0,1-1 0 0 0,0-2 0 0 0,1 3 0 0 0,-1 0 0 0 0,0-1 0 0 0,5 3 0 0 0,0-1 0 0 0,0 3 0 0 0,-1-1 0 0 0,-1-2 0 0 0,3 2 0 0 0,1-1 0 0 0,-2 2 0 0 0,-1 4 0 0 0,-1-1 0 0 0,-2 1 0 0 0,0-2 0 0 0,-1 1 0 0 0,0-2 0 0 0,0 1 0 0 0,0 3 0 0 0,-1-2 0 0 0,1 1 0 0 0,0-2 0 0 0,0 1 0 0 0,0-3 0 0 0,4 2 0 0 0,1-1 0 0 0,0 0 0 0 0,-1 4 0 0 0,-1-2 0 0 0,-1 1 0 0 0,-1 2 0 0 0,-1 2 0 0 0,0-2 0 0 0,0 1 0 0 0,0 0 0 0 0,-1-2 0 0 0,5 0 0 0 0,2-3 0 0 0,-1 1 0 0 0,-1 2 0 0 0,3 2 0 0 0,0-2 0 0 0,-1 1 0 0 0,-1 1 0 0 0,-2 2 0 0 0,-2 1 0 0 0,0 2 0 0 0,-1 1 0 0 0,0 0 0 0 0,-1 0 0 0 0,1 0 0 0 0,0 1 0 0 0,4-1 0 0 0,1-4 0 0 0,4-1 0 0 0,0-4 0 0 0,4-1 0 0 0,-2-2 0 0 0,2 1 0 0 0,-1-3 0 0 0,1 3 0 0 0,3 1 0 0 0,-2 0 0 0 0,2-7 0 0 0,-3-5 0 0 0,-3-3 0 0 0,0-1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14658 9548 31 0 0,'4'0'320'0'0,"2"-5"448"0"0,0-5 256 0 0,-2-6-416 0 0,-1-4 320 0 0,4 1 1120 0 0,0-1-1568 0 0,-1 8 448 0 0,-2 10-960 0 0,-1 10 32 0 0,-1 8 32 0 0,-1 5 0 0 0,-1 4-32 0 0,4 2 32 0 0,2 1 0 0 0,-1 3-32 0 0,-1 2 32 0 0,-1 0-32 0 0,-1 3 32 0 0,-1-1 0 0 0,4-2-32 0 0,1-1 32 0 0,-1-3-32 0 0,-1-1 32 0 0,-1-1 0 0 0,-1-2 0 0 0,-1 1 32 0 0,-1-2 0 0 0,0 2-64 0 0,0-1-96 0 0,0-8 288 0 0,0-12-256 0 0,-1-11 32 0 0,1-8 32 0 0,0-8-32 0 0,0-3 0 0 0,0-1 32 0 0,0-2-32 0 0,0 0 32 0 0,5 5 0 0 0,0 1 0 0 0,1 1 0 0 0,3 0-64 0 0,4 2 96 0 0,1 1-32 0 0,1 3 0 0 0,3 5-32 0 0,2 3 32 0 0,4 3 0 0 0,0 3 64 0 0,2 1-64 0 0,-4-4 0 0 0,-2-1 32 0 0,-3-4 0 0 0,-1-5-64 0 0,-3-5 32 0 0,-4-3 0 0 0,-3-2 0 0 0,-3-2 0 0 0,-2 0 0 0 0,-1 0 0 0 0,0-1 64 0 0,-5 0-64 0 0,-2 1 32 0 0,1 0-96 0 0,1 0 64 0 0,2 9-64 0 0,1 11 96 0 0,0 12-64 0 0,2 9-32 0 0,0 6 64 0 0,0 4 32 0 0,1 3-32 0 0,-1 0 0 0 0,0 0 32 0 0,5-1-32 0 0,1 0 32 0 0,-1-1-32 0 0,0 1 32 0 0,-2-1-32 0 0,-1 4 0 0 0,-1 1 0 0 0,-1 1 32 0 0,0-2-32 0 0,4 3 32 0 0,2 1 0 0 0,-1-2-32 0 0,0-1 32 0 0,-2-3 0 0 0,-1 0-32 0 0,-1-2 32 0 0,-1 0-32 0 0,0 0 0 0 0,0-1 64 0 0,0 1 32 0 0,-1-10-320 0 0,1-10-544 0 0,-4-12-2304 0 0,-2-5 3072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6024 4366 16383 0 0,'4'0'0'0'0,"-2"4"0"0"0,-3 5 0 0 0,0 6 0 0 0,0 4 0 0 0,0 3 0 0 0,0 1 0 0 0,0 2 0 0 0,-3 0 0 0 0,-2 0 0 0 0,1 0 0 0 0,1 0 0 0 0,1-1 0 0 0,1 1 0 0 0,1-1 0 0 0,-3 0 0 0 0,-2 0 0 0 0,1 0 0 0 0,1 0 0 0 0,-2 0 0 0 0,-1 0 0 0 0,1 0 0 0 0,1 0 0 0 0,2 0 0 0 0,-3-4 0 0 0,0-1 0 0 0,5-4 0 0 0,2-9 0 0 0,6-5 0 0 0,5-7 0 0 0,5-3 0 0 0,4-3 0 0 0,2 0 0 0 0,1-2 0 0 0,1 1 0 0 0,0 3 0 0 0,-4 0 0 0 0,-2 0 0 0 0,1 3 0 0 0,0 2 0 0 0,1-2 0 0 0,1 0 0 0 0,2 2 0 0 0,-5 5 0 0 0,-9 7 0 0 0,-10 6 0 0 0,-5 1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3575 5318 16383 0 0,'4'0'0'0'0,"2"4"0"0"0,-1 6 0 0 0,-1 4 0 0 0,-1 5 0 0 0,-1 3 0 0 0,-1 2 0 0 0,4 1 0 0 0,0 0 0 0 0,0 0 0 0 0,-1 0 0 0 0,-1-1 0 0 0,-2 1 0 0 0,0-1 0 0 0,0 0 0 0 0,-1 0 0 0 0,-1 0 0 0 0,1 0 0 0 0,-4 0 0 0 0,-2 0 0 0 0,1 1 0 0 0,1-1 0 0 0,-3 0 0 0 0,-1 0 0 0 0,2 0 0 0 0,1 0 0 0 0,3 0 0 0 0,-4-4 0 0 0,0-2 0 0 0,0-7 0 0 0,-2-6 0 0 0,0-8 0 0 0,1-7 0 0 0,2-7 0 0 0,2-4 0 0 0,2-2 0 0 0,4 2 0 0 0,2 1 0 0 0,1 8 0 0 0,2 6 0 0 0,5 3 0 0 0,0 8 0 0 0,2 2 0 0 0,-2 4 0 0 0,1 0 0 0 0,2-2 0 0 0,-1 2 0 0 0,0-1 0 0 0,-1 2 0 0 0,0-1 0 0 0,2-3 0 0 0,-2 2 0 0 0,1-1 0 0 0,2-2 0 0 0,2-2 0 0 0,2-2 0 0 0,2-6 0 0 0,-4-6 0 0 0,0-2 0 0 0,-4-3 0 0 0,-4-3 0 0 0,-4-3 0 0 0,-4-2 0 0 0,-1-1 0 0 0,-6 3 0 0 0,-2 0 0 0 0,0 1 0 0 0,1-2 0 0 0,-3 4 0 0 0,0 0 0 0 0,-2-1 0 0 0,-1-2 0 0 0,-1-1 0 0 0,1-1 0 0 0,-2 3 0 0 0,1 0 0 0 0,-1 0 0 0 0,2-1 0 0 0,-2 3 0 0 0,1 0 0 0 0,0-1 0 0 0,-4-2 0 0 0,-2-1 0 0 0,-3 3 0 0 0,3 0 0 0 0,0 3 0 0 0,-1 0 0 0 0,-1 3 0 0 0,-2 4 0 0 0,-1 2 0 0 0,0 3 0 0 0,-1 2 0 0 0,0 0 0 0 0,4 6 0 0 0,1 1 0 0 0,0 0 0 0 0,-1-2 0 0 0,3 4 0 0 0,0-1 0 0 0,3 4 0 0 0,8-1 0 0 0,5-2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4075 5345 16383 0 0,'0'4'0'0'0,"4"1"0"0"0,1 4 0 0 0,0 5 0 0 0,-1 4 0 0 0,4 3 0 0 0,-1 1 0 0 0,-1 2 0 0 0,3 1 0 0 0,-1 0 0 0 0,-1 0 0 0 0,-2 0 0 0 0,-2-1 0 0 0,-1 1 0 0 0,2-1 0 0 0,2 0 0 0 0,-1 0 0 0 0,-1 0 0 0 0,-2 0 0 0 0,0 0 0 0 0,-1 0 0 0 0,-1 0 0 0 0,0 0 0 0 0,0 0 0 0 0,3 0 0 0 0,3 0 0 0 0,-5-4 0 0 0,-3-9 0 0 0,0-12 0 0 0,0-8 0 0 0,0-8 0 0 0,0-4 0 0 0,5-4 0 0 0,2 0 0 0 0,0-2 0 0 0,-1 1 0 0 0,-1 1 0 0 0,3 4 0 0 0,1 2 0 0 0,3 3 0 0 0,3 6 0 0 0,5 4 0 0 0,2 2 0 0 0,3 3 0 0 0,-3-3 0 0 0,-5-4 0 0 0,-5-6 0 0 0,-8-4 0 0 0,-5-4 0 0 0,-1-1 0 0 0,-1-1 0 0 0,-3-1 0 0 0,0 0 0 0 0,1 0 0 0 0,-2 4 0 0 0,0 2 0 0 0,6 8 0 0 0,3 10 0 0 0,2 10 0 0 0,5 6 0 0 0,1 6 0 0 0,-1 3 0 0 0,2 1 0 0 0,0 1 0 0 0,-1 0 0 0 0,-3 4 0 0 0,3 0 0 0 0,-1 0 0 0 0,-1-1 0 0 0,2-2 0 0 0,0-1 0 0 0,-1-1 0 0 0,-2-1 0 0 0,2 0 0 0 0,0 0 0 0 0,-1 0 0 0 0,-2 0 0 0 0,3-5 0 0 0,0 0 0 0 0,-2 0 0 0 0,0 0 0 0 0,-3-6 0 0 0,0-9 0 0 0,-5-7 0 0 0,-3-1 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4551 5447 16383 0 0,'0'-4'0'0'0,"4"-5"0"0"0,1 2 0 0 0,1 7 0 0 0,-2 8 0 0 0,3 2 0 0 0,0 3 0 0 0,-1 5 0 0 0,3 2 0 0 0,-1 2 0 0 0,-1 2 0 0 0,2 0 0 0 0,0 1 0 0 0,-2 0 0 0 0,-2-1 0 0 0,-2 1 0 0 0,-2-1 0 0 0,0 0 0 0 0,3 0 0 0 0,1 1 0 0 0,0-1 0 0 0,-1 0 0 0 0,-2 0 0 0 0,0-9 0 0 0,-1-10 0 0 0,-1-10 0 0 0,0-9 0 0 0,0-5 0 0 0,4-5 0 0 0,1-1 0 0 0,0-1 0 0 0,3 0 0 0 0,1 0 0 0 0,-2 0 0 0 0,-2 2 0 0 0,-2-1 0 0 0,3 1 0 0 0,0 0 0 0 0,0 0 0 0 0,-2 0 0 0 0,-2 0 0 0 0,0 0 0 0 0,2 4 0 0 0,2 1 0 0 0,-1 9 0 0 0,-1 5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4683 5662 16383 0 0,'0'4'0'0'0,"4"2"0"0"0,6-1 0 0 0,4-1 0 0 0,5-1 0 0 0,3-1 0 0 0,2-1 0 0 0,-3 3 0 0 0,-2 2 0 0 0,1-1 0 0 0,-3 3 0 0 0,-1 4 0 0 0,1 4 0 0 0,3 4 0 0 0,-4 2 0 0 0,1-2 0 0 0,-3-1 0 0 0,-4 1 0 0 0,-3 0 0 0 0,-4 2 0 0 0,-1 1 0 0 0,2-4 0 0 0,1 0 0 0 0,-4-5 0 0 0,-3-7 0 0 0,-1-10 0 0 0,0-4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3776 4419 16383 0 0,'4'0'0'0'0,"1"4"0"0"0,5 5 0 0 0,3 6 0 0 0,5 0 0 0 0,-1-7 0 0 0,-8-5 0 0 0,-9-2 0 0 0,-9-2 0 0 0,-7 0 0 0 0,-5-1 0 0 0,2 5 0 0 0,-1 1 0 0 0,-1 1 0 0 0,4 3 0 0 0,4 4 0 0 0,4 4 0 0 0,4 4 0 0 0,3 3 0 0 0,2 0 0 0 0,4 2 0 0 0,7-4 0 0 0,0-2 0 0 0,3-3 0 0 0,0-1 0 0 0,0-3 0 0 0,3 1 0 0 0,2-2 0 0 0,2-3 0 0 0,2-3 0 0 0,0-2 0 0 0,2-2 0 0 0,-1-4 0 0 0,1-3 0 0 0,-5-4 0 0 0,-1-4 0 0 0,-4-4 0 0 0,-5-3 0 0 0,-3-2 0 0 0,-4-2 0 0 0,-2 1 0 0 0,-1 7 0 0 0,0 11 0 0 0,-1 11 0 0 0,0 8 0 0 0,4 2 0 0 0,2 3 0 0 0,0 2 0 0 0,3-2 0 0 0,1 0 0 0 0,2-3 0 0 0,4-1 0 0 0,3-1 0 0 0,2-4 0 0 0,-1-8 0 0 0,0-3 0 0 0,0-6 0 0 0,-3-5 0 0 0,1-1 0 0 0,-4-2 0 0 0,-3-3 0 0 0,-4-1 0 0 0,-2-2 0 0 0,-7 3 0 0 0,-2 0 0 0 0,-5 4 0 0 0,-4 0 0 0 0,-5 3 0 0 0,-2-1 0 0 0,-3 6 0 0 0,0 4 0 0 0,-1 7 0 0 0,4 6 0 0 0,6 7 0 0 0,1 3 0 0 0,3 3 0 0 0,3-2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4514 4392 16383 0 0,'-4'0'0'0'0,"-5"0"0"0"0,-6 0 0 0 0,0 4 0 0 0,-1 2 0 0 0,1 3 0 0 0,4 5 0 0 0,4 3 0 0 0,3 4 0 0 0,2 2 0 0 0,5-3 0 0 0,3-1 0 0 0,4-3 0 0 0,0-1 0 0 0,3-2 0 0 0,3-5 0 0 0,-1 2 0 0 0,1-1 0 0 0,2-3 0 0 0,-3-6 0 0 0,1-3 0 0 0,-2-5 0 0 0,-4-5 0 0 0,0-1 0 0 0,-1-1 0 0 0,-2-4 0 0 0,-6 3 0 0 0,-4 0 0 0 0,-1-2 0 0 0,-4-2 0 0 0,-1-2 0 0 0,-2 4 0 0 0,4 4 0 0 0,3 9 0 0 0,7 9 0 0 0,3 8 0 0 0,4 6 0 0 0,0 4 0 0 0,4 3 0 0 0,-2 1 0 0 0,-2-1 0 0 0,0 1 0 0 0,0 0 0 0 0,1-2 0 0 0,0 1 0 0 0,-3-1 0 0 0,1 0 0 0 0,0 1 0 0 0,-2-1 0 0 0,-2-1 0 0 0,2 1 0 0 0,0 0 0 0 0,-1 0 0 0 0,-2 1 0 0 0,-2-1 0 0 0,0 0 0 0 0,-2 0 0 0 0,0 0 0 0 0,-4 0 0 0 0,-2 0 0 0 0,1 0 0 0 0,-4 0 0 0 0,1 0 0 0 0,-4-4 0 0 0,2-1 0 0 0,-3-5 0 0 0,-2-3 0 0 0,-4-5 0 0 0,-2-3 0 0 0,3-6 0 0 0,-1-2 0 0 0,4-5 0 0 0,0 0 0 0 0,3-4 0 0 0,3-2 0 0 0,-1-3 0 0 0,1-2 0 0 0,3-2 0 0 0,2-1 0 0 0,1-1 0 0 0,6 5 0 0 0,2 0 0 0 0,0 5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4813 4609 16383 0 0,'0'4'0'0'0,"5"2"0"0"0,0 3 0 0 0,0 5 0 0 0,-1 3 0 0 0,-1 4 0 0 0,-1 2 0 0 0,3 1 0 0 0,1 1 0 0 0,-1 0 0 0 0,-1-1 0 0 0,-1 1 0 0 0,-1 0 0 0 0,-2-1 0 0 0,1 0 0 0 0,3 0 0 0 0,1 0 0 0 0,0 0 0 0 0,-1 0 0 0 0,-1 0 0 0 0,-6-4 0 0 0,-1-9 0 0 0,-1-11 0 0 0,1-10 0 0 0,1-7 0 0 0,1-4 0 0 0,0-4 0 0 0,2 0 0 0 0,0-1 0 0 0,0 0 0 0 0,0 0 0 0 0,-4 1 0 0 0,-1 0 0 0 0,0 1 0 0 0,1 0 0 0 0,1 0 0 0 0,-3 0 0 0 0,-1 0 0 0 0,2 0 0 0 0,1 0 0 0 0,1 0 0 0 0,1 0 0 0 0,1 0 0 0 0,-3 4 0 0 0,-1 1 0 0 0,0 0 0 0 0,1-1 0 0 0,5-1 0 0 0,3-1 0 0 0,5 3 0 0 0,4 5 0 0 0,1 0 0 0 0,1 4 0 0 0,3 2 0 0 0,-2 7 0 0 0,0 4 0 0 0,2 2 0 0 0,2 3 0 0 0,2 5 0 0 0,-4 4 0 0 0,0-1 0 0 0,-3 2 0 0 0,-4 1 0 0 0,-5 1 0 0 0,-2 2 0 0 0,-3 1 0 0 0,-5-3 0 0 0,-1-1 0 0 0,-1 0 0 0 0,-4-3 0 0 0,1-8 0 0 0,-2-6 0 0 0,0-3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5239 4682 16383 0 0,'4'0'0'0'0,"5"0"0"0"0,-2 0 0 0 0,-3-4 0 0 0,-2-1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3916 6554 16383 0 0,'0'-4'0'0'0,"0"3"0"0"0,0 5 0 0 0,0 7 0 0 0,0 4 0 0 0,0 5 0 0 0,0 3 0 0 0,0 2 0 0 0,4 0 0 0 0,1 0 0 0 0,5-4 0 0 0,-1-2 0 0 0,4-3 0 0 0,2-5 0 0 0,4-5 0 0 0,2-3 0 0 0,-2-5 0 0 0,-1-4 0 0 0,-3-4 0 0 0,0-1 0 0 0,-2-2 0 0 0,0 1 0 0 0,-2-1 0 0 0,-3-4 0 0 0,-2-2 0 0 0,-3-2 0 0 0,-1-1 0 0 0,-2-2 0 0 0,0 0 0 0 0,-1-1 0 0 0,1 1 0 0 0,-5 3 0 0 0,-1 2 0 0 0,1 8 0 0 0,4 11 0 0 0,4 8 0 0 0,4 7 0 0 0,2 6 0 0 0,3-1 0 0 0,-1 0 0 0 0,3 1 0 0 0,2 0 0 0 0,3 2 0 0 0,-2 0 0 0 0,0 1 0 0 0,2 0 0 0 0,-3 0 0 0 0,0 0 0 0 0,2 1 0 0 0,-3 3 0 0 0,1 2 0 0 0,-3-1 0 0 0,0-1 0 0 0,-1-1 0 0 0,-3-1 0 0 0,-3-1 0 0 0,1 0 0 0 0,0-1 0 0 0,-2-1 0 0 0,-1 1 0 0 0,-1 0 0 0 0,-6-4 0 0 0,-2-2 0 0 0,-4-3 0 0 0,-1-1 0 0 0,-3-2 0 0 0,-3-3 0 0 0,-3-4 0 0 0,-2-2 0 0 0,-2-2 0 0 0,-1-5 0 0 0,4-6 0 0 0,0-5 0 0 0,5 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11638 12752 255 0 0,'-5'0'864'0'0,"-5"-4"672"0"0,-6-2-320 0 0,-4-4 32 0 0,-3 0 448 0 0,-3 5 672 0 0,4 9-2336 0 0,5 7-32 0 0,6 7 32 0 0,5 5-32 0 0,3 2 32 0 0,2 2-32 0 0,1 0 32 0 0,1 0-32 0 0,0 1-32 0 0,0-2 32 0 0,4 1 0 0 0,2-2 0 0 0,-1 1 0 0 0,-2 0 0 0 0,4-5 0 0 0,0-1 0 0 0,3 0 32 0 0,4 2 0 0 0,4 0-32 0 0,3-2 32 0 0,2-2-32 0 0,2-2 64 0 0,0-5-64 0 0,-5 0 0 0 0,0-5 0 0 0,0-5 0 0 0,1-2 0 0 0,-4-5 0 0 0,0-2 0 0 0,-3-4 32 0 0,0 0 0 0 0,-2-2-32 0 0,-4-3 0 0 0,-3-3 0 0 0,2-3 0 0 0,-1-1 0 0 0,-1-2 0 0 0,-2 0 0 0 0,-1 0 32 0 0,-6-1 0 0 0,-3 2-32 0 0,1-1 0 0 0,-4 4 0 0 0,-1 2 0 0 0,2-1-32 0 0,-2 0 32 0 0,-4-1 0 0 0,-4-2 0 0 0,-3 3 0 0 0,2 2 0 0 0,-1 3 0 0 0,0 5 0 0 0,-2 4-32 0 0,-1 7-32 0 0,-1 9 32 0 0,-1 7 32 0 0,3 5-32 0 0,2-1-32 0 0,4 0-128 0 0,5 2-128 0 0,3 1-192 0 0,5 1-128 0 0,1 1-1120 0 0,2 0 704 0 0,1 1-224 0 0,0-1 128 0 0,0 1-480 0 0,0-4 1632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4498 6583 16383 0 0,'4'0'0'0'0,"6"0"0"0"0,4 0 0 0 0,5-4 0 0 0,3-1 0 0 0,-2-4 0 0 0,-1-1 0 0 0,-3-2 0 0 0,-1 0 0 0 0,2 3 0 0 0,-2-1 0 0 0,0 0 0 0 0,-3-1 0 0 0,2 1 0 0 0,-2-3 0 0 0,0-2 0 0 0,-1-3 0 0 0,-2-3 0 0 0,-7 3 0 0 0,-9 4 0 0 0,-6 4 0 0 0,-5 5 0 0 0,-4 2 0 0 0,-3 6 0 0 0,0 3 0 0 0,4 4 0 0 0,5 4 0 0 0,1 1 0 0 0,4 1 0 0 0,3 2 0 0 0,3 2 0 0 0,-1-2 0 0 0,-1-1 0 0 0,2 2 0 0 0,2 1 0 0 0,5 2 0 0 0,2 0 0 0 0,5-2 0 0 0,0-2 0 0 0,4-3 0 0 0,2 0 0 0 0,4-3 0 0 0,-1 1 0 0 0,-1-2 0 0 0,2-3 0 0 0,1-3 0 0 0,2-1 0 0 0,1-3 0 0 0,1-1 0 0 0,0 0 0 0 0,0 0 0 0 0,0-1 0 0 0,-3-4 0 0 0,-3 0 0 0 0,-3-5 0 0 0,0-4 0 0 0,1-4 0 0 0,-2-2 0 0 0,-4-3 0 0 0,-3-1 0 0 0,-2-1 0 0 0,-8 0 0 0 0,-1 0 0 0 0,-2 1 0 0 0,1 7 0 0 0,2 12 0 0 0,0 10 0 0 0,2 9 0 0 0,0 6 0 0 0,1 3 0 0 0,4 2 0 0 0,2 2 0 0 0,-1-1 0 0 0,-1-9 0 0 0,0-10 0 0 0,-2-12 0 0 0,-1-8 0 0 0,3-7 0 0 0,2-3 0 0 0,-1-2 0 0 0,-2-2 0 0 0,0 1 0 0 0,-1 0 0 0 0,-1 1 0 0 0,-1 0 0 0 0,0 0 0 0 0,0 1 0 0 0,0 0 0 0 0,-1 0 0 0 0,5 4 0 0 0,6 6 0 0 0,4 5 0 0 0,1 8 0 0 0,1 4 0 0 0,-1 6 0 0 0,0 1 0 0 0,-2 3 0 0 0,1 0 0 0 0,-3 1 0 0 0,-2 3 0 0 0,1-2 0 0 0,-1 0 0 0 0,-3 3 0 0 0,-1 1 0 0 0,2-1 0 0 0,-1-1 0 0 0,0 1 0 0 0,-2 2 0 0 0,-1 2 0 0 0,-2 0 0 0 0,0 2 0 0 0,-1 0 0 0 0,4 0 0 0 0,1 0 0 0 0,4-4 0 0 0,4-5 0 0 0,5-5 0 0 0,-2-9 0 0 0,2-4 0 0 0,-4-6 0 0 0,2-6 0 0 0,-4-3 0 0 0,-2-4 0 0 0,0 2 0 0 0,-2 1 0 0 0,-1-1 0 0 0,-2-1 0 0 0,1-1 0 0 0,1-1 0 0 0,-6 4 0 0 0,-2 0 0 0 0,-2 0 0 0 0,1-1 0 0 0,3 3 0 0 0,3 8 0 0 0,0 10 0 0 0,0 9 0 0 0,-2 7 0 0 0,4 0 0 0 0,-4 2 0 0 0,3 1 0 0 0,3 2 0 0 0,6 1 0 0 0,3-4 0 0 0,4 0 0 0 0,2-4 0 0 0,1-4 0 0 0,1-5 0 0 0,0-2 0 0 0,0-3 0 0 0,-4-5 0 0 0,-2-6 0 0 0,-4-6 0 0 0,-5-3 0 0 0,-3-4 0 0 0,-4-1 0 0 0,-2-1 0 0 0,-1 0 0 0 0,0 0 0 0 0,-1 0 0 0 0,-4 4 0 0 0,-1 2 0 0 0,-4 4 0 0 0,0 1 0 0 0,6 2 0 0 0,3 7 0 0 0,2 10 0 0 0,1 7 0 0 0,4 1 0 0 0,2 3 0 0 0,-2 3 0 0 0,-1 3 0 0 0,2-4 0 0 0,1 1 0 0 0,-2 0 0 0 0,3-3 0 0 0,-1 0 0 0 0,3-2 0 0 0,3-1 0 0 0,4-1 0 0 0,-1 1 0 0 0,0-2 0 0 0,1-3 0 0 0,3-2 0 0 0,-4-7 0 0 0,1-3 0 0 0,-8-1 0 0 0,-5 1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18908 6138 16383 0 0,'0'4'0'0'0,"-4"2"0"0"0,-1 3 0 0 0,-4 1 0 0 0,-1 2 0 0 0,-2-1 0 0 0,-4 3 0 0 0,-2-2 0 0 0,1 1 0 0 0,-1-2 0 0 0,3 3 0 0 0,1-3 0 0 0,-3-2 0 0 0,3 1 0 0 0,-2-1 0 0 0,3 2 0 0 0,0-1 0 0 0,1 2 0 0 0,-1-1 0 0 0,-2-3 0 0 0,1 2 0 0 0,-1-1 0 0 0,2 2 0 0 0,-1 0 0 0 0,2 1 0 0 0,-1-1 0 0 0,2 1 0 0 0,-2 0 0 0 0,-2-3 0 0 0,1 1 0 0 0,-1-1 0 0 0,2 2 0 0 0,-1-1 0 0 0,-2-2 0 0 0,-3 2 0 0 0,-1-2 0 0 0,-3-1 0 0 0,4 2 0 0 0,0 0 0 0 0,0-3 0 0 0,-1-1 0 0 0,2 2 0 0 0,1 0 0 0 0,-1-1 0 0 0,-1-2 0 0 0,1 3 0 0 0,2 0 0 0 0,-3-2 0 0 0,0 0 0 0 0,-3-3 0 0 0,4 4 0 0 0,0 0 0 0 0,-1-1 0 0 0,3 4 0 0 0,0-1 0 0 0,-1-2 0 0 0,-2-1 0 0 0,2 3 0 0 0,0-1 0 0 0,-1-1 0 0 0,3 2 0 0 0,-1 0 0 0 0,-2-1 0 0 0,-1-2 0 0 0,2 2 0 0 0,0 0 0 0 0,-1-1 0 0 0,-2-2 0 0 0,3 3 0 0 0,0 0 0 0 0,-1-1 0 0 0,2 2 0 0 0,0 0 0 0 0,-1-1 0 0 0,2 2 0 0 0,-1-1 0 0 0,-1-1 0 0 0,2 2 0 0 0,-1 0 0 0 0,-1-2 0 0 0,-2-3 0 0 0,-2-1 0 0 0,2 3 0 0 0,1 0 0 0 0,-1-1 0 0 0,-1-1 0 0 0,-1-1 0 0 0,-2 2 0 0 0,0 1 0 0 0,-1 0 0 0 0,0-2 0 0 0,0-1 0 0 0,-1-2 0 0 0,1 0 0 0 0,0-1 0 0 0,0 0 0 0 0,-1 0 0 0 0,1 0 0 0 0,0-1 0 0 0,0 1 0 0 0,4 4 0 0 0,2 1 0 0 0,-1 1 0 0 0,-1-2 0 0 0,3-5 0 0 0,0-3 0 0 0,-1 0 0 0 0,-1 0 0 0 0,-2 1 0 0 0,-2 1 0 0 0,0 1 0 0 0,-1 0 0 0 0,0 1 0 0 0,0 0 0 0 0,-1 0 0 0 0,1 0 0 0 0,0 1 0 0 0,0-1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0,4-4 0 0 0,1-2 0 0 0,0 1 0 0 0,0 1 0 0 0,-3 1 0 0 0,0 1 0 0 0,-1 1 0 0 0,0 1 0 0 0,-2 0 0 0 0,1 0 0 0 0,0 0 0 0 0,0 0 0 0 0,-1 1 0 0 0,1-1 0 0 0,4-4 0 0 0,2-2 0 0 0,-1 1 0 0 0,-1 1 0 0 0,-1 1 0 0 0,-1 1 0 0 0,-1 1 0 0 0,-1 1 0 0 0,0 0 0 0 0,0 0 0 0 0,-1 0 0 0 0,1 0 0 0 0,0 1 0 0 0,0-1 0 0 0,4 4 0 0 0,1 1 0 0 0,0 1 0 0 0,-1-2 0 0 0,-1-1 0 0 0,-1-1 0 0 0,3 3 0 0 0,1 0 0 0 0,-1 1 0 0 0,-1-2 0 0 0,3 2 0 0 0,0 2 0 0 0,-1-2 0 0 0,-2-2 0 0 0,-1-1 0 0 0,-2 3 0 0 0,0 0 0 0 0,3-1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14785 6879 16383 0 0,'0'4'0'0'0,"-4"2"0"0"0,-2 3 0 0 0,-3 5 0 0 0,-1 3 0 0 0,-2 0 0 0 0,-3-4 0 0 0,-4-3 0 0 0,2 0 0 0 0,0-2 0 0 0,-2-2 0 0 0,3 3 0 0 0,-1-1 0 0 0,0-2 0 0 0,-3-2 0 0 0,-1-1 0 0 0,3 3 0 0 0,0 0 0 0 0,-1-1 0 0 0,-1 3 0 0 0,-1 0 0 0 0,-2-1 0 0 0,4 2 0 0 0,0-1 0 0 0,0-1 0 0 0,3 2 0 0 0,0 0 0 0 0,-1-3 0 0 0,2 3 0 0 0,0 0 0 0 0,-2-2 0 0 0,-2-3 0 0 0,2 3 0 0 0,0 0 0 0 0,-1-1 0 0 0,-2 2 0 0 0,-2 1 0 0 0,0-3 0 0 0,2 3 0 0 0,2 0 0 0 0,-1-3 0 0 0,-1-1 0 0 0,-2-2 0 0 0,4 3 0 0 0,0 0 0 0 0,0-1 0 0 0,-2-1 0 0 0,2 3 0 0 0,1 0 0 0 0,-1-1 0 0 0,-1-2 0 0 0,2 3 0 0 0,0 0 0 0 0,-2-1 0 0 0,0-2 0 0 0,-3 3 0 0 0,0 0 0 0 0,-1-1 0 0 0,3 2 0 0 0,1 1 0 0 0,0-3 0 0 0,-1 3 0 0 0,-2 0 0 0 0,0-2 0 0 0,-1 2 0 0 0,-1-1 0 0 0,0 3 0 0 0,0-1 0 0 0,-1-1 0 0 0,5 0 0 0 0,1 0 0 0 0,0-2 0 0 0,-1 2 0 0 0,-1 0 0 0 0,-1-3 0 0 0,3 3 0 0 0,1 0 0 0 0,-1-3 0 0 0,-1-1 0 0 0,3 2 0 0 0,0 0 0 0 0,-1-1 0 0 0,2 2 0 0 0,0 0 0 0 0,-1-1 0 0 0,-2 2 0 0 0,-2-1 0 0 0,3 3 0 0 0,0 0 0 0 0,-1-3 0 0 0,3 2 0 0 0,0-1 0 0 0,-1-2 0 0 0,2 2 0 0 0,-1-1 0 0 0,-1-1 0 0 0,2 2 0 0 0,-1-1 0 0 0,-1-1 0 0 0,2 2 0 0 0,0-1 0 0 0,-3-1 0 0 0,3 2 0 0 0,-1-1 0 0 0,-1-1 0 0 0,2 2 0 0 0,-1-1 0 0 0,-1-1 0 0 0,-2 2 0 0 0,-2-1 0 0 0,2 3 0 0 0,1-1 0 0 0,-1 2 0 0 0,-1 0 0 0 0,-1-4 0 0 0,2 2 0 0 0,1 0 0 0 0,0-3 0 0 0,-2 2 0 0 0,-2-1 0 0 0,0 3 0 0 0,-1-1 0 0 0,-1-2 0 0 0,0 1 0 0 0,-1 0 0 0 0,1 3 0 0 0,0-2 0 0 0,-1 2 0 0 0,1-1 0 0 0,0-2 0 0 0,0-3 0 0 0,0 2 0 0 0,0-1 0 0 0,0-1 0 0 0,0 2 0 0 0,0 0 0 0 0,0-2 0 0 0,0 3 0 0 0,0-1 0 0 0,0-1 0 0 0,0-2 0 0 0,0-2 0 0 0,-1-1 0 0 0,1-2 0 0 0,0 0 0 0 0,0 0 0 0 0,0 0 0 0 0,0 3 0 0 0,0 3 0 0 0,0-1 0 0 0,0-1 0 0 0,0-2 0 0 0,0 0 0 0 0,0-1 0 0 0,0 0 0 0 0,0 3 0 0 0,0 1 0 0 0,0 0 0 0 0,0-1 0 0 0,0-1 0 0 0,0-1 0 0 0,-1-2 0 0 0,1 1 0 0 0,0-1 0 0 0,0 0 0 0 0,0-1 0 0 0,0 1 0 0 0,0 0 0 0 0,0 0 0 0 0,0 0 0 0 0,0 4 0 0 0,0 1 0 0 0,0 0 0 0 0,0 0 0 0 0,0-2 0 0 0,0-2 0 0 0,0 0 0 0 0,0 4 0 0 0,0 0 0 0 0,0 0 0 0 0,-1-1 0 0 0,1-1 0 0 0,0-1 0 0 0,0-1 0 0 0,0-1 0 0 0,0 0 0 0 0,0 0 0 0 0,0-1 0 0 0,4 5 0 0 0,2 2 0 0 0,-1-1 0 0 0,-1-1 0 0 0,-1-1 0 0 0,-2-1 0 0 0,0-1 0 0 0,4 3 0 0 0,0 1 0 0 0,0 1 0 0 0,-1-3 0 0 0,-1 0 0 0 0,3 3 0 0 0,0 0 0 0 0,-1 0 0 0 0,3-6 0 0 0,5 1 0 0 0,-1 1 0 0 0,-2 0 0 0 0,-3-1 0 0 0,-2 0 0 0 0,-3 4 0 0 0,-1 5 0 0 0,4 5 0 0 0,0 4 0 0 0,3-2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13835 7646 16383 0 0,'0'-4'0'0'0,"0"2"0"0"0,-4 3 0 0 0,-1 4 0 0 0,-1 6 0 0 0,2 4 0 0 0,1 5 0 0 0,1 3 0 0 0,1 1 0 0 0,1 1 0 0 0,0 0 0 0 0,0 0 0 0 0,1 0 0 0 0,-1-1 0 0 0,4-3 0 0 0,2-2 0 0 0,-1-1 0 0 0,-1 2 0 0 0,3 1 0 0 0,0 2 0 0 0,4-5 0 0 0,-1 1 0 0 0,2-5 0 0 0,-1 1 0 0 0,2-3 0 0 0,3-3 0 0 0,2-4 0 0 0,-1-6 0 0 0,0-3 0 0 0,2-1 0 0 0,-3-4 0 0 0,0-4 0 0 0,-3-4 0 0 0,1-3 0 0 0,-2-3 0 0 0,-3-1 0 0 0,-3-1 0 0 0,-3 0 0 0 0,-2 1 0 0 0,-5-1 0 0 0,-1 0 0 0 0,-1 1 0 0 0,1 0 0 0 0,2 8 0 0 0,0 11 0 0 0,2 10 0 0 0,5 9 0 0 0,1 6 0 0 0,0 3 0 0 0,0 2 0 0 0,2-2 0 0 0,1-3 0 0 0,-2 1 0 0 0,3 0 0 0 0,-1 1 0 0 0,-1 1 0 0 0,2 0 0 0 0,0 1 0 0 0,-2 0 0 0 0,-3 0 0 0 0,-1 0 0 0 0,3 0 0 0 0,0 0 0 0 0,-1 0 0 0 0,-1 1 0 0 0,-1-1 0 0 0,-2 0 0 0 0,0 0 0 0 0,-5 0 0 0 0,-2 0 0 0 0,-3 0 0 0 0,-5 0 0 0 0,-4 0 0 0 0,-3-4 0 0 0,-2-1 0 0 0,-1-5 0 0 0,-1-3 0 0 0,0-5 0 0 0,0-7 0 0 0,1-3 0 0 0,3-5 0 0 0,7-6 0 0 0,4 1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12856 8093 16383 0 0,'4'-4'0'0'0,"2"-5"0"0"0,-5-2 0 0 0,-2 6 0 0 0,-2 7 0 0 0,1 8 0 0 0,-4 6 0 0 0,-1 5 0 0 0,1 2 0 0 0,1 2 0 0 0,2 0 0 0 0,1 1 0 0 0,5-1 0 0 0,2 0 0 0 0,5-4 0 0 0,0-2 0 0 0,2-4 0 0 0,0-1 0 0 0,1-2 0 0 0,4-4 0 0 0,1 2 0 0 0,3-2 0 0 0,2-2 0 0 0,1-5 0 0 0,0-4 0 0 0,0-1 0 0 0,-3-4 0 0 0,-2-1 0 0 0,-4-2 0 0 0,0-4 0 0 0,-3-4 0 0 0,-4-2 0 0 0,-2-2 0 0 0,-3-1 0 0 0,-2 0 0 0 0,-1-1 0 0 0,-1 0 0 0 0,1 1 0 0 0,-1-1 0 0 0,-3 5 0 0 0,-2 9 0 0 0,0 12 0 0 0,2 8 0 0 0,5 8 0 0 0,3 4 0 0 0,0 4 0 0 0,4 1 0 0 0,0 0 0 0 0,-1 0 0 0 0,-1-1 0 0 0,-3 0 0 0 0,4-4 0 0 0,-1-2 0 0 0,-1 0 0 0 0,-1 1 0 0 0,-1 1 0 0 0,-1 1 0 0 0,2 1 0 0 0,2 1 0 0 0,-1 0 0 0 0,-1 0 0 0 0,-1 0 0 0 0,-2 0 0 0 0,-4 1 0 0 0,-2-1 0 0 0,-1 0 0 0 0,2 0 0 0 0,1 0 0 0 0,1 0 0 0 0,-3-4 0 0 0,-1-1 0 0 0,-4 0 0 0 0,-3-4 0 0 0,-1 1 0 0 0,-1-3 0 0 0,-2-4 0 0 0,-3-3 0 0 0,-2-3 0 0 0,-1-1 0 0 0,4-6 0 0 0,0-2 0 0 0,-1 0 0 0 0,0 1 0 0 0,-2 2 0 0 0,4-4 0 0 0,8 1 0 0 0,11-4 0 0 0,4 0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11770 8505 16383 0 0,'4'0'0'0'0,"1"-4"0"0"0,0 3 0 0 0,-1 5 0 0 0,-1 7 0 0 0,-1 5 0 0 0,-1 4 0 0 0,0 2 0 0 0,-1 3 0 0 0,-1 0 0 0 0,5 0 0 0 0,2 0 0 0 0,-1 0 0 0 0,-1 0 0 0 0,-2-1 0 0 0,0 0 0 0 0,-1 1 0 0 0,0-1 0 0 0,-1 0 0 0 0,-1 0 0 0 0,1 0 0 0 0,0 0 0 0 0,0 0 0 0 0,0 0 0 0 0,0 0 0 0 0,0-8 0 0 0,0-11 0 0 0,0-11 0 0 0,-5-3 0 0 0,0-6 0 0 0,0-3 0 0 0,1-3 0 0 0,1-2 0 0 0,1-1 0 0 0,1-1 0 0 0,1 0 0 0 0,0 0 0 0 0,0 0 0 0 0,-4 1 0 0 0,-1-1 0 0 0,0 1 0 0 0,1 0 0 0 0,-3 0 0 0 0,-1 0 0 0 0,2 0 0 0 0,2 0 0 0 0,-3 0 0 0 0,-1 0 0 0 0,2 0 0 0 0,2 0 0 0 0,5 4 0 0 0,7 1 0 0 0,6 4 0 0 0,5 5 0 0 0,3 4 0 0 0,-2-2 0 0 0,0 2 0 0 0,0 1 0 0 0,1-3 0 0 0,1 0 0 0 0,1 2 0 0 0,1 2 0 0 0,-1-3 0 0 0,2 0 0 0 0,-1 1 0 0 0,0 2 0 0 0,0 1 0 0 0,0 5 0 0 0,1 3 0 0 0,-5 4 0 0 0,-2 1 0 0 0,1 3 0 0 0,-3-6 0 0 0,-9-3 0 0 0,-5-2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20662 4286 16383 0 0,'0'4'0'0'0,"-4"2"0"0"0,-2 3 0 0 0,-3 5 0 0 0,0 3 0 0 0,-4 0 0 0 0,2 1 0 0 0,2 0 0 0 0,-2-1 0 0 0,2-1 0 0 0,1 2 0 0 0,-1-2 0 0 0,1-1 0 0 0,1 3 0 0 0,-1-3 0 0 0,-1 0 0 0 0,-1-2 0 0 0,0 1 0 0 0,1 2 0 0 0,0-2 0 0 0,0 1 0 0 0,2 2 0 0 0,-2-2 0 0 0,0 1 0 0 0,2 1 0 0 0,3 3 0 0 0,1 1 0 0 0,-3-3 0 0 0,0 0 0 0 0,1 1 0 0 0,1 1 0 0 0,-3 2 0 0 0,1 1 0 0 0,0 0 0 0 0,1 1 0 0 0,2 0 0 0 0,-2-4 0 0 0,-1-1 0 0 0,0 0 0 0 0,2 1 0 0 0,6 1 0 0 0,2 2 0 0 0,0 0 0 0 0,0 0 0 0 0,-1 1 0 0 0,-1 1 0 0 0,-1-1 0 0 0,0 0 0 0 0,-1 0 0 0 0,0 1 0 0 0,0-1 0 0 0,0 0 0 0 0,0 0 0 0 0,0 0 0 0 0,-1 0 0 0 0,1 0 0 0 0,0 0 0 0 0,0 0 0 0 0,0 0 0 0 0,0 0 0 0 0,0 0 0 0 0,4-4 0 0 0,2-1 0 0 0,-1 0 0 0 0,-1 1 0 0 0,-1 1 0 0 0,-1 1 0 0 0,-1 1 0 0 0,-1 1 0 0 0,0 0 0 0 0,0 0 0 0 0,0 0 0 0 0,0 0 0 0 0,0 1 0 0 0,0-1 0 0 0,-5-4 0 0 0,0-1 0 0 0,0-1 0 0 0,0 2 0 0 0,3 1 0 0 0,0 2 0 0 0,5-4 0 0 0,2-1 0 0 0,0 1 0 0 0,-1 1 0 0 0,0 1 0 0 0,-2 1 0 0 0,3-2 0 0 0,1-2 0 0 0,-1 1 0 0 0,-1 1 0 0 0,-1 1 0 0 0,3 2 0 0 0,0 0 0 0 0,-1 1 0 0 0,4-4 0 0 0,-1-1 0 0 0,-1 0 0 0 0,2 1 0 0 0,-1 1 0 0 0,-1 1 0 0 0,2 2 0 0 0,0-1 0 0 0,2-3 0 0 0,-1-1 0 0 0,2-4 0 0 0,-1 0 0 0 0,-2 1 0 0 0,1-2 0 0 0,-1 0 0 0 0,2-1 0 0 0,0 1 0 0 0,-3 1 0 0 0,1 3 0 0 0,0 3 0 0 0,2 1 0 0 0,-1 2 0 0 0,3-4 0 0 0,-2-1 0 0 0,-3 0 0 0 0,-2-7 0 0 0,-2-10 0 0 0,-6-4 0 0 0,-3-8 0 0 0,0-4 0 0 0,-4-1 0 0 0,0-2 0 0 0,1-2 0 0 0,-1 2 0 0 0,0 0 0 0 0,2-1 0 0 0,-3 3 0 0 0,2-1 0 0 0,1-2 0 0 0,2-1 0 0 0,-2 2 0 0 0,0 0 0 0 0,1-1 0 0 0,-2-2 0 0 0,0-1 0 0 0,1-2 0 0 0,3 0 0 0 0,1-1 0 0 0,1-1 0 0 0,-3 5 0 0 0,0 1 0 0 0,0 0 0 0 0,1-1 0 0 0,1-1 0 0 0,-2 3 0 0 0,-2 0 0 0 0,2 0 0 0 0,1-2 0 0 0,1-2 0 0 0,1 0 0 0 0,2-1 0 0 0,-1-1 0 0 0,2 0 0 0 0,-5 4 0 0 0,-2 1 0 0 0,2 0 0 0 0,0-2 0 0 0,1 0 0 0 0,1-1 0 0 0,1-1 0 0 0,1-1 0 0 0,0 0 0 0 0,0 0 0 0 0,0 0 0 0 0,0-1 0 0 0,0 1 0 0 0,0 0 0 0 0,1 0 0 0 0,-1 0 0 0 0,0 0 0 0 0,0 0 0 0 0,0 0 0 0 0,0 0 0 0 0,-4 4 0 0 0,-2 1 0 0 0,1 0 0 0 0,1-1 0 0 0,1-1 0 0 0,1-1 0 0 0,1-1 0 0 0,0-1 0 0 0,6 4 0 0 0,0 2 0 0 0,1-2 0 0 0,-2 0 0 0 0,-1-1 0 0 0,-1-1 0 0 0,-1-1 0 0 0,0-1 0 0 0,-1 0 0 0 0,-1 0 0 0 0,1-1 0 0 0,0 1 0 0 0,0 0 0 0 0,0 0 0 0 0,0-1 0 0 0,4 5 0 0 0,1 2 0 0 0,0-1 0 0 0,-1-1 0 0 0,-1-1 0 0 0,-1-1 0 0 0,-1-1 0 0 0,0-1 0 0 0,-1 0 0 0 0,0 0 0 0 0,3 0 0 0 0,3-1 0 0 0,-1 1 0 0 0,-1 0 0 0 0,-1 0 0 0 0,2 4 0 0 0,2 1 0 0 0,-2 0 0 0 0,0-1 0 0 0,1 3 0 0 0,2 1 0 0 0,-2-2 0 0 0,2 2 0 0 0,0 1 0 0 0,3 2 0 0 0,4 3 0 0 0,-2 0 0 0 0,-6 5 0 0 0,-4 4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20753 4286 16383 0 0,'0'4'0'0'0,"-4"2"0"0"0,-2 3 0 0 0,-3 1 0 0 0,-1 2 0 0 0,-2-1 0 0 0,-3 3 0 0 0,-4 2 0 0 0,2 2 0 0 0,-1-1 0 0 0,4 0 0 0 0,3 2 0 0 0,4 1 0 0 0,-1-3 0 0 0,1 1 0 0 0,1 0 0 0 0,3 2 0 0 0,0 1 0 0 0,2-6 0 0 0,5-7 0 0 0,2-8 0 0 0,3-8 0 0 0,1-8 0 0 0,3 0 0 0 0,-2-2 0 0 0,-1-1 0 0 0,0 1 0 0 0,0 1 0 0 0,-3-1 0 0 0,2 2 0 0 0,-1 0 0 0 0,-1-2 0 0 0,2 3 0 0 0,-1 0 0 0 0,-1-3 0 0 0,-3 3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20394 7353 16383 0 0,'0'4'0'0'0,"0"-3"0"0"0,4-1 0 0 0,6-1 0 0 0,1-4 0 0 0,2-2 0 0 0,4 1 0 0 0,2 2 0 0 0,3 0 0 0 0,1 2 0 0 0,-3 5 0 0 0,-1 2 0 0 0,1 0 0 0 0,-4 4 0 0 0,0 0 0 0 0,-2 2 0 0 0,-5 4 0 0 0,-7 3 0 0 0,-4 3 0 0 0,-6 2 0 0 0,-1 1 0 0 0,-4 0 0 0 0,1 1 0 0 0,-2 0 0 0 0,1-1 0 0 0,0-3 0 0 0,1-3 0 0 0,-1-3 0 0 0,1 0 0 0 0,-1-3 0 0 0,2 0 0 0 0,6-1 0 0 0,5-7 0 0 0,6-4 0 0 0,6-2 0 0 0,5-1 0 0 0,4 0 0 0 0,-2 5 0 0 0,1 2 0 0 0,-4 5 0 0 0,-1 0 0 0 0,-2 3 0 0 0,1-1 0 0 0,-3 3 0 0 0,-3 2 0 0 0,-2 3 0 0 0,-3 2 0 0 0,-2 1 0 0 0,0 2 0 0 0,-6-4 0 0 0,-1-1 0 0 0,-4 1 0 0 0,0 0 0 0 0,-2 2 0 0 0,-4 0 0 0 0,-3 1 0 0 0,-2 1 0 0 0,-2-4 0 0 0,-1-5 0 0 0,0-2 0 0 0,-1-2 0 0 0,0-3 0 0 0,5-8 0 0 0,1-3 0 0 0,4-5 0 0 0,0-2 0 0 0,3-3 0 0 0,4-3 0 0 0,3-3 0 0 0,2 1 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20902 7170 16383 0 0,'4'0'0'0'0,"2"4"0"0"0,3 2 0 0 0,5 3 0 0 0,-1 5 0 0 0,-2 3 0 0 0,-2 4 0 0 0,-4 2 0 0 0,2 1 0 0 0,-1 1 0 0 0,0 4 0 0 0,-3 1 0 0 0,0 4 0 0 0,-2 0 0 0 0,-4-1 0 0 0,-3 1 0 0 0,1 0 0 0 0,0-3 0 0 0,2-2 0 0 0,-3-2 0 0 0,-1-1 0 0 0,-3-5 0 0 0,1-3 0 0 0,1-3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12037 12777 127 0 0,'0'-4'416'0'0,"-4"-6"512"0"0,-2-6 64 0 0,-4 0-608 0 0,0-2-224 0 0,-4 3 800 0 0,7 7-480 0 0,3 11-448 0 0,2 8 0 0 0,2 7-32 0 0,1 5 32 0 0,1 2 0 0 0,-1 3-32 0 0,4-1 32 0 0,1 1 0 0 0,0-1-32 0 0,-1 0 32 0 0,-2-1-32 0 0,-1 1 32 0 0,4-1-32 0 0,0-1 0 0 0,-1 1 0 0 0,0 0 32 0 0,-3 0-32 0 0,5-1 0 0 0,-1 1 32 0 0,0 0-32 0 0,-1-9 64 0 0,-3-12 0 0 0,0-10 32 0 0,-1-10-96 0 0,-1-6 0 0 0,5 0 0 0 0,0 0 0 0 0,0-2 0 0 0,0 0 32 0 0,-2-2-32 0 0,-2 0 0 0 0,0-1-32 0 0,4 5 32 0 0,5 1 0 0 0,6 3 32 0 0,4 2-32 0 0,3 2-96 0 0,3 4 160 0 0,-4 7-32 0 0,-1 5-32 0 0,-4-3 64 0 0,-5-6-64 0 0,-5-6 0 0 0,-3-6 0 0 0,-2-3 224 0 0,-2-4 160 0 0,-5 3-224 0 0,2 10-128 0 0,3 11 0 0 0,0 10-32 0 0,1 8 0 0 0,0 6 0 0 0,4-2 0 0 0,1 1 0 0 0,0 0 32 0 0,-1 2-32 0 0,-2 0 0 0 0,-1 1 32 0 0,3 0 0 0 0,2 1 32 0 0,-2 0 32 0 0,0 0 0 0 0,2 0 192 0 0,0 0-96 0 0,0 0-32 0 0,-2 0 160 0 0,-2 0-192 0 0,-2 0 192 0 0,0-1 32 0 0,-1 1 32 0 0,0 0 576 0 0,0-9-672 0 0,0-12-2400 0 0,-5-6 800 0 0,-6-8-4704 0 0,0-2 6016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20645 4115 16383 0 0,'0'-4'0'0'0,"-5"-1"0"0"0,-4 0 0 0 0,-6 0 0 0 0,-4 2 0 0 0,-3 2 0 0 0,-1 0 0 0 0,-2 0 0 0 0,0 5 0 0 0,0 2 0 0 0,0-1 0 0 0,4 4 0 0 0,2-1 0 0 0,0 0 0 0 0,3 1 0 0 0,1 0 0 0 0,-2-2 0 0 0,2 2 0 0 0,0-1 0 0 0,2 3 0 0 0,-1 0 0 0 0,3 1 0 0 0,-2 3 0 0 0,2 3 0 0 0,-2 3 0 0 0,2 2 0 0 0,-2 0 0 0 0,-2 2 0 0 0,1-1 0 0 0,-1 1 0 0 0,2 0 0 0 0,-1-1 0 0 0,2 0 0 0 0,-1 1 0 0 0,2-1 0 0 0,2 0 0 0 0,-1 0 0 0 0,1 0 0 0 0,2 0 0 0 0,-1 0 0 0 0,0 0 0 0 0,1 0 0 0 0,-2 0 0 0 0,1 0 0 0 0,1 4 0 0 0,-1 2 0 0 0,-1-1 0 0 0,-2-1 0 0 0,1 3 0 0 0,2 1 0 0 0,-2-2 0 0 0,1 3 0 0 0,2-1 0 0 0,2-1 0 0 0,-2-2 0 0 0,0-2 0 0 0,1 3 0 0 0,2 0 0 0 0,2-1 0 0 0,0-1 0 0 0,2 3 0 0 0,0 0 0 0 0,0-1 0 0 0,0-2 0 0 0,0-1 0 0 0,5 3 0 0 0,0 0 0 0 0,1 0 0 0 0,-2-2 0 0 0,-1-2 0 0 0,-1 0 0 0 0,-1-1 0 0 0,-1-1 0 0 0,0 0 0 0 0,0 4 0 0 0,0 1 0 0 0,-1 0 0 0 0,1-1 0 0 0,0-1 0 0 0,0-1 0 0 0,0-1 0 0 0,0-1 0 0 0,0 0 0 0 0,0 0 0 0 0,0 0 0 0 0,0 0 0 0 0,0 0 0 0 0,0 0 0 0 0,0 0 0 0 0,0 0 0 0 0,0 0 0 0 0,0 0 0 0 0,4 0 0 0 0,2 0 0 0 0,-1 0 0 0 0,3 0 0 0 0,0 0 0 0 0,4 0 0 0 0,-2 0 0 0 0,3 0 0 0 0,2 0 0 0 0,4 0 0 0 0,2 1 0 0 0,-3-1 0 0 0,1-4 0 0 0,0-2 0 0 0,1-3 0 0 0,-2-1 0 0 0,-1-2 0 0 0,1 1 0 0 0,2-2 0 0 0,1-3 0 0 0,-2 1 0 0 0,-2 0 0 0 0,2 1 0 0 0,1 0 0 0 0,2-2 0 0 0,0 2 0 0 0,1-1 0 0 0,1 2 0 0 0,0-1 0 0 0,1-2 0 0 0,-1-2 0 0 0,0-3 0 0 0,1-1 0 0 0,-1-1 0 0 0,0-5 0 0 0,0-2 0 0 0,0-4 0 0 0,0 0 0 0 0,0-3 0 0 0,0 2 0 0 0,0-3 0 0 0,0-2 0 0 0,0-2 0 0 0,0 1 0 0 0,0-1 0 0 0,0 0 0 0 0,0 2 0 0 0,-4 0 0 0 0,-1-2 0 0 0,0 3 0 0 0,-3-1 0 0 0,-1 3 0 0 0,-2 0 0 0 0,1 1 0 0 0,-3-1 0 0 0,2-2 0 0 0,2-3 0 0 0,-1-3 0 0 0,-4-1 0 0 0,2-1 0 0 0,2-1 0 0 0,-1-1 0 0 0,1 1 0 0 0,-1-1 0 0 0,-4-4 0 0 0,2 0 0 0 0,-2-1 0 0 0,-2 2 0 0 0,1 1 0 0 0,1 1 0 0 0,-3 1 0 0 0,-1 1 0 0 0,2 0 0 0 0,-1 0 0 0 0,0 0 0 0 0,-2-4 0 0 0,-1-1 0 0 0,3 0 0 0 0,0 0 0 0 0,-1 2 0 0 0,-1 2 0 0 0,-1-1 0 0 0,2 2 0 0 0,1 0 0 0 0,0 0 0 0 0,-2 0 0 0 0,-1 0 0 0 0,-2 1 0 0 0,0-1 0 0 0,-1 0 0 0 0,4 0 0 0 0,1 0 0 0 0,0-5 0 0 0,-1 0 0 0 0,-1 0 0 0 0,-1 0 0 0 0,-1 2 0 0 0,-1 2 0 0 0,0-1 0 0 0,0 2 0 0 0,0 0 0 0 0,-1 0 0 0 0,1 0 0 0 0,0 0 0 0 0,-4 5 0 0 0,-2 0 0 0 0,1 0 0 0 0,1 0 0 0 0,1-2 0 0 0,1-2 0 0 0,1 0 0 0 0,-3 0 0 0 0,-2-1 0 0 0,1-1 0 0 0,1 1 0 0 0,2 0 0 0 0,0-1 0 0 0,1 1 0 0 0,-3 0 0 0 0,-2 0 0 0 0,-3 0 0 0 0,0 0 0 0 0,1 0 0 0 0,-2 0 0 0 0,1 0 0 0 0,-3 0 0 0 0,2 0 0 0 0,-3 4 0 0 0,2 1 0 0 0,2 0 0 0 0,-1-1 0 0 0,-3-1 0 0 0,1-1 0 0 0,2-1 0 0 0,-2 3 0 0 0,3 2 0 0 0,-3-1 0 0 0,-3-1 0 0 0,-2-2 0 0 0,1 0 0 0 0,-1 3 0 0 0,-2 1 0 0 0,-1-1 0 0 0,-1 3 0 0 0,2 0 0 0 0,1 3 0 0 0,-1-1 0 0 0,-1 3 0 0 0,2-2 0 0 0,1 2 0 0 0,-1-2 0 0 0,-2 2 0 0 0,-1-1 0 0 0,-1 1 0 0 0,-2-2 0 0 0,1 2 0 0 0,-2 2 0 0 0,1 3 0 0 0,0 3 0 0 0,-1 1 0 0 0,1 6 0 0 0,0 1 0 0 0,4 1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21296 4125 16383 0 0,'4'0'0'0'0,"-2"0"0"0"0,-3 4 0 0 0,-4 2 0 0 0,-6-1 0 0 0,0 3 0 0 0,5 0 0 0 0,7-1 0 0 0,9-1 0 0 0,6-7 0 0 0,4-3 0 0 0,4 0 0 0 0,0 0 0 0 0,2 1 0 0 0,4-4 0 0 0,0 1 0 0 0,1 0 0 0 0,-2 1 0 0 0,2-2 0 0 0,1 0 0 0 0,-2 1 0 0 0,-2-2 0 0 0,3-1 0 0 0,1 3 0 0 0,-2-3 0 0 0,-2 0 0 0 0,3 2 0 0 0,0-2 0 0 0,-1 1 0 0 0,2-3 0 0 0,0-3 0 0 0,3 0 0 0 0,0-1 0 0 0,1-2 0 0 0,-1 1 0 0 0,-2 0 0 0 0,-3 3 0 0 0,2-1 0 0 0,0-3 0 0 0,-2 3 0 0 0,-2 3 0 0 0,-2 0 0 0 0,-8 1 0 0 0,-13 2 0 0 0,-10 3 0 0 0,-5 3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21406 3704 16383 0 0,'4'0'0'0'0,"6"0"0"0"0,0 4 0 0 0,-4 2 0 0 0,-9 3 0 0 0,-7 5 0 0 0,-2 3 0 0 0,-3 4 0 0 0,-3 2 0 0 0,-3 5 0 0 0,-1 2 0 0 0,2 0 0 0 0,1-1 0 0 0,0-1 0 0 0,2-1 0 0 0,1-2 0 0 0,3-1 0 0 0,-1 1 0 0 0,3-2 0 0 0,2 1 0 0 0,0-4 0 0 0,0-2 0 0 0,2 1 0 0 0,-1-3 0 0 0,0-1 0 0 0,5-2 0 0 0,8-3 0 0 0,7 0 0 0 0,6-2 0 0 0,3-1 0 0 0,3-3 0 0 0,1-1 0 0 0,0-2 0 0 0,0-1 0 0 0,1 0 0 0 0,-1 4 0 0 0,-1 1 0 0 0,1 0 0 0 0,-1-1 0 0 0,-4 2 0 0 0,-2 2 0 0 0,1-2 0 0 0,1 2 0 0 0,1 1 0 0 0,1 2 0 0 0,1-1 0 0 0,1 3 0 0 0,0-2 0 0 0,0-2 0 0 0,0-3 0 0 0,-3 2 0 0 0,-11-1 0 0 0,-6-1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22648 2672 16383 0 0,'0'4'0'0'0,"0"5"0"0"0,4 2 0 0 0,2 3 0 0 0,-1 2 0 0 0,-1 4 0 0 0,-1 1 0 0 0,3-1 0 0 0,1-2 0 0 0,-2 2 0 0 0,3-4 0 0 0,1 0 0 0 0,2 2 0 0 0,3 1 0 0 0,4 2 0 0 0,3 1 0 0 0,1-3 0 0 0,2-4 0 0 0,-4-10 0 0 0,0-9 0 0 0,-5-8 0 0 0,0-2 0 0 0,-3-3 0 0 0,1-3 0 0 0,-2-1 0 0 0,-3-2 0 0 0,-2-1 0 0 0,-3 0 0 0 0,-2-1 0 0 0,0 1 0 0 0,-2-1 0 0 0,-3 5 0 0 0,-2 1 0 0 0,-4 0 0 0 0,0 7 0 0 0,6 6 0 0 0,3 8 0 0 0,2 8 0 0 0,5 1 0 0 0,1 4 0 0 0,0 4 0 0 0,-1 1 0 0 0,-3 3 0 0 0,4 1 0 0 0,0 0 0 0 0,-2 1 0 0 0,-1-1 0 0 0,-1 1 0 0 0,3-1 0 0 0,0 1 0 0 0,-1-1 0 0 0,3 0 0 0 0,0 0 0 0 0,-1 0 0 0 0,2 0 0 0 0,0 0 0 0 0,2 0 0 0 0,-1 0 0 0 0,-2 0 0 0 0,-2 0 0 0 0,2 0 0 0 0,-1 0 0 0 0,-1 1 0 0 0,-2-1 0 0 0,-5-4 0 0 0,-3-2 0 0 0,-5-3 0 0 0,-5-5 0 0 0,-4-3 0 0 0,-3-4 0 0 0,-2-6 0 0 0,-1-2 0 0 0,-1-1 0 0 0,0 1 0 0 0,4-3 0 0 0,2 0 0 0 0,-1 1 0 0 0,4-2 0 0 0,5-3 0 0 0,3-1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23230 2764 16383 0 0,'0'-4'0'0'0,"0"-5"0"0"0,5-2 0 0 0,0-2 0 0 0,0-4 0 0 0,3 1 0 0 0,5 4 0 0 0,3 4 0 0 0,4 2 0 0 0,3 4 0 0 0,-4 5 0 0 0,0 2 0 0 0,1 1 0 0 0,1-1 0 0 0,0-1 0 0 0,2-2 0 0 0,-4-5 0 0 0,0-1 0 0 0,-4-6 0 0 0,-5-3 0 0 0,-7-1 0 0 0,-9 2 0 0 0,-8 4 0 0 0,0 7 0 0 0,-3 3 0 0 0,1 6 0 0 0,5 6 0 0 0,2 4 0 0 0,5 3 0 0 0,-3-2 0 0 0,1 1 0 0 0,1 0 0 0 0,6 1 0 0 0,2 1 0 0 0,1 0 0 0 0,-1 2 0 0 0,4 0 0 0 0,1 0 0 0 0,3 0 0 0 0,-1 1 0 0 0,2-5 0 0 0,4-1 0 0 0,2-5 0 0 0,3-3 0 0 0,-2-9 0 0 0,-1-4 0 0 0,-3-6 0 0 0,-4-6 0 0 0,0-4 0 0 0,-1 0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23875 2634 16383 0 0,'-4'0'0'0'0,"-5"-4"0"0"0,-6-2 0 0 0,-4 1 0 0 0,1 5 0 0 0,0 2 0 0 0,3 6 0 0 0,-1 4 0 0 0,3 6 0 0 0,4 3 0 0 0,3 2 0 0 0,-2 1 0 0 0,2 1 0 0 0,0 0 0 0 0,2 0 0 0 0,6-4 0 0 0,2-2 0 0 0,1 0 0 0 0,4-3 0 0 0,3-5 0 0 0,5-3 0 0 0,3-4 0 0 0,3-6 0 0 0,1-8 0 0 0,-4-5 0 0 0,0 0 0 0 0,-5-3 0 0 0,0-1 0 0 0,-2-2 0 0 0,-4-1 0 0 0,-4-2 0 0 0,-2 0 0 0 0,-6 0 0 0 0,-2-1 0 0 0,-5 5 0 0 0,4 5 0 0 0,3 10 0 0 0,5 9 0 0 0,4 8 0 0 0,-1 7 0 0 0,4 4 0 0 0,0 1 0 0 0,3 2 0 0 0,-1 0 0 0 0,2 0 0 0 0,-1-1 0 0 0,1-4 0 0 0,-2-2 0 0 0,2-4 0 0 0,3-4 0 0 0,-2-1 0 0 0,1-5 0 0 0,3-5 0 0 0,-3-5 0 0 0,1-2 0 0 0,-3-4 0 0 0,1-5 0 0 0,-2-3 0 0 0,1-2 0 0 0,-2-3 0 0 0,-2 0 0 0 0,0-1 0 0 0,0 0 0 0 0,-2 1 0 0 0,2 3 0 0 0,-1 2 0 0 0,-2 0 0 0 0,3 3 0 0 0,-1 0 0 0 0,3 3 0 0 0,3 4 0 0 0,0-1 0 0 0,1 1 0 0 0,-2 7 0 0 0,1 3 0 0 0,-6 2 0 0 0,-4-4 0 0 0,-7-2 0 0 0,-3-4 0 0 0,-5-2 0 0 0,-4 2 0 0 0,-4 1 0 0 0,-3 3 0 0 0,3 4 0 0 0,4 8 0 0 0,5 5 0 0 0,0 1 0 0 0,1 2 0 0 0,3 2 0 0 0,2 2 0 0 0,6 1 0 0 0,3 1 0 0 0,0 1 0 0 0,3-3 0 0 0,1-2 0 0 0,3 0 0 0 0,3-3 0 0 0,-1 0 0 0 0,1-3 0 0 0,3-4 0 0 0,2-3 0 0 0,1-2 0 0 0,-2-7 0 0 0,-1-2 0 0 0,1-5 0 0 0,2-4 0 0 0,0-5 0 0 0,-2-2 0 0 0,-1-2 0 0 0,-4-2 0 0 0,1 4 0 0 0,-3 10 0 0 0,-4 10 0 0 0,-2 10 0 0 0,1 4 0 0 0,0 2 0 0 0,-2 5 0 0 0,-5-3 0 0 0,-7-8 0 0 0,-3-9 0 0 0,2-9 0 0 0,-4-2 0 0 0,2-5 0 0 0,1-3 0 0 0,4-2 0 0 0,5 2 0 0 0,4 1 0 0 0,0-2 0 0 0,0 0 0 0 0,4-2 0 0 0,0-1 0 0 0,2 4 0 0 0,5 5 0 0 0,3 4 0 0 0,2 5 0 0 0,-1 7 0 0 0,0 2 0 0 0,-4 6 0 0 0,0 1 0 0 0,-3 2 0 0 0,2 3 0 0 0,-3 4 0 0 0,-3 1 0 0 0,2-2 0 0 0,-2 0 0 0 0,-1 0 0 0 0,-6-2 0 0 0,-4-9 0 0 0,3-6 0 0 0,2-7 0 0 0,0-6 0 0 0,0-7 0 0 0,-1-3 0 0 0,4 2 0 0 0,2-1 0 0 0,2 4 0 0 0,5 4 0 0 0,4 5 0 0 0,-2 7 0 0 0,2 3 0 0 0,-4 6 0 0 0,1 2 0 0 0,-2 2 0 0 0,0 3 0 0 0,-1 3 0 0 0,1 3 0 0 0,-2 1 0 0 0,-3 1 0 0 0,-2 1 0 0 0,-3 0 0 0 0,-1-9 0 0 0,-2-6 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25213 2615 16383 0 0,'0'4'0'0'0,"0"5"0"0"0,0 6 0 0 0,0 4 0 0 0,0 3 0 0 0,4-3 0 0 0,1 1 0 0 0,4-5 0 0 0,5-3 0 0 0,4-9 0 0 0,-2-9 0 0 0,2-7 0 0 0,-3-5 0 0 0,-8-5 0 0 0,-6-1 0 0 0,-2-2 0 0 0,-5 4 0 0 0,-2 2 0 0 0,-4 4 0 0 0,-3 5 0 0 0,-4 4 0 0 0,2 8 0 0 0,3 7 0 0 0,1 3 0 0 0,1 3 0 0 0,4 3 0 0 0,3 0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25532 2381 16383 0 0,'4'0'0'0'0,"2"4"0"0"0,-1 6 0 0 0,-1 5 0 0 0,-1 3 0 0 0,-1 4 0 0 0,-1 2 0 0 0,-1 1 0 0 0,0 0 0 0 0,0 0 0 0 0,0 0 0 0 0,0 0 0 0 0,0-1 0 0 0,-1 0 0 0 0,1 0 0 0 0,0 1 0 0 0,0-1 0 0 0,0 0 0 0 0,0 0 0 0 0,4-4 0 0 0,2-10 0 0 0,-1-10 0 0 0,3-10 0 0 0,1-7 0 0 0,-2-4 0 0 0,-2-3 0 0 0,2 2 0 0 0,1 1 0 0 0,-2 0 0 0 0,2 0 0 0 0,0-1 0 0 0,-1-1 0 0 0,2 0 0 0 0,-1-1 0 0 0,3 4 0 0 0,0 9 0 0 0,-7 11 0 0 0,-4 10 0 0 0,-6 2 0 0 0,-1 4 0 0 0,-1 3 0 0 0,-2 3 0 0 0,0 1 0 0 0,2 1 0 0 0,7-3 0 0 0,7-6 0 0 0,7-5 0 0 0,5-4 0 0 0,0 0 0 0 0,0 0 0 0 0,-2 3 0 0 0,0 4 0 0 0,-3 3 0 0 0,1 0 0 0 0,-3 1 0 0 0,-2 1 0 0 0,1 3 0 0 0,-2 0 0 0 0,-1 2 0 0 0,-3 1 0 0 0,-5-4 0 0 0,-3-9 0 0 0,-5-11 0 0 0,-1-5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26696 2470 16383 0 0,'5'0'0'0'0,"0"4"0"0"0,0 6 0 0 0,3 0 0 0 0,1 4 0 0 0,-2 3 0 0 0,2 2 0 0 0,0 3 0 0 0,-2 5 0 0 0,2 3 0 0 0,0-1 0 0 0,2 4 0 0 0,-1 0 0 0 0,-2-1 0 0 0,2 2 0 0 0,-1-1 0 0 0,-2 2 0 0 0,-2-1 0 0 0,-2-1 0 0 0,-2-3 0 0 0,4-3 0 0 0,0-1 0 0 0,0-1 0 0 0,-1-1 0 0 0,-6 0 0 0 0,-2-1 0 0 0,0 1 0 0 0,-4-5 0 0 0,-1-8 0 0 0,2-12 0 0 0,-2-8 0 0 0,0-8 0 0 0,1-5 0 0 0,3-2 0 0 0,2-2 0 0 0,2 0 0 0 0,0 0 0 0 0,1 1 0 0 0,0-1 0 0 0,1 2 0 0 0,-1-1 0 0 0,0 1 0 0 0,1 0 0 0 0,-1 0 0 0 0,0 0 0 0 0,0 0 0 0 0,0 0 0 0 0,0 0 0 0 0,0 0 0 0 0,0 0 0 0 0,0 0 0 0 0,0 0 0 0 0,0 0 0 0 0,0 0 0 0 0,0 0 0 0 0,0 0 0 0 0,0 0 0 0 0,4 0 0 0 0,1 0 0 0 0,0 0 0 0 0,4 4 0 0 0,-1 1 0 0 0,-1 0 0 0 0,2 3 0 0 0,0 1 0 0 0,2 2 0 0 0,0-1 0 0 0,1 3 0 0 0,3 3 0 0 0,4 2 0 0 0,2 3 0 0 0,1 6 0 0 0,-2 6 0 0 0,-1 2 0 0 0,-4 3 0 0 0,0 3 0 0 0,-3 3 0 0 0,-3 2 0 0 0,1 2 0 0 0,-2 0 0 0 0,-1 0 0 0 0,-3 1 0 0 0,-1 0 0 0 0,-2-1 0 0 0,-5 1 0 0 0,-1-1 0 0 0,-1 0 0 0 0,-3-4 0 0 0,-4-1 0 0 0,-3-5 0 0 0,0 1 0 0 0,-1-3 0 0 0,-2-4 0 0 0,3-7 0 0 0,3-7 0 0 0,9-4 0 0 0,5 1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27473 2399 16383 0 0,'-4'0'0'0'0,"-5"0"0"0"0,-6 0 0 0 0,-4 0 0 0 0,-3 0 0 0 0,-1 4 0 0 0,2 5 0 0 0,1 2 0 0 0,5 2 0 0 0,3 4 0 0 0,5 3 0 0 0,8 1 0 0 0,3 3 0 0 0,1 0 0 0 0,4 0 0 0 0,4-3 0 0 0,1-2 0 0 0,1-4 0 0 0,2-8 0 0 0,3-6 0 0 0,2-7 0 0 0,1-6 0 0 0,-3-6 0 0 0,-1-3 0 0 0,-4-3 0 0 0,-4-1 0 0 0,-5-1 0 0 0,-2 1 0 0 0,-3 0 0 0 0,-5 4 0 0 0,-2 2 0 0 0,4 8 0 0 0,3 10 0 0 0,4 9 0 0 0,3 8 0 0 0,-1 5 0 0 0,2 3 0 0 0,0 1 0 0 0,3 1 0 0 0,-1 0 0 0 0,-2 0 0 0 0,1-5 0 0 0,-1-2 0 0 0,2-4 0 0 0,-1 0 0 0 0,3-4 0 0 0,-2-6 0 0 0,1-9 0 0 0,0-8 0 0 0,1-6 0 0 0,-2-4 0 0 0,-2-2 0 0 0,-3-1 0 0 0,1 3 0 0 0,1 2 0 0 0,-3 0 0 0 0,-1-1 0 0 0,3-1 0 0 0,0 0 0 0 0,2 3 0 0 0,1 0 0 0 0,2 5 0 0 0,-1-1 0 0 0,2 3 0 0 0,3 4 0 0 0,-2-2 0 0 0,2 2 0 0 0,1 1 0 0 0,-2 7 0 0 0,1 3 0 0 0,2 5 0 0 0,-3 5 0 0 0,1 5 0 0 0,-3 3 0 0 0,-3 2 0 0 0,-4 2 0 0 0,-2 0 0 0 0,-3 0 0 0 0,0 0 0 0 0,-2 0 0 0 0,1-1 0 0 0,-5-4 0 0 0,-1-1 0 0 0,0 0 0 0 0,-2-3 0 0 0,-1-1 0 0 0,2 2 0 0 0,2-6 0 0 0,6-5 0 0 0,6-4 0 0 0,7-2 0 0 0,5-1 0 0 0,-1 4 0 0 0,1 1 0 0 0,1 4 0 0 0,-3 5 0 0 0,0 1 0 0 0,-3 1 0 0 0,0 2 0 0 0,-2 3 0 0 0,0 2 0 0 0,0 1 0 0 0,0 1 0 0 0,-1 0 0 0 0,1 1 0 0 0,0-1 0 0 0,-8-3 0 0 0,-4-2 0 0 0,-5 0 0 0 0,-8 1 0 0 0,-4 1 0 0 0,-4 1 0 0 0,-2-3 0 0 0,-2-1 0 0 0,0 1 0 0 0,0-3 0 0 0,0-4 0 0 0,0-5 0 0 0,4 2 0 0 0,3-2 0 0 0,-1-1 0 0 0,-1-2 0 0 0,-1-2 0 0 0,3-5 0 0 0,0-3 0 0 0,4-3 0 0 0,3-1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3993 6768 287 0 0,'0'4'864'0'0,"5"2"0"0"0,0-5 1312 0 0,1-7-736 0 0,-6-2-768 0 0,-3-4 512 0 0,-4-1 1952 0 0,2 7-2464 0 0,2 9-672 0 0,2 8 32 0 0,1 6 0 0 0,1 6 0 0 0,4 2 0 0 0,1 6 0 0 0,0 3 0 0 0,-1-1-32 0 0,-1 3 32 0 0,-2 4 0 0 0,-1 4 0 0 0,-1-1-32 0 0,0 1 32 0 0,0 2-32 0 0,4 1 32 0 0,2-2 0 0 0,-1-1 0 0 0,-1 2-32 0 0,0-3 32 0 0,-3 0 0 0 0,1-3 0 0 0,-2-4-32 0 0,0-4 32 0 0,0-2 0 0 0,0-3-32 0 0,-1-1 0 0 0,-3 0 32 0 0,-2-1-32 0 0,0 0 0 0 0,2 0 0 0 0,0 0 0 0 0,2 1 0 0 0,1 0 0 0 0,1-1 32 0 0,-4 1 0 0 0,-2-9 96 0 0,1-11-128 0 0,0-12 32 0 0,2-9-32 0 0,1-6-32 0 0,2-4 32 0 0,-1-2-32 0 0,-3-1 32 0 0,-2 0-32 0 0,1 0 32 0 0,1 1 32 0 0,1 0-64 0 0,1 1 32 0 0,1 0 0 0 0,0 0 0 0 0,1 0 0 0 0,1 0-32 0 0,-6 1 32 0 0,0-1 0 0 0,-1 0 0 0 0,2 0-32 0 0,1 1 32 0 0,1-1 0 0 0,1 0-32 0 0,1 0 0 0 0,0 0 32 0 0,0 1 0 0 0,0-1-32 0 0,-4 1 32 0 0,-2-1-32 0 0,1 0 32 0 0,0 0 0 0 0,2 1 0 0 0,1-1 0 0 0,1 0-32 0 0,1 0 32 0 0,0 0 0 0 0,0 1-32 0 0,0-1 32 0 0,0 0-32 0 0,1 0 32 0 0,-1 0-32 0 0,0 0 64 0 0,0 1-64 0 0,0-1 32 0 0,0 0 0 0 0,0 0 0 0 0,4 5 0 0 0,2 1 0 0 0,0 0 0 0 0,2-2 0 0 0,1 0-32 0 0,3 2 0 0 0,0 1 32 0 0,1 4 0 0 0,4 4-64 0 0,-1-1 64 0 0,0 3-32 0 0,3 2 0 0 0,2 2-64 0 0,-3 7 64 0 0,0 2 32 0 0,-3 6-32 0 0,1 5 64 0 0,2 5 0 0 0,-3 2-64 0 0,-3 3 0 0 0,0-3 32 0 0,-2-1 0 0 0,-2 0 0 0 0,2-3 0 0 0,-1 0 32 0 0,-3 0-32 0 0,4 3 0 0 0,-2 1 0 0 0,-1 2 0 0 0,-2 1 64 0 0,-1 1-32 0 0,2 0 0 0 0,0 0-32 0 0,0 0 0 0 0,-2 0 32 0 0,-1 0 64 0 0,-6-4-96 0 0,-2-2 32 0 0,-1 0 64 0 0,-3-3-64 0 0,-4-5 32 0 0,-5-4 0 0 0,-4 1-64 0 0,-2-1 32 0 0,-1-2 0 0 0,-2-6-32 0 0,0-4-64 0 0,6-5-800 0 0,5-5-2848 0 0,5-5 640 0 0,1 0 1600 0 0,2 0-480 0 0,6 3 1344 0 0,4 4 608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15131 12646 0 0 0,'0'-4'1407'0'0,"0"-6"897"0"0,-4-2-1728 0 0,-2 7 480 0 0,-4 3-832 0 0,-5 7 256 0 0,1 6-256 0 0,-3 7-192 0 0,3 4 32 0 0,2 2-64 0 0,5 3 0 0 0,-2 0 32 0 0,1 0-32 0 0,2 0 0 0 0,1-1 0 0 0,7 1 0 0 0,3-1 32 0 0,0-1-32 0 0,0 1 0 0 0,2 0 32 0 0,2 0-32 0 0,2-1 32 0 0,0 1-32 0 0,2 0 32 0 0,4 0-32 0 0,3-1 32 0 0,2-3-32 0 0,3-2 0 0 0,0-4 0 0 0,0-5 32 0 0,2-4-32 0 0,-5-8 0 0 0,-2-4 0 0 0,1 0 32 0 0,-4-5-32 0 0,0-4 32 0 0,-3-5-32 0 0,1 1 32 0 0,-3 0-32 0 0,-3-2 0 0 0,-3-2 0 0 0,-3-2 0 0 0,-1-1 0 0 0,-2 0 0 0 0,0-1 0 0 0,-1 0 0 0 0,0 0-32 0 0,1-4 32 0 0,-5-2 0 0 0,-5 1-32 0 0,-2 0 32 0 0,-2 7 0 0 0,-4 2 0 0 0,1 0 0 0 0,0 5 0 0 0,2 0 0 0 0,-1 4 0 0 0,-1-2 0 0 0,-3 3-32 0 0,-3 4 0 0 0,5 6 0 0 0,-1 5 32 0 0,3 5 0 0 0,4 7-32 0 0,5 4-96 0 0,-1 4-96 0 0,0 2-768 0 0,-2 1 96 0 0,0 1-256 0 0,-2 0-736 0 0,0 0 1216 0 0,3-5 672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28284 2138 16383 0 0,'4'0'0'0'0,"6"0"0"0"0,0-4 0 0 0,4-1 0 0 0,-2-4 0 0 0,2-1 0 0 0,3 2 0 0 0,2 2 0 0 0,2 2 0 0 0,2 6 0 0 0,0 2 0 0 0,2 5 0 0 0,-1 1 0 0 0,-3 3 0 0 0,-2-1 0 0 0,0 1 0 0 0,-3-5 0 0 0,-8-4 0 0 0,-6-7 0 0 0,-3 1 0 0 0,-6 2 0 0 0,-1 3 0 0 0,1 7 0 0 0,1 5 0 0 0,-3 0 0 0 0,1 2 0 0 0,2 1 0 0 0,1 3 0 0 0,2 1 0 0 0,2 2 0 0 0,0 0 0 0 0,1 0 0 0 0,4 0 0 0 0,2 1 0 0 0,0-1 0 0 0,-2 0 0 0 0,3 1 0 0 0,1-1 0 0 0,-2 0 0 0 0,3-4 0 0 0,-1-2 0 0 0,3-3 0 0 0,-1 0 0 0 0,3-4 0 0 0,2 2 0 0 0,3-2 0 0 0,3-7 0 0 0,2-4 0 0 0,-3-7 0 0 0,-2-1 0 0 0,-2-4 0 0 0,-1 1 0 0 0,-3-3 0 0 0,-3-3 0 0 0,-3-2 0 0 0,-3 2 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28743 2521 16383 0 0,'0'-4'0'0'0,"4"-2"0"0"0,2-3 0 0 0,-1-5 0 0 0,-1-4 0 0 0,-5 2 0 0 0,-3-2 0 0 0,0-1 0 0 0,-4 3 0 0 0,0 0 0 0 0,-3 2 0 0 0,0 0 0 0 0,-2 2 0 0 0,-3 3 0 0 0,-3 3 0 0 0,-2 3 0 0 0,3 6 0 0 0,4 6 0 0 0,0 2 0 0 0,3 3 0 0 0,3 3 0 0 0,3 3 0 0 0,2 3 0 0 0,2 0 0 0 0,1 1 0 0 0,0-7 0 0 0,1-12 0 0 0,0-5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29015 2365 16383 0 0,'4'0'0'0'0,"6"0"0"0"0,4 0 0 0 0,1-4 0 0 0,1-2 0 0 0,-1-3 0 0 0,0-1 0 0 0,-2-2 0 0 0,-4-4 0 0 0,-6 2 0 0 0,-5-2 0 0 0,-2-2 0 0 0,-4 3 0 0 0,-1-1 0 0 0,-2 2 0 0 0,-5 4 0 0 0,-2 4 0 0 0,1 6 0 0 0,-1 4 0 0 0,3 5 0 0 0,0 1 0 0 0,3 3 0 0 0,-1-1 0 0 0,1 2 0 0 0,0 2 0 0 0,1 3 0 0 0,2 2 0 0 0,4 2 0 0 0,1 1 0 0 0,3 0 0 0 0,0 1 0 0 0,1-1 0 0 0,5-3 0 0 0,1-3 0 0 0,0 2 0 0 0,2 0 0 0 0,5 1 0 0 0,0 1 0 0 0,1-3 0 0 0,-1-1 0 0 0,1 1 0 0 0,3-3 0 0 0,-3 0 0 0 0,2-3 0 0 0,1-4 0 0 0,3-2 0 0 0,1-8 0 0 0,1-7 0 0 0,2-3 0 0 0,-4-3 0 0 0,-5 1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29510 2326 16383 0 0,'0'-4'0'0'0,"-4"-1"0"0"0,-5-1 0 0 0,-6 2 0 0 0,-4 1 0 0 0,-3 6 0 0 0,-2 5 0 0 0,4 6 0 0 0,0 1 0 0 0,4 2 0 0 0,5 2 0 0 0,4 1 0 0 0,3 3 0 0 0,3 0 0 0 0,1 1 0 0 0,5-4 0 0 0,1-1 0 0 0,4-4 0 0 0,0 0 0 0 0,3-3 0 0 0,3-3 0 0 0,3 0 0 0 0,2 0 0 0 0,2-3 0 0 0,-3-6 0 0 0,-1-2 0 0 0,0-2 0 0 0,-2-4 0 0 0,-1-1 0 0 0,-3-2 0 0 0,-3-5 0 0 0,-4-2 0 0 0,1 1 0 0 0,0 0 0 0 0,-2-2 0 0 0,-5 3 0 0 0,-3-1 0 0 0,-5 0 0 0 0,-2-3 0 0 0,-2 3 0 0 0,0 0 0 0 0,3 7 0 0 0,6 5 0 0 0,5 8 0 0 0,5 7 0 0 0,1 6 0 0 0,1 5 0 0 0,1 2 0 0 0,0 2 0 0 0,-2 0 0 0 0,2 1 0 0 0,-2 3 0 0 0,0 2 0 0 0,0-1 0 0 0,1-2 0 0 0,2-1 0 0 0,-1 3 0 0 0,-2 1 0 0 0,2-2 0 0 0,-1 0 0 0 0,2-3 0 0 0,-1 4 0 0 0,2 0 0 0 0,-1 0 0 0 0,-2-2 0 0 0,-3-1 0 0 0,-2-2 0 0 0,-2 0 0 0 0,-2-1 0 0 0,0 0 0 0 0,-4 0 0 0 0,-7-4 0 0 0,0-2 0 0 0,-2-3 0 0 0,-4-5 0 0 0,-3-4 0 0 0,-2-3 0 0 0,-1-1 0 0 0,-1-2 0 0 0,-1-1 0 0 0,1-4 0 0 0,-1-1 0 0 0,0-4 0 0 0,1-4 0 0 0,0-4 0 0 0,0-3 0 0 0,4-2 0 0 0,5-1 0 0 0,2-1 0 0 0,2 0 0 0 0,8 5 0 0 0,4 0 0 0 0,2 1 0 0 0,0-1 0 0 0,4-1 0 0 0,1-2 0 0 0,3 0 0 0 0,-1 4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29895 2195 16383 0 0,'0'-5'0'0'0,"4"0"0"0"0,-2 0 0 0 0,-2 5 0 0 0,-1 6 0 0 0,-5 7 0 0 0,0 5 0 0 0,0 4 0 0 0,1 1 0 0 0,2 2 0 0 0,0 0 0 0 0,2 1 0 0 0,1-1 0 0 0,4 0 0 0 0,2-1 0 0 0,-1 1 0 0 0,4-1 0 0 0,-1 0 0 0 0,4-4 0 0 0,-2-2 0 0 0,-1 1 0 0 0,1-3 0 0 0,4 0 0 0 0,2-4 0 0 0,4-6 0 0 0,2-10 0 0 0,-3-7 0 0 0,-4-7 0 0 0,-1-4 0 0 0,-3-2 0 0 0,-3-1 0 0 0,-3-1 0 0 0,-2 1 0 0 0,-2-1 0 0 0,-1 1 0 0 0,-5 5 0 0 0,-1 1 0 0 0,0 0 0 0 0,2 7 0 0 0,4 6 0 0 0,4 8 0 0 0,0 8 0 0 0,0 5 0 0 0,-2 6 0 0 0,0 2 0 0 0,0 2 0 0 0,2-3 0 0 0,2-2 0 0 0,-1 0 0 0 0,-1 1 0 0 0,3-3 0 0 0,0-1 0 0 0,3-3 0 0 0,0 0 0 0 0,3-3 0 0 0,2-2 0 0 0,3-3 0 0 0,3-3 0 0 0,-2-6 0 0 0,-1-2 0 0 0,-3-5 0 0 0,0 0 0 0 0,-2-3 0 0 0,-4-3 0 0 0,1 1 0 0 0,-2-1 0 0 0,-1-2 0 0 0,-3-2 0 0 0,-1-1 0 0 0,-2-2 0 0 0,-1-1 0 0 0,0 0 0 0 0,-4 4 0 0 0,-2 1 0 0 0,0 0 0 0 0,2-1 0 0 0,-4 2 0 0 0,5 6 0 0 0,2 7 0 0 0,2 10 0 0 0,0 7 0 0 0,0 7 0 0 0,5 3 0 0 0,0 3 0 0 0,0 0 0 0 0,-2 1 0 0 0,-1 0 0 0 0,-1-1 0 0 0,-1 0 0 0 0,4 0 0 0 0,0-1 0 0 0,0 0 0 0 0,-1 0 0 0 0,3-4 0 0 0,0-1 0 0 0,3-5 0 0 0,0-8 0 0 0,2-9 0 0 0,-1-8 0 0 0,-2-7 0 0 0,-3-4 0 0 0,2 2 0 0 0,0 0 0 0 0,2 3 0 0 0,-1 1 0 0 0,3 3 0 0 0,-1 8 0 0 0,2 4 0 0 0,-2-1 0 0 0,2-1 0 0 0,-1-3 0 0 0,-3-5 0 0 0,-3-5 0 0 0,1-4 0 0 0,0-2 0 0 0,-1-2 0 0 0,-2-1 0 0 0,-1 0 0 0 0,-2 0 0 0 0,-5 4 0 0 0,-1 2 0 0 0,-1 8 0 0 0,2 10 0 0 0,1 9 0 0 0,5 8 0 0 0,2 5 0 0 0,1 3 0 0 0,-1 1 0 0 0,-1 1 0 0 0,-1 0 0 0 0,-1-1 0 0 0,0 1 0 0 0,-1-2 0 0 0,0 1 0 0 0,0-1 0 0 0,-1 0 0 0 0,1 0 0 0 0,0 0 0 0 0,0 0 0 0 0,0 0 0 0 0,0-8 0 0 0,0-7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30983 2540 16383 0 0,'0'4'0'0'0,"4"2"0"0"0,1 3 0 0 0,5 0 0 0 0,-1 4 0 0 0,-1 2 0 0 0,-6 0 0 0 0,-3-4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25874 3568 16383 0 0,'0'-4'0'0'0,"4"-1"0"0"0,-3 0 0 0 0,-1-4 0 0 0,-5 1 0 0 0,-2 5 0 0 0,1 7 0 0 0,1 8 0 0 0,1 5 0 0 0,2 4 0 0 0,1 2 0 0 0,0 2 0 0 0,5 1 0 0 0,2-1 0 0 0,4-4 0 0 0,0-1 0 0 0,2-1 0 0 0,4-3 0 0 0,3-4 0 0 0,2 0 0 0 0,2-3 0 0 0,1-2 0 0 0,0-6 0 0 0,1-4 0 0 0,-1-2 0 0 0,1 1 0 0 0,-5-3 0 0 0,-1-1 0 0 0,-4-3 0 0 0,-5-3 0 0 0,-3-4 0 0 0,-8 1 0 0 0,-3 0 0 0 0,-2-2 0 0 0,2-1 0 0 0,0 6 0 0 0,1 10 0 0 0,1 10 0 0 0,6 8 0 0 0,1 5 0 0 0,0 4 0 0 0,3-2 0 0 0,1 0 0 0 0,-2 0 0 0 0,3-4 0 0 0,-1 0 0 0 0,2 1 0 0 0,-1 1 0 0 0,3-2 0 0 0,-2 0 0 0 0,2 1 0 0 0,-2 1 0 0 0,2 3 0 0 0,-1 0 0 0 0,-3 1 0 0 0,1 1 0 0 0,-1 1 0 0 0,-3-1 0 0 0,-1 0 0 0 0,-2 1 0 0 0,-2-1 0 0 0,0 0 0 0 0,-6-4 0 0 0,0-1 0 0 0,-5-4 0 0 0,-4-5 0 0 0,-4-4 0 0 0,1-7 0 0 0,-1-3 0 0 0,-1-1 0 0 0,-1 0 0 0 0,2-3 0 0 0,1 0 0 0 0,-2 1 0 0 0,-1-2 0 0 0,3-4 0 0 0,4-3 0 0 0,4-4 0 0 0,8-2 0 0 0,4 3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26617 3689 16383 0 0,'4'0'0'0'0,"5"0"0"0"0,6 0 0 0 0,4 0 0 0 0,-1-4 0 0 0,0-1 0 0 0,-3-5 0 0 0,-3-3 0 0 0,-5-5 0 0 0,-7 1 0 0 0,-3 0 0 0 0,-6-2 0 0 0,-5-2 0 0 0,-5 3 0 0 0,2 9 0 0 0,-1 10 0 0 0,2 8 0 0 0,5 8 0 0 0,4 4 0 0 0,2 3 0 0 0,4 1 0 0 0,4-3 0 0 0,3-1 0 0 0,0-1 0 0 0,3-3 0 0 0,0-1 0 0 0,3-3 0 0 0,-1 1 0 0 0,2-3 0 0 0,2-2 0 0 0,4-4 0 0 0,2-2 0 0 0,1-1 0 0 0,2-6 0 0 0,-4-6 0 0 0,-1-1 0 0 0,-3-3 0 0 0,-5-3 0 0 0,-5-3 0 0 0,-2-2 0 0 0,-3 7 0 0 0,-1 9 0 0 0,0 11 0 0 0,3 4 0 0 0,1 5 0 0 0,1 4 0 0 0,-1 3 0 0 0,-2 2 0 0 0,0 1 0 0 0,3-4 0 0 0,-3-4 0 0 0,-3-10 0 0 0,0-10 0 0 0,4-4 0 0 0,1-5 0 0 0,0-4 0 0 0,0-3 0 0 0,-2-3 0 0 0,0-1 0 0 0,3 3 0 0 0,1 2 0 0 0,-1-1 0 0 0,-1-1 0 0 0,-1 0 0 0 0,3 2 0 0 0,0 1 0 0 0,3 4 0 0 0,5 4 0 0 0,4 3 0 0 0,-2 8 0 0 0,1 3 0 0 0,2 1 0 0 0,-3 4 0 0 0,1 0 0 0 0,-4 3 0 0 0,-3 3 0 0 0,-3 4 0 0 0,-4 2 0 0 0,-1 2 0 0 0,2-4 0 0 0,1 0 0 0 0,0 1 0 0 0,-2 1 0 0 0,4-4 0 0 0,4-4 0 0 0,0-8 0 0 0,3-6 0 0 0,2-6 0 0 0,-1-6 0 0 0,2-5 0 0 0,-4-4 0 0 0,-2-2 0 0 0,-5 0 0 0 0,-2-2 0 0 0,-2 1 0 0 0,-2 0 0 0 0,0 8 0 0 0,-1 12 0 0 0,5 10 0 0 0,1 8 0 0 0,-1 7 0 0 0,0 4 0 0 0,3 1 0 0 0,0 1 0 0 0,4 0 0 0 0,3-4 0 0 0,3-6 0 0 0,4-6 0 0 0,2-4 0 0 0,-4-8 0 0 0,1-3 0 0 0,-5-5 0 0 0,-4-5 0 0 0,-8 0 0 0 0,-5-1 0 0 0,-1-2 0 0 0,-1-3 0 0 0,0-1 0 0 0,1-1 0 0 0,1 7 0 0 0,5 7 0 0 0,2 9 0 0 0,0 8 0 0 0,0 7 0 0 0,2 1 0 0 0,0 2 0 0 0,0 2 0 0 0,1-3 0 0 0,1 1 0 0 0,-2 0 0 0 0,2 2 0 0 0,-1 2 0 0 0,3-4 0 0 0,4 0 0 0 0,3-3 0 0 0,2-5 0 0 0,-2-7 0 0 0,1-9 0 0 0,-4-7 0 0 0,-8-2 0 0 0,-6-2 0 0 0,-2-2 0 0 0,-1 1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28600 3336 16383 0 0,'-4'-4'0'0'0,"-1"-6"0"0"0,4-1 0 0 0,2 6 0 0 0,1 8 0 0 0,1 6 0 0 0,-1 7 0 0 0,-1 5 0 0 0,0 2 0 0 0,0 2 0 0 0,-1 1 0 0 0,4-1 0 0 0,1 1 0 0 0,0-1 0 0 0,0-1 0 0 0,-3 1 0 0 0,0 3 0 0 0,-1 1 0 0 0,-1 1 0 0 0,0-2 0 0 0,4-1 0 0 0,2-1 0 0 0,-1-1 0 0 0,-1-1 0 0 0,-2 0 0 0 0,0 0 0 0 0,-1-8 0 0 0,-1-12 0 0 0,1-9 0 0 0,-2-9 0 0 0,1-6 0 0 0,0-3 0 0 0,0-3 0 0 0,0 0 0 0 0,0 0 0 0 0,-1 0 0 0 0,1 1 0 0 0,0 0 0 0 0,0 1 0 0 0,0-1 0 0 0,0 1 0 0 0,0 0 0 0 0,-4 0 0 0 0,-1 0 0 0 0,0 0 0 0 0,1 0 0 0 0,1 0 0 0 0,1 0 0 0 0,1 0 0 0 0,0 0 0 0 0,1 0 0 0 0,1 0 0 0 0,-1 0 0 0 0,0 0 0 0 0,0 0 0 0 0,0 0 0 0 0,0 0 0 0 0,0 0 0 0 0,5 4 0 0 0,4 5 0 0 0,6 6 0 0 0,4 4 0 0 0,3 3 0 0 0,1 1 0 0 0,-2 6 0 0 0,-1 2 0 0 0,-5 3 0 0 0,1 0 0 0 0,-4 3 0 0 0,-3 3 0 0 0,-3 3 0 0 0,-3 2 0 0 0,-2 2 0 0 0,-1 1 0 0 0,-1 1 0 0 0,-3-1 0 0 0,-2 1 0 0 0,0-1 0 0 0,-3-3 0 0 0,1-2 0 0 0,-4-5 0 0 0,2 1 0 0 0,-3-3 0 0 0,-3-4 0 0 0,6-6 0 0 0,4-5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28998 3306 16383 0 0,'0'-4'0'0'0,"4"-1"0"0"0,2 4 0 0 0,3 2 0 0 0,1 5 0 0 0,-2 6 0 0 0,-2 5 0 0 0,-2 3 0 0 0,2 3 0 0 0,1 1 0 0 0,-2 1 0 0 0,-1 0 0 0 0,-1 4 0 0 0,2 2 0 0 0,1-2 0 0 0,-1 4 0 0 0,0 0 0 0 0,-3-2 0 0 0,0-2 0 0 0,-1-1 0 0 0,-1-3 0 0 0,0 0 0 0 0,-1-1 0 0 0,-3-8 0 0 0,-2-11 0 0 0,1-11 0 0 0,5-12 0 0 0,2-4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15556 12671 95 0 0,'0'-4'832'0'0,"-5"-6"480"0"0,-1-6-736 0 0,-4 0-288 0 0,0-2-160 0 0,-3 3 1152 0 0,1 8-800 0 0,2 9-448 0 0,3 9 0 0 0,3 7 0 0 0,1 5 0 0 0,7 3-32 0 0,2 1 64 0 0,0 5-32 0 0,3 1 0 0 0,1 0-32 0 0,-2-2 32 0 0,2-1-32 0 0,0-2 32 0 0,-3-1-32 0 0,3 4 0 0 0,-1 0 0 0 0,-1 1 32 0 0,1-2-32 0 0,0-2 0 0 0,-2 0 0 0 0,-3-1 32 0 0,4-6-32 0 0,0-1 0 0 0,-2 0 0 0 0,-2-7 320 0 0,-1-12-352 0 0,-1-8 32 0 0,-2-9 0 0 0,0-6 0 0 0,0-3 0 0 0,4 2 0 0 0,2 1 0 0 0,-1 0 0 0 0,-1-1 0 0 0,-1-1 0 0 0,-1 0 0 0 0,4 3-32 0 0,0 1 32 0 0,4 0-32 0 0,5 3 32 0 0,3 4 0 0 0,4 5 0 0 0,-2-1 0 0 0,0 1 32 0 0,1 2-32 0 0,-3-2 0 0 0,0-5 0 0 0,-5-4 0 0 0,-2-3 32 0 0,-5-4-64 0 0,-2-1 0 0 0,-2-1 64 0 0,-7-1 0 0 0,-1 1 128 0 0,-5 4 128 0 0,1 10-288 0 0,1 12 0 0 0,2 10-32 0 0,2 7 32 0 0,7 7 0 0 0,3 2 32 0 0,0 1-32 0 0,0 1 0 0 0,-1 5 32 0 0,2 0-32 0 0,1 0 32 0 0,-1-2-32 0 0,-1 2 32 0 0,-2 1-32 0 0,3-1 32 0 0,1-3 32 0 0,-1-1 0 0 0,2 3-32 0 0,1 0 64 0 0,-2 0 0 0 0,3-2 160 0 0,-1-1-128 0 0,-1-2 128 0 0,-3 0-64 0 0,3-10 192 0 0,-1-12-1440 0 0,-1-11-1504 0 0,-1-9-1472 0 0,-2-2 4032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29130 3519 16383 0 0,'4'0'0'0'0,"1"4"0"0"0,1 6 0 0 0,-6 0 0 0 0,-3 4 0 0 0,-4-2 0 0 0,-2 2 0 0 0,5-1 0 0 0,8 0 0 0 0,7-1 0 0 0,5-3 0 0 0,5-3 0 0 0,2-2 0 0 0,2-3 0 0 0,0 0 0 0 0,-3 3 0 0 0,-3 1 0 0 0,-7-1 0 0 0,-11 0 0 0 0,-5-6 0 0 0,-1-6 0 0 0,-1-5 0 0 0,1-2 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29415 3228 16383 0 0,'-4'4'0'0'0,"-2"6"0"0"0,1 4 0 0 0,1 5 0 0 0,1 3 0 0 0,1 2 0 0 0,1 0 0 0 0,1 2 0 0 0,0-1 0 0 0,0 0 0 0 0,0-1 0 0 0,1 1 0 0 0,-1-1 0 0 0,-4 0 0 0 0,-2 0 0 0 0,1 0 0 0 0,1 0 0 0 0,1 0 0 0 0,1 0 0 0 0,1 0 0 0 0,1 0 0 0 0,0 0 0 0 0,0 0 0 0 0,0 0 0 0 0,0 1 0 0 0,1-1 0 0 0,-5 0 0 0 0,-2 0 0 0 0,1-8 0 0 0,1-11 0 0 0,5-11 0 0 0,3-8 0 0 0,4-1 0 0 0,1-3 0 0 0,-1-2 0 0 0,3 2 0 0 0,-2 0 0 0 0,-1-1 0 0 0,-3-1 0 0 0,-1-1 0 0 0,-3 6 0 0 0,-4 7 0 0 0,-3 8 0 0 0,1 8 0 0 0,-4 3 0 0 0,0-4 0 0 0,2-4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29816 3383 16383 0 0,'0'-4'0'0'0,"4"-1"0"0"0,2 4 0 0 0,-1 6 0 0 0,-1 7 0 0 0,-1 5 0 0 0,-1 4 0 0 0,-1 2 0 0 0,-1 2 0 0 0,0 0 0 0 0,0 1 0 0 0,0-1 0 0 0,-1 4 0 0 0,1 1 0 0 0,0 3 0 0 0,0 1 0 0 0,-4 2 0 0 0,-2 0 0 0 0,1-3 0 0 0,1 2 0 0 0,-3-2 0 0 0,0-2 0 0 0,1-2 0 0 0,1-2 0 0 0,2-1 0 0 0,1-2 0 0 0,2-8 0 0 0,-1-11 0 0 0,6-11 0 0 0,0-8 0 0 0,1-6 0 0 0,3-4 0 0 0,-1-1 0 0 0,3-2 0 0 0,0 1 0 0 0,2 0 0 0 0,-2 1 0 0 0,-2 0 0 0 0,1 1 0 0 0,4-5 0 0 0,-2 0 0 0 0,2 0 0 0 0,-1 1 0 0 0,0-3 0 0 0,3-1 0 0 0,-1 2 0 0 0,0 2 0 0 0,2 0 0 0 0,-1 3 0 0 0,-1 0 0 0 0,3 1 0 0 0,-3 0 0 0 0,1 4 0 0 0,-3 2 0 0 0,-3 7 0 0 0,-8 7 0 0 0,-4 7 0 0 0,-1 7 0 0 0,-5 3 0 0 0,-1 2 0 0 0,-3 3 0 0 0,-3 3 0 0 0,-4-2 0 0 0,-2-1 0 0 0,2-3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29871 3757 16383 0 0,'5'0'0'0'0,"0"4"0"0"0,0 6 0 0 0,3 0 0 0 0,5-4 0 0 0,4-5 0 0 0,2-1 0 0 0,4-1 0 0 0,0-1 0 0 0,2 1 0 0 0,0 3 0 0 0,0 7 0 0 0,-5 5 0 0 0,-1 5 0 0 0,-3 3 0 0 0,-6 2 0 0 0,-3 0 0 0 0,-4 2 0 0 0,-2-1 0 0 0,-1 0 0 0 0,-1-1 0 0 0,0 1 0 0 0,-4-5 0 0 0,-1-1 0 0 0,1 0 0 0 0,-4-3 0 0 0,1-1 0 0 0,-4-2 0 0 0,6-8 0 0 0,3-8 0 0 0,6-9 0 0 0,3-1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13173 925 16383 0 0,'0'-4'0'0'0,"0"3"0"0"0,0 5 0 0 0,0 7 0 0 0,0 5 0 0 0,0 4 0 0 0,0 3 0 0 0,0 1 0 0 0,0 5 0 0 0,0 2 0 0 0,4 3 0 0 0,2 5 0 0 0,-1-1 0 0 0,-1 2 0 0 0,-1 2 0 0 0,-1 2 0 0 0,-1 2 0 0 0,-1-3 0 0 0,0-1 0 0 0,0-3 0 0 0,0-4 0 0 0,0-4 0 0 0,-1-4 0 0 0,1-1 0 0 0,0-2 0 0 0,0 0 0 0 0,-4-5 0 0 0,-1-10 0 0 0,-5-5 0 0 0,1-9 0 0 0,0-7 0 0 0,-1-1 0 0 0,1 1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13044 1041 16383 0 0,'0'-4'0'0'0,"4"-1"0"0"0,1-4 0 0 0,1-5 0 0 0,-2-4 0 0 0,-1-3 0 0 0,-1-1 0 0 0,3 1 0 0 0,5 6 0 0 0,4 5 0 0 0,5 0 0 0 0,3 2 0 0 0,1 2 0 0 0,2 2 0 0 0,0 2 0 0 0,0 1 0 0 0,0 5 0 0 0,-1 2 0 0 0,1-1 0 0 0,-1 0 0 0 0,0-2 0 0 0,-4 4 0 0 0,-1-1 0 0 0,0 4 0 0 0,-4 4 0 0 0,1-1 0 0 0,-3 2 0 0 0,-8 3 0 0 0,-8 1 0 0 0,-9-1 0 0 0,-1-5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13467 1613 16383 0 0,'4'0'0'0'0,"6"0"0"0"0,1 4 0 0 0,2 1 0 0 0,0 5 0 0 0,-3 3 0 0 0,1 5 0 0 0,-2 3 0 0 0,-1 2 0 0 0,-3 1 0 0 0,-2 0 0 0 0,-2 1 0 0 0,0 0 0 0 0,-1 0 0 0 0,-1-1 0 0 0,1 1 0 0 0,-1-1 0 0 0,1 0 0 0 0,0-8 0 0 0,-1-11 0 0 0,-3-6 0 0 0,-1-8 0 0 0,0-5 0 0 0,1-6 0 0 0,1-2 0 0 0,1-2 0 0 0,1-1 0 0 0,0-1 0 0 0,1 1 0 0 0,1 0 0 0 0,-1 0 0 0 0,0 1 0 0 0,0-1 0 0 0,0 1 0 0 0,0 0 0 0 0,0 0 0 0 0,0 0 0 0 0,0 0 0 0 0,0 0 0 0 0,0 0 0 0 0,0 0 0 0 0,0 0 0 0 0,0 0 0 0 0,0 0 0 0 0,0 0 0 0 0,0 0 0 0 0,5 4 0 0 0,0 9 0 0 0,4 8 0 0 0,5 3 0 0 0,4 6 0 0 0,2 2 0 0 0,-1 4 0 0 0,0-1 0 0 0,-4 3 0 0 0,1-2 0 0 0,-4 2 0 0 0,-3 2 0 0 0,1-1 0 0 0,-1 0 0 0 0,-3 2 0 0 0,-5-1 0 0 0,-4 0 0 0 0,-1 1 0 0 0,-4-2 0 0 0,-1 1 0 0 0,-2-3 0 0 0,-4 1 0 0 0,-4-2 0 0 0,-2-3 0 0 0,6-4 0 0 0,6-1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13937 1522 16383 0 0,'0'-4'0'0'0,"0"-6"0"0"0,0-5 0 0 0,-4 1 0 0 0,-6 1 0 0 0,0 8 0 0 0,-4 5 0 0 0,1 6 0 0 0,3 6 0 0 0,3 6 0 0 0,7 3 0 0 0,7 3 0 0 0,7-4 0 0 0,1 0 0 0 0,2-4 0 0 0,2-5 0 0 0,2-7 0 0 0,-2-10 0 0 0,-1-3 0 0 0,-3-5 0 0 0,-5-3 0 0 0,-3-3 0 0 0,-3-3 0 0 0,-3-1 0 0 0,-4 4 0 0 0,-3 0 0 0 0,0 9 0 0 0,1 9 0 0 0,1 10 0 0 0,6 7 0 0 0,2 6 0 0 0,1 2 0 0 0,3-1 0 0 0,0-2 0 0 0,0 1 0 0 0,1-4 0 0 0,0 0 0 0 0,2-3 0 0 0,4-4 0 0 0,3-4 0 0 0,3-7 0 0 0,1-3 0 0 0,-2-5 0 0 0,-5-6 0 0 0,-1 1 0 0 0,-3-2 0 0 0,-3-2 0 0 0,-3-3 0 0 0,-3-1 0 0 0,-1-1 0 0 0,-1-1 0 0 0,0 0 0 0 0,-1-1 0 0 0,5 5 0 0 0,1 9 0 0 0,-1 11 0 0 0,0 10 0 0 0,-1 6 0 0 0,-1 6 0 0 0,-1 2 0 0 0,-1 2 0 0 0,0 0 0 0 0,0 0 0 0 0,4 0 0 0 0,1-1 0 0 0,0-1 0 0 0,4-7 0 0 0,-1-12 0 0 0,3-7 0 0 0,0-6 0 0 0,-3-7 0 0 0,2 0 0 0 0,4 2 0 0 0,2 0 0 0 0,4 1 0 0 0,-2-1 0 0 0,-4-2 0 0 0,-5-3 0 0 0,-3-3 0 0 0,-3-1 0 0 0,-2-1 0 0 0,-2 7 0 0 0,5 10 0 0 0,0 11 0 0 0,1 8 0 0 0,-2 7 0 0 0,0 3 0 0 0,-1 2 0 0 0,-2 1 0 0 0,1 0 0 0 0,-1 0 0 0 0,0-1 0 0 0,-1 0 0 0 0,1 0 0 0 0,0-1 0 0 0,0-8 0 0 0,0-11 0 0 0,0-11 0 0 0,0-3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14906 1323 16383 0 0,'4'4'0'0'0,"2"6"0"0"0,-1 4 0 0 0,-1 5 0 0 0,-1-5 0 0 0,-5-5 0 0 0,-7-9 0 0 0,-5-3 0 0 0,-1-6 0 0 0,-2-1 0 0 0,-1 0 0 0 0,-3 3 0 0 0,3 7 0 0 0,4 6 0 0 0,0 4 0 0 0,3 3 0 0 0,4 3 0 0 0,2 4 0 0 0,2 3 0 0 0,-2-4 0 0 0,-1 0 0 0 0,2 1 0 0 0,0 0 0 0 0,6 2 0 0 0,2 1 0 0 0,5-4 0 0 0,4-1 0 0 0,5-3 0 0 0,3-4 0 0 0,2-5 0 0 0,1-2 0 0 0,1-3 0 0 0,0-1 0 0 0,0 0 0 0 0,-4-5 0 0 0,-2-1 0 0 0,-4-4 0 0 0,-1 0 0 0 0,-2-3 0 0 0,1-3 0 0 0,-2-2 0 0 0,-3-4 0 0 0,1 0 0 0 0,0-2 0 0 0,-3-1 0 0 0,3 1 0 0 0,-5 3 0 0 0,-3 2 0 0 0,-2 8 0 0 0,0 10 0 0 0,0 9 0 0 0,-1 8 0 0 0,1 4 0 0 0,1 4 0 0 0,-1 1 0 0 0,1 1 0 0 0,0 0 0 0 0,4 0 0 0 0,2-1 0 0 0,-1 0 0 0 0,3-5 0 0 0,1-9 0 0 0,2-7 0 0 0,0-9 0 0 0,-3-6 0 0 0,2-7 0 0 0,-1-3 0 0 0,-1-3 0 0 0,1 3 0 0 0,-1 1 0 0 0,-1-1 0 0 0,2 0 0 0 0,3-1 0 0 0,0 0 0 0 0,2 2 0 0 0,-1 2 0 0 0,0 3 0 0 0,0 1 0 0 0,-4 6 0 0 0,-7 5 0 0 0,-4 6 0 0 0,-6 8 0 0 0,-1 5 0 0 0,-3 5 0 0 0,-4 2 0 0 0,-4 2 0 0 0,3-4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15187 1614 16383 0 0,'4'0'0'0'0,"6"0"0"0"0,4 0 0 0 0,5 0 0 0 0,-1 4 0 0 0,0 1 0 0 0,2 1 0 0 0,-3 2 0 0 0,-1 0 0 0 0,2-1 0 0 0,-2 3 0 0 0,-1 3 0 0 0,-1 3 0 0 0,-5 4 0 0 0,-3 2 0 0 0,-6-7 0 0 0,-4-5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7534 7050 31 0 0,'0'-4'1472'0'0,"5"-2"-960"0"0,0-4 672 0 0,1-5-704 0 0,3-4-288 0 0,0-3 64 0 0,-2-3 0 0 0,-1 0 128 0 0,2-2-160 0 0,0 0 256 0 0,-2 1 64 0 0,-1-1-288 0 0,-2 1 224 0 0,-2 0-64 0 0,0 0-224 0 0,-1 0-64 0 0,-4 0-32 0 0,-3 0 64 0 0,1 1-128 0 0,2-1 0 0 0,0 0 0 0 0,2 0 32 0 0,1 0 0 0 0,1 1-32 0 0,0-1 32 0 0,0 0 0 0 0,0 0 32 0 0,0 0 0 0 0,1 0 32 0 0,-6 1 32 0 0,0-1 0 0 0,-1 0 32 0 0,2 0-64 0 0,0 0 0 0 0,-2 1 32 0 0,-1-1-32 0 0,1 0 0 0 0,2 0 0 0 0,-4 0 0 0 0,1 1-32 0 0,0-1-32 0 0,-2 0 0 0 0,0 0-32 0 0,2 0-32 0 0,2 0 0 0 0,-3 1 0 0 0,0-1 32 0 0,2 0-32 0 0,-3 0 0 0 0,0 0 32 0 0,2 1 0 0 0,2-1 0 0 0,-3 0-32 0 0,1 0 32 0 0,-4 0 96 0 0,1 1-64 0 0,1-1 64 0 0,-1 0-32 0 0,0 0 0 0 0,2 0 32 0 0,-1 0 32 0 0,-1 1-128 0 0,-1-1 0 0 0,0 0 0 0 0,2 0-32 0 0,-1 0 0 0 0,0 1 0 0 0,-2-1 0 0 0,1 0 0 0 0,-2 0 0 0 0,1 0 0 0 0,3 1 32 0 0,-2-1-32 0 0,1 0 0 0 0,-2 4 0 0 0,1 3 0 0 0,3-2 32 0 0,-3 4-32 0 0,2 1 0 0 0,-3-3 32 0 0,-3-1 0 0 0,0-2 0 0 0,-1-2-64 0 0,-2-1 32 0 0,1-1 0 0 0,0 5-32 0 0,2 0 64 0 0,0 1-32 0 0,-2-2 32 0 0,2-1 0 0 0,-2-1-32 0 0,-1-1 0 0 0,2 0 0 0 0,-1-1 0 0 0,-1 5 32 0 0,1 0 0 0 0,0 1 64 0 0,3-2 0 0 0,-1 4 0 0 0,-2 0 0 0 0,-3 3 0 0 0,3 0 0 0 0,-1-2-64 0 0,-2 2 32 0 0,3-1-32 0 0,0-2-32 0 0,-1 2 32 0 0,-3-1-32 0 0,-2-2 32 0 0,-1-1-32 0 0,-1 1 0 0 0,-1 1-32 0 0,0 3 32 0 0,4-1-32 0 0,2-1 32 0 0,-1-3 0 0 0,0 3-32 0 0,-2-1 32 0 0,-1-2 0 0 0,-1-1 64 0 0,0 2-32 0 0,4 1 0 0 0,1 3 32 0 0,-1-1-32 0 0,-1 3 0 0 0,4 0 0 0 0,0-4 32 0 0,-1 2-64 0 0,-2-1 32 0 0,-2-2 0 0 0,-1 2 0 0 0,-1-1-32 0 0,-1 3 0 0 0,5-1 0 0 0,1-2 0 0 0,-1 1 32 0 0,-1 0-32 0 0,0-2 0 0 0,-2 2 0 0 0,3-1 0 0 0,1-2 0 0 0,0 3 0 0 0,-1-1 32 0 0,-2 3-32 0 0,-1-1 64 0 0,-1-2-32 0 0,-1-3 32 0 0,0 3-32 0 0,0-1 0 0 0,0 3 0 0 0,0-1-32 0 0,0 3 0 0 0,0-1 0 0 0,0 2 0 0 0,5-2 0 0 0,1 3 0 0 0,0-3 32 0 0,-2 2 0 0 0,0-1 0 0 0,-2 1-32 0 0,-1-2 32 0 0,0 2 0 0 0,-1-2-32 0 0,0 2 32 0 0,0-2 32 0 0,0 2 0 0 0,0-1 0 0 0,0 0 0 0 0,0 0 0 0 0,0 1-32 0 0,0-2 0 0 0,1 2 0 0 0,-1 2-32 0 0,0 0 0 0 0,0 0 0 0 0,0-2 0 0 0,1 2 32 0 0,-1-3 0 0 0,0 1 0 0 0,0 3 0 0 0,0-2 0 0 0,1 1 0 0 0,-1-2-64 0 0,0 1 32 0 0,0 3 32 0 0,0-3-32 0 0,0 2 0 0 0,1 1 0 0 0,-1 3 0 0 0,0-2 64 0 0,0-1 0 0 0,0 2-64 0 0,1 2 32 0 0,-1 1-96 0 0,0-3 32 0 0,0-1 32 0 0,0 2 0 0 0,1 1 0 0 0,-1 1 0 0 0,0 1 0 0 0,0 1 0 0 0,0 1 64 0 0,0 0-64 0 0,1 0 0 0 0,-1 1 32 0 0,0-1-32 0 0,0 0 0 0 0,0 0-32 0 0,1 0 32 0 0,-1 0 0 0 0,0 0 0 0 0,0 0 0 0 0,0 0 0 0 0,0 5 0 0 0,1 1 0 0 0,-1-1 0 0 0,0 0 0 0 0,0-2 0 0 0,0-1 0 0 0,1-1 0 0 0,-1 4 0 0 0,0 0 32 0 0,0 1-32 0 0,0-2 0 0 0,1 3 0 0 0,-1 1-32 0 0,0-2 32 0 0,0-1 0 0 0,0-2 0 0 0,0-1-32 0 0,1-1 32 0 0,-1 4 0 0 0,0 0 0 0 0,0 1-32 0 0,0-2 0 0 0,1 3 32 0 0,-1 1-32 0 0,0-2 32 0 0,0 3 0 0 0,0 0 0 0 0,1-1 0 0 0,-1 1 0 0 0,0 1 0 0 0,0-3 0 0 0,0 3 0 0 0,0 3 0 0 0,1 0-32 0 0,-6 2 0 0 0,0-1 32 0 0,-1-4-32 0 0,2 2 0 0 0,1-2 0 0 0,1 2 0 0 0,1-1 32 0 0,1 2-32 0 0,0 3 0 0 0,1-1 32 0 0,-1 1 0 0 0,1-2 0 0 0,-1-3 0 0 0,5 0 0 0 0,1-1-32 0 0,0 2 32 0 0,-2 4-32 0 0,0-2 0 0 0,-2 2 32 0 0,-1 2-32 0 0,0-2 0 0 0,-1 1 0 0 0,4 2 32 0 0,2-2-32 0 0,0 0 32 0 0,-2 1 0 0 0,-1 3 0 0 0,-1-3 0 0 0,-5 1 0 0 0,-2 0 0 0 0,0 3 0 0 0,0 1 0 0 0,2 1 0 0 0,1 1 0 0 0,1-4 0 0 0,0-1 0 0 0,1 1-32 0 0,1 1 64 0 0,-1-4-32 0 0,1 0 0 0 0,-1 2 0 0 0,0-4 0 0 0,1 1 0 0 0,-1 2 0 0 0,0 1 0 0 0,5 3 0 0 0,1-4 32 0 0,-1 0-32 0 0,0 2 0 0 0,3 0 32 0 0,0 2-32 0 0,-1 1 0 0 0,2 1 0 0 0,0 1 0 0 0,-1 0 0 0 0,-3 0 32 0 0,3 0-32 0 0,0 0 32 0 0,-1 0 0 0 0,-3 0 0 0 0,0 0 0 0 0,2 0 0 0 0,0 0-32 0 0,0 0 0 0 0,-1-1 32 0 0,-2 1-32 0 0,3 0 0 0 0,1 0 0 0 0,-1 0 0 0 0,-2 4 32 0 0,4 1-32 0 0,0 1 0 0 0,-2-2 0 0 0,3-1 0 0 0,0-1 32 0 0,-1-1-32 0 0,2 3 0 0 0,-1 2-32 0 0,-1-1 32 0 0,-3 4 0 0 0,3-1 0 0 0,0-1 32 0 0,-2 3-32 0 0,3-1 0 0 0,0-1 32 0 0,3-3-64 0 0,-1-2 32 0 0,2 3 0 0 0,0 0-32 0 0,1 0 32 0 0,3-2 0 0 0,-2-2-32 0 0,2 0 32 0 0,2-2 32 0 0,-3 0-32 0 0,2 0 0 0 0,1-1 0 0 0,-3 5 32 0 0,1 2-32 0 0,-2-1 0 0 0,0 3-32 0 0,-2 1 32 0 0,1-2-32 0 0,2 3 32 0 0,-1-1-32 0 0,2-1 32 0 0,1-3 0 0 0,-2-2 0 0 0,2-1 0 0 0,0-2 0 0 0,3 0 0 0 0,-2 0-32 0 0,0-1 32 0 0,0 0-32 0 0,3 1 32 0 0,1-1 0 0 0,2 1 0 0 0,-5 0-32 0 0,1 0 32 0 0,-1-1 0 0 0,2 6-32 0 0,1 0 32 0 0,1 1-32 0 0,-3-2 32 0 0,-1 3 0 0 0,1 1 0 0 0,0 3 32 0 0,2-1 0 0 0,2-1-32 0 0,-5 2 32 0 0,0-2-32 0 0,1-1 0 0 0,0-3 32 0 0,3 2-32 0 0,0 1 0 0 0,1-2 32 0 0,1-2-32 0 0,0-1 32 0 0,0-2-96 0 0,0-1 32 0 0,0 0 64 0 0,1 0-64 0 0,-1-1 64 0 0,0 5-32 0 0,0 1 64 0 0,-5 1-32 0 0,0-2 0 0 0,-1 3 0 0 0,2 1-32 0 0,0 3 32 0 0,2-1 0 0 0,1-1 0 0 0,1-3 0 0 0,0 2-32 0 0,0 0 32 0 0,0-2-64 0 0,1 3 32 0 0,-1-1-32 0 0,0-1 32 0 0,0-2 0 0 0,0 3 0 0 0,0-1 0 0 0,0-1 0 0 0,0-2 0 0 0,0-1 0 0 0,4-1 0 0 0,2 2 0 0 0,0 2 0 0 0,-2-1 0 0 0,-1-1 0 0 0,-1 3 0 0 0,0 1 0 0 0,2-2 0 0 0,2-1 0 0 0,0 2-32 0 0,-2 0 32 0 0,-1 0 0 0 0,3-3-32 0 0,1-1 64 0 0,-1 3-32 0 0,-2 0 0 0 0,3 0 32 0 0,1-2-32 0 0,-2-2 0 0 0,3 0 0 0 0,0-2 0 0 0,-1 0-32 0 0,1-4 32 0 0,0-2 0 0 0,-1-1 0 0 0,1 3 0 0 0,1 0 0 0 0,-3 2 0 0 0,-2 0 0 0 0,3 6 0 0 0,-1 2-32 0 0,4 4 32 0 0,-1 0-32 0 0,3-1 32 0 0,-1-3 0 0 0,-3-1 0 0 0,2-3 0 0 0,-1-1 0 0 0,2-5 0 0 0,-1-3-32 0 0,-2 1 32 0 0,1 1-32 0 0,0 1 0 0 0,2 2 32 0 0,-1 5-32 0 0,2 2 32 0 0,3 0-32 0 0,-1 0 32 0 0,1-2 0 0 0,-1-1 0 0 0,0-1 0 0 0,2 4 32 0 0,-1 1-32 0 0,0-1 0 0 0,-2-1 0 0 0,1-1 0 0 0,2-2 32 0 0,-2 0 0 0 0,2-1-32 0 0,1 0 0 0 0,-2-1 0 0 0,1-3 32 0 0,2-3-32 0 0,1 1 0 0 0,3 2 32 0 0,-3 0-32 0 0,-1-2 0 0 0,1-2 32 0 0,2 2-32 0 0,1 2 32 0 0,1 0-32 0 0,1-2 32 0 0,1-1-32 0 0,0 1 0 0 0,0 2-32 0 0,0 1 32 0 0,0 1 0 0 0,0 1 0 0 0,0 0 0 0 0,0 1 0 0 0,0 0 32 0 0,0-4-32 0 0,0-2 0 0 0,-1 1 32 0 0,1 0-32 0 0,0-2 32 0 0,0-1 0 0 0,0 1 0 0 0,-1 2 0 0 0,1-3-32 0 0,-4 0 32 0 0,-2-3 0 0 0,0 0 32 0 0,1 3 128 0 0,2-3-96 0 0,-4 1 0 0 0,0-2 0 0 0,1 0 0 0 0,1-1 0 0 0,-2 1 32 0 0,-1-2-32 0 0,1 1 0 0 0,2-1-32 0 0,2 2-64 0 0,1-2 0 0 0,1 2-32 0 0,1-2 0 0 0,0 1 32 0 0,0 4 64 0 0,0-2-64 0 0,0-3 32 0 0,0 0-32 0 0,0-1 32 0 0,0-3-32 0 0,0-2 32 0 0,0 1-32 0 0,0 0 64 0 0,0-1-64 0 0,-1 3 32 0 0,1 0 0 0 0,0-2-32 0 0,0 2 0 0 0,0 0 0 0 0,-1-2 0 0 0,1-1 0 0 0,0 1 0 0 0,0 1 0 0 0,4-2 0 0 0,2-1 32 0 0,-1-2-32 0 0,-1-2 32 0 0,-1 4 0 0 0,-1 1-32 0 0,-1-1 32 0 0,-1 0-32 0 0,0-3 32 0 0,0 0-64 0 0,-1-1 64 0 0,1-1-32 0 0,-1 0 0 0 0,1 0 0 0 0,0 0 0 0 0,0 0 0 0 0,-1-1 0 0 0,1 1 0 0 0,0 0 32 0 0,0 0-32 0 0,0 0 0 0 0,0 0 32 0 0,-1 0-32 0 0,1 0 32 0 0,0 0 32 0 0,0-4 0 0 0,0-2 256 0 0,-1 0-160 0 0,1 2 0 0 0,0 1 0 0 0,0 1-32 0 0,0-4-64 0 0,-1 0 0 0 0,1 0-32 0 0,0 2 0 0 0,0 1-32 0 0,0 1 0 0 0,0 2 32 0 0,-1-5 32 0 0,1-1-64 0 0,0 1 224 0 0,0 1-64 0 0,0-4 32 0 0,-1-4 224 0 0,1 0-224 0 0,0 2-32 0 0,0-3-32 0 0,0 3 96 0 0,-1-3-128 0 0,1 1-32 0 0,0 3-32 0 0,0-1 0 0 0,0 0 32 0 0,0 3-32 0 0,-1-3 0 0 0,1 1 0 0 0,0 2-32 0 0,0-2 64 0 0,0 0 0 0 0,-1 2 96 0 0,1 2-64 0 0,0-3 32 0 0,0 1 128 0 0,0-4-128 0 0,-1 1 128 0 0,1-3-64 0 0,0 1 0 0 0,-4-2 64 0 0,-2 2 0 0 0,-5-2 0 0 0,1 1-32 0 0,1 4-64 0 0,-2-2-32 0 0,1 1-32 0 0,-3-1-64 0 0,1 0 0 0 0,3 2 0 0 0,-2-1 0 0 0,2 0 0 0 0,-3-1-32 0 0,0 0 32 0 0,3-3 0 0 0,3 3-32 0 0,2-3 0 0 0,2-3 64 0 0,1 2-32 0 0,1-1 64 0 0,0-3 0 0 0,1 3 0 0 0,-1-2 0 0 0,-4 0 32 0 0,-2-3-64 0 0,1-2 0 0 0,0-1-32 0 0,2 3 0 0 0,0 1 0 0 0,-2 0 0 0 0,-2-2-32 0 0,2 3 32 0 0,0 1 0 0 0,2-2 0 0 0,1 4 0 0 0,1-1 0 0 0,-4-2 0 0 0,-1 3-32 0 0,1 0 0 0 0,0-3-32 0 0,2 3 0 0 0,-3-1 32 0 0,-1-1-32 0 0,1 2 32 0 0,1-1 32 0 0,2-2-32 0 0,-3-1 32 0 0,-1 1 0 0 0,-4 1 0 0 0,1 3 0 0 0,-3-1 32 0 0,1-1 32 0 0,2-3 32 0 0,3-2 0 0 0,-2-1-96 0 0,1 2 32 0 0,-3 1-64 0 0,1 0 0 0 0,-3-2 0 0 0,1-1 0 0 0,2-2 0 0 0,4 5 0 0 0,-3 0 32 0 0,1 0 0 0 0,2-2-32 0 0,1-1 0 0 0,-2-1 32 0 0,-1 4 0 0 0,2 0-32 0 0,-3 0 0 0 0,0-2 32 0 0,2 4-32 0 0,-3-1 32 0 0,0 0-32 0 0,3-2 0 0 0,2-2 32 0 0,-3-1-32 0 0,0-1 32 0 0,1 0-32 0 0,-2-1 0 0 0,0 0 0 0 0,2-1 0 0 0,2 1 0 0 0,-3 0-32 0 0,0 5 32 0 0,-3 1 0 0 0,1-1 0 0 0,1 0-32 0 0,-2-2 64 0 0,1 4-32 0 0,-2 0 0 0 0,1-1 32 0 0,2-1 0 0 0,-2-2-32 0 0,1 4 0 0 0,-2-1 0 0 0,1 0 0 0 0,-2-1 0 0 0,1-2 0 0 0,2 3 0 0 0,-1 1 0 0 0,1-1 0 0 0,-2-1 32 0 0,1 2-96 0 0,-2 1 32 0 0,1-2 0 0 0,-2-1 32 0 0,2 3-32 0 0,2 0 96 0 0,-1-2-32 0 0,1-1 32 0 0,-2-2-64 0 0,1-1 32 0 0,2 3-32 0 0,-1 2 0 0 0,0-2 0 0 0,-2-1 0 0 0,1-1-32 0 0,2 4 32 0 0,-2 0-32 0 0,2-1 32 0 0,-4-2 0 0 0,2 4 0 0 0,-2 0 0 0 0,1-2-32 0 0,-2-1 32 0 0,2 3 32 0 0,-2-1-32 0 0,-3 0 0 0 0,1 2 0 0 0,0 0 0 0 0,1-1 32 0 0,0-3-32 0 0,2-1 32 0 0,-1-2-32 0 0,2-2-32 0 0,-2 1 0 0 0,2 3 32 0 0,-2 2-32 0 0,-3-1 0 0 0,2 4 96 0 0,-1 0-32 0 0,2 3-224 0 0,-2-1 128 0 0,-1-1 96 0 0,1 1 64 0 0,0-1-96 0 0,-3-2 0 0 0,3-3 0 0 0,-1-1 0 0 0,-2-3-32 0 0,2 5 96 0 0,0-1-64 0 0,-2 1 0 0 0,-1-2-96 0 0,1 3 64 0 0,1 1 64 0 0,-2-1-64 0 0,3 2 32 0 0,-1 0-32 0 0,0-1 32 0 0,1 1-64 0 0,0 1 32 0 0,-1-3-64 0 0,1 3 96 0 0,0 0 0 0 0,-1-3 160 0 0,1 3-160 0 0,0-1-64 0 0,3-2 32 0 0,-1-1-32 0 0,2-3 64 0 0,-1-1-32 0 0,2-1 64 0 0,3-1-64 0 0,-2 0 0 0 0,-3 0-32 0 0,-4-1-288 0 0,-3 1-5344 0 0,-6 5 3200 0 0,-4 1-512 0 0,-5 4-480 0 0,-1 0 256 0 0,-3-1-544 0 0,1 2 3776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15610 1521 16383 0 0,'0'-4'0'0'0,"5"-1"0"0"0,0 4 0 0 0,0 6 0 0 0,3 3 0 0 0,1 3 0 0 0,-2 5 0 0 0,-2 3 0 0 0,-2 3 0 0 0,-1 1 0 0 0,-1 6 0 0 0,3 1 0 0 0,2 0 0 0 0,-2-1 0 0 0,0-2 0 0 0,-1 4 0 0 0,-2-1 0 0 0,0 0 0 0 0,0 3 0 0 0,-1-1 0 0 0,-1-1 0 0 0,1-2 0 0 0,0-2 0 0 0,0-1 0 0 0,0-2 0 0 0,0 0 0 0 0,0 0 0 0 0,-5-4 0 0 0,0-10 0 0 0,0-11 0 0 0,1-8 0 0 0,1-8 0 0 0,1-5 0 0 0,1-2 0 0 0,0-2 0 0 0,1 0 0 0 0,1 0 0 0 0,-5 0 0 0 0,-1 1 0 0 0,0 1 0 0 0,1-1 0 0 0,1 1 0 0 0,1 0 0 0 0,1 0 0 0 0,0 0 0 0 0,1 0 0 0 0,1 0 0 0 0,-1 0 0 0 0,0 0 0 0 0,0 0 0 0 0,0 0 0 0 0,0 0 0 0 0,0 0 0 0 0,1 0 0 0 0,-1 0 0 0 0,0 0 0 0 0,-1 0 0 0 0,6 0 0 0 0,4 0 0 0 0,6 4 0 0 0,4 1 0 0 0,3 4 0 0 0,-3 9 0 0 0,0 5 0 0 0,1 3 0 0 0,-3 5 0 0 0,0 6 0 0 0,-4 4 0 0 0,-3 4 0 0 0,-4 2 0 0 0,-2 1 0 0 0,-3 1 0 0 0,-1 0 0 0 0,0 0 0 0 0,-1 0 0 0 0,-4-5 0 0 0,-1-1 0 0 0,-4-4 0 0 0,1 0 0 0 0,-4-3 0 0 0,-2-4 0 0 0,0-7 0 0 0,3-3 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16007 1415 16383 0 0,'0'-4'0'0'0,"0"2"0"0"0,0 7 0 0 0,0 5 0 0 0,0 6 0 0 0,0 4 0 0 0,0 3 0 0 0,0 1 0 0 0,0 1 0 0 0,0 1 0 0 0,4-5 0 0 0,2-2 0 0 0,-1 1 0 0 0,3-4 0 0 0,5-4 0 0 0,3-5 0 0 0,0-7 0 0 0,1-8 0 0 0,-3-6 0 0 0,1-1 0 0 0,-2-3 0 0 0,-4-1 0 0 0,1-2 0 0 0,-1-2 0 0 0,-2 0 0 0 0,-3-2 0 0 0,-1 1 0 0 0,-2 0 0 0 0,0 7 0 0 0,-2 12 0 0 0,1 10 0 0 0,0 9 0 0 0,-1 5 0 0 0,1 5 0 0 0,4-3 0 0 0,1 0 0 0 0,0 0 0 0 0,-1 0 0 0 0,4-2 0 0 0,3-6 0 0 0,5-4 0 0 0,3-4 0 0 0,-1-7 0 0 0,0-3 0 0 0,1-5 0 0 0,-2-4 0 0 0,-1-1 0 0 0,-2-1 0 0 0,-8 2 0 0 0,-5-1 0 0 0,-3-2 0 0 0,-1-2 0 0 0,1-2 0 0 0,-1 7 0 0 0,2 10 0 0 0,4 9 0 0 0,1 8 0 0 0,1 7 0 0 0,-1 3 0 0 0,-1 2 0 0 0,-1 1 0 0 0,-1 0 0 0 0,4-1 0 0 0,1-8 0 0 0,-1-11 0 0 0,-1-11 0 0 0,-2-8 0 0 0,0-7 0 0 0,-1-3 0 0 0,-1-3 0 0 0,0 0 0 0 0,0 0 0 0 0,4 4 0 0 0,1 2 0 0 0,0 0 0 0 0,-1 0 0 0 0,-1-1 0 0 0,-1-1 0 0 0,3 3 0 0 0,1 1 0 0 0,3 3 0 0 0,0 0 0 0 0,3 3 0 0 0,4 4 0 0 0,-2 6 0 0 0,2 5 0 0 0,-3 5 0 0 0,-3 5 0 0 0,1 1 0 0 0,-1 2 0 0 0,1 2 0 0 0,-1 3 0 0 0,-2 1 0 0 0,1-3 0 0 0,0 0 0 0 0,-2 0 0 0 0,-6 1 0 0 0,-4 2 0 0 0,-1 0 0 0 0,1 2 0 0 0,0 0 0 0 0,4 0 0 0 0,8 0 0 0 0,5 0 0 0 0,4-4 0 0 0,4-5 0 0 0,2-5 0 0 0,-8-5 0 0 0,-5-7 0 0 0,-6-3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16828 1349 16383 0 0,'4'0'0'0'0,"1"4"0"0"0,0 6 0 0 0,-1 5 0 0 0,-1 4 0 0 0,-1 2 0 0 0,-1 3 0 0 0,0 1 0 0 0,-1 0 0 0 0,-1 0 0 0 0,1 0 0 0 0,4-4 0 0 0,1-2 0 0 0,0 0 0 0 0,4-3 0 0 0,-1-1 0 0 0,3-2 0 0 0,0 1 0 0 0,1-3 0 0 0,4-3 0 0 0,2-2 0 0 0,-1-7 0 0 0,0-7 0 0 0,-2-7 0 0 0,0-4 0 0 0,-3-3 0 0 0,-3-2 0 0 0,-3-2 0 0 0,-3 1 0 0 0,-1 0 0 0 0,-2-1 0 0 0,0 2 0 0 0,-1 7 0 0 0,4 12 0 0 0,2 10 0 0 0,4 9 0 0 0,5 6 0 0 0,-1 3 0 0 0,2-1 0 0 0,-1-2 0 0 0,0 1 0 0 0,-1 1 0 0 0,-4 0 0 0 0,2 1 0 0 0,-2 1 0 0 0,-3 0 0 0 0,-1 0 0 0 0,2-4 0 0 0,-1-1 0 0 0,0 0 0 0 0,-2 1 0 0 0,-1 1 0 0 0,-2 1 0 0 0,0 1 0 0 0,-1 1 0 0 0,0 0 0 0 0,-5-4 0 0 0,-1-1 0 0 0,-3-4 0 0 0,-1 0 0 0 0,-2-3 0 0 0,-4 0 0 0 0,-3-1 0 0 0,-2-3 0 0 0,-2-2 0 0 0,-1-3 0 0 0,0-2 0 0 0,3-5 0 0 0,2-1 0 0 0,0-1 0 0 0,3-3 0 0 0,8 0 0 0 0,6-2 0 0 0,3-4 0 0 0,1 1 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17410 1384 16383 0 0,'0'4'0'0'0,"0"6"0"0"0,0 5 0 0 0,0 4 0 0 0,0 2 0 0 0,0 3 0 0 0,0 1 0 0 0,0 0 0 0 0,0 0 0 0 0,4 0 0 0 0,1 0 0 0 0,4-1 0 0 0,5-4 0 0 0,0-1 0 0 0,1-4 0 0 0,3-5 0 0 0,2-3 0 0 0,1-4 0 0 0,2-6 0 0 0,1-3 0 0 0,-3-4 0 0 0,-2 0 0 0 0,-4-3 0 0 0,0-3 0 0 0,-3-4 0 0 0,-4-1 0 0 0,-2-2 0 0 0,-3-1 0 0 0,-2 0 0 0 0,-1-1 0 0 0,0 0 0 0 0,-1 9 0 0 0,0 11 0 0 0,1 10 0 0 0,4 4 0 0 0,1 5 0 0 0,0 5 0 0 0,-1 2 0 0 0,-1 2 0 0 0,3 1 0 0 0,0 1 0 0 0,4-4 0 0 0,0-1 0 0 0,2-5 0 0 0,-1 0 0 0 0,2-3 0 0 0,3-4 0 0 0,-2 2 0 0 0,2-2 0 0 0,1-1 0 0 0,3-7 0 0 0,-3-7 0 0 0,0-3 0 0 0,-3-3 0 0 0,-3-4 0 0 0,-4-2 0 0 0,0 0 0 0 0,0 10 0 0 0,3 4 0 0 0,-1 9 0 0 0,-1 6 0 0 0,1 3 0 0 0,4 3 0 0 0,3-2 0 0 0,0 1 0 0 0,0-2 0 0 0,2-3 0 0 0,3-3 0 0 0,0-3 0 0 0,2-2 0 0 0,-3-6 0 0 0,-1-2 0 0 0,-4-4 0 0 0,-1-4 0 0 0,-1-4 0 0 0,-5-3 0 0 0,2-3 0 0 0,-2 0 0 0 0,-1-1 0 0 0,-3 0 0 0 0,-1 1 0 0 0,2-1 0 0 0,1 0 0 0 0,-1 1 0 0 0,-1 0 0 0 0,-6 4 0 0 0,-2 1 0 0 0,0 0 0 0 0,0 0 0 0 0,-3-2 0 0 0,-1-2 0 0 0,-3 4 0 0 0,1 1 0 0 0,-2 3 0 0 0,0 1 0 0 0,-1-2 0 0 0,-2 2 0 0 0,0 7 0 0 0,0 5 0 0 0,2 7 0 0 0,3 7 0 0 0,3 5 0 0 0,3 4 0 0 0,2 2 0 0 0,2 2 0 0 0,0 1 0 0 0,5-1 0 0 0,5 0 0 0 0,6-4 0 0 0,-1-2 0 0 0,1-4 0 0 0,-1-8 0 0 0,0-6 0 0 0,2-3 0 0 0,2-1 0 0 0,-2-5 0 0 0,0-4 0 0 0,-3-4 0 0 0,-3 4 0 0 0,-5 8 0 0 0,-2 10 0 0 0,-2 7 0 0 0,2 6 0 0 0,1 3 0 0 0,-1 3 0 0 0,4 0 0 0 0,0 1 0 0 0,-2 0 0 0 0,3-1 0 0 0,0 0 0 0 0,2-5 0 0 0,-1-1 0 0 0,3 0 0 0 0,2 1 0 0 0,4-3 0 0 0,-3-9 0 0 0,-3-5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19557 1268 16383 0 0,'0'-5'0'0'0,"-4"0"0"0"0,-1-4 0 0 0,-4-5 0 0 0,-1 5 0 0 0,-2 3 0 0 0,-4 3 0 0 0,2 6 0 0 0,-2 7 0 0 0,2 5 0 0 0,4 5 0 0 0,-1-2 0 0 0,2 1 0 0 0,2 1 0 0 0,2 1 0 0 0,2 1 0 0 0,2 2 0 0 0,1-1 0 0 0,0 1 0 0 0,1 1 0 0 0,3-1 0 0 0,2 0 0 0 0,4 0 0 0 0,3-4 0 0 0,5-5 0 0 0,3-6 0 0 0,2-3 0 0 0,1-4 0 0 0,1-6 0 0 0,0-6 0 0 0,-1-6 0 0 0,-3-4 0 0 0,-6-3 0 0 0,-5-1 0 0 0,-5-1 0 0 0,-7 4 0 0 0,-7 1 0 0 0,-2 0 0 0 0,-4 4 0 0 0,1 0 0 0 0,-1 3 0 0 0,2-1 0 0 0,-1 3 0 0 0,2-2 0 0 0,-1-2 0 0 0,-3-3 0 0 0,2-2 0 0 0,-1-2 0 0 0,2-2 0 0 0,-1 4 0 0 0,2 1 0 0 0,-1 0 0 0 0,2-1 0 0 0,-2-2 0 0 0,2 0 0 0 0,-1 2 0 0 0,0 2 0 0 0,4-1 0 0 0,-2 3 0 0 0,1 0 0 0 0,2-1 0 0 0,3-2 0 0 0,1-2 0 0 0,1-1 0 0 0,2-1 0 0 0,4 3 0 0 0,2 1 0 0 0,4 0 0 0 0,4-1 0 0 0,4 2 0 0 0,3 1 0 0 0,2-1 0 0 0,1 3 0 0 0,1 3 0 0 0,-1 5 0 0 0,1-2 0 0 0,0 2 0 0 0,-1 1 0 0 0,1 2 0 0 0,-1 2 0 0 0,-4 5 0 0 0,-1 2 0 0 0,-5 5 0 0 0,-3 0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19844 1405 16383 0 0,'4'0'0'0'0,"1"-4"0"0"0,5 2 0 0 0,-1 7 0 0 0,3 5 0 0 0,0 6 0 0 0,1 4 0 0 0,-1 3 0 0 0,1-3 0 0 0,-1 0 0 0 0,1-4 0 0 0,-2-1 0 0 0,2-2 0 0 0,3-4 0 0 0,2-3 0 0 0,-2-7 0 0 0,1-3 0 0 0,-3-5 0 0 0,1-2 0 0 0,-3-1 0 0 0,1-1 0 0 0,-1 0 0 0 0,0-4 0 0 0,3-2 0 0 0,-1-2 0 0 0,-3-1 0 0 0,1 2 0 0 0,-2 1 0 0 0,-3 0 0 0 0,-2-2 0 0 0,-2 0 0 0 0,-1-2 0 0 0,-2 0 0 0 0,0-1 0 0 0,-1 0 0 0 0,1 0 0 0 0,-1 0 0 0 0,1 7 0 0 0,0 12 0 0 0,0 11 0 0 0,-1 7 0 0 0,1 7 0 0 0,0 3 0 0 0,0 3 0 0 0,0 0 0 0 0,1 0 0 0 0,-1 0 0 0 0,4-5 0 0 0,1-2 0 0 0,0 1 0 0 0,4-4 0 0 0,-1-1 0 0 0,3 2 0 0 0,4-2 0 0 0,3-4 0 0 0,3-3 0 0 0,1-4 0 0 0,2-2 0 0 0,-3-6 0 0 0,-2-1 0 0 0,-4-5 0 0 0,0-1 0 0 0,-2-2 0 0 0,-5-3 0 0 0,-2-3 0 0 0,1 2 0 0 0,0 0 0 0 0,-6-2 0 0 0,-3-2 0 0 0,-1 0 0 0 0,0-2 0 0 0,1-1 0 0 0,0 0 0 0 0,-4 0 0 0 0,4 4 0 0 0,2 9 0 0 0,1 11 0 0 0,1 10 0 0 0,-1 6 0 0 0,0 6 0 0 0,0 2 0 0 0,-1 2 0 0 0,0 0 0 0 0,0 0 0 0 0,4-1 0 0 0,2 1 0 0 0,3-2 0 0 0,5-3 0 0 0,3-7 0 0 0,0 0 0 0 0,0-4 0 0 0,2-3 0 0 0,2-2 0 0 0,1-3 0 0 0,-3-5 0 0 0,-1-3 0 0 0,1-4 0 0 0,-3-4 0 0 0,0-4 0 0 0,-3-3 0 0 0,-3-3 0 0 0,-4 0 0 0 0,-3-1 0 0 0,-1 0 0 0 0,-2 1 0 0 0,-1-1 0 0 0,1 0 0 0 0,-5 5 0 0 0,-1 1 0 0 0,0 9 0 0 0,2 9 0 0 0,1 9 0 0 0,1 8 0 0 0,1 5 0 0 0,0 2 0 0 0,1 3 0 0 0,5 0 0 0 0,0 0 0 0 0,1-1 0 0 0,2 0 0 0 0,1 0 0 0 0,2 0 0 0 0,4-1 0 0 0,3-4 0 0 0,-1-2 0 0 0,0-3 0 0 0,2-5 0 0 0,1-3 0 0 0,-3-8 0 0 0,1-4 0 0 0,-4-4 0 0 0,-7-5 0 0 0,-10-5 0 0 0,-4 2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21061 1207 16383 0 0,'0'-4'0'0'0,"0"-5"0"0"0,4-2 0 0 0,1-2 0 0 0,5 0 0 0 0,3 3 0 0 0,1-1 0 0 0,1 1 0 0 0,3 3 0 0 0,2 2 0 0 0,2 2 0 0 0,-3 6 0 0 0,-1 2 0 0 0,-3 4 0 0 0,-4 5 0 0 0,-4 4 0 0 0,-4 3 0 0 0,-1 3 0 0 0,-2 0 0 0 0,-5 1 0 0 0,-1 0 0 0 0,-4 0 0 0 0,0-1 0 0 0,1 1 0 0 0,-1-5 0 0 0,0-1 0 0 0,3 0 0 0 0,-3-3 0 0 0,2-1 0 0 0,1-6 0 0 0,6-5 0 0 0,4-7 0 0 0,5-4 0 0 0,1-4 0 0 0,3-4 0 0 0,0-4 0 0 0,1-3 0 0 0,0-2 0 0 0,0 4 0 0 0,-1 1 0 0 0,1 3 0 0 0,3 9 0 0 0,-2 9 0 0 0,1 9 0 0 0,-2-1 0 0 0,1-3 0 0 0,2-7 0 0 0,-1-7 0 0 0,0-3 0 0 0,-2-3 0 0 0,1 0 0 0 0,2-1 0 0 0,2 1 0 0 0,2 3 0 0 0,-1-1 0 0 0,-1 2 0 0 0,1 2 0 0 0,-3 6 0 0 0,0 3 0 0 0,-7 2 0 0 0,-5-4 0 0 0,-7-2 0 0 0,-7-1 0 0 0,-2-4 0 0 0,-3-1 0 0 0,1-2 0 0 0,-1-1 0 0 0,-3 2 0 0 0,3 7 0 0 0,-1 4 0 0 0,3 5 0 0 0,-1 2 0 0 0,2 3 0 0 0,-1 4 0 0 0,1 3 0 0 0,4 2 0 0 0,-2 3 0 0 0,1 0 0 0 0,3 1 0 0 0,1-1 0 0 0,2 1 0 0 0,2 0 0 0 0,1-1 0 0 0,4-4 0 0 0,2-1 0 0 0,3 0 0 0 0,5 1 0 0 0,4-3 0 0 0,-1-1 0 0 0,1-2 0 0 0,1-4 0 0 0,-3-8 0 0 0,1-4 0 0 0,-4-5 0 0 0,-3-3 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21822 1331 16383 0 0,'0'4'0'0'0,"4"1"0"0"0,6 1 0 0 0,4-2 0 0 0,1-5 0 0 0,2-3 0 0 0,-3-4 0 0 0,-3-6 0 0 0,1 1 0 0 0,-3-3 0 0 0,-1-1 0 0 0,-4-4 0 0 0,-1-1 0 0 0,-2-1 0 0 0,-4-1 0 0 0,-7 4 0 0 0,-5 5 0 0 0,-5 9 0 0 0,2 10 0 0 0,-1 4 0 0 0,4 5 0 0 0,-1 1 0 0 0,3 1 0 0 0,4 2 0 0 0,-1-1 0 0 0,1 0 0 0 0,2 2 0 0 0,3 2 0 0 0,-3 2 0 0 0,1 0 0 0 0,4-2 0 0 0,4-2 0 0 0,0 1 0 0 0,1 2 0 0 0,4-4 0 0 0,0 0 0 0 0,3 1 0 0 0,5-2 0 0 0,-1-1 0 0 0,1-2 0 0 0,-2 1 0 0 0,2-2 0 0 0,1-4 0 0 0,-1-6 0 0 0,-4-8 0 0 0,-3-8 0 0 0,-3 0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22304 953 16383 0 0,'4'0'0'0'0,"-2"0"0"0"0,-2 4 0 0 0,-1 1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22278 1323 16383 0 0,'4'0'0'0'0,"1"4"0"0"0,1 6 0 0 0,-2 4 0 0 0,-1 5 0 0 0,-5-1 0 0 0,1-4 0 0 0,2-8 0 0 0,0-5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977 11350 127 0 0,'4'0'384'0'0,"2"-5"896"0"0,-5 0-224 0 0,-6-1 1088 0 0,-8 2-1056 0 0,-1 5-992 0 0,2 7-96 0 0,-2 7 0 0 0,2 5 0 0 0,3 3 0 0 0,3 3 0 0 0,7 1 0 0 0,3 0 0 0 0,1 0 0 0 0,-1 0 0 0 0,0-2 0 0 0,3 2-32 0 0,0-1 0 0 0,4 0 32 0 0,0-1 0 0 0,2 1 0 0 0,3 0-32 0 0,4-5 32 0 0,-2-1 0 0 0,1-4 0 0 0,1-5 32 0 0,1-4-32 0 0,2-8 64 0 0,1-8-32 0 0,2-7 32 0 0,-5-5-64 0 0,-5-3 0 0 0,-6-2 0 0 0,1-2 32 0 0,-3 1-32 0 0,-2 0 32 0 0,-6 0 0 0 0,-4 0-32 0 0,-1 2 32 0 0,-4-1-32 0 0,0 0 32 0 0,-3 0-32 0 0,0 1 32 0 0,-2 3-32 0 0,-3 2 0 0 0,-3 0 0 0 0,-3 3 0 0 0,-1 5 0 0 0,0 4 0 0 0,-2 3-32 0 0,-1 3 0 0 0,5 6 32 0 0,2 3-32 0 0,3 4 32 0 0,2 4-64 0 0,2 5-96 0 0,4 3-192 0 0,3 2-192 0 0,3 1-416 0 0,1 0-192 0 0,2 1-800 0 0,1 0 1312 0 0,4-2 128 0 0,1-3 512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13347 3545 16383 0 0,'0'-4'0'0'0,"0"2"0"0"0,-4 3 0 0 0,-2 4 0 0 0,-3 6 0 0 0,-1 4 0 0 0,2 5 0 0 0,-2-2 0 0 0,1 1 0 0 0,1 1 0 0 0,3 1 0 0 0,-2 1 0 0 0,0 1 0 0 0,1 1 0 0 0,2 0 0 0 0,-3 0 0 0 0,0 0 0 0 0,2 0 0 0 0,0 1 0 0 0,3-1 0 0 0,0 0 0 0 0,-3 0 0 0 0,0 0 0 0 0,0 0 0 0 0,1 0 0 0 0,1 0 0 0 0,2 0 0 0 0,0 0 0 0 0,1 1 0 0 0,0-1 0 0 0,0 0 0 0 0,0 0 0 0 0,0 0 0 0 0,0 0 0 0 0,1 0 0 0 0,-1 0 0 0 0,0 0 0 0 0,0 0 0 0 0,0 0 0 0 0,0 0 0 0 0,0 0 0 0 0,0 0 0 0 0,0 0 0 0 0,4 0 0 0 0,1 0 0 0 0,0 0 0 0 0,-1 0 0 0 0,-1 1 0 0 0,-1-1 0 0 0,-1 0 0 0 0,0 0 0 0 0,-1 0 0 0 0,0 0 0 0 0,-1 0 0 0 0,1 0 0 0 0,0 0 0 0 0,0 4 0 0 0,0 2 0 0 0,0-1 0 0 0,0-1 0 0 0,0-1 0 0 0,0-1 0 0 0,0-1 0 0 0,0-1 0 0 0,0 1 0 0 0,0-2 0 0 0,0 1 0 0 0,0 0 0 0 0,0 0 0 0 0,0 0 0 0 0,0 0 0 0 0,0 0 0 0 0,0 0 0 0 0,0 0 0 0 0,0 0 0 0 0,0 0 0 0 0,0 0 0 0 0,0 0 0 0 0,4 0 0 0 0,1 0 0 0 0,0 0 0 0 0,0 0 0 0 0,-2 0 0 0 0,-2 5 0 0 0,0 0 0 0 0,0 0 0 0 0,-1 0 0 0 0,0-2 0 0 0,-1-2 0 0 0,1 1 0 0 0,0-2 0 0 0,0 0 0 0 0,0 0 0 0 0,4-4 0 0 0,1-2 0 0 0,0 1 0 0 0,0 0 0 0 0,-2 2 0 0 0,-2 2 0 0 0,0 0 0 0 0,0 0 0 0 0,-1 1 0 0 0,0 1 0 0 0,-1 3 0 0 0,1 2 0 0 0,0-1 0 0 0,0-1 0 0 0,0 0 0 0 0,0-2 0 0 0,0-1 0 0 0,0-1 0 0 0,0 0 0 0 0,0 0 0 0 0,0 0 0 0 0,0 0 0 0 0,0-1 0 0 0,0 1 0 0 0,0 0 0 0 0,0 0 0 0 0,0 0 0 0 0,0 0 0 0 0,0 1 0 0 0,4-1 0 0 0,1 0 0 0 0,0 0 0 0 0,0 0 0 0 0,-2 0 0 0 0,-2 0 0 0 0,0 0 0 0 0,0 0 0 0 0,-1 0 0 0 0,0 0 0 0 0,-1 0 0 0 0,1 0 0 0 0,0 0 0 0 0,0 0 0 0 0,4 0 0 0 0,1 0 0 0 0,0 0 0 0 0,0 0 0 0 0,-2 1 0 0 0,-1-1 0 0 0,-2 0 0 0 0,1 0 0 0 0,-1 0 0 0 0,0 0 0 0 0,4 0 0 0 0,1 0 0 0 0,0 0 0 0 0,-1 0 0 0 0,-1 0 0 0 0,-1 0 0 0 0,-1 0 0 0 0,-1 0 0 0 0,0 0 0 0 0,0 0 0 0 0,0 0 0 0 0,-1 5 0 0 0,1 0 0 0 0,0 0 0 0 0,0 0 0 0 0,0-2 0 0 0,0 3 0 0 0,0 0 0 0 0,0 0 0 0 0,0 2 0 0 0,0 0 0 0 0,0-1 0 0 0,0-2 0 0 0,0-2 0 0 0,0-1 0 0 0,0-1 0 0 0,0-1 0 0 0,0 0 0 0 0,0 0 0 0 0,0-1 0 0 0,4 1 0 0 0,1 0 0 0 0,1 0 0 0 0,-2 4 0 0 0,-1 1 0 0 0,-1 1 0 0 0,-1-2 0 0 0,-1-1 0 0 0,0-1 0 0 0,0-1 0 0 0,0 3 0 0 0,-1 2 0 0 0,1-1 0 0 0,0-1 0 0 0,0-1 0 0 0,0-2 0 0 0,0 0 0 0 0,0 0 0 0 0,0-1 0 0 0,0 0 0 0 0,0-1 0 0 0,0 1 0 0 0,0 0 0 0 0,0 0 0 0 0,0 0 0 0 0,0 0 0 0 0,0 0 0 0 0,0 0 0 0 0,0 0 0 0 0,0 0 0 0 0,0 0 0 0 0,0 0 0 0 0,0 0 0 0 0,0 0 0 0 0,0 1 0 0 0,0-1 0 0 0,0 0 0 0 0,0 0 0 0 0,0 0 0 0 0,0 0 0 0 0,4 0 0 0 0,1 0 0 0 0,5-4 0 0 0,-1-2 0 0 0,4 1 0 0 0,2 1 0 0 0,4 1 0 0 0,2 1 0 0 0,2 2 0 0 0,1-5 0 0 0,0-4 0 0 0,1-6 0 0 0,-4 1 0 0 0,-2-2 0 0 0,0-3 0 0 0,1-1 0 0 0,1-2 0 0 0,2-1 0 0 0,0 3 0 0 0,0 1 0 0 0,1 0 0 0 0,0-1 0 0 0,5-2 0 0 0,1 4 0 0 0,-1 0 0 0 0,-1 0 0 0 0,-1-2 0 0 0,3-1 0 0 0,1-2 0 0 0,-1 0 0 0 0,-2-1 0 0 0,3 0 0 0 0,0 4 0 0 0,3 1 0 0 0,0 0 0 0 0,-2-1 0 0 0,2-1 0 0 0,-1-1 0 0 0,2-1 0 0 0,0-1 0 0 0,-3 0 0 0 0,-2 0 0 0 0,2 0 0 0 0,-1 0 0 0 0,-1 3 0 0 0,-2 3 0 0 0,-1-1 0 0 0,2-1 0 0 0,1-1 0 0 0,-1-1 0 0 0,-1-1 0 0 0,3 3 0 0 0,0 2 0 0 0,-1-1 0 0 0,-1-1 0 0 0,-3-2 0 0 0,4 0 0 0 0,0-1 0 0 0,0-1 0 0 0,-2 0 0 0 0,3 0 0 0 0,0 0 0 0 0,-1 0 0 0 0,-2-1 0 0 0,-1 1 0 0 0,-1 0 0 0 0,-1 0 0 0 0,-1 4 0 0 0,0 2 0 0 0,3-1 0 0 0,3-1 0 0 0,-1 3 0 0 0,-1 0 0 0 0,-1 0 0 0 0,-2-3 0 0 0,0-1 0 0 0,0-1 0 0 0,-1 3 0 0 0,4 0 0 0 0,1 0 0 0 0,0-5 0 0 0,-1-3 0 0 0,-1 0 0 0 0,-1-1 0 0 0,-1 2 0 0 0,3 0 0 0 0,2 1 0 0 0,-1 0 0 0 0,-1 1 0 0 0,-1 0 0 0 0,-1 0 0 0 0,-2 0 0 0 0,1 0 0 0 0,-1 0 0 0 0,0 0 0 0 0,0 0 0 0 0,-1 0 0 0 0,1 0 0 0 0,0 0 0 0 0,0 0 0 0 0,0 4 0 0 0,4 2 0 0 0,2-1 0 0 0,-1-1 0 0 0,-1-1 0 0 0,-1-5 0 0 0,3-2 0 0 0,1-1 0 0 0,-2 1 0 0 0,0 0 0 0 0,-2 2 0 0 0,-2 1 0 0 0,4-4 0 0 0,1 0 0 0 0,-1 0 0 0 0,-1 1 0 0 0,-1 1 0 0 0,-2 1 0 0 0,0 1 0 0 0,-1 1 0 0 0,0 0 0 0 0,0 0 0 0 0,0 5 0 0 0,0 0 0 0 0,0 1 0 0 0,0-2 0 0 0,0-1 0 0 0,0-1 0 0 0,0-5 0 0 0,0-2 0 0 0,0 0 0 0 0,4 0 0 0 0,2 2 0 0 0,-1 1 0 0 0,-1 1 0 0 0,-1-4 0 0 0,-1 0 0 0 0,-1 0 0 0 0,-1 5 0 0 0,1 2 0 0 0,-2 2 0 0 0,1-1 0 0 0,0 0 0 0 0,0-1 0 0 0,0-1 0 0 0,0 0 0 0 0,0 3 0 0 0,0 1 0 0 0,0 1 0 0 0,0-2 0 0 0,0-2 0 0 0,0 0 0 0 0,0-1 0 0 0,0-1 0 0 0,0 0 0 0 0,0 0 0 0 0,0 0 0 0 0,0 0 0 0 0,1 0 0 0 0,-1-1 0 0 0,0 1 0 0 0,0 0 0 0 0,0 0 0 0 0,0 0 0 0 0,0 0 0 0 0,0 0 0 0 0,0 0 0 0 0,0 0 0 0 0,0 0 0 0 0,0-4 0 0 0,0-1 0 0 0,0 0 0 0 0,0 0 0 0 0,0 2 0 0 0,0 2 0 0 0,0 0 0 0 0,0-4 0 0 0,1 0 0 0 0,-1 0 0 0 0,0 1 0 0 0,0 1 0 0 0,0 1 0 0 0,0 1 0 0 0,0 1 0 0 0,0 0 0 0 0,0 0 0 0 0,0 1 0 0 0,0-1 0 0 0,0 0 0 0 0,0 0 0 0 0,0 0 0 0 0,0 0 0 0 0,0 0 0 0 0,0 0 0 0 0,0 0 0 0 0,0 0 0 0 0,1-4 0 0 0,-1-1 0 0 0,0 0 0 0 0,0 0 0 0 0,0 2 0 0 0,0 2 0 0 0,0 0 0 0 0,0 0 0 0 0,0 5 0 0 0,0 2 0 0 0,0-1 0 0 0,0 0 0 0 0,0-2 0 0 0,0-1 0 0 0,0-1 0 0 0,0-1 0 0 0,0 0 0 0 0,0 0 0 0 0,0 0 0 0 0,1 0 0 0 0,-1-1 0 0 0,0 1 0 0 0,0-4 0 0 0,0-1 0 0 0,0-1 0 0 0,0 2 0 0 0,0 1 0 0 0,0 1 0 0 0,-4-3 0 0 0,-1 0 0 0 0,-5-5 0 0 0,-3-3 0 0 0,-9-1 0 0 0,-4 8 0 0 0,-6 3 0 0 0,-6 3 0 0 0,-4 2 0 0 0,0-1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13441 3449 16383 0 0,'0'4'0'0'0,"0"-2"0"0"0,4-3 0 0 0,5 0 0 0 0,6 0 0 0 0,4 0 0 0 0,-1-4 0 0 0,0-1 0 0 0,2 0 0 0 0,1 2 0 0 0,1 1 0 0 0,1 1 0 0 0,0 1 0 0 0,2 1 0 0 0,-1 0 0 0 0,0 0 0 0 0,0 0 0 0 0,-3-3 0 0 0,-3-3 0 0 0,1 1 0 0 0,1 1 0 0 0,1 1 0 0 0,2 1 0 0 0,0 1 0 0 0,0 1 0 0 0,1 0 0 0 0,0 0 0 0 0,1 0 0 0 0,-1-4 0 0 0,0-1 0 0 0,0 0 0 0 0,1 1 0 0 0,-1 1 0 0 0,0 1 0 0 0,0 1 0 0 0,0 1 0 0 0,-4-4 0 0 0,-2-1 0 0 0,1 0 0 0 0,1 1 0 0 0,1 1 0 0 0,1 1 0 0 0,2 1 0 0 0,-1 1 0 0 0,1 0 0 0 0,0-4 0 0 0,1-1 0 0 0,-1 0 0 0 0,0 1 0 0 0,0 1 0 0 0,1 1 0 0 0,-1 1 0 0 0,-4-3 0 0 0,-2-2 0 0 0,1 1 0 0 0,1 1 0 0 0,1 2 0 0 0,1 0 0 0 0,1-3 0 0 0,1-1 0 0 0,0 1 0 0 0,0 5 0 0 0,1 3 0 0 0,-1 0 0 0 0,0 1 0 0 0,0-2 0 0 0,0 0 0 0 0,0 0 0 0 0,1-2 0 0 0,-1 0 0 0 0,0 0 0 0 0,0 0 0 0 0,-4-4 0 0 0,-2-1 0 0 0,1-1 0 0 0,1 2 0 0 0,1 1 0 0 0,1 1 0 0 0,1 1 0 0 0,1 1 0 0 0,0 0 0 0 0,0 4 0 0 0,1 2 0 0 0,-1-1 0 0 0,0-1 0 0 0,0-1 0 0 0,0-1 0 0 0,0-1 0 0 0,1 0 0 0 0,-1-1 0 0 0,0 0 0 0 0,4-1 0 0 0,1-3 0 0 0,0-2 0 0 0,0 1 0 0 0,-2 5 0 0 0,-1 2 0 0 0,-1 2 0 0 0,-1-1 0 0 0,0 0 0 0 0,0-2 0 0 0,0 1 0 0 0,0-2 0 0 0,0 0 0 0 0,-1 0 0 0 0,1-4 0 0 0,0-1 0 0 0,1-1 0 0 0,-1 2 0 0 0,0 1 0 0 0,0 1 0 0 0,0 1 0 0 0,0 1 0 0 0,0 0 0 0 0,0 0 0 0 0,0 0 0 0 0,0 0 0 0 0,0 0 0 0 0,0 1 0 0 0,0-1 0 0 0,0 0 0 0 0,0 0 0 0 0,0 0 0 0 0,0 0 0 0 0,0 0 0 0 0,1 0 0 0 0,-1 0 0 0 0,0 0 0 0 0,0 0 0 0 0,0 0 0 0 0,4 0 0 0 0,1 0 0 0 0,1 0 0 0 0,-2 0 0 0 0,-1 0 0 0 0,3 0 0 0 0,0 0 0 0 0,0 0 0 0 0,-2 0 0 0 0,-1 0 0 0 0,-1 0 0 0 0,-1 0 0 0 0,-1 0 0 0 0,0 0 0 0 0,0 0 0 0 0,-1 0 0 0 0,1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0,3 0 0 0 0,1 0 0 0 0,0 0 0 0 0,0 0 0 0 0,-2 0 0 0 0,-1 0 0 0 0,-1 0 0 0 0,-1 0 0 0 0,0 0 0 0 0,0 0 0 0 0,0 0 0 0 0,0 0 0 0 0,0 0 0 0 0,-1 0 0 0 0,1 0 0 0 0,0 0 0 0 0,0 0 0 0 0,0 0 0 0 0,1 0 0 0 0,-1 0 0 0 0,0 0 0 0 0,0 0 0 0 0,0 0 0 0 0,0 4 0 0 0,0 1 0 0 0,0 0 0 0 0,-4 4 0 0 0,-1-1 0 0 0,-1-1 0 0 0,2-2 0 0 0,-3 3 0 0 0,0-1 0 0 0,1-1 0 0 0,1-2 0 0 0,2-1 0 0 0,-2 3 0 0 0,-1 0 0 0 0,-4 3 0 0 0,-3 5 0 0 0,0-1 0 0 0,-2 2 0 0 0,1 2 0 0 0,0 3 0 0 0,-2 2 0 0 0,-3 1 0 0 0,-2 1 0 0 0,-1 0 0 0 0,-2 0 0 0 0,4-3 0 0 0,1-2 0 0 0,0 0 0 0 0,-1 1 0 0 0,-2 1 0 0 0,0 1 0 0 0,-1 2 0 0 0,-1-1 0 0 0,0 1 0 0 0,0 0 0 0 0,0 1 0 0 0,0-1 0 0 0,-1 0 0 0 0,1 0 0 0 0,0 0 0 0 0,4 1 0 0 0,-2-1 0 0 0,-3 0 0 0 0,0 0 0 0 0,0 0 0 0 0,0 0 0 0 0,4-4 0 0 0,2-2 0 0 0,0 1 0 0 0,-1 1 0 0 0,-5 1 0 0 0,-3 1 0 0 0,0 2 0 0 0,4-5 0 0 0,3 0 0 0 0,0 0 0 0 0,0 1 0 0 0,-1 1 0 0 0,0 2 0 0 0,-1 0 0 0 0,0 0 0 0 0,-1 2 0 0 0,0-1 0 0 0,0 0 0 0 0,0 0 0 0 0,0 1 0 0 0,-1-1 0 0 0,1 0 0 0 0,0 0 0 0 0,0 0 0 0 0,4-4 0 0 0,2-1 0 0 0,-1-1 0 0 0,-1 2 0 0 0,-1 1 0 0 0,-1 2 0 0 0,-1 0 0 0 0,-1 0 0 0 0,0 1 0 0 0,0 1 0 0 0,0-1 0 0 0,0 0 0 0 0,0 0 0 0 0,-1 1 0 0 0,1-1 0 0 0,4 0 0 0 0,2 0 0 0 0,-1 0 0 0 0,-1 0 0 0 0,-1 0 0 0 0,-1 0 0 0 0,-1 0 0 0 0,-1 0 0 0 0,0 0 0 0 0,0 0 0 0 0,0 0 0 0 0,0 0 0 0 0,0 0 0 0 0,0 0 0 0 0,-1 1 0 0 0,1-1 0 0 0,0 0 0 0 0,0 0 0 0 0,0 0 0 0 0,0 0 0 0 0,0 0 0 0 0,0 0 0 0 0,0 0 0 0 0,0 0 0 0 0,0 0 0 0 0,4 0 0 0 0,2 0 0 0 0,-1 0 0 0 0,-1 0 0 0 0,-1 0 0 0 0,-1 0 0 0 0,-1 0 0 0 0,-1 0 0 0 0,1 1 0 0 0,-2-1 0 0 0,1 0 0 0 0,0 0 0 0 0,0 0 0 0 0,0 0 0 0 0,-1 0 0 0 0,1 0 0 0 0,0 0 0 0 0,0 0 0 0 0,0 0 0 0 0,0 0 0 0 0,0 0 0 0 0,0 0 0 0 0,0 0 0 0 0,0 0 0 0 0,0 0 0 0 0,0 0 0 0 0,0 1 0 0 0,0-1 0 0 0,0 0 0 0 0,0 0 0 0 0,0 0 0 0 0,0 0 0 0 0,5 0 0 0 0,0 0 0 0 0,-4 0 0 0 0,-2 0 0 0 0,-1 0 0 0 0,-1 0 0 0 0,1 0 0 0 0,1 0 0 0 0,0 0 0 0 0,0 0 0 0 0,1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0,-4 0 0 0 0,-1 0 0 0 0,0 0 0 0 0,1 0 0 0 0,1 0 0 0 0,1 0 0 0 0,1 0 0 0 0,0 0 0 0 0,1 0 0 0 0,1 0 0 0 0,-1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0,-4-4 0 0 0,-1-1 0 0 0,0 0 0 0 0,1 1 0 0 0,1 1 0 0 0,1 1 0 0 0,5-3 0 0 0,2-1 0 0 0,0 1 0 0 0,-1-7 0 0 0,0-10 0 0 0,-2-9 0 0 0,-1-3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20161 9017 16383 0 0,'0'-4'0'0'0,"4"-1"0"0"0,6 0 0 0 0,5 0 0 0 0,3 3 0 0 0,4 0 0 0 0,6 1 0 0 0,2 0 0 0 0,1 1 0 0 0,2 0 0 0 0,0 1 0 0 0,3-1 0 0 0,3 0 0 0 0,0 0 0 0 0,0 0 0 0 0,3 0 0 0 0,1-4 0 0 0,3-1 0 0 0,1 0 0 0 0,0 0 0 0 0,2 2 0 0 0,-1 2 0 0 0,1 0 0 0 0,-1 0 0 0 0,1 1 0 0 0,-1 0 0 0 0,0 1 0 0 0,0-1 0 0 0,0 0 0 0 0,1 0 0 0 0,-1 0 0 0 0,4 0 0 0 0,1 0 0 0 0,-3 0 0 0 0,-4 4 0 0 0,0 2 0 0 0,0-1 0 0 0,0-1 0 0 0,-3-1 0 0 0,-2 3 0 0 0,-2 1 0 0 0,-1-2 0 0 0,-2-1 0 0 0,-4-1 0 0 0,-2 3 0 0 0,-3 0 0 0 0,-2-1 0 0 0,-1-1 0 0 0,0-1 0 0 0,0-1 0 0 0,-1-2 0 0 0,1 1 0 0 0,-1-1 0 0 0,1-1 0 0 0,-4-3 0 0 0,-2-2 0 0 0,-3-3 0 0 0,-9-1 0 0 0,-9 2 0 0 0,-8 2 0 0 0,-3 2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20373 8705 16383 0 0,'4'0'0'0'0,"-3"0"0"0"0,-5 0 0 0 0,-7 0 0 0 0,-4 0 0 0 0,-5 4 0 0 0,-3 1 0 0 0,-2 5 0 0 0,0-1 0 0 0,4 3 0 0 0,1 0 0 0 0,5 1 0 0 0,0-1 0 0 0,3 1 0 0 0,-1-1 0 0 0,2 1 0 0 0,-1 3 0 0 0,1 2 0 0 0,3 2 0 0 0,2 3 0 0 0,3 0 0 0 0,5-3 0 0 0,8-1 0 0 0,4-3 0 0 0,2-1 0 0 0,1-3 0 0 0,2-3 0 0 0,2 0 0 0 0,1 0 0 0 0,1-3 0 0 0,1-2 0 0 0,1 3 0 0 0,-1 0 0 0 0,1-2 0 0 0,-1-1 0 0 0,0 3 0 0 0,0 0 0 0 0,1-1 0 0 0,-6 2 0 0 0,0 4 0 0 0,0 0 0 0 0,-3 3 0 0 0,-1-3 0 0 0,2 2 0 0 0,-2 2 0 0 0,0-1 0 0 0,-2 1 0 0 0,1 1 0 0 0,-2 2 0 0 0,0 3 0 0 0,0-4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23338 7799 16383 0 0,'0'-5'0'0'0,"4"0"0"0"0,2-4 0 0 0,-1-5 0 0 0,-1-4 0 0 0,-1 6 0 0 0,3 8 0 0 0,1 9 0 0 0,-2 8 0 0 0,-1 6 0 0 0,-1 4 0 0 0,-1 6 0 0 0,-6 6 0 0 0,-1 5 0 0 0,0 5 0 0 0,-4 2 0 0 0,1 2 0 0 0,0 0 0 0 0,-1 0 0 0 0,0 5 0 0 0,-2 0 0 0 0,0 0 0 0 0,-1-6 0 0 0,1-2 0 0 0,-2-1 0 0 0,1 0 0 0 0,-1-4 0 0 0,2-4 0 0 0,-2-1 0 0 0,2-2 0 0 0,2-3 0 0 0,-1-6 0 0 0,1-4 0 0 0,2-1 0 0 0,-1-4 0 0 0,-1-9 0 0 0,3-10 0 0 0,5-4 0 0 0,4-5 0 0 0,1-5 0 0 0,-1-3 0 0 0,0-3 0 0 0,-1-1 0 0 0,4 4 0 0 0,0 0 0 0 0,4 4 0 0 0,3 5 0 0 0,1 0 0 0 0,1 2 0 0 0,2 3 0 0 0,3 5 0 0 0,2 5 0 0 0,1 0 0 0 0,-3 4 0 0 0,-2 1 0 0 0,-2 2 0 0 0,-1 0 0 0 0,-3 2 0 0 0,1-1 0 0 0,2 1 0 0 0,3 3 0 0 0,-2 3 0 0 0,0-3 0 0 0,-2 2 0 0 0,1-4 0 0 0,-3 0 0 0 0,1-1 0 0 0,2-4 0 0 0,3-7 0 0 0,3-9 0 0 0,-3-6 0 0 0,-4-6 0 0 0,-5-3 0 0 0,1-2 0 0 0,-2-2 0 0 0,-2 1 0 0 0,-2-1 0 0 0,-2 1 0 0 0,-1 0 0 0 0,-1 1 0 0 0,0-1 0 0 0,-1 1 0 0 0,1 0 0 0 0,0 0 0 0 0,-1 0 0 0 0,1 0 0 0 0,0-4 0 0 0,0-1 0 0 0,0 0 0 0 0,0 0 0 0 0,0 2 0 0 0,-4 1 0 0 0,-1 1 0 0 0,-1 1 0 0 0,2 0 0 0 0,-3 0 0 0 0,0 0 0 0 0,1 0 0 0 0,-3 0 0 0 0,1 1 0 0 0,1-1 0 0 0,-2 0 0 0 0,0-1 0 0 0,-2 1 0 0 0,1 0 0 0 0,-2 0 0 0 0,-4 0 0 0 0,-2 0 0 0 0,-3 0 0 0 0,-1 4 0 0 0,-2 6 0 0 0,0 4 0 0 0,-1 5 0 0 0,0 3 0 0 0,1 2 0 0 0,-1 0 0 0 0,1 5 0 0 0,0 2 0 0 0,0 3 0 0 0,0 4 0 0 0,4 5 0 0 0,1-3 0 0 0,4 2 0 0 0,1 1 0 0 0,2 1 0 0 0,0-2 0 0 0,1 0 0 0 0,3 0 0 0 0,2 2 0 0 0,3 1 0 0 0,2 2 0 0 0,0 0 0 0 0,6 1 0 0 0,5 0 0 0 0,1 1 0 0 0,-1-1 0 0 0,1-4 0 0 0,0-5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24125 7962 16383 0 0,'-4'0'0'0'0,"-6"0"0"0"0,-1-4 0 0 0,-2-1 0 0 0,5 0 0 0 0,3 5 0 0 0,3 6 0 0 0,2 7 0 0 0,1 5 0 0 0,0 3 0 0 0,0 3 0 0 0,0 1 0 0 0,-1 0 0 0 0,1 5 0 0 0,-1 0 0 0 0,0 0 0 0 0,0-1 0 0 0,0 2 0 0 0,0 1 0 0 0,0-2 0 0 0,0 3 0 0 0,0-1 0 0 0,0 3 0 0 0,0 0 0 0 0,0 1 0 0 0,0-1 0 0 0,0-2 0 0 0,0-3 0 0 0,0-2 0 0 0,0-2 0 0 0,0-1 0 0 0,0-1 0 0 0,0-1 0 0 0,0 1 0 0 0,0-1 0 0 0,0-7 0 0 0,0-11 0 0 0,0-11 0 0 0,0-8 0 0 0,0-5 0 0 0,4-5 0 0 0,1-1 0 0 0,4-1 0 0 0,1 0 0 0 0,2 4 0 0 0,0 2 0 0 0,1 4 0 0 0,3 6 0 0 0,-1-1 0 0 0,0 2 0 0 0,3 3 0 0 0,1 2 0 0 0,2 2 0 0 0,2 1 0 0 0,-3-4 0 0 0,-2-4 0 0 0,-3-5 0 0 0,-4-4 0 0 0,-4-4 0 0 0,-3-1 0 0 0,-3-2 0 0 0,-1 0 0 0 0,-1 0 0 0 0,1 0 0 0 0,-5 5 0 0 0,-1 0 0 0 0,0 1 0 0 0,1-1 0 0 0,2-1 0 0 0,-3-1 0 0 0,0-1 0 0 0,0-1 0 0 0,2 9 0 0 0,1 9 0 0 0,2 12 0 0 0,4 7 0 0 0,2 7 0 0 0,1 3 0 0 0,-2 2 0 0 0,-1 1 0 0 0,-1 0 0 0 0,0 0 0 0 0,-2 0 0 0 0,0-2 0 0 0,0 5 0 0 0,4 1 0 0 0,1-1 0 0 0,0-1 0 0 0,-1 3 0 0 0,-1 0 0 0 0,-1 0 0 0 0,-1-3 0 0 0,-1 3 0 0 0,0 0 0 0 0,0-1 0 0 0,0-1 0 0 0,0-2 0 0 0,-1-2 0 0 0,1 0 0 0 0,0-1 0 0 0,4-4 0 0 0,2-2 0 0 0,3-3 0 0 0,5-5 0 0 0,-1-8 0 0 0,3-8 0 0 0,-3-8 0 0 0,2-5 0 0 0,-3-4 0 0 0,-2-1 0 0 0,0-2 0 0 0,-1 1 0 0 0,-2-1 0 0 0,-3 1 0 0 0,-1 0 0 0 0,-2-4 0 0 0,4 0 0 0 0,0-1 0 0 0,0 2 0 0 0,-2 1 0 0 0,0-3 0 0 0,-1 0 0 0 0,2 0 0 0 0,2 2 0 0 0,-1 1 0 0 0,-1 2 0 0 0,-1 0 0 0 0,-1 1 0 0 0,3 4 0 0 0,0 1 0 0 0,0 1 0 0 0,-1-2 0 0 0,3-1 0 0 0,0-1 0 0 0,-1 7 0 0 0,-1 11 0 0 0,-2 9 0 0 0,-2 9 0 0 0,0 5 0 0 0,-1 4 0 0 0,-4 2 0 0 0,-2 6 0 0 0,1 0 0 0 0,0 0 0 0 0,-2-2 0 0 0,0 3 0 0 0,0 0 0 0 0,3 3 0 0 0,1-1 0 0 0,-3-2 0 0 0,0-2 0 0 0,0-2 0 0 0,2-2 0 0 0,2-2 0 0 0,0 0 0 0 0,2 0 0 0 0,-1 0 0 0 0,6-5 0 0 0,0 0 0 0 0,1-1 0 0 0,2-2 0 0 0,1-9 0 0 0,2-5 0 0 0,0-7 0 0 0,-3-7 0 0 0,-2-5 0 0 0,2 0 0 0 0,0-1 0 0 0,-2-2 0 0 0,-2-1 0 0 0,2-2 0 0 0,1 0 0 0 0,-1-1 0 0 0,-2 0 0 0 0,3 3 0 0 0,0 2 0 0 0,-1 0 0 0 0,2-1 0 0 0,0-1 0 0 0,3-1 0 0 0,0-1 0 0 0,-3-1 0 0 0,-2 8 0 0 0,-3 11 0 0 0,-1 10 0 0 0,-5 5 0 0 0,-2 4 0 0 0,-5 4 0 0 0,0 3 0 0 0,-3-2 0 0 0,5-4 0 0 0,4-9 0 0 0,3-10 0 0 0,1-8 0 0 0,1-5 0 0 0,0-6 0 0 0,-4 3 0 0 0,-6 4 0 0 0,-1 9 0 0 0,-3 10 0 0 0,1 8 0 0 0,2 6 0 0 0,-1 1 0 0 0,1 1 0 0 0,2-2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24633 8566 16383 0 0,'4'0'0'0'0,"1"-4"0"0"0,5-1 0 0 0,-1-4 0 0 0,3-1 0 0 0,0-2 0 0 0,-3-4 0 0 0,2 2 0 0 0,-2-2 0 0 0,2 2 0 0 0,4 0 0 0 0,2 2 0 0 0,0-1 0 0 0,0 1 0 0 0,-3-1 0 0 0,1 2 0 0 0,-3-1 0 0 0,1 0 0 0 0,-1 0 0 0 0,0-4 0 0 0,-1-2 0 0 0,2 2 0 0 0,-2-1 0 0 0,2 3 0 0 0,-2-1 0 0 0,1 3 0 0 0,0 7 0 0 0,-8 4 0 0 0,-3 7 0 0 0,-7 7 0 0 0,-6 0 0 0 0,-1-2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24606 8593 16383 0 0,'0'-4'0'0'0,"4"-1"0"0"0,2-5 0 0 0,3 1 0 0 0,1-4 0 0 0,2 2 0 0 0,-1 6 0 0 0,3 4 0 0 0,2 2 0 0 0,-2 5 0 0 0,2 2 0 0 0,-3 3 0 0 0,1 0 0 0 0,-2 2 0 0 0,1 3 0 0 0,-1 3 0 0 0,0-2 0 0 0,-1 1 0 0 0,-2 0 0 0 0,1 3 0 0 0,-1 0 0 0 0,-3 2 0 0 0,-1 1 0 0 0,-2 0 0 0 0,-2 0 0 0 0,0 0 0 0 0,-1 1 0 0 0,-1-9 0 0 0,-3-7 0 0 0,-2-9 0 0 0,0-4 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25215 8620 16383 0 0,'0'-4'0'0'0,"4"-2"0"0"0,5 1 0 0 0,2-3 0 0 0,2 0 0 0 0,4 0 0 0 0,3 3 0 0 0,1-2 0 0 0,3 4 0 0 0,0 2 0 0 0,0 2 0 0 0,1 0 0 0 0,-4 5 0 0 0,-2 1 0 0 0,0-1 0 0 0,-3 3 0 0 0,0-1 0 0 0,1 0 0 0 0,2-3 0 0 0,1-2 0 0 0,2-1 0 0 0,-7-1 0 0 0,-10-1 0 0 0,-10-1 0 0 0,-4 1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26009 8428 16383 0 0,'4'0'0'0'0,"1"-4"0"0"0,0-5 0 0 0,-1-6 0 0 0,3 0 0 0 0,1-1 0 0 0,2 1 0 0 0,0 0 0 0 0,2 2 0 0 0,4 4 0 0 0,2 3 0 0 0,-1 6 0 0 0,0 4 0 0 0,-2 5 0 0 0,0 5 0 0 0,-3 4 0 0 0,-3 4 0 0 0,-3 1 0 0 0,-3 2 0 0 0,-1 0 0 0 0,-2 0 0 0 0,-5-4 0 0 0,-1-2 0 0 0,1 0 0 0 0,-4 1 0 0 0,0 2 0 0 0,-2-4 0 0 0,0-1 0 0 0,-2-2 0 0 0,2-1 0 0 0,6-2 0 0 0,4-7 0 0 0,7-5 0 0 0,5-2 0 0 0,6-1 0 0 0,4 0 0 0 0,3 1 0 0 0,0 0 0 0 0,-3 5 0 0 0,-1 2 0 0 0,-4 4 0 0 0,-1 5 0 0 0,-2 4 0 0 0,-4 3 0 0 0,0-3 0 0 0,0 1 0 0 0,-3 1 0 0 0,-2 1 0 0 0,-1 0 0 0 0,-2 2 0 0 0,-5 1 0 0 0,-2 0 0 0 0,1 0 0 0 0,-4 0 0 0 0,0 1 0 0 0,-2-1 0 0 0,-4 0 0 0 0,-3 0 0 0 0,-3-4 0 0 0,-2-5 0 0 0,0-6 0 0 0,-2 0 0 0 0,0-1 0 0 0,1-3 0 0 0,3-5 0 0 0,6-8 0 0 0,10-6 0 0 0,5 0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1529 11560 255 0 0,'0'-5'1984'0'0,"0"-5"-640"0"0,-4-2-864 0 0,-2-2-256 0 0,-4 1 288 0 0,0-3 32 0 0,-3 3-224 0 0,-4 3 544 0 0,-3-1-288 0 0,-3 5 64 0 0,-1 4-320 0 0,-2 7-224 0 0,4 7-64 0 0,6 6-32 0 0,5 3-32 0 0,5 4 0 0 0,3 1 32 0 0,3 1-32 0 0,0 1 32 0 0,1-1 0 0 0,0-2 0 0 0,5-3 0 0 0,0-1 0 0 0,0-1 0 0 0,4-3 0 0 0,-1 0-32 0 0,3 1 32 0 0,3-2 0 0 0,0 0 0 0 0,2-2 32 0 0,1-4-32 0 0,-1 1 0 0 0,0-1 0 0 0,2-3 0 0 0,2-2 0 0 0,-2-7 0 0 0,-1-2-32 0 0,2-1 32 0 0,-3-4 0 0 0,0-1 0 0 0,-3-2 0 0 0,1 0 0 0 0,-2-2 32 0 0,-4-3-32 0 0,1-3 32 0 0,0-2 0 0 0,-3-3-32 0 0,-2 0 32 0 0,-7-1-32 0 0,-2 0 0 0 0,-2 0 32 0 0,-3 4 0 0 0,0 2-64 0 0,-3 3 0 0 0,4 6-32 0 0,5 9 32 0 0,6 8 0 0 0,3 9 32 0 0,5 5 0 0 0,0 4-32 0 0,-1 3 32 0 0,2-1 0 0 0,-2 2 0 0 0,-1-1 0 0 0,-4 0-32 0 0,-1 0 32 0 0,2-5 0 0 0,0-2 32 0 0,-4-4 32 0 0,-4-9-64 0 0,-1-11 32 0 0,0-8-32 0 0,0-7 0 0 0,2-5 32 0 0,-1-2-32 0 0,2-1 0 0 0,-5-1-32 0 0,-1 0 64 0 0,1 2-32 0 0,5-1 0 0 0,2 1-32 0 0,2 0 32 0 0,4 4-32 0 0,1 2 32 0 0,3 4-32 0 0,4 5 32 0 0,3 5-32 0 0,4 7 0 0 0,1 8 32 0 0,2 6 0 0 0,-4 6 0 0 0,-1 4 0 0 0,-5 1-32 0 0,1 1 32 0 0,-4 1 0 0 0,-4-2 96 0 0,-3-8-32 0 0,-3-12-128 0 0,-2-11 96 0 0,0-10-32 0 0,-2-5 0 0 0,0-5 0 0 0,1-2 0 0 0,3 3 0 0 0,3 2 0 0 0,-1 0 0 0 0,0-1 0 0 0,2 4-32 0 0,5 5-64 0 0,1 9 96 0 0,2 6-32 0 0,-2 6 32 0 0,2 8 0 0 0,-2 4 0 0 0,2 0-32 0 0,-3 1 32 0 0,2 1 0 0 0,-2 1-32 0 0,2 2 32 0 0,-2 1 0 0 0,-3 0 0 0 0,2 1 0 0 0,-2 0 0 0 0,-1 0 96 0 0,-8-4 0 0 0,-2-11-192 0 0,-3-11-256 0 0,-3-6-576 0 0,-1-6 160 0 0,1-5-3776 0 0,2-1 4544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26884 8302 16383 0 0,'-4'0'0'0'0,"-6"0"0"0"0,-5 0 0 0 0,-3-4 0 0 0,-4-1 0 0 0,-2 4 0 0 0,-1 2 0 0 0,0 1 0 0 0,4 4 0 0 0,2 2 0 0 0,3 3 0 0 0,1-1 0 0 0,3 3 0 0 0,4 3 0 0 0,2 3 0 0 0,3 2 0 0 0,2 1 0 0 0,1 2 0 0 0,5 1 0 0 0,5-1 0 0 0,5-3 0 0 0,5-6 0 0 0,2-5 0 0 0,2-5 0 0 0,-3-7 0 0 0,-2-7 0 0 0,-3-6 0 0 0,-5-5 0 0 0,1 1 0 0 0,-3 0 0 0 0,-7-1 0 0 0,-3-2 0 0 0,-2 0 0 0 0,0-1 0 0 0,0-1 0 0 0,5 4 0 0 0,2 9 0 0 0,4 7 0 0 0,2 8 0 0 0,-2 7 0 0 0,-2 7 0 0 0,-2 3 0 0 0,-2 3 0 0 0,-1 1 0 0 0,4 1 0 0 0,0-1 0 0 0,4-4 0 0 0,4-1 0 0 0,4-5 0 0 0,4-4 0 0 0,2-5 0 0 0,1-6 0 0 0,0-5 0 0 0,1 0 0 0 0,-4-4 0 0 0,-2 0 0 0 0,1-3 0 0 0,0 0 0 0 0,-3-1 0 0 0,0-3 0 0 0,1-2 0 0 0,-3-3 0 0 0,1-2 0 0 0,-3-1 0 0 0,0 0 0 0 0,-1-4 0 0 0,-3-3 0 0 0,0 2 0 0 0,0-4 0 0 0,-2 0 0 0 0,-3-2 0 0 0,3-4 0 0 0,0 1 0 0 0,-2-1 0 0 0,-1 1 0 0 0,-1 4 0 0 0,-2-1 0 0 0,0 2 0 0 0,-1 2 0 0 0,0 2 0 0 0,0 2 0 0 0,-1 2 0 0 0,1 0 0 0 0,0 2 0 0 0,-4 3 0 0 0,-2 10 0 0 0,1 11 0 0 0,1 9 0 0 0,1 7 0 0 0,-3 4 0 0 0,-1 4 0 0 0,2 0 0 0 0,1 2 0 0 0,1 3 0 0 0,1 1 0 0 0,2-1 0 0 0,-1 3 0 0 0,1 0 0 0 0,1 2 0 0 0,-1 0 0 0 0,0-3 0 0 0,4 2 0 0 0,2-1 0 0 0,-1-1 0 0 0,0-4 0 0 0,2-1 0 0 0,0 3 0 0 0,3 0 0 0 0,0-1 0 0 0,2-1 0 0 0,4-1 0 0 0,2-6 0 0 0,-1-2 0 0 0,0-8 0 0 0,2-6 0 0 0,-3-8 0 0 0,-4-8 0 0 0,-4-5 0 0 0,-7-5 0 0 0,-4-3 0 0 0,-6 3 0 0 0,-5 5 0 0 0,-1 1 0 0 0,-1 3 0 0 0,-2 4 0 0 0,2 7 0 0 0,-1 4 0 0 0,-1 1 0 0 0,2 4 0 0 0,4 5 0 0 0,0 0 0 0 0,2 2 0 0 0,3 3 0 0 0,2-2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27726 8303 16383 0 0,'4'0'0'0'0,"1"-4"0"0"0,-4-5 0 0 0,-6-2 0 0 0,-3 6 0 0 0,1 7 0 0 0,1 8 0 0 0,1 6 0 0 0,3 5 0 0 0,0 2 0 0 0,5 2 0 0 0,3 0 0 0 0,-1 1 0 0 0,4-5 0 0 0,0-1 0 0 0,2-5 0 0 0,4 0 0 0 0,3-3 0 0 0,3-8 0 0 0,2-4 0 0 0,0-6 0 0 0,-2-7 0 0 0,-2 0 0 0 0,-3-3 0 0 0,-6-2 0 0 0,-3-3 0 0 0,-3-1 0 0 0,-3-2 0 0 0,-5 4 0 0 0,-2 1 0 0 0,4 4 0 0 0,2 8 0 0 0,6 10 0 0 0,1 8 0 0 0,0 7 0 0 0,-1 4 0 0 0,-2 2 0 0 0,2 1 0 0 0,1 1 0 0 0,3 0 0 0 0,3 0 0 0 0,5-6 0 0 0,2-4 0 0 0,3-7 0 0 0,1-4 0 0 0,0-2 0 0 0,-3-7 0 0 0,-2-2 0 0 0,-3-5 0 0 0,-2 1 0 0 0,-1-4 0 0 0,-1-2 0 0 0,-1-3 0 0 0,1-2 0 0 0,-1-2 0 0 0,-3-1 0 0 0,2-1 0 0 0,3 5 0 0 0,3 5 0 0 0,4 5 0 0 0,1 8 0 0 0,-2 10 0 0 0,-8 2 0 0 0,-11-4 0 0 0,-9-4 0 0 0,-2-5 0 0 0,-5-3 0 0 0,-3 0 0 0 0,2 5 0 0 0,3 6 0 0 0,5 8 0 0 0,-1 0 0 0 0,2 3 0 0 0,2 2 0 0 0,2 3 0 0 0,1 1 0 0 0,6 2 0 0 0,2 0 0 0 0,5 0 0 0 0,4 1 0 0 0,4-5 0 0 0,3-1 0 0 0,2-4 0 0 0,2-4 0 0 0,0-5 0 0 0,0-2 0 0 0,-5-7 0 0 0,0-3 0 0 0,-1 0 0 0 0,1-3 0 0 0,1 0 0 0 0,-3-3 0 0 0,0-3 0 0 0,-4-3 0 0 0,-3-3 0 0 0,-1 2 0 0 0,-1 1 0 0 0,-2-2 0 0 0,-3 0 0 0 0,-6-2 0 0 0,-2-1 0 0 0,-1 0 0 0 0,1-1 0 0 0,0 8 0 0 0,2 11 0 0 0,5 10 0 0 0,1 9 0 0 0,1 5 0 0 0,0 4 0 0 0,-2 3 0 0 0,-1 0 0 0 0,-1 0 0 0 0,4 0 0 0 0,0-1 0 0 0,4-4 0 0 0,5-2 0 0 0,3-4 0 0 0,4-5 0 0 0,2-3 0 0 0,1-4 0 0 0,0-2 0 0 0,-3-5 0 0 0,-1-2 0 0 0,-1-1 0 0 0,-3-2 0 0 0,-4-4 0 0 0,-4-4 0 0 0,-4-3 0 0 0,-2-2 0 0 0,-6 2 0 0 0,-2 1 0 0 0,0-1 0 0 0,1 0 0 0 0,1-2 0 0 0,2 7 0 0 0,1 11 0 0 0,4 10 0 0 0,3 7 0 0 0,-1 7 0 0 0,-1 3 0 0 0,4-2 0 0 0,-1-1 0 0 0,-1 1 0 0 0,3-3 0 0 0,0-1 0 0 0,2 1 0 0 0,3-3 0 0 0,4 0 0 0 0,3-2 0 0 0,-3-7 0 0 0,0-6 0 0 0,-3-6 0 0 0,-4-6 0 0 0,1-1 0 0 0,-3-3 0 0 0,-2-2 0 0 0,-3 5 0 0 0,3 6 0 0 0,3 4 0 0 0,1 6 0 0 0,-2 6 0 0 0,2 3 0 0 0,-1 3 0 0 0,1-2 0 0 0,0 2 0 0 0,2-2 0 0 0,-2-7 0 0 0,2-5 0 0 0,-2-6 0 0 0,2-3 0 0 0,-2-4 0 0 0,2-4 0 0 0,-2-3 0 0 0,2-3 0 0 0,-2-1 0 0 0,-2-1 0 0 0,-3-1 0 0 0,-3 0 0 0 0,-1 0 0 0 0,-1 1 0 0 0,-2-1 0 0 0,1 1 0 0 0,-5 0 0 0 0,-1 0 0 0 0,5 8 0 0 0,2 11 0 0 0,1 10 0 0 0,4 9 0 0 0,2 6 0 0 0,-2 3 0 0 0,0 2 0 0 0,-3 2 0 0 0,3-5 0 0 0,1-2 0 0 0,2 0 0 0 0,5 1 0 0 0,3-4 0 0 0,0 0 0 0 0,0-3 0 0 0,2-4 0 0 0,1-8 0 0 0,2-8 0 0 0,-3-7 0 0 0,-5-6 0 0 0,-1 1 0 0 0,-2-1 0 0 0,-3-2 0 0 0,-3 0 0 0 0,-3-2 0 0 0,-1 0 0 0 0,-1-1 0 0 0,0 0 0 0 0,-1 8 0 0 0,5 6 0 0 0,1 10 0 0 0,0 9 0 0 0,-1 6 0 0 0,-2 5 0 0 0,0 4 0 0 0,-1 1 0 0 0,0 1 0 0 0,3-1 0 0 0,1 1 0 0 0,0-1 0 0 0,3 0 0 0 0,0-1 0 0 0,3-4 0 0 0,0-1 0 0 0,1-4 0 0 0,0-1 0 0 0,1-2 0 0 0,-1-8 0 0 0,-8-4 0 0 0,-3-6 0 0 0,-2-3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30119 8280 16383 0 0,'-4'0'0'0'0,"-2"-4"0"0"0,1-6 0 0 0,-3 0 0 0 0,0-4 0 0 0,-4 2 0 0 0,2-2 0 0 0,-3 1 0 0 0,-2 8 0 0 0,-4 4 0 0 0,2 6 0 0 0,4 7 0 0 0,0 1 0 0 0,2 3 0 0 0,3 2 0 0 0,3 2 0 0 0,2 3 0 0 0,2 0 0 0 0,1 1 0 0 0,0 1 0 0 0,5-5 0 0 0,1-1 0 0 0,4 1 0 0 0,4-4 0 0 0,4-5 0 0 0,-2-7 0 0 0,2-5 0 0 0,-3-7 0 0 0,0-1 0 0 0,-2-4 0 0 0,-4-3 0 0 0,-3-4 0 0 0,-3-2 0 0 0,-1-1 0 0 0,-2-1 0 0 0,4 3 0 0 0,0 10 0 0 0,1 10 0 0 0,-1 10 0 0 0,-2 8 0 0 0,0 4 0 0 0,-1 3 0 0 0,-1 2 0 0 0,4 0 0 0 0,5-4 0 0 0,6-6 0 0 0,-1-9 0 0 0,3-7 0 0 0,-3-7 0 0 0,1-6 0 0 0,-2 3 0 0 0,0 3 0 0 0,-1 7 0 0 0,-3 8 0 0 0,1 2 0 0 0,3 3 0 0 0,3 0 0 0 0,3-2 0 0 0,3-3 0 0 0,1-4 0 0 0,-3-5 0 0 0,-1-4 0 0 0,-3-4 0 0 0,-1-5 0 0 0,-3-4 0 0 0,1 1 0 0 0,-2-1 0 0 0,-3-2 0 0 0,2 4 0 0 0,-2-1 0 0 0,-1-1 0 0 0,1 3 0 0 0,0-1 0 0 0,-1-1 0 0 0,-2-2 0 0 0,-3-2 0 0 0,0-2 0 0 0,-6 0 0 0 0,-1-1 0 0 0,-1 0 0 0 0,-2 3 0 0 0,-1 2 0 0 0,2 0 0 0 0,-3 3 0 0 0,1 0 0 0 0,-2-1 0 0 0,1-2 0 0 0,-3 3 0 0 0,-2 3 0 0 0,1 9 0 0 0,-2 8 0 0 0,3 9 0 0 0,3 5 0 0 0,4 4 0 0 0,2 2 0 0 0,2 2 0 0 0,6 0 0 0 0,1-1 0 0 0,5-3 0 0 0,0-3 0 0 0,3-4 0 0 0,3-4 0 0 0,3-5 0 0 0,-2-6 0 0 0,1-5 0 0 0,-3-4 0 0 0,-5-5 0 0 0,1-5 0 0 0,-1-3 0 0 0,-3 7 0 0 0,-3 9 0 0 0,3 7 0 0 0,-1 6 0 0 0,0 7 0 0 0,-2 4 0 0 0,-2 4 0 0 0,0 2 0 0 0,-2 1 0 0 0,0 1 0 0 0,0-1 0 0 0,0 0 0 0 0,4 0 0 0 0,1-1 0 0 0,0 1 0 0 0,3-5 0 0 0,0-2 0 0 0,-1 1 0 0 0,3 1 0 0 0,2 1 0 0 0,5-3 0 0 0,-1 0 0 0 0,0-4 0 0 0,-2-8 0 0 0,-7-5 0 0 0,-5-6 0 0 0,-4-3 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32464 7899 16383 0 0,'0'-4'0'0'0,"4"3"0"0"0,2 5 0 0 0,-1 7 0 0 0,3 5 0 0 0,1 4 0 0 0,-2 6 0 0 0,-2 4 0 0 0,-2 4 0 0 0,-1 1 0 0 0,-1 3 0 0 0,-1 2 0 0 0,0-1 0 0 0,0 2 0 0 0,-1 1 0 0 0,1-3 0 0 0,0 1 0 0 0,0-2 0 0 0,-5-4 0 0 0,0 1 0 0 0,0-2 0 0 0,1-2 0 0 0,1-3 0 0 0,1-10 0 0 0,1-11 0 0 0,0-12 0 0 0,1-9 0 0 0,1-6 0 0 0,-1-4 0 0 0,0-2 0 0 0,0 0 0 0 0,0-5 0 0 0,0 0 0 0 0,0 0 0 0 0,0 2 0 0 0,0 2 0 0 0,0 0 0 0 0,0 2 0 0 0,0 1 0 0 0,0 0 0 0 0,0 0 0 0 0,0 1 0 0 0,0-1 0 0 0,0 0 0 0 0,0 0 0 0 0,0 0 0 0 0,0 0 0 0 0,0 0 0 0 0,0-4 0 0 0,0-2 0 0 0,0 1 0 0 0,0 1 0 0 0,0 1 0 0 0,5 1 0 0 0,0 1 0 0 0,0 0 0 0 0,-1 1 0 0 0,-1 1 0 0 0,3 3 0 0 0,1 1 0 0 0,-2 1 0 0 0,4 2 0 0 0,-1 1 0 0 0,3-2 0 0 0,3-2 0 0 0,4-2 0 0 0,3-1 0 0 0,1 3 0 0 0,2 0 0 0 0,1 4 0 0 0,-1 4 0 0 0,1 5 0 0 0,-4 6 0 0 0,-2 4 0 0 0,-4 5 0 0 0,-5 6 0 0 0,1 3 0 0 0,-3 4 0 0 0,-1 1 0 0 0,-3 2 0 0 0,-2 0 0 0 0,-1 0 0 0 0,-1 0 0 0 0,0 0 0 0 0,0-1 0 0 0,-5 0 0 0 0,-5 1 0 0 0,-1-1 0 0 0,2 0 0 0 0,-3-4 0 0 0,-2-2 0 0 0,-4 1 0 0 0,-2 1 0 0 0,-2-3 0 0 0,-2-5 0 0 0,4-7 0 0 0,1-6 0 0 0,4-6 0 0 0,4-2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33072 7667 16383 0 0,'0'-4'0'0'0,"0"-5"0"0"0,-4-2 0 0 0,-2-3 0 0 0,5 2 0 0 0,2 6 0 0 0,6 4 0 0 0,1 7 0 0 0,-1 7 0 0 0,2 5 0 0 0,1 3 0 0 0,-3 4 0 0 0,-1 0 0 0 0,-3 6 0 0 0,-1 1 0 0 0,-1 3 0 0 0,-1 0 0 0 0,0 3 0 0 0,-1-1 0 0 0,1 2 0 0 0,-1 2 0 0 0,1-2 0 0 0,0 2 0 0 0,4-3 0 0 0,1-3 0 0 0,1-3 0 0 0,-2-3 0 0 0,-1-3 0 0 0,-1 0 0 0 0,-1-1 0 0 0,-1-1 0 0 0,0 0 0 0 0,-4-3 0 0 0,-2-10 0 0 0,-3-7 0 0 0,-1-7 0 0 0,2-7 0 0 0,6-3 0 0 0,3-2 0 0 0,2-2 0 0 0,4-3 0 0 0,5-2 0 0 0,1-1 0 0 0,2 0 0 0 0,-2 0 0 0 0,2-1 0 0 0,-3 0 0 0 0,2 5 0 0 0,-2 1 0 0 0,-3 0 0 0 0,1 3 0 0 0,-2 1 0 0 0,3-2 0 0 0,3 2 0 0 0,0 0 0 0 0,1 2 0 0 0,2 3 0 0 0,2 4 0 0 0,-2 7 0 0 0,1 3 0 0 0,-4 5 0 0 0,1 1 0 0 0,1-2 0 0 0,3-5 0 0 0,-3-8 0 0 0,-3-7 0 0 0,-5-6 0 0 0,-3-3 0 0 0,-6 1 0 0 0,-4 0 0 0 0,-1 0 0 0 0,2-1 0 0 0,-4-2 0 0 0,0 0 0 0 0,1 0 0 0 0,-2 3 0 0 0,0 1 0 0 0,2 8 0 0 0,6 10 0 0 0,4 9 0 0 0,0 8 0 0 0,1 5 0 0 0,-1 2 0 0 0,-1 7 0 0 0,-1 1 0 0 0,0 0 0 0 0,-1-1 0 0 0,0 2 0 0 0,0 0 0 0 0,0-1 0 0 0,0-2 0 0 0,0 2 0 0 0,0 0 0 0 0,0-1 0 0 0,0-2 0 0 0,0-1 0 0 0,0-2 0 0 0,0 0 0 0 0,0-1 0 0 0,4-4 0 0 0,1-2 0 0 0,0 1 0 0 0,0 1 0 0 0,-2-8 0 0 0,-2-9 0 0 0,-4-5 0 0 0,-2-7 0 0 0,0-5 0 0 0,-3-1 0 0 0,-1-2 0 0 0,2 2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33761 7672 16383 0 0,'4'0'0'0'0,"1"-4"0"0"0,5-2 0 0 0,-1 5 0 0 0,-1 7 0 0 0,-2 5 0 0 0,-2 6 0 0 0,-1 4 0 0 0,-2 3 0 0 0,-1 0 0 0 0,0 6 0 0 0,-1 0 0 0 0,1 1 0 0 0,-1 2 0 0 0,1 0 0 0 0,0-2 0 0 0,-4 3 0 0 0,-2-1 0 0 0,1-2 0 0 0,1-2 0 0 0,1 2 0 0 0,1 0 0 0 0,1-1 0 0 0,1-2 0 0 0,0-1 0 0 0,0-2 0 0 0,0 0 0 0 0,0-9 0 0 0,1-11 0 0 0,3-11 0 0 0,1-12 0 0 0,5-8 0 0 0,-1-2 0 0 0,4-2 0 0 0,-2-3 0 0 0,2-5 0 0 0,3 1 0 0 0,-1-2 0 0 0,0 1 0 0 0,3 4 0 0 0,-3-1 0 0 0,1 1 0 0 0,-2 3 0 0 0,0 2 0 0 0,-3 2 0 0 0,2 2 0 0 0,-1 0 0 0 0,0 6 0 0 0,-1 9 0 0 0,-2 10 0 0 0,-8 10 0 0 0,-3 7 0 0 0,-5 1 0 0 0,-2 1 0 0 0,0 2 0 0 0,-1 1 0 0 0,-4 1 0 0 0,0 0 0 0 0,-1-3 0 0 0,2-1 0 0 0,3 0 0 0 0,0-3 0 0 0,0 0 0 0 0,-1 2 0 0 0,1 1 0 0 0,6 1 0 0 0,4 2 0 0 0,2 2 0 0 0,4-4 0 0 0,6-6 0 0 0,5-4 0 0 0,-1 0 0 0 0,2-3 0 0 0,1-1 0 0 0,1 2 0 0 0,-2 3 0 0 0,0 1 0 0 0,-3 2 0 0 0,-5 2 0 0 0,-3 3 0 0 0,-4 2 0 0 0,-1 2 0 0 0,-6 1 0 0 0,-2 1 0 0 0,0-1 0 0 0,1 1 0 0 0,-3-5 0 0 0,1-1 0 0 0,0 0 0 0 0,-2-3 0 0 0,1-8 0 0 0,1-6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34475 8144 16383 0 0,'0'-4'0'0'0,"4"-1"0"0"0,6 0 0 0 0,5 0 0 0 0,3 2 0 0 0,4 2 0 0 0,2 0 0 0 0,1 0 0 0 0,0 1 0 0 0,0-4 0 0 0,0-1 0 0 0,0 0 0 0 0,-1 1 0 0 0,0 1 0 0 0,0 1 0 0 0,1 2 0 0 0,-1-1 0 0 0,-9 1 0 0 0,-6 4 0 0 0,-9 2 0 0 0,-4-1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35334 7959 16383 0 0,'0'-4'0'0'0,"4"-2"0"0"0,2-3 0 0 0,-1-5 0 0 0,3 1 0 0 0,0 5 0 0 0,4 10 0 0 0,-2 7 0 0 0,-1 7 0 0 0,1 1 0 0 0,-1 1 0 0 0,-2 2 0 0 0,-2-7 0 0 0,-6-5 0 0 0,-3-8 0 0 0,-5-5 0 0 0,-4-5 0 0 0,-5 0 0 0 0,-4 0 0 0 0,-1 3 0 0 0,-1 2 0 0 0,-1 6 0 0 0,0 3 0 0 0,4 5 0 0 0,6 5 0 0 0,5 4 0 0 0,0 4 0 0 0,3 1 0 0 0,1 1 0 0 0,2 1 0 0 0,7 0 0 0 0,1 0 0 0 0,1 0 0 0 0,0-1 0 0 0,2 1 0 0 0,5-1 0 0 0,4 0 0 0 0,4 0 0 0 0,2-4 0 0 0,1-2 0 0 0,2-3 0 0 0,0-4 0 0 0,0-1 0 0 0,0-1 0 0 0,-1-3 0 0 0,1-2 0 0 0,-1-1 0 0 0,0-7 0 0 0,0-1 0 0 0,0 0 0 0 0,-4-4 0 0 0,-1 0 0 0 0,-5-2 0 0 0,1 0 0 0 0,-4-2 0 0 0,-2-3 0 0 0,-4-2 0 0 0,-2-3 0 0 0,-2-2 0 0 0,0-1 0 0 0,-2 0 0 0 0,1-1 0 0 0,-1 1 0 0 0,0-1 0 0 0,5 5 0 0 0,1 1 0 0 0,0 8 0 0 0,-1 10 0 0 0,-1 10 0 0 0,-1 6 0 0 0,-1 6 0 0 0,4 3 0 0 0,0 1 0 0 0,0 1 0 0 0,-1 0 0 0 0,3-4 0 0 0,0-3 0 0 0,-1 1 0 0 0,3-4 0 0 0,-1 0 0 0 0,3-3 0 0 0,4-4 0 0 0,-2 1 0 0 0,3-1 0 0 0,-3-7 0 0 0,1-3 0 0 0,2-2 0 0 0,-1-4 0 0 0,0-5 0 0 0,-2-5 0 0 0,1-3 0 0 0,-2-3 0 0 0,-3-1 0 0 0,-3-1 0 0 0,-3 0 0 0 0,-5 0 0 0 0,-4 1 0 0 0,1-1 0 0 0,0 1 0 0 0,2-1 0 0 0,-4 5 0 0 0,0 2 0 0 0,2-1 0 0 0,0 7 0 0 0,2 10 0 0 0,2 10 0 0 0,0 6 0 0 0,1 6 0 0 0,0 4 0 0 0,0 1 0 0 0,1 1 0 0 0,-1 0 0 0 0,0-1 0 0 0,4 1 0 0 0,2-2 0 0 0,-1 1 0 0 0,3-5 0 0 0,1-1 0 0 0,2-5 0 0 0,-1 1 0 0 0,3-4 0 0 0,-2 2 0 0 0,2-2 0 0 0,3-3 0 0 0,3-3 0 0 0,1-2 0 0 0,3-5 0 0 0,1-4 0 0 0,-4-3 0 0 0,-5-5 0 0 0,-1-4 0 0 0,-3-4 0 0 0,-4-1 0 0 0,-2-1 0 0 0,-6-1 0 0 0,-4 0 0 0 0,0 0 0 0 0,0 0 0 0 0,2 1 0 0 0,0 0 0 0 0,2-1 0 0 0,0 1 0 0 0,1 8 0 0 0,0 11 0 0 0,0 11 0 0 0,0 8 0 0 0,0 5 0 0 0,1 5 0 0 0,-1 1 0 0 0,0 1 0 0 0,0 0 0 0 0,0 0 0 0 0,0 0 0 0 0,0-2 0 0 0,0 1 0 0 0,4-1 0 0 0,1 0 0 0 0,0 0 0 0 0,4-4 0 0 0,-1-10 0 0 0,3-6 0 0 0,0-8 0 0 0,-3-7 0 0 0,2-7 0 0 0,0-3 0 0 0,1 1 0 0 0,-1 0 0 0 0,3 4 0 0 0,2 4 0 0 0,3 5 0 0 0,-1 6 0 0 0,0 5 0 0 0,-3-3 0 0 0,-3-6 0 0 0,-4-6 0 0 0,-4-5 0 0 0,-5-4 0 0 0,-3-3 0 0 0,-1-1 0 0 0,2-1 0 0 0,-4 4 0 0 0,0 1 0 0 0,1 8 0 0 0,2 11 0 0 0,2 9 0 0 0,1 7 0 0 0,2 6 0 0 0,4 3 0 0 0,1 1 0 0 0,1 1 0 0 0,-2 0 0 0 0,0 0 0 0 0,-2-1 0 0 0,-1 0 0 0 0,-1-1 0 0 0,4-4 0 0 0,2-1 0 0 0,-1 0 0 0 0,3-4 0 0 0,0-7 0 0 0,-1-6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36724 8138 16383 0 0,'0'-4'0'0'0,"4"-2"0"0"0,2 5 0 0 0,3 6 0 0 0,1 7 0 0 0,-2 5 0 0 0,-2 4 0 0 0,-2 2 0 0 0,-2 2 0 0 0,-5-4 0 0 0,-2-1 0 0 0,-1 0 0 0 0,2 1 0 0 0,0 0 0 0 0,6-2 0 0 0,2-10 0 0 0,1-9 0 0 0,-1-10 0 0 0,-1-6 0 0 0,-1-6 0 0 0,-1-2 0 0 0,0-1 0 0 0,-1-1 0 0 0,0 0 0 0 0,0 0 0 0 0,0 1 0 0 0,0 0 0 0 0,-1 1 0 0 0,1 0 0 0 0,4 4 0 0 0,2 1 0 0 0,3 5 0 0 0,5 3 0 0 0,3 9 0 0 0,4 4 0 0 0,-2 6 0 0 0,0 6 0 0 0,-4 4 0 0 0,-4 4 0 0 0,1-2 0 0 0,-3-1 0 0 0,-2 1 0 0 0,-3 1 0 0 0,-1 1 0 0 0,-2 1 0 0 0,-1-8 0 0 0,0-10 0 0 0,-1-10 0 0 0,5-5 0 0 0,1-4 0 0 0,0-4 0 0 0,3 1 0 0 0,0 0 0 0 0,-1-2 0 0 0,2 2 0 0 0,0 9 0 0 0,2 5 0 0 0,0 7 0 0 0,1 4 0 0 0,-1 3 0 0 0,2 1 0 0 0,-1 2 0 0 0,1 3 0 0 0,-2 2 0 0 0,-2 3 0 0 0,-3 1 0 0 0,-3 1 0 0 0,-1 0 0 0 0,-1 1 0 0 0,-2-1 0 0 0,1 1 0 0 0,-1-9 0 0 0,1-11 0 0 0,-1-6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37306 8210 16383 0 0,'4'0'0'0'0,"6"0"0"0"0,4 0 0 0 0,5 0 0 0 0,3 0 0 0 0,-2-4 0 0 0,-5-6 0 0 0,-5-4 0 0 0,-3-5 0 0 0,-4-3 0 0 0,-2-2 0 0 0,-2 0 0 0 0,-4-2 0 0 0,-5 5 0 0 0,-6 6 0 0 0,1 9 0 0 0,-2 6 0 0 0,2 7 0 0 0,4 6 0 0 0,0 5 0 0 0,1 4 0 0 0,3 2 0 0 0,2 1 0 0 0,2 1 0 0 0,2-1 0 0 0,5 0 0 0 0,2 0 0 0 0,3-5 0 0 0,1-1 0 0 0,3 0 0 0 0,3 1 0 0 0,3-3 0 0 0,2 0 0 0 0,2-4 0 0 0,1-3 0 0 0,-4-7 0 0 0,0-5 0 0 0,-1-2 0 0 0,-3-4 0 0 0,0-1 0 0 0,-2-3 0 0 0,-5-3 0 0 0,1 0 0 0 0,-1-1 0 0 0,1-2 0 0 0,0-1 0 0 0,-2-3 0 0 0,-3-1 0 0 0,3 4 0 0 0,-1 8 0 0 0,-1 11 0 0 0,-2 9 0 0 0,-2 7 0 0 0,0 6 0 0 0,-2 2 0 0 0,0 1 0 0 0,0 1 0 0 0,0 0 0 0 0,-1 0 0 0 0,1-1 0 0 0,0-8 0 0 0,0-12 0 0 0,0-10 0 0 0,0-9 0 0 0,0-6 0 0 0,0-3 0 0 0,0-3 0 0 0,4 4 0 0 0,1 1 0 0 0,0 1 0 0 0,0-1 0 0 0,-2-1 0 0 0,3-1 0 0 0,0 0 0 0 0,4 3 0 0 0,-1 2 0 0 0,3 3 0 0 0,4 4 0 0 0,2 5 0 0 0,-1 6 0 0 0,0 9 0 0 0,-2 5 0 0 0,0 6 0 0 0,-3 3 0 0 0,-3 1 0 0 0,-3-7 0 0 0,-3-10 0 0 0,-1-11 0 0 0,2-9 0 0 0,1-6 0 0 0,4-4 0 0 0,0-2 0 0 0,3 3 0 0 0,3 9 0 0 0,-1 12 0 0 0,-2 9 0 0 0,-4 8 0 0 0,-3 5 0 0 0,1-1 0 0 0,1 0 0 0 0,-2 1 0 0 0,3 1 0 0 0,0 1 0 0 0,-2 0 0 0 0,-5 1 0 0 0,-4 0 0 0 0,0 0 0 0 0,-5 0 0 0 0,0-8 0 0 0,-4-11 0 0 0,1-6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2430 11534 0 0 0,'0'-4'3103'0'0,"-5"-2"-1663"0"0,-1-4-1088 0 0,-4 0 1088 0 0,-4 1-256 0 0,-5 2-672 0 0,1 7-384 0 0,-1 4-128 0 0,3 5 0 0 0,0 5 0 0 0,3 5 0 0 0,3 4 0 0 0,3 2-32 0 0,-1-3 32 0 0,1-1-32 0 0,1-1 32 0 0,2 3-32 0 0,1 0 0 0 0,6 1 32 0 0,3 1 32 0 0,4-3 0 0 0,0-2 0 0 0,4-4-32 0 0,3-5 0 0 0,3-4 32 0 0,-1-8-32 0 0,-1-8 64 0 0,2-6-32 0 0,-2-6-32 0 0,-1-4 32 0 0,-2-1-32 0 0,-4-1 32 0 0,-5-1 0 0 0,-2 2-32 0 0,-7-1 32 0 0,-2 1-64 0 0,-6-1 32 0 0,5 10-128 0 0,2 12 128 0 0,7 6 0 0 0,2 8 0 0 0,1 7 0 0 0,4 4 32 0 0,4 4-32 0 0,0 2 0 0 0,2-4 32 0 0,-2 0-32 0 0,2-5 0 0 0,1-5-32 0 0,-1 0 32 0 0,1-2 0 0 0,1-8 0 0 0,3-3 32 0 0,2-2 32 0 0,-3-5-32 0 0,-1-5 0 0 0,-3-5 0 0 0,-5-4-32 0 0,-4-3 0 0 0,-3 1 0 0 0,-3-3 32 0 0,0 0 0 0 0,-6 5-32 0 0,-2 10-96 0 0,5 7 96 0 0,2 9 0 0 0,2 8-32 0 0,1 7 32 0 0,3-1 32 0 0,1 2-32 0 0,0 2 0 0 0,-2 0 0 0 0,-2 2 0 0 0,4 1 0 0 0,0 1-32 0 0,-1 0 32 0 0,-6-9 64 0 0,-3-11-64 0 0,-1-12 0 0 0,-4-4 0 0 0,-1-5 0 0 0,1-4 32 0 0,2-4 0 0 0,-2-2 0 0 0,0-1-32 0 0,2 0-32 0 0,2-1 32 0 0,1 1-32 0 0,5 4 32 0 0,3 1-32 0 0,4 5 32 0 0,2 0 0 0 0,2 4 0 0 0,4 3-32 0 0,-1 7 32 0 0,1 5 32 0 0,-2 6-32 0 0,1 1 0 0 0,-3 4 0 0 0,1-1-32 0 0,-2 1 32 0 0,2 4 0 0 0,2 3 0 0 0,-1 1 0 0 0,-3 3 32 0 0,0-4-32 0 0,-1-2 0 0 0,-3 2 32 0 0,-7-8 0 0 0,-4-10-32 0 0,-1-11-32 0 0,0-7 64 0 0,1-7-32 0 0,5-2 0 0 0,2-3 0 0 0,0-1 32 0 0,1 1-32 0 0,-2-1-32 0 0,3 5 0 0 0,6 11 32 0 0,0 12 32 0 0,2 6-64 0 0,0 6 32 0 0,1 1 0 0 0,-2 3 0 0 0,1 3-32 0 0,-1 3 32 0 0,1-3 0 0 0,-2 0 0 0 0,2 1 0 0 0,-2 1 0 0 0,1 2 0 0 0,0 2 32 0 0,-4 0 0 0 0,-3 1-64 0 0,-2-9-192 0 0,-2-11-4064 0 0,-2-12 1248 0 0,0-4 3040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38400 8149 16383 0 0,'-4'0'0'0'0,"-5"0"0"0"0,-6 0 0 0 0,-4 0 0 0 0,1 4 0 0 0,0 1 0 0 0,3 5 0 0 0,-1 3 0 0 0,3 5 0 0 0,0-1 0 0 0,1 0 0 0 0,4 2 0 0 0,2 2 0 0 0,3 1 0 0 0,2 1 0 0 0,0 0 0 0 0,2 1 0 0 0,3-3 0 0 0,6-6 0 0 0,6-6 0 0 0,-1-8 0 0 0,1-8 0 0 0,3-7 0 0 0,-2-6 0 0 0,-5-2 0 0 0,1-3 0 0 0,-3-1 0 0 0,-2 1 0 0 0,-7 3 0 0 0,-4 2 0 0 0,-1 9 0 0 0,0 10 0 0 0,1 9 0 0 0,0 7 0 0 0,2 6 0 0 0,0 3 0 0 0,1 1 0 0 0,-1 1 0 0 0,2 0 0 0 0,-1 0 0 0 0,4-5 0 0 0,2-2 0 0 0,3-4 0 0 0,1 0 0 0 0,-2-7 0 0 0,2-5 0 0 0,4-7 0 0 0,-2-7 0 0 0,3-2 0 0 0,-2-2 0 0 0,-4-3 0 0 0,2-3 0 0 0,-2-1 0 0 0,-1-1 0 0 0,0 2 0 0 0,1 2 0 0 0,-3 0 0 0 0,3 3 0 0 0,-1-1 0 0 0,-1 0 0 0 0,1 2 0 0 0,1 0 0 0 0,2 2 0 0 0,-1-1 0 0 0,2 3 0 0 0,3 2 0 0 0,4 3 0 0 0,1 3 0 0 0,3 2 0 0 0,-3 4 0 0 0,-1 3 0 0 0,0 4 0 0 0,-3 4 0 0 0,1 4 0 0 0,-4 4 0 0 0,-4 1 0 0 0,-2 1 0 0 0,-8 1 0 0 0,-3 0 0 0 0,-5-1 0 0 0,-5 1 0 0 0,-5 0 0 0 0,2-1 0 0 0,-1 0 0 0 0,-2 0 0 0 0,4 0 0 0 0,-1-4 0 0 0,7-5 0 0 0,6-10 0 0 0,7-5 0 0 0,7-8 0 0 0,6-1 0 0 0,4 0 0 0 0,4 2 0 0 0,-3 6 0 0 0,-6 8 0 0 0,0 2 0 0 0,-3 4 0 0 0,-3 3 0 0 0,0 4 0 0 0,-1 2 0 0 0,-2 2 0 0 0,-2 0 0 0 0,-1 1 0 0 0,-2 0 0 0 0,-5 0 0 0 0,-2-1 0 0 0,-3-4 0 0 0,-1-1 0 0 0,1 0 0 0 0,-1-3 0 0 0,0 0 0 0 0,-1 1 0 0 0,-4 1 0 0 0,-3-1 0 0 0,-3 0 0 0 0,-1-3 0 0 0,-2-4 0 0 0,0-4 0 0 0,-1 2 0 0 0,1-1 0 0 0,-1-1 0 0 0,1-3 0 0 0,-1 0 0 0 0,5-6 0 0 0,10-2 0 0 0,6-1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39218 8193 16383 0 0,'0'-4'0'0'0,"0"-6"0"0"0,-4 0 0 0 0,-6-4 0 0 0,-4 2 0 0 0,-1-3 0 0 0,-1 3 0 0 0,-3 2 0 0 0,-2 4 0 0 0,-1 6 0 0 0,3 8 0 0 0,1 2 0 0 0,3 4 0 0 0,4 3 0 0 0,4 3 0 0 0,3 2 0 0 0,3 2 0 0 0,1 0 0 0 0,5-3 0 0 0,1-2 0 0 0,0 1 0 0 0,3-4 0 0 0,0 0 0 0 0,2-3 0 0 0,4-3 0 0 0,-1-8 0 0 0,1-5 0 0 0,-1-5 0 0 0,0-1 0 0 0,-2-4 0 0 0,1-3 0 0 0,-1-3 0 0 0,-3-3 0 0 0,0-1 0 0 0,0-2 0 0 0,-2 1 0 0 0,-2 7 0 0 0,-3 12 0 0 0,-4 5 0 0 0,-4 8 0 0 0,1 7 0 0 0,1 4 0 0 0,0 3 0 0 0,2 2 0 0 0,5 2 0 0 0,2-1 0 0 0,0 0 0 0 0,3-4 0 0 0,1-1 0 0 0,2-5 0 0 0,0 0 0 0 0,2-4 0 0 0,2-2 0 0 0,4-4 0 0 0,2-2 0 0 0,-3-6 0 0 0,1-2 0 0 0,-4-5 0 0 0,-4-4 0 0 0,0-1 0 0 0,-2 4 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39712 8440 16383 0 0,'0'4'0'0'0,"0"6"0"0"0,-4 0 0 0 0,-1-4 0 0 0,0-5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13931 10471 16383 0 0,'-4'0'0'0'0,"-2"-4"0"0"0,1-6 0 0 0,-3 0 0 0 0,0-4 0 0 0,-4 1 0 0 0,6 3 0 0 0,-1 3 0 0 0,0 7 0 0 0,3 7 0 0 0,0 7 0 0 0,2 5 0 0 0,2 4 0 0 0,-1 1 0 0 0,1 1 0 0 0,1 1 0 0 0,-1 3 0 0 0,0 2 0 0 0,1 3 0 0 0,-1 0 0 0 0,0 2 0 0 0,0 0 0 0 0,0 1 0 0 0,0 3 0 0 0,0-1 0 0 0,0 0 0 0 0,-4 3 0 0 0,-2-3 0 0 0,1-3 0 0 0,1-4 0 0 0,1 1 0 0 0,1-1 0 0 0,1-2 0 0 0,-3-6 0 0 0,-2-3 0 0 0,1-1 0 0 0,5-4 0 0 0,-1-5 0 0 0,-5-4 0 0 0,-1-3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13591 10569 16383 0 0,'-4'0'0'0'0,"-5"0"0"0"0,-6 0 0 0 0,0-4 0 0 0,-1-2 0 0 0,1-3 0 0 0,8-1 0 0 0,5-2 0 0 0,3-3 0 0 0,5 0 0 0 0,6-1 0 0 0,5 3 0 0 0,4 2 0 0 0,2 5 0 0 0,1 2 0 0 0,1-2 0 0 0,0 0 0 0 0,0 1 0 0 0,0 1 0 0 0,0 2 0 0 0,-1 1 0 0 0,0 0 0 0 0,0 1 0 0 0,0 0 0 0 0,0 5 0 0 0,0 0 0 0 0,0 1 0 0 0,0-2 0 0 0,1-1 0 0 0,-1-1 0 0 0,0-1 0 0 0,-4 4 0 0 0,-2 0 0 0 0,1 0 0 0 0,1 3 0 0 0,-3 4 0 0 0,-4 5 0 0 0,-9 3 0 0 0,-5 2 0 0 0,-6 1 0 0 0,-2 2 0 0 0,-4 0 0 0 0,-3 0 0 0 0,-4-1 0 0 0,-1 1 0 0 0,1-5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14075 11223 16383 0 0,'0'-4'0'0'0,"0"-6"0"0"0,-4-5 0 0 0,3 1 0 0 0,5 1 0 0 0,3 8 0 0 0,3 5 0 0 0,1 6 0 0 0,-2 6 0 0 0,2 2 0 0 0,-2 1 0 0 0,-1 4 0 0 0,-3 1 0 0 0,-2 3 0 0 0,-1 0 0 0 0,-1 5 0 0 0,-2 2 0 0 0,1 0 0 0 0,0-1 0 0 0,-1-2 0 0 0,1-1 0 0 0,0-1 0 0 0,-1 0 0 0 0,1-1 0 0 0,0 0 0 0 0,-4-4 0 0 0,-1-10 0 0 0,-4-7 0 0 0,-1-7 0 0 0,2-7 0 0 0,-2-7 0 0 0,0-3 0 0 0,3-3 0 0 0,2-1 0 0 0,2-1 0 0 0,1 1 0 0 0,1-1 0 0 0,1 1 0 0 0,1 1 0 0 0,-1-1 0 0 0,1 1 0 0 0,-1 0 0 0 0,0 0 0 0 0,0 0 0 0 0,0 0 0 0 0,0 0 0 0 0,0 0 0 0 0,0 0 0 0 0,0 0 0 0 0,0 0 0 0 0,0 0 0 0 0,4 4 0 0 0,2 1 0 0 0,3 5 0 0 0,5 3 0 0 0,3 5 0 0 0,4 3 0 0 0,2 1 0 0 0,1 3 0 0 0,1 3 0 0 0,0 3 0 0 0,0-1 0 0 0,-5 2 0 0 0,-1 1 0 0 0,-4 3 0 0 0,0-1 0 0 0,-3 1 0 0 0,-4 4 0 0 0,-2 2 0 0 0,-7-1 0 0 0,-4 0 0 0 0,0 2 0 0 0,-4 1 0 0 0,0 1 0 0 0,-2-2 0 0 0,-1-1 0 0 0,-1-3 0 0 0,2 0 0 0 0,-2-3 0 0 0,-3-3 0 0 0,1 0 0 0 0,0 0 0 0 0,6-3 0 0 0,5-5 0 0 0,6-4 0 0 0,4-1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14718 11105 16383 0 0,'-4'0'0'0'0,"-6"-4"0"0"0,-4-1 0 0 0,-1-5 0 0 0,-2 1 0 0 0,-1 0 0 0 0,-3 7 0 0 0,-1 8 0 0 0,-1 7 0 0 0,3 4 0 0 0,5 5 0 0 0,6 2 0 0 0,3 1 0 0 0,8-3 0 0 0,2-2 0 0 0,6-4 0 0 0,5-1 0 0 0,4-3 0 0 0,2-3 0 0 0,3-4 0 0 0,0-2 0 0 0,-3-6 0 0 0,-1-2 0 0 0,-5-5 0 0 0,-4-4 0 0 0,-4-5 0 0 0,-3-2 0 0 0,-3-2 0 0 0,-5-1 0 0 0,-2-1 0 0 0,-5 0 0 0 0,5 4 0 0 0,7 6 0 0 0,3 9 0 0 0,5 10 0 0 0,1 9 0 0 0,3 5 0 0 0,0 5 0 0 0,0-3 0 0 0,0 1 0 0 0,0-5 0 0 0,-1 1 0 0 0,-3 0 0 0 0,1-2 0 0 0,3 0 0 0 0,4-2 0 0 0,2-8 0 0 0,-1-8 0 0 0,-5-9 0 0 0,1-1 0 0 0,-3-3 0 0 0,-3-3 0 0 0,-3-2 0 0 0,-2-2 0 0 0,-2-1 0 0 0,-5 4 0 0 0,-2 1 0 0 0,0-1 0 0 0,6 0 0 0 0,2 7 0 0 0,5 5 0 0 0,1 9 0 0 0,4 8 0 0 0,-1 6 0 0 0,-1 6 0 0 0,-4 2 0 0 0,-1 2 0 0 0,-3 1 0 0 0,-1-1 0 0 0,-1 1 0 0 0,-1-1 0 0 0,1-1 0 0 0,-1-7 0 0 0,1-12 0 0 0,4-6 0 0 0,1-8 0 0 0,0-5 0 0 0,3-1 0 0 0,5 2 0 0 0,3 3 0 0 0,4 4 0 0 0,3 2 0 0 0,0 3 0 0 0,-2-4 0 0 0,-2 0 0 0 0,-3-4 0 0 0,-5-4 0 0 0,-4-4 0 0 0,-4-3 0 0 0,-1-3 0 0 0,-2-1 0 0 0,-5 4 0 0 0,-1 0 0 0 0,0 9 0 0 0,1 9 0 0 0,1 10 0 0 0,2 8 0 0 0,5 4 0 0 0,2 4 0 0 0,0 1 0 0 0,0 1 0 0 0,-2 0 0 0 0,-1 0 0 0 0,3-1 0 0 0,1 0 0 0 0,0-1 0 0 0,-2 0 0 0 0,-2 0 0 0 0,0-8 0 0 0,-5-7 0 0 0,-2-9 0 0 0,-1-4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15673 11055 16383 0 0,'0'-4'0'0'0,"0"-6"0"0"0,-4 0 0 0 0,-6 0 0 0 0,-4 3 0 0 0,-5 2 0 0 0,1 7 0 0 0,0 2 0 0 0,-2 5 0 0 0,-1 4 0 0 0,3 6 0 0 0,5 2 0 0 0,4 2 0 0 0,3 1 0 0 0,8 1 0 0 0,3 0 0 0 0,5 0 0 0 0,0 0 0 0 0,3-4 0 0 0,4-3 0 0 0,2-3 0 0 0,-2 0 0 0 0,1-3 0 0 0,1-4 0 0 0,1-7 0 0 0,2-3 0 0 0,1-6 0 0 0,-4-6 0 0 0,0 0 0 0 0,-4-2 0 0 0,-5-2 0 0 0,-3-3 0 0 0,0 3 0 0 0,0 0 0 0 0,-1 0 0 0 0,-3-3 0 0 0,-1 0 0 0 0,-1-2 0 0 0,0 0 0 0 0,-1-1 0 0 0,3 4 0 0 0,2 9 0 0 0,0 11 0 0 0,-1 9 0 0 0,-1 8 0 0 0,-1 4 0 0 0,-1 4 0 0 0,-1 0 0 0 0,4 1 0 0 0,2 0 0 0 0,-2 0 0 0 0,5-1 0 0 0,-1 0 0 0 0,3-5 0 0 0,-1-9 0 0 0,3-7 0 0 0,-2-9 0 0 0,-2-6 0 0 0,2-3 0 0 0,-2-2 0 0 0,-2-2 0 0 0,2 1 0 0 0,-1-1 0 0 0,-1 0 0 0 0,-3-2 0 0 0,-1-2 0 0 0,3 0 0 0 0,0-2 0 0 0,-1 0 0 0 0,-1 0 0 0 0,-2 8 0 0 0,0 10 0 0 0,-1 11 0 0 0,-1 9 0 0 0,0 5 0 0 0,-5 5 0 0 0,0 1 0 0 0,-1 1 0 0 0,2 0 0 0 0,5 0 0 0 0,2 0 0 0 0,2-2 0 0 0,2-3 0 0 0,2-2 0 0 0,2-4 0 0 0,0-1 0 0 0,2-2 0 0 0,3-4 0 0 0,2-3 0 0 0,3-2 0 0 0,2-2 0 0 0,1-1 0 0 0,0 0 0 0 0,1-1 0 0 0,-5-3 0 0 0,-1-2 0 0 0,-4-4 0 0 0,-4-4 0 0 0,-5-4 0 0 0,-2-2 0 0 0,-3-3 0 0 0,-1-1 0 0 0,-5 3 0 0 0,-1 2 0 0 0,4 3 0 0 0,3 9 0 0 0,0 10 0 0 0,1 8 0 0 0,4 6 0 0 0,1 5 0 0 0,-1 3 0 0 0,-1 0 0 0 0,2 1 0 0 0,1 0 0 0 0,-2-1 0 0 0,-2 5 0 0 0,3 0 0 0 0,0 3 0 0 0,-1 1 0 0 0,-1 2 0 0 0,1 0 0 0 0,1 1 0 0 0,-1-1 0 0 0,-1-3 0 0 0,-3-3 0 0 0,0-2 0 0 0,-1-2 0 0 0,-1-2 0 0 0,0 0 0 0 0,-1 0 0 0 0,-3-5 0 0 0,-2-9 0 0 0,1-10 0 0 0,0-10 0 0 0,2-7 0 0 0,2-5 0 0 0,0-2 0 0 0,0-2 0 0 0,1 0 0 0 0,0 0 0 0 0,1 1 0 0 0,-1-1 0 0 0,0 2 0 0 0,0-1 0 0 0,0 1 0 0 0,0 0 0 0 0,0 0 0 0 0,0 0 0 0 0,0 0 0 0 0,0 0 0 0 0,-4 0 0 0 0,-1 0 0 0 0,0 0 0 0 0,0 0 0 0 0,2 0 0 0 0,2 0 0 0 0,0 0 0 0 0,0 0 0 0 0,5 4 0 0 0,2 1 0 0 0,3 5 0 0 0,5-1 0 0 0,4 3 0 0 0,-1 8 0 0 0,0 4 0 0 0,2 6 0 0 0,-2 7 0 0 0,-5 4 0 0 0,1 5 0 0 0,-3 1 0 0 0,-3 2 0 0 0,-2 0 0 0 0,-2 0 0 0 0,-2 0 0 0 0,-5-4 0 0 0,-2-2 0 0 0,0 1 0 0 0,-2-5 0 0 0,-1 1 0 0 0,-3-3 0 0 0,2-8 0 0 0,1-4 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16743 11182 16383 0 0,'0'-4'0'0'0,"-4"-1"0"0"0,-1-5 0 0 0,0-3 0 0 0,0-5 0 0 0,-2 1 0 0 0,0 8 0 0 0,1 9 0 0 0,1 9 0 0 0,2 7 0 0 0,2 5 0 0 0,4-2 0 0 0,2 1 0 0 0,1 1 0 0 0,-2 1 0 0 0,-1 0 0 0 0,-1 1 0 0 0,4-3 0 0 0,0-1 0 0 0,3 0 0 0 0,5 1 0 0 0,3-3 0 0 0,4-8 0 0 0,1-10 0 0 0,-2-9 0 0 0,-1-3 0 0 0,-3-3 0 0 0,-5-3 0 0 0,-4-2 0 0 0,-3-2 0 0 0,-3-1 0 0 0,-1-1 0 0 0,0 1 0 0 0,-1-1 0 0 0,0 0 0 0 0,0 9 0 0 0,5 7 0 0 0,1 9 0 0 0,0 8 0 0 0,3 8 0 0 0,1 4 0 0 0,-2 4 0 0 0,2-3 0 0 0,0-1 0 0 0,2-3 0 0 0,0-1 0 0 0,1-4 0 0 0,3 2 0 0 0,4-3 0 0 0,1 1 0 0 0,3-1 0 0 0,-3-7 0 0 0,-1-4 0 0 0,0-6 0 0 0,-3-6 0 0 0,-4-5 0 0 0,-4-4 0 0 0,-3-2 0 0 0,-3-2 0 0 0,2 4 0 0 0,1 9 0 0 0,-1 11 0 0 0,4 6 0 0 0,0 6 0 0 0,-2 5 0 0 0,-1 4 0 0 0,-2 3 0 0 0,-1 1 0 0 0,-5-3 0 0 0,-3-10 0 0 0,1-10 0 0 0,0-9 0 0 0,-2-8 0 0 0,-1-6 0 0 0,2-2 0 0 0,1-2 0 0 0,2 0 0 0 0,2 0 0 0 0,0 1 0 0 0,5 4 0 0 0,1 1 0 0 0,5 5 0 0 0,4 5 0 0 0,4 3 0 0 0,-1 8 0 0 0,0 4 0 0 0,-2 4 0 0 0,0 5 0 0 0,-2 5 0 0 0,0-2 0 0 0,-1 2 0 0 0,-4 0 0 0 0,2 2 0 0 0,-1 1 0 0 0,-2 1 0 0 0,-3 1 0 0 0,3-4 0 0 0,0-2 0 0 0,2-2 0 0 0,5-6 0 0 0,3-3 0 0 0,-1-8 0 0 0,1-3 0 0 0,-2-5 0 0 0,-4-6 0 0 0,-4-3 0 0 0,-3-4 0 0 0,-2-1 0 0 0,-2-2 0 0 0,0 0 0 0 0,-1 0 0 0 0,0 0 0 0 0,5 4 0 0 0,1 11 0 0 0,0 10 0 0 0,3 5 0 0 0,0 6 0 0 0,-1 6 0 0 0,-2 3 0 0 0,3-2 0 0 0,-1 1 0 0 0,-1 1 0 0 0,3-3 0 0 0,-1 0 0 0 0,3-3 0 0 0,-1 0 0 0 0,2-3 0 0 0,-1 2 0 0 0,2-2 0 0 0,3-3 0 0 0,2-2 0 0 0,-1-7 0 0 0,-4-7 0 0 0,-4-6 0 0 0,0-1 0 0 0,0-2 0 0 0,-3-2 0 0 0,-2-2 0 0 0,-6-2 0 0 0,-3 0 0 0 0,1 7 0 0 0,-1 11 0 0 0,2 10 0 0 0,1 8 0 0 0,0 6 0 0 0,6 4 0 0 0,1 3 0 0 0,0 0 0 0 0,4-4 0 0 0,-1-2 0 0 0,4 0 0 0 0,-2 1 0 0 0,3 1 0 0 0,-1 0 0 0 0,1 1 0 0 0,-2 1 0 0 0,-2 0 0 0 0,-3 0 0 0 0,-2 0 0 0 0,-2 0 0 0 0,-2 0 0 0 0,-4 1 0 0 0,-2-1 0 0 0,-4-4 0 0 0,0-2 0 0 0,-3-3 0 0 0,-2 0 0 0 0,-4-4 0 0 0,-3-2 0 0 0,0-4 0 0 0,-2-2 0 0 0,7-2 0 0 0,8-5 0 0 0,4-6 0 0 0,3-1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18071 11130 16383 0 0,'0'-4'0'0'0,"4"-6"0"0"0,2-5 0 0 0,-5 1 0 0 0,-3 5 0 0 0,0 10 0 0 0,0 8 0 0 0,4 7 0 0 0,2 4 0 0 0,0 4 0 0 0,0 1 0 0 0,3 0 0 0 0,0 1 0 0 0,-1 0 0 0 0,-1-1 0 0 0,-2-1 0 0 0,3 1 0 0 0,0-1 0 0 0,3-4 0 0 0,1-1 0 0 0,-2-9 0 0 0,2-5 0 0 0,-1-8 0 0 0,2-7 0 0 0,-1-7 0 0 0,-1-4 0 0 0,-3-2 0 0 0,-3-2 0 0 0,-1-1 0 0 0,-1 1 0 0 0,-2 8 0 0 0,5 7 0 0 0,1 9 0 0 0,0 9 0 0 0,-1 7 0 0 0,-2 6 0 0 0,0 2 0 0 0,3-2 0 0 0,1 0 0 0 0,3-5 0 0 0,5-4 0 0 0,3-4 0 0 0,4-4 0 0 0,-3-7 0 0 0,1-2 0 0 0,-4-5 0 0 0,1 4 0 0 0,-4 6 0 0 0,1 4 0 0 0,3 5 0 0 0,2 1 0 0 0,2-1 0 0 0,2-3 0 0 0,1-1 0 0 0,1-2 0 0 0,-3-6 0 0 0,-6-6 0 0 0,-6-6 0 0 0,-3-4 0 0 0,-4-4 0 0 0,-1-1 0 0 0,2 3 0 0 0,-2 1 0 0 0,-2 0 0 0 0,-1 0 0 0 0,0-2 0 0 0,0-1 0 0 0,1 0 0 0 0,0-1 0 0 0,1 0 0 0 0,-4 4 0 0 0,-2 1 0 0 0,-3 4 0 0 0,-5 5 0 0 0,1 7 0 0 0,-2 6 0 0 0,1 5 0 0 0,4 5 0 0 0,3 6 0 0 0,3 2 0 0 0,6-1 0 0 0,2-1 0 0 0,2 1 0 0 0,3-3 0 0 0,4-4 0 0 0,4-5 0 0 0,3-4 0 0 0,-1-6 0 0 0,-5-7 0 0 0,-4-6 0 0 0,-4 4 0 0 0,-3 7 0 0 0,2 5 0 0 0,1 6 0 0 0,-2 6 0 0 0,-1 5 0 0 0,4 3 0 0 0,-1 3 0 0 0,0 1 0 0 0,-2 0 0 0 0,-1 0 0 0 0,-1 0 0 0 0,3-4 0 0 0,0-2 0 0 0,4-4 0 0 0,5-4 0 0 0,-1-9 0 0 0,-2-4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3385 11615 287 0 0,'-4'0'2784'0'0,"-6"0"-800"0"0,-2 4-1440 0 0,2 6-480 0 0,3 6-64 0 0,1 4 0 0 0,3 4 0 0 0,6 0 0 0 0,3 3-32 0 0,4-5 32 0 0,5-1 32 0 0,4-4-32 0 0,3-5 0 0 0,3-5 32 0 0,1-3 32 0 0,-4-7-32 0 0,-1-3-32 0 0,-5-5 32 0 0,0 0 0 0 0,-3-3-32 0 0,-3-3 32 0 0,-4-4 0 0 0,-7-2 32 0 0,-4-1 96 0 0,-5 3-96 0 0,-1 1 32 0 0,-3 3 32 0 0,1 1-64 0 0,0 3 0 0 0,-5 3 32 0 0,-2 4-32 0 0,-3 3-32 0 0,3 6-32 0 0,1 3 0 0 0,3 4-32 0 0,5 6 0 0 0,-1-1 32 0 0,2 2-32 0 0,3 2-64 0 0,7-2-96 0 0,3 0-160 0 0,1 2-192 0 0,1 3-2624 0 0,3 0 1568 0 0,0-2 1600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19500 11274 16383 0 0,'4'0'0'0'0,"5"0"0"0"0,6-4 0 0 0,4-1 0 0 0,-1-4 0 0 0,0-1 0 0 0,2 2 0 0 0,1-2 0 0 0,1 0 0 0 0,1 3 0 0 0,-4-2 0 0 0,0 0 0 0 0,0 2 0 0 0,-3-2 0 0 0,-8-3 0 0 0,-6-4 0 0 0,-7 0 0 0 0,-3 0 0 0 0,-3 2 0 0 0,-6-1 0 0 0,-2 3 0 0 0,-3-2 0 0 0,-2 3 0 0 0,0 2 0 0 0,3 7 0 0 0,2 5 0 0 0,3 4 0 0 0,5 7 0 0 0,5 4 0 0 0,2 3 0 0 0,3 2 0 0 0,1 2 0 0 0,5 0 0 0 0,1 0 0 0 0,4 0 0 0 0,5 0 0 0 0,3 0 0 0 0,3-1 0 0 0,2-4 0 0 0,-3-1 0 0 0,-1-5 0 0 0,1-3 0 0 0,1-5 0 0 0,-4 1 0 0 0,0 0 0 0 0,1-2 0 0 0,2-1 0 0 0,1-2 0 0 0,-3-5 0 0 0,0-3 0 0 0,1 1 0 0 0,1-3 0 0 0,-3-5 0 0 0,0 0 0 0 0,-3-2 0 0 0,-3-2 0 0 0,-1-2 0 0 0,-1-3 0 0 0,-2-1 0 0 0,-3-1 0 0 0,-1 8 0 0 0,2 10 0 0 0,0 11 0 0 0,0 9 0 0 0,3 1 0 0 0,0 3 0 0 0,-1 2 0 0 0,2-2 0 0 0,-1-1 0 0 0,3-2 0 0 0,0 0 0 0 0,1-3 0 0 0,-1 1 0 0 0,2-2 0 0 0,3-2 0 0 0,2-4 0 0 0,3-2 0 0 0,2-5 0 0 0,-4-7 0 0 0,0-2 0 0 0,-4-3 0 0 0,-4-4 0 0 0,0-2 0 0 0,-2-2 0 0 0,-2-1 0 0 0,-3-1 0 0 0,-1-1 0 0 0,-2 0 0 0 0,-5 5 0 0 0,-2 1 0 0 0,0-1 0 0 0,2 9 0 0 0,0 8 0 0 0,6 7 0 0 0,2 5 0 0 0,1 6 0 0 0,-1 4 0 0 0,-1 3 0 0 0,-1 2 0 0 0,4 1 0 0 0,4 1 0 0 0,5-1 0 0 0,4-4 0 0 0,2-6 0 0 0,3-5 0 0 0,0-5 0 0 0,-3-7 0 0 0,-1-3 0 0 0,-5-5 0 0 0,0-1 0 0 0,-2-2 0 0 0,-5-4 0 0 0,-2-2 0 0 0,-3-2 0 0 0,-6 2 0 0 0,-3 0 0 0 0,1 8 0 0 0,4 9 0 0 0,3 10 0 0 0,5 3 0 0 0,1 4 0 0 0,4 3 0 0 0,-1 4 0 0 0,2-4 0 0 0,-1 1 0 0 0,-2 0 0 0 0,0 2 0 0 0,0 1 0 0 0,-3 1 0 0 0,2 0 0 0 0,-1 1 0 0 0,-1 0 0 0 0,-3 0 0 0 0,-1 1 0 0 0,3-1 0 0 0,-1 0 0 0 0,1 0 0 0 0,-2 0 0 0 0,-2 1 0 0 0,0-1 0 0 0,-2 0 0 0 0,-4-4 0 0 0,-1-2 0 0 0,-5-3 0 0 0,0-1 0 0 0,-2-2 0 0 0,-4-3 0 0 0,-3-4 0 0 0,-2-2 0 0 0,-2-2 0 0 0,-1-1 0 0 0,0 0 0 0 0,-1-1 0 0 0,1 1 0 0 0,-1-1 0 0 0,5-3 0 0 0,1-2 0 0 0,0 1 0 0 0,3-4 0 0 0,9 1 0 0 0,9-3 0 0 0,8-4 0 0 0,7 1 0 0 0,1-1 0 0 0,-4 1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20928 11280 16383 0 0,'4'0'0'0'0,"6"0"0"0"0,5 0 0 0 0,3 0 0 0 0,4 0 0 0 0,2 0 0 0 0,1 0 0 0 0,-4-4 0 0 0,-2-1 0 0 0,1-5 0 0 0,-3-3 0 0 0,-10-1 0 0 0,-4-1 0 0 0,-4-3 0 0 0,-6 2 0 0 0,-1 0 0 0 0,-3 2 0 0 0,-5 0 0 0 0,-3 2 0 0 0,-2-1 0 0 0,2 6 0 0 0,0 4 0 0 0,-1 6 0 0 0,4 8 0 0 0,-1 5 0 0 0,4 4 0 0 0,3 3 0 0 0,4 2 0 0 0,3 0 0 0 0,1 1 0 0 0,2-1 0 0 0,0 0 0 0 0,5-5 0 0 0,1-1 0 0 0,4-4 0 0 0,0 0 0 0 0,3-3 0 0 0,3 0 0 0 0,2-1 0 0 0,3-3 0 0 0,2-3 0 0 0,-3-6 0 0 0,-1-3 0 0 0,-8-1 0 0 0,-5-3 0 0 0,-4-5 0 0 0,-3 0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22501 10824 16383 0 0,'0'4'0'0'0,"-4"1"0"0"0,-5 0 0 0 0,-2 4 0 0 0,-2-1 0 0 0,0 3 0 0 0,3 4 0 0 0,3 3 0 0 0,3 3 0 0 0,2 1 0 0 0,1 2 0 0 0,1 1 0 0 0,0-1 0 0 0,1 1 0 0 0,3-4 0 0 0,2-2 0 0 0,0 0 0 0 0,-2 1 0 0 0,3 1 0 0 0,5 1 0 0 0,3-3 0 0 0,5-5 0 0 0,2-4 0 0 0,-3-9 0 0 0,0-4 0 0 0,-3-6 0 0 0,-1-5 0 0 0,-3-5 0 0 0,-3-2 0 0 0,-3-3 0 0 0,-3-1 0 0 0,-1 0 0 0 0,-2 0 0 0 0,-1 0 0 0 0,1 0 0 0 0,-1 1 0 0 0,0-1 0 0 0,-3 1 0 0 0,-2 0 0 0 0,1 0 0 0 0,-3 0 0 0 0,-5 0 0 0 0,1 0 0 0 0,-3 0 0 0 0,-2 0 0 0 0,2 0 0 0 0,-1 0 0 0 0,-2 0 0 0 0,-2 0 0 0 0,3 0 0 0 0,0 0 0 0 0,-2 0 0 0 0,3 0 0 0 0,0 4 0 0 0,3 1 0 0 0,3 0 0 0 0,4-1 0 0 0,3-1 0 0 0,5-1 0 0 0,8 3 0 0 0,1 1 0 0 0,3 3 0 0 0,3 1 0 0 0,3 1 0 0 0,2 5 0 0 0,2-2 0 0 0,0 2 0 0 0,1 1 0 0 0,0 3 0 0 0,-1 1 0 0 0,1 2 0 0 0,-1 1 0 0 0,0 0 0 0 0,0 4 0 0 0,0 2 0 0 0,-4 4 0 0 0,-5 4 0 0 0,-2 4 0 0 0,-2 3 0 0 0,-4 1 0 0 0,-2-2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22807 11289 16383 0 0,'0'-4'0'0'0,"4"-2"0"0"0,6 1 0 0 0,0-3 0 0 0,4-1 0 0 0,2 2 0 0 0,4 6 0 0 0,2 7 0 0 0,1 7 0 0 0,-3 5 0 0 0,-1 0 0 0 0,1-4 0 0 0,-4 1 0 0 0,0-3 0 0 0,1-3 0 0 0,-2-8 0 0 0,1-3 0 0 0,1-6 0 0 0,-2-6 0 0 0,0 0 0 0 0,-2-2 0 0 0,1-2 0 0 0,-2-2 0 0 0,-3-2 0 0 0,-4-2 0 0 0,-1 0 0 0 0,-3 0 0 0 0,-4 3 0 0 0,-3 2 0 0 0,0 0 0 0 0,1-1 0 0 0,-2-1 0 0 0,-1-2 0 0 0,6 4 0 0 0,2 9 0 0 0,7 6 0 0 0,1 8 0 0 0,-1 8 0 0 0,-1 5 0 0 0,-2 4 0 0 0,3 3 0 0 0,-1 1 0 0 0,0 1 0 0 0,2-1 0 0 0,1 0 0 0 0,-3 0 0 0 0,3 0 0 0 0,0-1 0 0 0,2-4 0 0 0,-1-1 0 0 0,2-4 0 0 0,4-5 0 0 0,-2-8 0 0 0,1-4 0 0 0,3-6 0 0 0,1-6 0 0 0,-2-4 0 0 0,1-4 0 0 0,-4-2 0 0 0,-3 0 0 0 0,-5-1 0 0 0,-2-1 0 0 0,2 5 0 0 0,-1 2 0 0 0,0 0 0 0 0,-1-1 0 0 0,-2-2 0 0 0,-1 0 0 0 0,0-1 0 0 0,-1 0 0 0 0,-1 7 0 0 0,1 11 0 0 0,0 10 0 0 0,0 8 0 0 0,0 7 0 0 0,-1 3 0 0 0,6 2 0 0 0,0 1 0 0 0,0 1 0 0 0,-1-2 0 0 0,3 1 0 0 0,5-1 0 0 0,3-5 0 0 0,1-1 0 0 0,0-4 0 0 0,2-9 0 0 0,3-5 0 0 0,1-7 0 0 0,1-3 0 0 0,-4-3 0 0 0,-4-4 0 0 0,-5-4 0 0 0,-5-2 0 0 0,-2-1 0 0 0,-2-2 0 0 0,-2 0 0 0 0,0 1 0 0 0,0-1 0 0 0,-4 0 0 0 0,-1 1 0 0 0,5 4 0 0 0,2 9 0 0 0,1 11 0 0 0,0 10 0 0 0,4 7 0 0 0,1 4 0 0 0,-1 4 0 0 0,-1 0 0 0 0,-2 2 0 0 0,3-1 0 0 0,1-1 0 0 0,-2 0 0 0 0,3-4 0 0 0,0-2 0 0 0,3-4 0 0 0,4-5 0 0 0,3-8 0 0 0,-2-8 0 0 0,1-4 0 0 0,-2-3 0 0 0,-4-5 0 0 0,0-2 0 0 0,-2-3 0 0 0,-2 0 0 0 0,2-2 0 0 0,-1 0 0 0 0,2 0 0 0 0,0 1 0 0 0,2-1 0 0 0,3 1 0 0 0,3 4 0 0 0,3 5 0 0 0,-3 10 0 0 0,1 5 0 0 0,-4 7 0 0 0,0 7 0 0 0,-3 4 0 0 0,-3 4 0 0 0,1 2 0 0 0,-1 1 0 0 0,-3 0 0 0 0,-1 0 0 0 0,-3 0 0 0 0,-1 0 0 0 0,0 0 0 0 0,-1-1 0 0 0,-1 0 0 0 0,-3-4 0 0 0,-2-1 0 0 0,0-9 0 0 0,2-9 0 0 0,5-9 0 0 0,3-8 0 0 0,4 0 0 0 0,1-3 0 0 0,-1-1 0 0 0,3 2 0 0 0,-2 1 0 0 0,3 2 0 0 0,-1 1 0 0 0,1 2 0 0 0,4 3 0 0 0,-2 7 0 0 0,1 0 0 0 0,-1-3 0 0 0,0-6 0 0 0,2 0 0 0 0,2 1 0 0 0,3 2 0 0 0,-3 7 0 0 0,-4 4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24529 10996 16383 0 0,'4'0'0'0'0,"6"0"0"0"0,0-4 0 0 0,0-6 0 0 0,-7-5 0 0 0,-8 1 0 0 0,-7-3 0 0 0,-5 3 0 0 0,-5 3 0 0 0,-2 3 0 0 0,3 0 0 0 0,1 0 0 0 0,4 7 0 0 0,0 2 0 0 0,0 2 0 0 0,1 4 0 0 0,0 1 0 0 0,3 3 0 0 0,-2 0 0 0 0,3 2 0 0 0,2 3 0 0 0,-1-1 0 0 0,1 0 0 0 0,3 3 0 0 0,1 2 0 0 0,2 1 0 0 0,2 2 0 0 0,5 0 0 0 0,1 2 0 0 0,5-5 0 0 0,0-1 0 0 0,3-4 0 0 0,-2 0 0 0 0,3 1 0 0 0,2-2 0 0 0,3-3 0 0 0,-2 0 0 0 0,0-2 0 0 0,1-1 0 0 0,2-4 0 0 0,2-1 0 0 0,1-2 0 0 0,0-1 0 0 0,1 0 0 0 0,-4-4 0 0 0,-1-2 0 0 0,-4-4 0 0 0,-4-4 0 0 0,-4-4 0 0 0,-4-3 0 0 0,-2 2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24839 11120 16383 0 0,'4'0'0'0'0,"2"4"0"0"0,3-3 0 0 0,5-1 0 0 0,3-1 0 0 0,0-4 0 0 0,0-2 0 0 0,2 1 0 0 0,-2-3 0 0 0,-1 1 0 0 0,-2-4 0 0 0,0 2 0 0 0,-2-3 0 0 0,-3-3 0 0 0,-8 2 0 0 0,-7-1 0 0 0,-7-3 0 0 0,-6 3 0 0 0,-3-1 0 0 0,-2 2 0 0 0,-2 4 0 0 0,1 4 0 0 0,-1 6 0 0 0,5 8 0 0 0,2 7 0 0 0,3 4 0 0 0,6 3 0 0 0,3 3 0 0 0,4 0 0 0 0,2 1 0 0 0,1-1 0 0 0,5-4 0 0 0,1-2 0 0 0,0 1 0 0 0,3 0 0 0 0,4 1 0 0 0,0 1 0 0 0,2 1 0 0 0,2-3 0 0 0,-2-2 0 0 0,1-3 0 0 0,2 0 0 0 0,2-3 0 0 0,1 1 0 0 0,2-2 0 0 0,0-3 0 0 0,1-3 0 0 0,-3-6 0 0 0,-2-3 0 0 0,-4-5 0 0 0,-9-5 0 0 0,-5 0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25715 10663 16383 0 0,'0'4'0'0'0,"-4"1"0"0"0,-1 5 0 0 0,-1 3 0 0 0,2 5 0 0 0,1 3 0 0 0,1 2 0 0 0,6-3 0 0 0,1-1 0 0 0,4-4 0 0 0,1-7 0 0 0,-2-3 0 0 0,-6-1 0 0 0,-3-1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25665 11324 16383 0 0,'4'4'0'0'0,"1"6"0"0"0,0 4 0 0 0,4 1 0 0 0,-1 2 0 0 0,3-3 0 0 0,4-3 0 0 0,-1-3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5900 14307 16383 0 0,'4'4'0'0'0,"6"1"0"0"0,5 4 0 0 0,3 1 0 0 0,4-2 0 0 0,2-2 0 0 0,1-2 0 0 0,0-2 0 0 0,0-1 0 0 0,0 0 0 0 0,0-2 0 0 0,-1 1 0 0 0,0 0 0 0 0,0-1 0 0 0,-4-3 0 0 0,-1-2 0 0 0,0 1 0 0 0,1 1 0 0 0,1 1 0 0 0,1 1 0 0 0,1 1 0 0 0,1 1 0 0 0,0 0 0 0 0,0 0 0 0 0,0 0 0 0 0,0 0 0 0 0,1 0 0 0 0,-1 1 0 0 0,0-1 0 0 0,-4 4 0 0 0,-1-3 0 0 0,-1-1 0 0 0,2-1 0 0 0,1 0 0 0 0,2 0 0 0 0,0-4 0 0 0,0-1 0 0 0,1 0 0 0 0,1-2 0 0 0,-1-1 0 0 0,-4 6 0 0 0,-1 3 0 0 0,0 2 0 0 0,1 1 0 0 0,1-1 0 0 0,1 0 0 0 0,1-5 0 0 0,1-2 0 0 0,0 0 0 0 0,0 1 0 0 0,0-3 0 0 0,1 0 0 0 0,-1 0 0 0 0,0 3 0 0 0,0 1 0 0 0,-4-3 0 0 0,-1 0 0 0 0,0 0 0 0 0,1 2 0 0 0,1 2 0 0 0,1 0 0 0 0,1 1 0 0 0,1 1 0 0 0,0 0 0 0 0,0 1 0 0 0,0-1 0 0 0,0 0 0 0 0,1 0 0 0 0,-1 0 0 0 0,0 0 0 0 0,0 1 0 0 0,0-1 0 0 0,0 0 0 0 0,0-1 0 0 0,0 1 0 0 0,0 0 0 0 0,0 0 0 0 0,0 0 0 0 0,0 0 0 0 0,1 0 0 0 0,-1 0 0 0 0,0 0 0 0 0,0 0 0 0 0,0 0 0 0 0,0 0 0 0 0,-4 5 0 0 0,-2 0 0 0 0,1 0 0 0 0,1-1 0 0 0,1-1 0 0 0,1-1 0 0 0,1-1 0 0 0,1 0 0 0 0,0-1 0 0 0,0-1 0 0 0,1 1 0 0 0,-1 0 0 0 0,0 0 0 0 0,0 4 0 0 0,1 1 0 0 0,-1 0 0 0 0,0-1 0 0 0,0-1 0 0 0,0-1 0 0 0,0-1 0 0 0,0 0 0 0 0,0-1 0 0 0,0-1 0 0 0,0 1 0 0 0,0 0 0 0 0,0 4 0 0 0,0 1 0 0 0,0 0 0 0 0,0-1 0 0 0,0-1 0 0 0,0-1 0 0 0,0-1 0 0 0,1 0 0 0 0,-1-1 0 0 0,0-1 0 0 0,0 1 0 0 0,0 0 0 0 0,0 0 0 0 0,0 4 0 0 0,0 1 0 0 0,0 0 0 0 0,0-1 0 0 0,0-1 0 0 0,0-1 0 0 0,0-1 0 0 0,0 0 0 0 0,0-1 0 0 0,0 0 0 0 0,0-1 0 0 0,0 5 0 0 0,0 1 0 0 0,1 0 0 0 0,-1 0 0 0 0,0-2 0 0 0,0-2 0 0 0,0-4 0 0 0,0-2 0 0 0,0 0 0 0 0,0 1 0 0 0,0 0 0 0 0,0 2 0 0 0,0 1 0 0 0,0 1 0 0 0,0 4 0 0 0,0 1 0 0 0,0 1 0 0 0,0-2 0 0 0,0-1 0 0 0,0-1 0 0 0,0-1 0 0 0,1 0 0 0 0,-1-1 0 0 0,0 0 0 0 0,0-1 0 0 0,0 1 0 0 0,0 0 0 0 0,0 0 0 0 0,0 0 0 0 0,0 0 0 0 0,0 0 0 0 0,0 0 0 0 0,0 0 0 0 0,0 0 0 0 0,0 0 0 0 0,0 0 0 0 0,0 0 0 0 0,0 0 0 0 0,0 0 0 0 0,0 0 0 0 0,1 0 0 0 0,-1 0 0 0 0,0 0 0 0 0,0 0 0 0 0,0 0 0 0 0,0 0 0 0 0,0 0 0 0 0,0 0 0 0 0,0 0 0 0 0,0 0 0 0 0,0 0 0 0 0,0 0 0 0 0,4 0 0 0 0,2 0 0 0 0,-1 0 0 0 0,-1 0 0 0 0,-1 0 0 0 0,-1 0 0 0 0,-1 0 0 0 0,0 0 0 0 0,-1 0 0 0 0,0 4 0 0 0,-1 1 0 0 0,1 0 0 0 0,0 0 0 0 0,0 2 0 0 0,0 0 0 0 0,0-1 0 0 0,0-1 0 0 0,4-2 0 0 0,2-2 0 0 0,-1 0 0 0 0,-1-1 0 0 0,-1 0 0 0 0,3 0 0 0 0,1-1 0 0 0,-2 1 0 0 0,0 0 0 0 0,-3 0 0 0 0,0 0 0 0 0,-1 0 0 0 0,-1 0 0 0 0,0 0 0 0 0,0 0 0 0 0,0 0 0 0 0,-1 4 0 0 0,1 1 0 0 0,0 1 0 0 0,0-2 0 0 0,0-1 0 0 0,0-1 0 0 0,0-1 0 0 0,0 3 0 0 0,0 1 0 0 0,1 0 0 0 0,-1-1 0 0 0,0-1 0 0 0,0-1 0 0 0,0-1 0 0 0,0-1 0 0 0,0 0 0 0 0,0 0 0 0 0,0 0 0 0 0,0-1 0 0 0,0 1 0 0 0,0 0 0 0 0,0 0 0 0 0,0 0 0 0 0,0 0 0 0 0,0 0 0 0 0,0 0 0 0 0,0 0 0 0 0,1 0 0 0 0,-1 4 0 0 0,0 1 0 0 0,0 1 0 0 0,0-2 0 0 0,0-1 0 0 0,0-1 0 0 0,0-1 0 0 0,0 3 0 0 0,0 2 0 0 0,0-1 0 0 0,0-1 0 0 0,0-2 0 0 0,0 0 0 0 0,0-1 0 0 0,0-1 0 0 0,0 0 0 0 0,0 0 0 0 0,0 0 0 0 0,1-1 0 0 0,-1 1 0 0 0,0 0 0 0 0,0 0 0 0 0,0 0 0 0 0,0 0 0 0 0,0 0 0 0 0,0 0 0 0 0,0 0 0 0 0,0 0 0 0 0,0 0 0 0 0,0 0 0 0 0,-4 4 0 0 0,-1 2 0 0 0,0-1 0 0 0,0-1 0 0 0,3-1 0 0 0,0-1 0 0 0,1-1 0 0 0,0-1 0 0 0,1 0 0 0 0,1 0 0 0 0,-1 0 0 0 0,0 0 0 0 0,1-1 0 0 0,-1 1 0 0 0,0-4 0 0 0,0-1 0 0 0,0-1 0 0 0,0 2 0 0 0,0 1 0 0 0,0 1 0 0 0,0 1 0 0 0,0 1 0 0 0,0 0 0 0 0,0 0 0 0 0,0 0 0 0 0,0 1 0 0 0,0-1 0 0 0,1 0 0 0 0,-1 0 0 0 0,0 0 0 0 0,0 0 0 0 0,0 0 0 0 0,4 0 0 0 0,1 0 0 0 0,1 0 0 0 0,-2 0 0 0 0,-1 0 0 0 0,-1 0 0 0 0,-1 0 0 0 0,-1 0 0 0 0,0 0 0 0 0,0 0 0 0 0,0 0 0 0 0,0 0 0 0 0,0 0 0 0 0,0 0 0 0 0,0 0 0 0 0,0 0 0 0 0,4 0 0 0 0,1 0 0 0 0,0 0 0 0 0,0 0 0 0 0,-2 0 0 0 0,-1 0 0 0 0,-1 0 0 0 0,-1 0 0 0 0,0 0 0 0 0,0 0 0 0 0,0 0 0 0 0,0 0 0 0 0,0 0 0 0 0,0 0 0 0 0,0 0 0 0 0,0 0 0 0 0,0 0 0 0 0,0 0 0 0 0,0 0 0 0 0,0 0 0 0 0,0 0 0 0 0,0 0 0 0 0,0 0 0 0 0,0 0 0 0 0,0 0 0 0 0,0 0 0 0 0,-4 4 0 0 0,-1 2 0 0 0,0-1 0 0 0,0-1 0 0 0,2-1 0 0 0,2-1 0 0 0,0-1 0 0 0,0-1 0 0 0,1 0 0 0 0,1 0 0 0 0,-1 0 0 0 0,0 0 0 0 0,0-1 0 0 0,1 1 0 0 0,-1 0 0 0 0,0 0 0 0 0,-4 4 0 0 0,-2 2 0 0 0,1-1 0 0 0,1-1 0 0 0,1-1 0 0 0,1-1 0 0 0,2-1 0 0 0,-1-1 0 0 0,1 0 0 0 0,0 0 0 0 0,1 0 0 0 0,-1 0 0 0 0,0-1 0 0 0,0 1 0 0 0,1 0 0 0 0,-1 0 0 0 0,4 0 0 0 0,1 0 0 0 0,1 4 0 0 0,-2 2 0 0 0,-1-1 0 0 0,-1-1 0 0 0,-1-1 0 0 0,-1-1 0 0 0,0-1 0 0 0,0-1 0 0 0,0 0 0 0 0,0 0 0 0 0,0 0 0 0 0,0 0 0 0 0,0-1 0 0 0,0 1 0 0 0,0 0 0 0 0,0 0 0 0 0,0 0 0 0 0,-8 0 0 0 0,-7-4 0 0 0,-9-1 0 0 0,-9-5 0 0 0,-2 1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5953 15583 16383 0 0,'4'0'0'0'0,"2"-4"0"0"0,3-2 0 0 0,1 5 0 0 0,2 3 0 0 0,3 0 0 0 0,4 0 0 0 0,2 0 0 0 0,2 0 0 0 0,1-2 0 0 0,0 1 0 0 0,1-1 0 0 0,0 0 0 0 0,-1 0 0 0 0,1 0 0 0 0,-1 0 0 0 0,0 0 0 0 0,0 0 0 0 0,0 0 0 0 0,0 0 0 0 0,1 0 0 0 0,-1 4 0 0 0,0 1 0 0 0,0 1 0 0 0,0-2 0 0 0,0-1 0 0 0,0-1 0 0 0,0-1 0 0 0,0-1 0 0 0,0 0 0 0 0,0 0 0 0 0,0 0 0 0 0,0-1 0 0 0,0 1 0 0 0,0 0 0 0 0,-4 4 0 0 0,-1 1 0 0 0,0 1 0 0 0,0-2 0 0 0,3-1 0 0 0,0-1 0 0 0,1 3 0 0 0,1 1 0 0 0,0-1 0 0 0,0 3 0 0 0,0 0 0 0 0,0-1 0 0 0,-4 2 0 0 0,-1 0 0 0 0,0-2 0 0 0,1-2 0 0 0,1-2 0 0 0,1-2 0 0 0,1 0 0 0 0,1-1 0 0 0,0 4 0 0 0,0 1 0 0 0,1 0 0 0 0,-1-2 0 0 0,0 0 0 0 0,0-1 0 0 0,0-1 0 0 0,1-1 0 0 0,-1 0 0 0 0,-4 4 0 0 0,-2 1 0 0 0,1 0 0 0 0,1-1 0 0 0,1-1 0 0 0,1-1 0 0 0,1-1 0 0 0,1-1 0 0 0,0 0 0 0 0,0 0 0 0 0,1 0 0 0 0,-1 0 0 0 0,0-5 0 0 0,0 0 0 0 0,0 0 0 0 0,0 0 0 0 0,1 2 0 0 0,-1 2 0 0 0,0 0 0 0 0,0 0 0 0 0,0 1 0 0 0,0 0 0 0 0,0 1 0 0 0,0-1 0 0 0,0 0 0 0 0,0 0 0 0 0,4 0 0 0 0,2 0 0 0 0,-1 0 0 0 0,-1 0 0 0 0,-1 0 0 0 0,-1 0 0 0 0,3 0 0 0 0,1-4 0 0 0,-1-1 0 0 0,-1-1 0 0 0,-1 2 0 0 0,3 1 0 0 0,0 1 0 0 0,0 2 0 0 0,-2-1 0 0 0,-1 1 0 0 0,-2-4 0 0 0,0-1 0 0 0,-1 0 0 0 0,0 1 0 0 0,0 1 0 0 0,0 1 0 0 0,0 1 0 0 0,0 1 0 0 0,-1 0 0 0 0,1-4 0 0 0,5-1 0 0 0,0 0 0 0 0,4 1 0 0 0,1 1 0 0 0,-2 1 0 0 0,-2 1 0 0 0,-2 1 0 0 0,-1 0 0 0 0,-2 0 0 0 0,-1 0 0 0 0,0 1 0 0 0,0-1 0 0 0,-1 0 0 0 0,1 0 0 0 0,0 0 0 0 0,0 0 0 0 0,-1 0 0 0 0,1 0 0 0 0,1 0 0 0 0,-1 0 0 0 0,0 0 0 0 0,0 0 0 0 0,0 0 0 0 0,0 0 0 0 0,0 0 0 0 0,0 0 0 0 0,0 0 0 0 0,0 0 0 0 0,0 0 0 0 0,0 0 0 0 0,0 0 0 0 0,0 4 0 0 0,0 2 0 0 0,0-1 0 0 0,0-1 0 0 0,0-1 0 0 0,1-1 0 0 0,-1-1 0 0 0,0-1 0 0 0,0 0 0 0 0,0 0 0 0 0,0 0 0 0 0,0 0 0 0 0,0-1 0 0 0,0 1 0 0 0,0 0 0 0 0,0 0 0 0 0,0 0 0 0 0,0 0 0 0 0,0 0 0 0 0,0 4 0 0 0,0 2 0 0 0,0-1 0 0 0,0-1 0 0 0,1-1 0 0 0,-1-1 0 0 0,0-1 0 0 0,0 3 0 0 0,0 2 0 0 0,0-1 0 0 0,0-1 0 0 0,0-2 0 0 0,0 0 0 0 0,0-1 0 0 0,0-1 0 0 0,0 0 0 0 0,0 0 0 0 0,0 0 0 0 0,0 0 0 0 0,0-1 0 0 0,0 1 0 0 0,0 0 0 0 0,0 0 0 0 0,1-4 0 0 0,-1-1 0 0 0,0-1 0 0 0,4 2 0 0 0,1 1 0 0 0,0 1 0 0 0,0 2 0 0 0,-2-1 0 0 0,-1 1 0 0 0,-1 0 0 0 0,-1 1 0 0 0,0-1 0 0 0,0 0 0 0 0,0 0 0 0 0,0 0 0 0 0,0 0 0 0 0,0 0 0 0 0,-1 0 0 0 0,1 0 0 0 0,1 0 0 0 0,-1 0 0 0 0,0 0 0 0 0,0 0 0 0 0,0 0 0 0 0,0 0 0 0 0,0 0 0 0 0,0 0 0 0 0,0 0 0 0 0,0 0 0 0 0,-4 4 0 0 0,-1 2 0 0 0,-1-1 0 0 0,2-1 0 0 0,1-1 0 0 0,2-1 0 0 0,0-1 0 0 0,0-1 0 0 0,1 0 0 0 0,1 0 0 0 0,-1 0 0 0 0,0 0 0 0 0,0-1 0 0 0,1 1 0 0 0,-1 0 0 0 0,0 0 0 0 0,-4 4 0 0 0,-2 2 0 0 0,1-1 0 0 0,1-1 0 0 0,1-1 0 0 0,1-1 0 0 0,2-1 0 0 0,-1-1 0 0 0,1 0 0 0 0,0 4 0 0 0,1 1 0 0 0,-1 0 0 0 0,0-5 0 0 0,0-2 0 0 0,1-2 0 0 0,-1 1 0 0 0,0 0 0 0 0,0 2 0 0 0,0-1 0 0 0,0 6 0 0 0,0 1 0 0 0,0 0 0 0 0,0 0 0 0 0,0-2 0 0 0,0-1 0 0 0,0-1 0 0 0,0-1 0 0 0,0 0 0 0 0,0 0 0 0 0,0 0 0 0 0,0 0 0 0 0,0 0 0 0 0,1-1 0 0 0,-1 1 0 0 0,0 0 0 0 0,0 0 0 0 0,0 0 0 0 0,0 0 0 0 0,0 0 0 0 0,0 0 0 0 0,0 0 0 0 0,0 0 0 0 0,0 0 0 0 0,0 0 0 0 0,0 0 0 0 0,0 0 0 0 0,0 0 0 0 0,0 0 0 0 0,0 0 0 0 0,0 0 0 0 0,0 0 0 0 0,1 0 0 0 0,-1 0 0 0 0,0 4 0 0 0,0 2 0 0 0,0-1 0 0 0,0-1 0 0 0,0-1 0 0 0,0-1 0 0 0,0 3 0 0 0,0 1 0 0 0,0-1 0 0 0,0-1 0 0 0,0-1 0 0 0,0-1 0 0 0,0-2 0 0 0,0 1 0 0 0,-4 3 0 0 0,-1 1 0 0 0,0 0 0 0 0,1-1 0 0 0,1-2 0 0 0,1 0 0 0 0,1 3 0 0 0,1 1 0 0 0,0-1 0 0 0,0-1 0 0 0,0-1 0 0 0,1-1 0 0 0,-1-2 0 0 0,-4 5 0 0 0,-1 0 0 0 0,-1 0 0 0 0,2-1 0 0 0,1-1 0 0 0,2-2 0 0 0,0 0 0 0 0,0 0 0 0 0,1-1 0 0 0,1-1 0 0 0,-1 1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0,5 0 0 0 0,0 0 0 0 0,0 0 0 0 0,0 0 0 0 0,2 0 0 0 0,0 0 0 0 0,3 0 0 0 0,0 0 0 0 0,3 0 0 0 0,-2 4 0 0 0,2 1 0 0 0,-1 0 0 0 0,1-1 0 0 0,-2-1 0 0 0,-2-1 0 0 0,1-1 0 0 0,0 0 0 0 0,-4 3 0 0 0,3 1 0 0 0,0 0 0 0 0,-3-1 0 0 0,3-1 0 0 0,-1-2 0 0 0,-1 4 0 0 0,-2 1 0 0 0,2-1 0 0 0,0-1 0 0 0,-1-1 0 0 0,-2-1 0 0 0,3-1 0 0 0,0-1 0 0 0,-1 0 0 0 0,-2 4 0 0 0,3 1 0 0 0,0 0 0 0 0,-1-1 0 0 0,-2-1 0 0 0,-1-2 0 0 0,-1 0 0 0 0,-2 0 0 0 0,1-1 0 0 0,-1 0 0 0 0,-1-1 0 0 0,-3 5 0 0 0,-2 2 0 0 0,-7-1 0 0 0,-11-1 0 0 0,-8-1 0 0 0,-3-2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3651 11613 127 0 0,'0'-4'2368'0'0,"0"-6"-768"0"0,0 3 192 0 0,5 2-1696 0 0,0 8 96 0 0,5 6-64 0 0,1 7-128 0 0,-2 5 0 0 0,-3 3 0 0 0,-2 2 0 0 0,3 1 32 0 0,0 0-32 0 0,-1 0 0 0 0,2-4 0 0 0,1-2 0 0 0,-2-2 0 0 0,-2 3-32 0 0,3-4 32 0 0,0 0 0 0 0,2-3 96 0 0,1-9-64 0 0,-3-9 64 0 0,-2-9-64 0 0,3-7 0 0 0,-1-4 0 0 0,-2-3-64 0 0,-1-5 32 0 0,-3-3 0 0 0,0 1-32 0 0,3 1 32 0 0,1 2 0 0 0,-1 2 0 0 0,-1 1 0 0 0,-1 0 32 0 0,-1 2-32 0 0,-1 8-1568 0 0,-5 12 320 0 0,-2 11 800 0 0,0 9-384 0 0,-3 6 512 0 0,-1 4-192 0 0,3 3 384 0 0,-3-5 64 0 0,0 0 128 0 0,3-1 352 0 0,6-4 2688 0 0,3 0-2816 0 0,6-4-128 0 0,6-4 224 0 0,5-3-224 0 0,-1 1-96 0 0,2-1 0 0 0,-1 3 96 0 0,4 0-64 0 0,-4 2 32 0 0,0 3 0 0 0,1 4 128 0 0,-3 4-128 0 0,0-4-32 0 0,2 1 32 0 0,-3 1-32 0 0,1 1 32 0 0,-3 1-96 0 0,-4 2 0 0 0,1 0 0 0 0,-1 0 0 0 0,-3 1 32 0 0,-7-4-448 0 0,-3-10-96 0 0,-1-12-3488 0 0,-5-6 2912 0 0,0-6 256 0 0,1-1 800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6499 14393 16383 0 0,'4'0'0'0'0,"2"4"0"0"0,-1 6 0 0 0,-1 5 0 0 0,-5-1 0 0 0,-3 3 0 0 0,0 1 0 0 0,0 3 0 0 0,2 1 0 0 0,-1 1 0 0 0,2 1 0 0 0,1 1 0 0 0,-1-1 0 0 0,2 0 0 0 0,-5 1 0 0 0,-2-1 0 0 0,1 0 0 0 0,1 5 0 0 0,1 0 0 0 0,2 0 0 0 0,0 0 0 0 0,0-2 0 0 0,1-1 0 0 0,0 3 0 0 0,-3 0 0 0 0,-3 1 0 0 0,1-2 0 0 0,1-1 0 0 0,1-2 0 0 0,2 0 0 0 0,-5-5 0 0 0,1-1 0 0 0,-1 0 0 0 0,2 0 0 0 0,2 2 0 0 0,0 1 0 0 0,-3 1 0 0 0,-1 1 0 0 0,1 0 0 0 0,1 0 0 0 0,2 0 0 0 0,4 0 0 0 0,3-8 0 0 0,0-10 0 0 0,-5-8 0 0 0,-2-2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7534 14235 16383 0 0,'0'4'0'0'0,"0"5"0"0"0,0 6 0 0 0,0 4 0 0 0,0 3 0 0 0,0 1 0 0 0,0 2 0 0 0,-4-4 0 0 0,-2-1 0 0 0,1 0 0 0 0,1 0 0 0 0,1 2 0 0 0,1 0 0 0 0,1 1 0 0 0,1 1 0 0 0,0 4 0 0 0,0 2 0 0 0,0 3 0 0 0,0 1 0 0 0,1 2 0 0 0,-1 0 0 0 0,0 1 0 0 0,0-1 0 0 0,0 2 0 0 0,0-3 0 0 0,0 2 0 0 0,0-1 0 0 0,0-3 0 0 0,0 1 0 0 0,0-1 0 0 0,0-2 0 0 0,0-3 0 0 0,0-1 0 0 0,0-1 0 0 0,0-2 0 0 0,0 0 0 0 0,-4 0 0 0 0,-2-1 0 0 0,1 1 0 0 0,-3-4 0 0 0,-1-2 0 0 0,2-7 0 0 0,2-7 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8546 14314 16383 0 0,'0'4'0'0'0,"0"6"0"0"0,4 0 0 0 0,2 4 0 0 0,-1 2 0 0 0,-1 4 0 0 0,-1 2 0 0 0,-1 1 0 0 0,-1 1 0 0 0,-1 1 0 0 0,0-1 0 0 0,0 1 0 0 0,0 3 0 0 0,-1 2 0 0 0,1 4 0 0 0,0 4 0 0 0,0 3 0 0 0,4 0 0 0 0,2 1 0 0 0,-1 1 0 0 0,-1 1 0 0 0,-1-2 0 0 0,-1 0 0 0 0,-1-4 0 0 0,-1 1 0 0 0,0-3 0 0 0,-4-3 0 0 0,-2-4 0 0 0,1-1 0 0 0,0-3 0 0 0,2-1 0 0 0,1 0 0 0 0,1-1 0 0 0,1 1 0 0 0,0-1 0 0 0,-4 1 0 0 0,-1 0 0 0 0,0 0 0 0 0,1-9 0 0 0,1-10 0 0 0,1-10 0 0 0,1-5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9604 14288 16383 0 0,'0'4'0'0'0,"0"5"0"0"0,0 6 0 0 0,0 4 0 0 0,0 3 0 0 0,0 1 0 0 0,0 2 0 0 0,0 0 0 0 0,0 4 0 0 0,0 2 0 0 0,4-1 0 0 0,2-2 0 0 0,-1-1 0 0 0,-1 4 0 0 0,-1-1 0 0 0,-1 0 0 0 0,-1 2 0 0 0,-1 0 0 0 0,0-1 0 0 0,0 2 0 0 0,0 0 0 0 0,0-2 0 0 0,0-2 0 0 0,0-2 0 0 0,-1-2 0 0 0,1 0 0 0 0,0-1 0 0 0,0 0 0 0 0,0 0 0 0 0,0-1 0 0 0,0 1 0 0 0,0 0 0 0 0,0 0 0 0 0,0 0 0 0 0,0 0 0 0 0,5-4 0 0 0,0-10 0 0 0,0-10 0 0 0,-1-5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10471 14420 16383 0 0,'0'4'0'0'0,"0"5"0"0"0,0 6 0 0 0,0 4 0 0 0,0 3 0 0 0,0 2 0 0 0,0 0 0 0 0,0 1 0 0 0,0 0 0 0 0,0 0 0 0 0,0 0 0 0 0,-4 0 0 0 0,-2-1 0 0 0,1 4 0 0 0,1 2 0 0 0,1-1 0 0 0,1-1 0 0 0,1-1 0 0 0,1-1 0 0 0,0 3 0 0 0,0 1 0 0 0,0-1 0 0 0,0-1 0 0 0,1-1 0 0 0,-1 3 0 0 0,0 0 0 0 0,-4-1 0 0 0,-2 0 0 0 0,1-3 0 0 0,1 0 0 0 0,1-1 0 0 0,1-1 0 0 0,1 0 0 0 0,1 0 0 0 0,0 0 0 0 0,0 0 0 0 0,0-1 0 0 0,-4-3 0 0 0,-1-1 0 0 0,0 0 0 0 0,1 0 0 0 0,5-2 0 0 0,3-8 0 0 0,0-10 0 0 0,0-5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11480 14521 16383 0 0,'0'-4'0'0'0,"5"-1"0"0"0,0-5 0 0 0,0-3 0 0 0,-1 3 0 0 0,-1 9 0 0 0,-1 7 0 0 0,-1 8 0 0 0,-1 5 0 0 0,1 7 0 0 0,-2 4 0 0 0,1 1 0 0 0,0 3 0 0 0,0 0 0 0 0,0 2 0 0 0,-1 4 0 0 0,1-2 0 0 0,0 2 0 0 0,0 2 0 0 0,0-3 0 0 0,0 1 0 0 0,0 2 0 0 0,0-3 0 0 0,0 1 0 0 0,0-2 0 0 0,0-1 0 0 0,0-1 0 0 0,0 1 0 0 0,0-2 0 0 0,-4 2 0 0 0,-1-2 0 0 0,0-2 0 0 0,1-3 0 0 0,1 1 0 0 0,1 0 0 0 0,1-1 0 0 0,0-2 0 0 0,1-1 0 0 0,-4-2 0 0 0,-1-1 0 0 0,0 0 0 0 0,1 0 0 0 0,1 0 0 0 0,2 0 0 0 0,0 0 0 0 0,0-9 0 0 0,5-10 0 0 0,2-10 0 0 0,-1-9 0 0 0,0-6 0 0 0,-2 1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9684 15239 16383 0 0,'0'-5'0'0'0,"4"0"0"0"0,-3 0 0 0 0,-1 5 0 0 0,-1 6 0 0 0,0 7 0 0 0,0 5 0 0 0,0 4 0 0 0,0 1 0 0 0,1 2 0 0 0,0 0 0 0 0,-1 1 0 0 0,2-1 0 0 0,-1 0 0 0 0,0-1 0 0 0,0 1 0 0 0,0-9 0 0 0,0-11 0 0 0,0-11 0 0 0,0-8 0 0 0,4-1 0 0 0,1 1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12671 14552 16383 0 0,'0'4'0'0'0,"-4"2"0"0"0,-1 3 0 0 0,-1 5 0 0 0,2 3 0 0 0,1 4 0 0 0,1 2 0 0 0,1 1 0 0 0,1 1 0 0 0,0 4 0 0 0,0 1 0 0 0,4 0 0 0 0,2-1 0 0 0,-1 2 0 0 0,0 0 0 0 0,-2 0 0 0 0,-1 1 0 0 0,-1 1 0 0 0,-1-2 0 0 0,0-2 0 0 0,0 2 0 0 0,0 0 0 0 0,-1-1 0 0 0,1-2 0 0 0,0-1 0 0 0,0-1 0 0 0,0-2 0 0 0,0 0 0 0 0,0 0 0 0 0,0 0 0 0 0,-4 0 0 0 0,-2 0 0 0 0,1-1 0 0 0,1 1 0 0 0,1 0 0 0 0,1 0 0 0 0,1 0 0 0 0,1 1 0 0 0,4-6 0 0 0,2 0 0 0 0,-1-8 0 0 0,-1-10 0 0 0,0-10 0 0 0,-2-2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13592 14526 16383 0 0,'0'4'0'0'0,"0"5"0"0"0,-4 2 0 0 0,-1 2 0 0 0,0 4 0 0 0,0 3 0 0 0,2 1 0 0 0,2 3 0 0 0,0 0 0 0 0,0 0 0 0 0,1 1 0 0 0,0-1 0 0 0,1 1 0 0 0,-1-1 0 0 0,0 1 0 0 0,0-1 0 0 0,0 0 0 0 0,0 0 0 0 0,0 0 0 0 0,0 0 0 0 0,0 0 0 0 0,0 0 0 0 0,0 0 0 0 0,-4 4 0 0 0,-1 2 0 0 0,-1-1 0 0 0,2-1 0 0 0,1-1 0 0 0,1-1 0 0 0,2-1 0 0 0,-1 0 0 0 0,1-1 0 0 0,0 0 0 0 0,1-1 0 0 0,-1 1 0 0 0,0 0 0 0 0,0 0 0 0 0,-4-4 0 0 0,-1-2 0 0 0,-1 1 0 0 0,2 1 0 0 0,1 1 0 0 0,1 1 0 0 0,1 2 0 0 0,1-1 0 0 0,0-7 0 0 0,0-11 0 0 0,0-10 0 0 0,5-8 0 0 0,0-7 0 0 0,1 1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14681 14552 16383 0 0,'0'4'0'0'0,"0"6"0"0"0,0 4 0 0 0,0 5 0 0 0,0 3 0 0 0,0 2 0 0 0,0 1 0 0 0,0 0 0 0 0,0 0 0 0 0,0 0 0 0 0,0-1 0 0 0,0 1 0 0 0,0-1 0 0 0,0 4 0 0 0,0 2 0 0 0,0 3 0 0 0,0 1 0 0 0,0-2 0 0 0,0 2 0 0 0,0 0 0 0 0,0-3 0 0 0,0 2 0 0 0,0 0 0 0 0,0-2 0 0 0,0-2 0 0 0,0-2 0 0 0,0-2 0 0 0,0 0 0 0 0,0 3 0 0 0,0 1 0 0 0,0 0 0 0 0,0-1 0 0 0,0-1 0 0 0,0-2 0 0 0,0 0 0 0 0,0 0 0 0 0,-4-5 0 0 0,-2-2 0 0 0,1 1 0 0 0,1 0 0 0 0,1 2 0 0 0,1 1 0 0 0,-3-3 0 0 0,-1-1 0 0 0,5-3 0 0 0,3-8 0 0 0,0-10 0 0 0,1-4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1239 13120 0 0 0,'4'0'415'0'0,"2"-4"65"0"0,-5-2 704 0 0,-2-4-256 0 0,-1-4 512 0 0,-5-1-1120 0 0,-1-1 576 0 0,-4 1-640 0 0,-3-1 768 0 0,-5 3-384 0 0,2 7-576 0 0,-1 6-32 0 0,3 6-32 0 0,4 7 0 0 0,0 1 0 0 0,2 3 0 0 0,3 2 0 0 0,-2 3 0 0 0,0 2 0 0 0,2 1 0 0 0,2 1 0 0 0,3 0 0 0 0,0 1 0 0 0,2-2 0 0 0,0 1-32 0 0,0 0 32 0 0,5-4 0 0 0,1-2 0 0 0,4 0 32 0 0,5-3-32 0 0,4-4 0 0 0,3-5-64 0 0,3-4 64 0 0,1-2 0 0 0,-4-6-32 0 0,-1-2 32 0 0,0-5 0 0 0,1-5 0 0 0,-3-3 0 0 0,-1 0 0 0 0,-3 0 0 0 0,-4-1 0 0 0,-4-3 0 0 0,1 4 0 0 0,-1 1 0 0 0,-6-1 0 0 0,-3-3 0 0 0,-1-1 32 0 0,0-1 0 0 0,-4 4-32 0 0,-1 0 0 0 0,-3-1 0 0 0,-5 0 32 0 0,-3 2 0 0 0,1 1-32 0 0,-1 3-32 0 0,3 8-64 0 0,5 11 32 0 0,8 3 64 0 0,4 6 0 0 0,3 5 32 0 0,4-1 0 0 0,2 1-32 0 0,2 3 0 0 0,5 1 32 0 0,-1 1-32 0 0,1-2 0 0 0,2-2 0 0 0,-2 2 0 0 0,0 1 0 0 0,2 0-32 0 0,-2 2 32 0 0,-1 1 0 0 0,3 0 0 0 0,2 1 0 0 0,-3 0 0 0 0,0 0 0 0 0,2 0 0 0 0,-3 0 0 0 0,0 0 0 0 0,2 0 0 0 0,-3 0 0 0 0,-4 0-32 0 0,1 0 32 0 0,-3-1 0 0 0,-2 1 0 0 0,2 0 32 0 0,-2 0-32 0 0,-1-1 0 0 0,-2 0 32 0 0,-2 1-32 0 0,-2 0 0 0 0,-5-4 32 0 0,-1-3-32 0 0,-1 2 96 0 0,-4-4 0 0 0,1-1 320 0 0,-3-2-128 0 0,-4-4 224 0 0,-4-3-160 0 0,-2-4-192 0 0,-3-1-160 0 0,0-6-32 0 0,3-7-320 0 0,1-1 0 0 0,5-3-832 0 0,4-4-672 0 0,5-2-672 0 0,3-3 512 0 0,2-1 1344 0 0,2 3 672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15476 14684 16383 0 0,'4'0'0'0'0,"1"4"0"0"0,0 6 0 0 0,0 5 0 0 0,-3 4 0 0 0,0 2 0 0 0,-1 3 0 0 0,-4 1 0 0 0,-3 0 0 0 0,1 0 0 0 0,0 0 0 0 0,2 0 0 0 0,1-1 0 0 0,1 0 0 0 0,1 1 0 0 0,0 3 0 0 0,0 1 0 0 0,0 0 0 0 0,0 0 0 0 0,0 2 0 0 0,0 0 0 0 0,1-1 0 0 0,-1 3 0 0 0,0-1 0 0 0,0-1 0 0 0,0 2 0 0 0,0 0 0 0 0,0-2 0 0 0,0-2 0 0 0,0-2 0 0 0,0-1 0 0 0,0-2 0 0 0,0 0 0 0 0,-4 0 0 0 0,-2 0 0 0 0,1-1 0 0 0,1 1 0 0 0,1 0 0 0 0,1 0 0 0 0,1 0 0 0 0,1 0 0 0 0,0-8 0 0 0,4-7 0 0 0,1-9 0 0 0,1-9 0 0 0,-2-2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17987 14023 16383 0 0,'0'4'0'0'0,"4"6"0"0"0,1 4 0 0 0,4 1 0 0 0,1 1 0 0 0,-2 3 0 0 0,2 2 0 0 0,-4 1 0 0 0,-4 1 0 0 0,-2 1 0 0 0,-2 0 0 0 0,-3 1 0 0 0,-2-1 0 0 0,1 0 0 0 0,-3 1 0 0 0,0-1 0 0 0,2 4 0 0 0,-2 2 0 0 0,0 3 0 0 0,-2 1 0 0 0,-4 2 0 0 0,2 0 0 0 0,-2 1 0 0 0,-3 3 0 0 0,3 3 0 0 0,-1 2 0 0 0,-2-3 0 0 0,3 0 0 0 0,-1 2 0 0 0,3-4 0 0 0,-1-4 0 0 0,2-4 0 0 0,3-3 0 0 0,-1-3 0 0 0,2-2 0 0 0,1 0 0 0 0,2-1 0 0 0,3-8 0 0 0,5-6 0 0 0,2-10 0 0 0,0-8 0 0 0,4-6 0 0 0,-1-6 0 0 0,0-2 0 0 0,1 1 0 0 0,4 6 0 0 0,0 9 0 0 0,1 6 0 0 0,-1 7 0 0 0,-3 7 0 0 0,-3 5 0 0 0,1-1 0 0 0,-1 2 0 0 0,-1 1 0 0 0,2 1 0 0 0,0 5 0 0 0,2 3 0 0 0,0 0 0 0 0,2 0 0 0 0,0-2 0 0 0,1-1 0 0 0,2-1 0 0 0,4 0 0 0 0,-3-1 0 0 0,1-4 0 0 0,2-2 0 0 0,1 1 0 0 0,2-3 0 0 0,0-5 0 0 0,2-3 0 0 0,0-8 0 0 0,0-4 0 0 0,-4-5 0 0 0,-1-1 0 0 0,0-3 0 0 0,-3-4 0 0 0,0-2 0 0 0,-3-3 0 0 0,-3-1 0 0 0,0 3 0 0 0,-2 1 0 0 0,-1 0 0 0 0,-3-2 0 0 0,-1-1 0 0 0,-2 0 0 0 0,-1-1 0 0 0,0-1 0 0 0,4 0 0 0 0,1 0 0 0 0,-5-1 0 0 0,-1 1 0 0 0,-1 0 0 0 0,-1 0 0 0 0,1-5 0 0 0,1 0 0 0 0,0 0 0 0 0,0 0 0 0 0,-3 2 0 0 0,-2 2 0 0 0,1-5 0 0 0,-3 1 0 0 0,0-1 0 0 0,1-2 0 0 0,-2 0 0 0 0,0 1 0 0 0,2 2 0 0 0,-2 2 0 0 0,0 1 0 0 0,2 1 0 0 0,-2 1 0 0 0,-3 0 0 0 0,0 0 0 0 0,-2 1 0 0 0,1-1 0 0 0,-1 4 0 0 0,2 2 0 0 0,-1 3 0 0 0,-3 1 0 0 0,-2-2 0 0 0,-3-2 0 0 0,-1 2 0 0 0,-1-1 0 0 0,-2 4 0 0 0,1 2 0 0 0,-1 1 0 0 0,1 1 0 0 0,-1 2 0 0 0,5 6 0 0 0,1 4 0 0 0,0 1 0 0 0,0 4 0 0 0,-3 5 0 0 0,0 4 0 0 0,-1 3 0 0 0,4 3 0 0 0,0 1 0 0 0,0 1 0 0 0,3 0 0 0 0,4 0 0 0 0,5-1 0 0 0,2 1 0 0 0,3-1 0 0 0,6-4 0 0 0,2-5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18703 14444 16383 0 0,'5'0'0'0'0,"0"-4"0"0"0,-4-6 0 0 0,-2 4 0 0 0,-5 2 0 0 0,-2 6 0 0 0,1 7 0 0 0,1 6 0 0 0,2 4 0 0 0,2 3 0 0 0,0 3 0 0 0,2 0 0 0 0,0 0 0 0 0,0 0 0 0 0,1 5 0 0 0,3 0 0 0 0,2 4 0 0 0,-1 3 0 0 0,-1 1 0 0 0,-1 2 0 0 0,3 1 0 0 0,1 3 0 0 0,-2 2 0 0 0,4-3 0 0 0,-1-1 0 0 0,-1 2 0 0 0,2-4 0 0 0,-1 0 0 0 0,-1-3 0 0 0,-2-3 0 0 0,-2-4 0 0 0,3-2 0 0 0,0-3 0 0 0,-1-1 0 0 0,-1 0 0 0 0,-6-5 0 0 0,-1-9 0 0 0,-2-11 0 0 0,1-9 0 0 0,1-7 0 0 0,1-4 0 0 0,1-4 0 0 0,4-1 0 0 0,2 0 0 0 0,1 0 0 0 0,-2 1 0 0 0,3 0 0 0 0,1 0 0 0 0,2 1 0 0 0,0-1 0 0 0,2 6 0 0 0,4 4 0 0 0,2 6 0 0 0,3 4 0 0 0,2 3 0 0 0,1 1 0 0 0,0 2 0 0 0,-3-4 0 0 0,-6-6 0 0 0,-5-4 0 0 0,-5-6 0 0 0,-2-2 0 0 0,1-3 0 0 0,1 0 0 0 0,-1-1 0 0 0,-1 0 0 0 0,-1 0 0 0 0,-5 4 0 0 0,-1 2 0 0 0,-2 0 0 0 0,2-1 0 0 0,1-1 0 0 0,1-1 0 0 0,-3-1 0 0 0,-1-1 0 0 0,0 0 0 0 0,-2 0 0 0 0,0-1 0 0 0,1 9 0 0 0,6 11 0 0 0,4 10 0 0 0,0 9 0 0 0,0 6 0 0 0,0 3 0 0 0,3 2 0 0 0,1 2 0 0 0,-1-1 0 0 0,-1 4 0 0 0,-2 0 0 0 0,-2 0 0 0 0,0 3 0 0 0,0 4 0 0 0,-2 0 0 0 0,1 1 0 0 0,4-1 0 0 0,1 1 0 0 0,0-2 0 0 0,-1 2 0 0 0,-1-3 0 0 0,-1-2 0 0 0,-1-3 0 0 0,-1-2 0 0 0,0-3 0 0 0,0 0 0 0 0,0-1 0 0 0,0-1 0 0 0,-1 1 0 0 0,1-1 0 0 0,0-7 0 0 0,-4-8 0 0 0,-1-8 0 0 0,-5-4 0 0 0,1-2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19364 14658 16383 0 0,'4'0'0'0'0,"1"4"0"0"0,0 6 0 0 0,-1 4 0 0 0,-1 5 0 0 0,-1 3 0 0 0,-1 2 0 0 0,0 0 0 0 0,-1 2 0 0 0,-1 3 0 0 0,-3 1 0 0 0,-2 0 0 0 0,1-1 0 0 0,1 2 0 0 0,1 0 0 0 0,1 0 0 0 0,1 1 0 0 0,0 1 0 0 0,1-2 0 0 0,1-2 0 0 0,-1-2 0 0 0,0-2 0 0 0,0 0 0 0 0,0-1 0 0 0,1 0 0 0 0,-1 0 0 0 0,-4-1 0 0 0,-2 1 0 0 0,1 0 0 0 0,-3-4 0 0 0,-1-2 0 0 0,2-7 0 0 0,6-10 0 0 0,3-9 0 0 0,6-8 0 0 0,0-5 0 0 0,4-2 0 0 0,0-7 0 0 0,-2-1 0 0 0,0 0 0 0 0,0 1 0 0 0,2-2 0 0 0,2 0 0 0 0,0 1 0 0 0,-3-2 0 0 0,1 1 0 0 0,-2 1 0 0 0,1 2 0 0 0,0 2 0 0 0,1 1 0 0 0,-1 1 0 0 0,-2 1 0 0 0,1 5 0 0 0,-1 0 0 0 0,-3 1 0 0 0,3-2 0 0 0,0-1 0 0 0,-3 8 0 0 0,-5 9 0 0 0,-4 9 0 0 0,-5 9 0 0 0,-1 6 0 0 0,1-1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19341 15240 16383 0 0,'4'4'0'0'0,"6"2"0"0"0,0 3 0 0 0,4 0 0 0 0,-2 4 0 0 0,2 2 0 0 0,-1 4 0 0 0,1 2 0 0 0,-3 2 0 0 0,2 1 0 0 0,-1 0 0 0 0,-3 1 0 0 0,-4 0 0 0 0,3-1 0 0 0,-1 1 0 0 0,-1-1 0 0 0,-2 0 0 0 0,2 0 0 0 0,1 0 0 0 0,-1 0 0 0 0,-6-4 0 0 0,-3-1 0 0 0,-1-8 0 0 0,-3-7 0 0 0,-2-6 0 0 0,2-5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6867 15637 16383 0 0,'4'0'0'0'0,"2"4"0"0"0,-5 1 0 0 0,-2 5 0 0 0,-6-1 0 0 0,0 4 0 0 0,-1 2 0 0 0,3 4 0 0 0,1 2 0 0 0,1 2 0 0 0,2 1 0 0 0,-3-4 0 0 0,-2-1 0 0 0,1 1 0 0 0,1 0 0 0 0,2 2 0 0 0,0 0 0 0 0,1 1 0 0 0,-3-3 0 0 0,-1-1 0 0 0,0 0 0 0 0,1 1 0 0 0,1 1 0 0 0,-3-3 0 0 0,0 0 0 0 0,0 1 0 0 0,2 0 0 0 0,-3-1 0 0 0,0-1 0 0 0,1 1 0 0 0,2 1 0 0 0,1 3 0 0 0,6-4 0 0 0,1 0 0 0 0,1 1 0 0 0,0-8 0 0 0,-2-8 0 0 0,-1-6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6751 16347 16383 0 0,'4'0'0'0'0,"1"4"0"0"0,-4 1 0 0 0,-6 1 0 0 0,-3-6 0 0 0,-3-3 0 0 0,-5 0 0 0 0,-3 0 0 0 0,-3 0 0 0 0,-1 1 0 0 0,-2 1 0 0 0,0 0 0 0 0,1 1 0 0 0,-1 0 0 0 0,0 0 0 0 0,1 0 0 0 0,0-4 0 0 0,-1-1 0 0 0,1 0 0 0 0,0 1 0 0 0,0 1 0 0 0,4 5 0 0 0,6 7 0 0 0,4 5 0 0 0,5 5 0 0 0,3 3 0 0 0,2 2 0 0 0,0 1 0 0 0,-3 0 0 0 0,-1 0 0 0 0,0 0 0 0 0,0 0 0 0 0,2 0 0 0 0,0-1 0 0 0,1 0 0 0 0,1 0 0 0 0,0 0 0 0 0,0 0 0 0 0,0 0 0 0 0,0 0 0 0 0,0 0 0 0 0,1 0 0 0 0,-1 0 0 0 0,0 0 0 0 0,0 0 0 0 0,0 0 0 0 0,0 0 0 0 0,0 0 0 0 0,-4-4 0 0 0,-2-1 0 0 0,1 0 0 0 0,-3 1 0 0 0,-1 1 0 0 0,2 1 0 0 0,-2-3 0 0 0,0-1 0 0 0,6-3 0 0 0,8-4 0 0 0,6-5 0 0 0,7-2 0 0 0,3-3 0 0 0,2-1 0 0 0,2 0 0 0 0,1 3 0 0 0,-1 2 0 0 0,1-1 0 0 0,-1 0 0 0 0,-1 3 0 0 0,1 0 0 0 0,-1-1 0 0 0,0 2 0 0 0,0 1 0 0 0,0-2 0 0 0,0-2 0 0 0,-4 2 0 0 0,-2 0 0 0 0,1-1 0 0 0,1-2 0 0 0,-3 3 0 0 0,0 0 0 0 0,1-1 0 0 0,-3 2 0 0 0,1 0 0 0 0,1-1 0 0 0,2-2 0 0 0,-2 2 0 0 0,0 0 0 0 0,1-1 0 0 0,2-2 0 0 0,1-1 0 0 0,2-1 0 0 0,0-2 0 0 0,-3-4 0 0 0,-5-6 0 0 0,-6-5 0 0 0,1 0 0 0 0,-2-1 0 0 0,-2-3 0 0 0,1 2 0 0 0,1 1 0 0 0,-2-2 0 0 0,2 2 0 0 0,0 0 0 0 0,-1-1 0 0 0,2-3 0 0 0,-1-1 0 0 0,-1-1 0 0 0,2-2 0 0 0,-1 0 0 0 0,-1 0 0 0 0,-2 0 0 0 0,2-1 0 0 0,0 1 0 0 0,-1 0 0 0 0,-2 0 0 0 0,-1-1 0 0 0,2 5 0 0 0,1 2 0 0 0,0-1 0 0 0,-2-1 0 0 0,-2-1 0 0 0,0-1 0 0 0,-1-1 0 0 0,3-1 0 0 0,1 0 0 0 0,0 0 0 0 0,-1 0 0 0 0,-1-1 0 0 0,2 5 0 0 0,2 1 0 0 0,-6 5 0 0 0,-2-1 0 0 0,-6 3 0 0 0,-5 4 0 0 0,-5 2 0 0 0,-3 3 0 0 0,1-2 0 0 0,0 0 0 0 0,-1 0 0 0 0,3-3 0 0 0,1 0 0 0 0,-2 2 0 0 0,-1 1 0 0 0,-2-2 0 0 0,-2 0 0 0 0,0 1 0 0 0,-1 2 0 0 0,4-3 0 0 0,1 0 0 0 0,0 1 0 0 0,3-3 0 0 0,0 1 0 0 0,-1 2 0 0 0,-2-3 0 0 0,-2 0 0 0 0,-1 2 0 0 0,-1 2 0 0 0,-1 2 0 0 0,4-2 0 0 0,1-1 0 0 0,-1 0 0 0 0,4 2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6738 16669 16383 0 0,'0'4'0'0'0,"4"1"0"0"0,1-4 0 0 0,-4-2 0 0 0,-2 3 0 0 0,-1 5 0 0 0,-1 6 0 0 0,1 4 0 0 0,-3 4 0 0 0,-2 2 0 0 0,2 2 0 0 0,0 0 0 0 0,-2 0 0 0 0,0 0 0 0 0,1 0 0 0 0,1-1 0 0 0,-2-3 0 0 0,0-3 0 0 0,1 1 0 0 0,2 1 0 0 0,-3-3 0 0 0,0-8 0 0 0,1-11 0 0 0,2-3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6562 16536 16383 0 0,'4'0'0'0'0,"5"0"0"0"0,6 0 0 0 0,0 5 0 0 0,1 0 0 0 0,3 0 0 0 0,1-1 0 0 0,-2 3 0 0 0,0 1 0 0 0,1 2 0 0 0,1 0 0 0 0,2-2 0 0 0,-4 2 0 0 0,0-1 0 0 0,1-2 0 0 0,1 3 0 0 0,1-2 0 0 0,2-1 0 0 0,0 2 0 0 0,1-1 0 0 0,0-1 0 0 0,-4 1 0 0 0,-1 1 0 0 0,0-2 0 0 0,-3 1 0 0 0,-8 1 0 0 0,-6-6 0 0 0,-7-4 0 0 0,-3-1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11846 15690 16383 0 0,'0'4'0'0'0,"0"5"0"0"0,-4 2 0 0 0,-1 2 0 0 0,0 4 0 0 0,-4 3 0 0 0,1 1 0 0 0,1 3 0 0 0,6-4 0 0 0,3-1 0 0 0,1 0 0 0 0,1 2 0 0 0,-2 0 0 0 0,0 2 0 0 0,0 0 0 0 0,-1 1 0 0 0,-1 0 0 0 0,0 0 0 0 0,0 0 0 0 0,0 1 0 0 0,-5-1 0 0 0,0 0 0 0 0,0 0 0 0 0,0 0 0 0 0,2 0 0 0 0,2 0 0 0 0,0 0 0 0 0,0 1 0 0 0,1-1 0 0 0,0 0 0 0 0,-4-4 0 0 0,-1-2 0 0 0,0-7 0 0 0,1-2 0 0 0,1 2 0 0 0,6-2 0 0 0,1-5 0 0 0,1-8 0 0 0,-1-4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1401 13275 63 0 0,'0'-4'416'0'0,"-4"-2"96"0"0,-2-4 1376 0 0,-4-5-608 0 0,0-4-608 0 0,1-3 0 0 0,2-3-352 0 0,3-1-96 0 0,6 0-96 0 0,3-1-96 0 0,5 5-32 0 0,0 1-32 0 0,4 5 0 0 0,3 0 32 0 0,3 3 0 0 0,3 4-32 0 0,2 3 64 0 0,-4 8-32 0 0,0 2 0 0 0,0 2 0 0 0,-4 3 32 0 0,1 1-32 0 0,-4 2 0 0 0,1 5 64 0 0,-3 3 128 0 0,-3 2-32 0 0,-3 3 160 0 0,-3 0-128 0 0,-1 2-32 0 0,-2-1 64 0 0,0 1-128 0 0,-5-5-32 0 0,-2-2-32 0 0,1 0 0 0 0,-3 2 32 0 0,0 1 0 0 0,-3 0 32 0 0,0-7-2336 0 0,3-11-736 0 0,3-10 2016 0 0,6-6 224 0 0,4-4 160 0 0,0 0 576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11437 16626 16383 0 0,'0'-4'0'0'0,"-4"-2"0"0"0,-2-3 0 0 0,-3 0 0 0 0,0-4 0 0 0,4 2 0 0 0,9 2 0 0 0,7-2 0 0 0,5 2 0 0 0,5 2 0 0 0,3 2 0 0 0,1 2 0 0 0,0 1 0 0 0,-3-2 0 0 0,-3-2 0 0 0,1 2 0 0 0,1 0 0 0 0,0 1 0 0 0,1 2 0 0 0,-3-4 0 0 0,0-1 0 0 0,-1 1 0 0 0,2 1 0 0 0,2 1 0 0 0,0 2 0 0 0,1 0 0 0 0,1 1 0 0 0,0 0 0 0 0,0 0 0 0 0,1 0 0 0 0,-5-4 0 0 0,-1-1 0 0 0,0 0 0 0 0,1 1 0 0 0,-3 5 0 0 0,0 3 0 0 0,-4 4 0 0 0,-7 1 0 0 0,-5 3 0 0 0,-3 4 0 0 0,0 3 0 0 0,-1 2 0 0 0,-4 2 0 0 0,0 1 0 0 0,1 1 0 0 0,1 0 0 0 0,2-1 0 0 0,-3 1 0 0 0,0-1 0 0 0,0 1 0 0 0,2-1 0 0 0,1 0 0 0 0,2 0 0 0 0,0 0 0 0 0,-3-4 0 0 0,-2-2 0 0 0,2 1 0 0 0,0 1 0 0 0,1 1 0 0 0,1 1 0 0 0,5-3 0 0 0,3 0 0 0 0,-1 0 0 0 0,-5-4 0 0 0,-2 1 0 0 0,-1 2 0 0 0,0 1 0 0 0,0 2 0 0 0,1 1 0 0 0,1 1 0 0 0,1 1 0 0 0,0 0 0 0 0,-1 1 0 0 0,2-1 0 0 0,-1 0 0 0 0,4-3 0 0 0,1-3 0 0 0,1 1 0 0 0,-2 1 0 0 0,-1-7 0 0 0,-5-6 0 0 0,-7-4 0 0 0,-5-2 0 0 0,-1-6 0 0 0,-2-2 0 0 0,-1 1 0 0 0,-3 0 0 0 0,-1 3 0 0 0,-2 0 0 0 0,0 2 0 0 0,4-4 0 0 0,1 0 0 0 0,0 0 0 0 0,-2 1 0 0 0,0 1 0 0 0,-1 2 0 0 0,-1 0 0 0 0,-1 0 0 0 0,0 1 0 0 0,0 1 0 0 0,-1-1 0 0 0,1 0 0 0 0,0 0 0 0 0,0 5 0 0 0,0 0 0 0 0,0 0 0 0 0,-1-1 0 0 0,1-1 0 0 0,0-1 0 0 0,0-1 0 0 0,0 0 0 0 0,0-1 0 0 0,0-1 0 0 0,8 1 0 0 0,7-4 0 0 0,9-2 0 0 0,5-3 0 0 0,1-5 0 0 0,-1-4 0 0 0,4 2 0 0 0,0-2 0 0 0,-2-1 0 0 0,-6-1 0 0 0,-3-2 0 0 0,-1-1 0 0 0,-1-1 0 0 0,2 0 0 0 0,-1 0 0 0 0,2-1 0 0 0,0 1 0 0 0,1 0 0 0 0,0 0 0 0 0,4 3 0 0 0,2 3 0 0 0,-1-1 0 0 0,-1-1 0 0 0,-1-1 0 0 0,-1-1 0 0 0,3-1 0 0 0,-3-1 0 0 0,-2 0 0 0 0,-1 0 0 0 0,-1 0 0 0 0,-3 3 0 0 0,-2 3 0 0 0,1-1 0 0 0,2-1 0 0 0,1-2 0 0 0,1 0 0 0 0,1-1 0 0 0,4 4 0 0 0,3 8 0 0 0,3 7 0 0 0,5 4 0 0 0,4 2 0 0 0,3 0 0 0 0,2 1 0 0 0,2-2 0 0 0,-1 1 0 0 0,-3-5 0 0 0,-1-2 0 0 0,-1 0 0 0 0,-3-4 0 0 0,0 1 0 0 0,1 1 0 0 0,-2-3 0 0 0,0 2 0 0 0,-6 0 0 0 0,-9 3 0 0 0,-8 2 0 0 0,-4 6 0 0 0,2 2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11456 16941 16383 0 0,'5'0'0'0'0,"0"-5"0"0"0,0-4 0 0 0,3-2 0 0 0,1-2 0 0 0,-2-4 0 0 0,-6 2 0 0 0,-3-2 0 0 0,-1-1 0 0 0,-1-2 0 0 0,1-1 0 0 0,1 6 0 0 0,1 11 0 0 0,0 9 0 0 0,1 8 0 0 0,0 7 0 0 0,4 3 0 0 0,2 2 0 0 0,-1 1 0 0 0,3-4 0 0 0,1-2 0 0 0,2-4 0 0 0,4-5 0 0 0,3-4 0 0 0,3-3 0 0 0,-3-7 0 0 0,1-3 0 0 0,-4-4 0 0 0,-4-5 0 0 0,-4-3 0 0 0,-3-4 0 0 0,-3-1 0 0 0,0-1 0 0 0,-2-1 0 0 0,-4 4 0 0 0,-1 2 0 0 0,0-1 0 0 0,1 8 0 0 0,6 10 0 0 0,7 9 0 0 0,1 7 0 0 0,4 2 0 0 0,0 2 0 0 0,1-2 0 0 0,-1 1 0 0 0,-3 0 0 0 0,0 3 0 0 0,0 1 0 0 0,-3 2 0 0 0,-2 0 0 0 0,-2 1 0 0 0,-2 1 0 0 0,-1-1 0 0 0,0 1 0 0 0,-4-5 0 0 0,-6-6 0 0 0,-6 0 0 0 0,1-7 0 0 0,-1-5 0 0 0,5-3 0 0 0,10-1 0 0 0,4 0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13833 16616 16383 0 0,'0'4'0'0'0,"-4"1"0"0"0,-6 1 0 0 0,-1 2 0 0 0,2 4 0 0 0,2 5 0 0 0,2 3 0 0 0,2 2 0 0 0,2 2 0 0 0,1 0 0 0 0,0 1 0 0 0,0 0 0 0 0,5 0 0 0 0,0-1 0 0 0,5-3 0 0 0,0-3 0 0 0,-2 1 0 0 0,2-3 0 0 0,0 0 0 0 0,1 1 0 0 0,0 2 0 0 0,1-3 0 0 0,4-3 0 0 0,2-5 0 0 0,-1-7 0 0 0,0-4 0 0 0,-3-5 0 0 0,1-2 0 0 0,1-3 0 0 0,-1-4 0 0 0,0 2 0 0 0,-2-1 0 0 0,-4-2 0 0 0,-2-2 0 0 0,-4-2 0 0 0,-1-1 0 0 0,-2 0 0 0 0,-4 3 0 0 0,-2 1 0 0 0,0-1 0 0 0,1 0 0 0 0,2-1 0 0 0,-4 2 0 0 0,1 10 0 0 0,0 9 0 0 0,2 10 0 0 0,1 7 0 0 0,2 4 0 0 0,0 3 0 0 0,1 2 0 0 0,4 0 0 0 0,2 0 0 0 0,-1-1 0 0 0,4 0 0 0 0,-1 0 0 0 0,4-5 0 0 0,-2-1 0 0 0,3 0 0 0 0,2 1 0 0 0,0 1 0 0 0,0-3 0 0 0,-1-1 0 0 0,0 2 0 0 0,-2 0 0 0 0,1-1 0 0 0,-2-1 0 0 0,-2 1 0 0 0,1-3 0 0 0,-1 1 0 0 0,-3 1 0 0 0,-1 2 0 0 0,-6 2 0 0 0,-3 2 0 0 0,-5 0 0 0 0,-5-3 0 0 0,0-1 0 0 0,-2 0 0 0 0,-2-3 0 0 0,-2 0 0 0 0,-2-3 0 0 0,-1-3 0 0 0,-1-4 0 0 0,-1-3 0 0 0,1-5 0 0 0,4-8 0 0 0,5-5 0 0 0,9-1 0 0 0,6-1 0 0 0,3-2 0 0 0,5 2 0 0 0,1 5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13434 16515 16383 0 0,'4'4'0'0'0,"2"5"0"0"0,-1 6 0 0 0,-1 4 0 0 0,-1 3 0 0 0,-1 1 0 0 0,-1 2 0 0 0,-1 0 0 0 0,0 0 0 0 0,0 0 0 0 0,0 0 0 0 0,0-1 0 0 0,0 1 0 0 0,0-1 0 0 0,-1 0 0 0 0,1 0 0 0 0,4 0 0 0 0,2 0 0 0 0,-1 0 0 0 0,-1 0 0 0 0,-1 0 0 0 0,-1 0 0 0 0,3 4 0 0 0,1 2 0 0 0,-1-1 0 0 0,-1-1 0 0 0,-1-1 0 0 0,-1-1 0 0 0,-2 3 0 0 0,1 1 0 0 0,-1-1 0 0 0,-1-1 0 0 0,1-1 0 0 0,0-1 0 0 0,0-1 0 0 0,-4-5 0 0 0,-2-2 0 0 0,1 1 0 0 0,5-3 0 0 0,2-9 0 0 0,2-9 0 0 0,-1-9 0 0 0,-1-6 0 0 0,4-5 0 0 0,1-2 0 0 0,-1-1 0 0 0,-2-1 0 0 0,-1 0 0 0 0,-1 0 0 0 0,-1 1 0 0 0,-5 1 0 0 0,-2-1 0 0 0,1 1 0 0 0,0 0 0 0 0,2 0 0 0 0,-3 4 0 0 0,-1 2 0 0 0,2-1 0 0 0,1-1 0 0 0,1-1 0 0 0,-3-1 0 0 0,0-1 0 0 0,0-1 0 0 0,2 0 0 0 0,2 0 0 0 0,0 0 0 0 0,1-1 0 0 0,1 1 0 0 0,0 0 0 0 0,1 0 0 0 0,-1 0 0 0 0,0 0 0 0 0,0 0 0 0 0,-4 4 0 0 0,-1 1 0 0 0,0 0 0 0 0,1-1 0 0 0,1-1 0 0 0,-3 3 0 0 0,-1 0 0 0 0,2 0 0 0 0,-4 2 0 0 0,1 0 0 0 0,1-1 0 0 0,-2 2 0 0 0,1 0 0 0 0,1-2 0 0 0,6-3 0 0 0,7-1 0 0 0,7 3 0 0 0,2 0 0 0 0,1 3 0 0 0,-1 1 0 0 0,0 1 0 0 0,3 0 0 0 0,1 2 0 0 0,2 3 0 0 0,2 2 0 0 0,0 3 0 0 0,1 2 0 0 0,1 1 0 0 0,-1 0 0 0 0,1 0 0 0 0,-1 1 0 0 0,0-1 0 0 0,0 1 0 0 0,1-1 0 0 0,-1 0 0 0 0,0 0 0 0 0,0 0 0 0 0,0 0 0 0 0,0 0 0 0 0,0 0 0 0 0,0 0 0 0 0,0 4 0 0 0,0 2 0 0 0,0-1 0 0 0,0-1 0 0 0,0-1 0 0 0,-4 3 0 0 0,-1 0 0 0 0,0 0 0 0 0,0-2 0 0 0,3 3 0 0 0,0 0 0 0 0,1-1 0 0 0,0-2 0 0 0,2-1 0 0 0,-1-1 0 0 0,0-1 0 0 0,0 3 0 0 0,1 1 0 0 0,-5 4 0 0 0,-2 4 0 0 0,-3 5 0 0 0,-4 2 0 0 0,-5 3 0 0 0,-3 1 0 0 0,2-3 0 0 0,1-2 0 0 0,-2 1 0 0 0,0 0 0 0 0,-2 2 0 0 0,-1 0 0 0 0,0 2 0 0 0,-1-1 0 0 0,0 1 0 0 0,-1 1 0 0 0,1-1 0 0 0,0 0 0 0 0,0 0 0 0 0,0 1 0 0 0,0-1 0 0 0,0 0 0 0 0,0 0 0 0 0,0 0 0 0 0,0 0 0 0 0,0 0 0 0 0,0 0 0 0 0,0 0 0 0 0,4 0 0 0 0,1 0 0 0 0,0 0 0 0 0,-1 0 0 0 0,-1 0 0 0 0,-1 0 0 0 0,-1 0 0 0 0,0 0 0 0 0,-1 1 0 0 0,-1-1 0 0 0,1 0 0 0 0,0 0 0 0 0,0 0 0 0 0,0 0 0 0 0,4-4 0 0 0,1-2 0 0 0,0 1 0 0 0,-5-3 0 0 0,-2 0 0 0 0,-1 1 0 0 0,-5-3 0 0 0,-4-2 0 0 0,-4-5 0 0 0,-4-3 0 0 0,-3-2 0 0 0,-1-1 0 0 0,-1-1 0 0 0,0 3 0 0 0,1 2 0 0 0,-1-1 0 0 0,0 0 0 0 0,1-1 0 0 0,0-2 0 0 0,-1 0 0 0 0,1 0 0 0 0,0-1 0 0 0,0 0 0 0 0,0-1 0 0 0,0 1 0 0 0,0 0 0 0 0,0 0 0 0 0,0 0 0 0 0,0 4 0 0 0,0 1 0 0 0,0 0 0 0 0,0 0 0 0 0,0-2 0 0 0,0-2 0 0 0,0 0 0 0 0,0 0 0 0 0,0-5 0 0 0,0-2 0 0 0,0 1 0 0 0,0 0 0 0 0,-1 2 0 0 0,1 1 0 0 0,0 1 0 0 0,4 5 0 0 0,2 1 0 0 0,3 5 0 0 0,1-1 0 0 0,-2 0 0 0 0,2-7 0 0 0,-1-3 0 0 0,3-6 0 0 0,6 2 0 0 0,10-1 0 0 0,3-1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13917 15240 16383 0 0,'0'4'0'0'0,"0"6"0"0"0,0 4 0 0 0,0 5 0 0 0,4 3 0 0 0,2 2 0 0 0,-1 1 0 0 0,-1 0 0 0 0,-1 0 0 0 0,-1 0 0 0 0,-1-1 0 0 0,-1 1 0 0 0,0-1 0 0 0,0 0 0 0 0,0 0 0 0 0,4-4 0 0 0,1-1 0 0 0,0 0 0 0 0,-1 0 0 0 0,-1 3 0 0 0,-1 0 0 0 0,-1 1 0 0 0,-1 0 0 0 0,0 1 0 0 0,0 1 0 0 0,0-1 0 0 0,0 0 0 0 0,-1 1 0 0 0,1-1 0 0 0,0 0 0 0 0,0 0 0 0 0,0 0 0 0 0,0 0 0 0 0,0 0 0 0 0,4 0 0 0 0,2 0 0 0 0,-1 0 0 0 0,-1 0 0 0 0,-1 0 0 0 0,-1 0 0 0 0,-1 0 0 0 0,-1 0 0 0 0,0 1 0 0 0,0-1 0 0 0,0 0 0 0 0,0 0 0 0 0,-1 0 0 0 0,1 0 0 0 0,0 0 0 0 0,0-4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15288 2712 16383 0 0,'0'-4'0'0'0,"0"-6"0"0"0,4-1 0 0 0,1-2 0 0 0,1-4 0 0 0,-2-2 0 0 0,-1-3 0 0 0,-5 3 0 0 0,-7 4 0 0 0,-1 10 0 0 0,0 8 0 0 0,3 9 0 0 0,2 6 0 0 0,-2 5 0 0 0,0 1 0 0 0,1 2 0 0 0,2 4 0 0 0,2 1 0 0 0,0-1 0 0 0,2 4 0 0 0,-1-1 0 0 0,2-2 0 0 0,-1 2 0 0 0,0 0 0 0 0,1-2 0 0 0,3-2 0 0 0,1-2 0 0 0,1-1 0 0 0,-2-1 0 0 0,-1-1 0 0 0,-1-1 0 0 0,-1 1 0 0 0,-1 0 0 0 0,-4-5 0 0 0,-2-8 0 0 0,1-12 0 0 0,0-8 0 0 0,2-4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14997 2586 16383 0 0,'-4'0'0'0'0,"-5"0"0"0"0,-6 0 0 0 0,4 0 0 0 0,4-4 0 0 0,8-2 0 0 0,7 1 0 0 0,6 1 0 0 0,5 1 0 0 0,4 1 0 0 0,1 1 0 0 0,-2-4 0 0 0,-2 0 0 0 0,0 0 0 0 0,1 1 0 0 0,1 1 0 0 0,0 2 0 0 0,-2-4 0 0 0,-2-1 0 0 0,1 1 0 0 0,1 1 0 0 0,1 1 0 0 0,1 1 0 0 0,2 2 0 0 0,-1-1 0 0 0,1 1 0 0 0,1 1 0 0 0,-5 3 0 0 0,-9 2 0 0 0,-7 3 0 0 0,-8 1 0 0 0,-8-2 0 0 0,-1-2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15293 2539 16383 0 0,'4'0'0'0'0,"1"4"0"0"0,5 1 0 0 0,3 0 0 0 0,5-1 0 0 0,3-1 0 0 0,2 3 0 0 0,1 1 0 0 0,1-2 0 0 0,-1 0 0 0 0,1-3 0 0 0,0 0 0 0 0,-5-5 0 0 0,-9 1 0 0 0,-11 3 0 0 0,-9-1 0 0 0,-4-3 0 0 0,1-5 0 0 0,-2-2 0 0 0,2-3 0 0 0,-2 0 0 0 0,-2 3 0 0 0,-2 8 0 0 0,-3 3 0 0 0,-1 2 0 0 0,-2 0 0 0 0,8 0 0 0 0,10-1 0 0 0,7 0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15875 2100 16383 0 0,'0'-4'0'0'0,"4"2"0"0"0,2 7 0 0 0,-1 5 0 0 0,-1 6 0 0 0,-1 4 0 0 0,-1 3 0 0 0,-1 1 0 0 0,-1 5 0 0 0,0 2 0 0 0,0-1 0 0 0,4 4 0 0 0,1 3 0 0 0,0 0 0 0 0,3 1 0 0 0,0 3 0 0 0,-1 3 0 0 0,-1 2 0 0 0,1 1 0 0 0,0-4 0 0 0,-1 0 0 0 0,-1 1 0 0 0,-3 0 0 0 0,0 2 0 0 0,-1-4 0 0 0,3 0 0 0 0,1 1 0 0 0,0-3 0 0 0,-1-5 0 0 0,-2-3 0 0 0,0-3 0 0 0,-1-3 0 0 0,-1-2 0 0 0,0 0 0 0 0,0-1 0 0 0,0 0 0 0 0,0-8 0 0 0,-1-10 0 0 0,1-11 0 0 0,0-8 0 0 0,0-6 0 0 0,0-3 0 0 0,0-2 0 0 0,0-1 0 0 0,0 0 0 0 0,-4 4 0 0 0,-1 2 0 0 0,0 0 0 0 0,0 0 0 0 0,2-1 0 0 0,2-2 0 0 0,0 0 0 0 0,0 0 0 0 0,1-5 0 0 0,0-2 0 0 0,1 1 0 0 0,-5 0 0 0 0,-2-2 0 0 0,1 0 0 0 0,1-4 0 0 0,1 1 0 0 0,2 2 0 0 0,0-2 0 0 0,0 1 0 0 0,-3 1 0 0 0,-1-1 0 0 0,0 1 0 0 0,1 1 0 0 0,1 2 0 0 0,1 2 0 0 0,-3 2 0 0 0,0 0 0 0 0,-1 1 0 0 0,2 0 0 0 0,2 1 0 0 0,0-1 0 0 0,1 0 0 0 0,1 0 0 0 0,-4 0 0 0 0,-1 0 0 0 0,0 0 0 0 0,1 0 0 0 0,1 0 0 0 0,1 0 0 0 0,5 4 0 0 0,3 2 0 0 0,3 3 0 0 0,1 0 0 0 0,2 4 0 0 0,4 2 0 0 0,-1 0 0 0 0,0 0 0 0 0,3 3 0 0 0,2 2 0 0 0,1 1 0 0 0,2 2 0 0 0,1 5 0 0 0,0 1 0 0 0,-3 5 0 0 0,-2 0 0 0 0,-4 2 0 0 0,-1 4 0 0 0,-2 3 0 0 0,1-2 0 0 0,-2 1 0 0 0,-3 1 0 0 0,-3 1 0 0 0,3 2 0 0 0,-2 0 0 0 0,0 2 0 0 0,-2 0 0 0 0,-2 0 0 0 0,0 1 0 0 0,-6-1 0 0 0,-1 0 0 0 0,-5-4 0 0 0,0-1 0 0 0,-2-4 0 0 0,0-1 0 0 0,-1-2 0 0 0,-4-3 0 0 0,3 0 0 0 0,-2-1 0 0 0,-1-1 0 0 0,1-7 0 0 0,1-3 0 0 0,5-1 0 0 0,6-4 0 0 0,3-4 0 0 0,1-1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16536 2011 16383 0 0,'0'4'0'0'0,"0"5"0"0"0,0 6 0 0 0,0 4 0 0 0,0 3 0 0 0,0 2 0 0 0,0 0 0 0 0,0 1 0 0 0,5 1 0 0 0,0 3 0 0 0,0 1 0 0 0,-1 3 0 0 0,-1 5 0 0 0,3 4 0 0 0,1 3 0 0 0,-2 2 0 0 0,-1 1 0 0 0,-1 1 0 0 0,3 0 0 0 0,0 0 0 0 0,0-1 0 0 0,-2 1 0 0 0,-2-1 0 0 0,0-4 0 0 0,-1-1 0 0 0,-1-4 0 0 0,0-5 0 0 0,-1-3 0 0 0,1-4 0 0 0,0-2 0 0 0,0-1 0 0 0,4-4 0 0 0,1-3 0 0 0,-4-3 0 0 0,-2-8 0 0 0,-1-10 0 0 0,-1-7 0 0 0,1-7 0 0 0,1-4 0 0 0,0-3 0 0 0,0 0 0 0 0,1-1 0 0 0,0 0 0 0 0,0 1 0 0 0,0 0 0 0 0,0 0 0 0 0,0 1 0 0 0,5 4 0 0 0,0 1 0 0 0,0 1 0 0 0,0-2 0 0 0,-2-1 0 0 0,2 3 0 0 0,2 0 0 0 0,3 0 0 0 0,3-2 0 0 0,5-1 0 0 0,2 2 0 0 0,3 5 0 0 0,-3 1 0 0 0,-1 2 0 0 0,1 4 0 0 0,-4-2 0 0 0,0 1 0 0 0,2-2 0 0 0,1-4 0 0 0,-2-3 0 0 0,0-3 0 0 0,-3-3 0 0 0,-4 0 0 0 0,-4-2 0 0 0,-2 1 0 0 0,-3-1 0 0 0,0 0 0 0 0,-2 1 0 0 0,0-1 0 0 0,-3 1 0 0 0,-2 0 0 0 0,0 0 0 0 0,2 0 0 0 0,0 0 0 0 0,2 0 0 0 0,-3 4 0 0 0,0 1 0 0 0,-1 0 0 0 0,-2 4 0 0 0,0 7 0 0 0,1 10 0 0 0,2 9 0 0 0,6 2 0 0 0,3 3 0 0 0,0 3 0 0 0,0 2 0 0 0,0 6 0 0 0,-2 3 0 0 0,3 3 0 0 0,1 2 0 0 0,0 1 0 0 0,-2 5 0 0 0,-1 2 0 0 0,2 2 0 0 0,2 2 0 0 0,-2 1 0 0 0,-1 1 0 0 0,-1-1 0 0 0,3-3 0 0 0,0-2 0 0 0,-1 0 0 0 0,-1 2 0 0 0,-1 0 0 0 0,-1-3 0 0 0,2 0 0 0 0,2-4 0 0 0,-1-3 0 0 0,-1-5 0 0 0,-1-2 0 0 0,-2-3 0 0 0,4-5 0 0 0,1-2 0 0 0,-1 0 0 0 0,-5-3 0 0 0,-3-8 0 0 0,0-9 0 0 0,-1-9 0 0 0,-2-6 0 0 0,-2-5 0 0 0,2-2 0 0 0,1 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3784 5186 95 0 0,'4'0'864'0'0,"2"-5"2048"0"0,-1 4-1120 0 0,4 1-1344 0 0,0 6-256 0 0,-1 5-96 0 0,-3 6 0 0 0,-1 4 32 0 0,-2 3-64 0 0,-1 2 0 0 0,3 1-32 0 0,2 0 32 0 0,-1 0-32 0 0,-1 0 0 0 0,-1-1 32 0 0,-1 0 32 0 0,-1 0 32 0 0,-1 0 0 0 0,4 0 0 0 0,2 4 32 0 0,-1 2-32 0 0,0-1-32 0 0,-2-1 32 0 0,-1-1-32 0 0,-1 4 0 0 0,-1-1 0 0 0,0 0 0 0 0,0-2-32 0 0,-1-1 0 0 0,1-1 0 0 0,0-2 0 0 0,0 0-32 0 0,0 0 0 0 0,0 0-32 0 0,0-1 32 0 0,0 1 0 0 0,0-1 0 0 0,0-8 160 0 0,0-12-768 0 0,-5-10-704 0 0,0-10-1408 0 0,-5-2 1216 0 0,-1-2 288 0 0,-2-3 320 0 0,1-1 224 0 0,2 2 640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1772 13070 127 0 0,'0'4'5120'0'0,"0"6"-5024"0"0,0 6-96 0 0,4 4 0 0 0,2 4 0 0 0,0 1 0 0 0,3 2 0 0 0,0-1 0 0 0,3 1 0 0 0,-1-1 0 0 0,3-3-32 0 0,2-3 32 0 0,4-4 32 0 0,2-5-32 0 0,2-4 32 0 0,-3-8-32 0 0,-1-8 0 0 0,1-7 64 0 0,-3-5 0 0 0,-5-3 0 0 0,-5-2 128 0 0,-3-2-64 0 0,-8 1 128 0 0,-2 1-96 0 0,-5-1 160 0 0,-6 0-64 0 0,-4 5-192 0 0,-3 2 32 0 0,-2 4-32 0 0,-1 5 0 0 0,0 4-32 0 0,-1 4-32 0 0,0 6-64 0 0,1 7 32 0 0,4 7-64 0 0,6 4-128 0 0,6 4-736 0 0,4 1-896 0 0,4 1-320 0 0,6-4 800 0 0,3-8 1376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17328 2088 16383 0 0,'0'-4'0'0'0,"0"-5"0"0"0,0 2 0 0 0,0 7 0 0 0,0 8 0 0 0,0 6 0 0 0,0 5 0 0 0,0 7 0 0 0,0 4 0 0 0,0 5 0 0 0,0 0 0 0 0,0 2 0 0 0,0 4 0 0 0,0 2 0 0 0,0 3 0 0 0,0 1 0 0 0,0 1 0 0 0,0 1 0 0 0,0 0 0 0 0,0-1 0 0 0,0-3 0 0 0,0-2 0 0 0,0 0 0 0 0,0-3 0 0 0,0-1 0 0 0,0-2 0 0 0,-4-3 0 0 0,-2-4 0 0 0,1-3 0 0 0,1-1 0 0 0,1-2 0 0 0,1-1 0 0 0,1-7 0 0 0,5-8 0 0 0,1-8 0 0 0,1-9 0 0 0,-2-7 0 0 0,3-5 0 0 0,1-6 0 0 0,-2-4 0 0 0,3 0 0 0 0,-1-3 0 0 0,3-4 0 0 0,0 0 0 0 0,1-1 0 0 0,-1-2 0 0 0,2 1 0 0 0,-1 0 0 0 0,1-2 0 0 0,2-2 0 0 0,-1 3 0 0 0,2 0 0 0 0,-3 3 0 0 0,-3-1 0 0 0,0 3 0 0 0,0 3 0 0 0,-4 3 0 0 0,-1 3 0 0 0,2 2 0 0 0,0 0 0 0 0,-2 2 0 0 0,-1 7 0 0 0,-1 12 0 0 0,-2 10 0 0 0,0 8 0 0 0,-5 2 0 0 0,-2 2 0 0 0,-4 2 0 0 0,0 2 0 0 0,-2 1 0 0 0,0 1 0 0 0,3-4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17383 2723 16383 0 0,'0'4'0'0'0,"4"1"0"0"0,6 0 0 0 0,0-5 0 0 0,4-2 0 0 0,3-1 0 0 0,-2-5 0 0 0,1 0 0 0 0,2 1 0 0 0,2 2 0 0 0,2 1 0 0 0,1 2 0 0 0,0 1 0 0 0,1 5 0 0 0,1 2 0 0 0,-5 3 0 0 0,-1 5 0 0 0,0 4 0 0 0,-3 3 0 0 0,-4 2 0 0 0,-1 2 0 0 0,-1-1 0 0 0,-3 1 0 0 0,-2 0 0 0 0,-3 0 0 0 0,-1-1 0 0 0,-1 1 0 0 0,0-1 0 0 0,-1 0 0 0 0,-3 0 0 0 0,-2 0 0 0 0,0 0 0 0 0,2 0 0 0 0,-3 0 0 0 0,-5-8 0 0 0,1-11 0 0 0,1-6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7617 3807 16383 0 0,'-4'0'0'0'0,"-1"-4"0"0"0,-5-1 0 0 0,5 0 0 0 0,2 5 0 0 0,6 2 0 0 0,7 1 0 0 0,6 1 0 0 0,3-2 0 0 0,4 0 0 0 0,1-1 0 0 0,2 0 0 0 0,-1-1 0 0 0,0 0 0 0 0,0 0 0 0 0,0 4 0 0 0,-1 1 0 0 0,0 0 0 0 0,1-1 0 0 0,-1-1 0 0 0,0-1 0 0 0,0-1 0 0 0,0 4 0 0 0,0 0 0 0 0,0 0 0 0 0,0-1 0 0 0,0-1 0 0 0,0-2 0 0 0,0 0 0 0 0,0 0 0 0 0,0-1 0 0 0,0-1 0 0 0,0 1 0 0 0,0 0 0 0 0,0 0 0 0 0,0 0 0 0 0,0 0 0 0 0,0 0 0 0 0,0-5 0 0 0,0 0 0 0 0,0 0 0 0 0,1 1 0 0 0,-1 1 0 0 0,0 1 0 0 0,0 1 0 0 0,0 1 0 0 0,0-1 0 0 0,-4 6 0 0 0,-2 0 0 0 0,1 1 0 0 0,1-2 0 0 0,1-1 0 0 0,1-1 0 0 0,1-1 0 0 0,1 0 0 0 0,0-1 0 0 0,0 0 0 0 0,1-1 0 0 0,-1 1 0 0 0,0 0 0 0 0,0 0 0 0 0,1 0 0 0 0,-1 0 0 0 0,0 0 0 0 0,0 0 0 0 0,0 0 0 0 0,0 0 0 0 0,0 0 0 0 0,0 0 0 0 0,0 0 0 0 0,0 0 0 0 0,0 0 0 0 0,4 0 0 0 0,2 0 0 0 0,-1 0 0 0 0,3 0 0 0 0,1 0 0 0 0,-2 0 0 0 0,2 0 0 0 0,0 0 0 0 0,-2 0 0 0 0,2 0 0 0 0,0 0 0 0 0,-2 0 0 0 0,2 0 0 0 0,-1 0 0 0 0,-1 0 0 0 0,-2 0 0 0 0,2 0 0 0 0,0 0 0 0 0,-1 0 0 0 0,-2 0 0 0 0,-1 0 0 0 0,-2 0 0 0 0,0 0 0 0 0,-1 0 0 0 0,4 0 0 0 0,1 0 0 0 0,0 0 0 0 0,-1 0 0 0 0,-1 0 0 0 0,-1 0 0 0 0,-1 0 0 0 0,-1 0 0 0 0,0 0 0 0 0,4 0 0 0 0,1 0 0 0 0,0 0 0 0 0,-1 0 0 0 0,3 0 0 0 0,1 0 0 0 0,-2 0 0 0 0,3 0 0 0 0,3 0 0 0 0,1-4 0 0 0,1-2 0 0 0,-1 1 0 0 0,1 1 0 0 0,2 1 0 0 0,3 1 0 0 0,2 1 0 0 0,1 1 0 0 0,2-1 0 0 0,-4 2 0 0 0,-1-1 0 0 0,0 0 0 0 0,2 0 0 0 0,0 0 0 0 0,2 1 0 0 0,0-1 0 0 0,1 0 0 0 0,0 0 0 0 0,-4 0 0 0 0,-1 0 0 0 0,0 0 0 0 0,1 0 0 0 0,2 0 0 0 0,0 0 0 0 0,1 0 0 0 0,1-5 0 0 0,0 0 0 0 0,4 0 0 0 0,2 1 0 0 0,-1 1 0 0 0,0 1 0 0 0,-2 1 0 0 0,-1 0 0 0 0,-1 1 0 0 0,0 1 0 0 0,3-1 0 0 0,1 0 0 0 0,0-4 0 0 0,-1-1 0 0 0,-1 0 0 0 0,-1 1 0 0 0,-5 1 0 0 0,-2 1 0 0 0,0 1 0 0 0,-3 0 0 0 0,-1 1 0 0 0,-2 1 0 0 0,0-1 0 0 0,-1 0 0 0 0,0 0 0 0 0,-1 0 0 0 0,2 0 0 0 0,-2 0 0 0 0,1 0 0 0 0,0-4 0 0 0,0-1 0 0 0,0 0 0 0 0,0 1 0 0 0,0 1 0 0 0,1 1 0 0 0,-2 1 0 0 0,2 0 0 0 0,-2 1 0 0 0,2 1 0 0 0,2-1 0 0 0,0 0 0 0 0,0 0 0 0 0,2 0 0 0 0,-2 0 0 0 0,1 0 0 0 0,2 0 0 0 0,-3 0 0 0 0,1 0 0 0 0,-3 0 0 0 0,1 0 0 0 0,2 0 0 0 0,-2 0 0 0 0,2 0 0 0 0,-3 0 0 0 0,-4 0 0 0 0,2 0 0 0 0,-2 0 0 0 0,2 0 0 0 0,-1 0 0 0 0,2 0 0 0 0,-1 0 0 0 0,1 0 0 0 0,0 0 0 0 0,1 0 0 0 0,2 0 0 0 0,-1 0 0 0 0,2 0 0 0 0,-3 0 0 0 0,1 0 0 0 0,2 0 0 0 0,3-4 0 0 0,1-1 0 0 0,-1 0 0 0 0,-1 0 0 0 0,1 3 0 0 0,1 0 0 0 0,2 1 0 0 0,0 0 0 0 0,-2 1 0 0 0,-2 0 0 0 0,1 1 0 0 0,1-1 0 0 0,2 0 0 0 0,0 0 0 0 0,-3 0 0 0 0,0 0 0 0 0,0 0 0 0 0,1 0 0 0 0,-3 0 0 0 0,0 0 0 0 0,1 0 0 0 0,-2 0 0 0 0,0 0 0 0 0,-3 0 0 0 0,1 0 0 0 0,-3 0 0 0 0,2 0 0 0 0,-2 0 0 0 0,2 0 0 0 0,-2 0 0 0 0,2 0 0 0 0,-2 0 0 0 0,2 0 0 0 0,-2 4 0 0 0,-2 2 0 0 0,1-1 0 0 0,-1-1 0 0 0,2-1 0 0 0,3-1 0 0 0,-1-1 0 0 0,2-1 0 0 0,2 0 0 0 0,-1 0 0 0 0,0 0 0 0 0,1 0 0 0 0,3 0 0 0 0,1-1 0 0 0,2 1 0 0 0,1 0 0 0 0,0 0 0 0 0,0 0 0 0 0,1 0 0 0 0,-1 0 0 0 0,0 0 0 0 0,1 0 0 0 0,-1 0 0 0 0,-4 0 0 0 0,-1 0 0 0 0,0 0 0 0 0,1 0 0 0 0,1 0 0 0 0,-3 0 0 0 0,0 0 0 0 0,0 0 0 0 0,-2 0 0 0 0,0 0 0 0 0,-3 0 0 0 0,1 0 0 0 0,-3 0 0 0 0,2 0 0 0 0,-2 0 0 0 0,2 0 0 0 0,-2 0 0 0 0,1 0 0 0 0,0 0 0 0 0,0 0 0 0 0,0 0 0 0 0,1 0 0 0 0,-2 0 0 0 0,2 0 0 0 0,2 0 0 0 0,3 0 0 0 0,3 0 0 0 0,-3 0 0 0 0,5 0 0 0 0,1 0 0 0 0,2 0 0 0 0,0 0 0 0 0,-1 0 0 0 0,1 0 0 0 0,-1 0 0 0 0,-1 0 0 0 0,1 0 0 0 0,3 0 0 0 0,1 0 0 0 0,1 0 0 0 0,-2 0 0 0 0,-1 0 0 0 0,-1 0 0 0 0,-1 0 0 0 0,-1 0 0 0 0,5 0 0 0 0,0 0 0 0 0,0 0 0 0 0,-1 0 0 0 0,-1 0 0 0 0,-1 0 0 0 0,-1 0 0 0 0,-1 0 0 0 0,0 0 0 0 0,0 0 0 0 0,0 4 0 0 0,0 2 0 0 0,0-1 0 0 0,0-1 0 0 0,0-1 0 0 0,0-1 0 0 0,0-1 0 0 0,0-1 0 0 0,0 0 0 0 0,0-4 0 0 0,1-1 0 0 0,-1-1 0 0 0,4 2 0 0 0,1 1 0 0 0,1 1 0 0 0,-2 1 0 0 0,-1 0 0 0 0,-1 1 0 0 0,-1 0 0 0 0,0 1 0 0 0,-1-1 0 0 0,-4 0 0 0 0,-2-4 0 0 0,1-1 0 0 0,0 0 0 0 0,-2 1 0 0 0,0 1 0 0 0,1 1 0 0 0,2 1 0 0 0,-3 0 0 0 0,0 1 0 0 0,1 0 0 0 0,-3 1 0 0 0,1 3 0 0 0,-2 2 0 0 0,-1-1 0 0 0,3-1 0 0 0,-2-1 0 0 0,1-5 0 0 0,-2-2 0 0 0,1-1 0 0 0,2 1 0 0 0,-2 0 0 0 0,2 2 0 0 0,-3 1 0 0 0,-4 1 0 0 0,2-1 0 0 0,-2 1 0 0 0,2 1 0 0 0,-1-1 0 0 0,2-4 0 0 0,-1-1 0 0 0,2 0 0 0 0,-2 0 0 0 0,2 3 0 0 0,2 0 0 0 0,4 1 0 0 0,-3 0 0 0 0,1 1 0 0 0,2 0 0 0 0,1 1 0 0 0,2-1 0 0 0,0-4 0 0 0,2-1 0 0 0,0 0 0 0 0,0 0 0 0 0,1 2 0 0 0,-1 2 0 0 0,1 0 0 0 0,-5 0 0 0 0,-1 1 0 0 0,0 0 0 0 0,1 1 0 0 0,1-5 0 0 0,1-2 0 0 0,1 1 0 0 0,1 1 0 0 0,0 1 0 0 0,-4 2 0 0 0,-1 0 0 0 0,0 0 0 0 0,1 1 0 0 0,-3 0 0 0 0,0 1 0 0 0,1-1 0 0 0,2 0 0 0 0,-3 0 0 0 0,0 0 0 0 0,1-4 0 0 0,2-1 0 0 0,1 0 0 0 0,2 0 0 0 0,0 2 0 0 0,1 1 0 0 0,0 1 0 0 0,1 1 0 0 0,-1 0 0 0 0,0 0 0 0 0,1-4 0 0 0,-1-1 0 0 0,0 0 0 0 0,0 1 0 0 0,0 1 0 0 0,1 1 0 0 0,-1 1 0 0 0,0-3 0 0 0,0-1 0 0 0,-4 0 0 0 0,-1 1 0 0 0,-1 1 0 0 0,2 1 0 0 0,1 1 0 0 0,-2 1 0 0 0,-2 0 0 0 0,2 0 0 0 0,1 0 0 0 0,-3 1 0 0 0,0-5 0 0 0,1-2 0 0 0,2 1 0 0 0,1 1 0 0 0,-2 1 0 0 0,-1 1 0 0 0,0 1 0 0 0,-2 1 0 0 0,0 0 0 0 0,-2 0 0 0 0,-1 0 0 0 0,3 1 0 0 0,-2-1 0 0 0,1 0 0 0 0,-2 0 0 0 0,1 0 0 0 0,-2 0 0 0 0,1 0 0 0 0,-2 0 0 0 0,2-4 0 0 0,2-2 0 0 0,-1 1 0 0 0,1 1 0 0 0,2 1 0 0 0,3 1 0 0 0,1 1 0 0 0,2 1 0 0 0,0 0 0 0 0,2 0 0 0 0,3 0 0 0 0,2 0 0 0 0,4 1 0 0 0,0-1 0 0 0,-2 0 0 0 0,3-4 0 0 0,-2-2 0 0 0,-1 1 0 0 0,1 1 0 0 0,0 1 0 0 0,-2 1 0 0 0,-2 1 0 0 0,2 1 0 0 0,0 0 0 0 0,-1 0 0 0 0,-2 0 0 0 0,-1 0 0 0 0,-2 1 0 0 0,0-1 0 0 0,-1 0 0 0 0,0 0 0 0 0,0 0 0 0 0,0 0 0 0 0,0 0 0 0 0,-1 4 0 0 0,1 1 0 0 0,0 1 0 0 0,1-2 0 0 0,-1-1 0 0 0,0-1 0 0 0,0-1 0 0 0,4-1 0 0 0,2 0 0 0 0,-1 0 0 0 0,-1 0 0 0 0,-1-1 0 0 0,-5 1 0 0 0,-2 0 0 0 0,-1 0 0 0 0,1 0 0 0 0,1 0 0 0 0,1 0 0 0 0,1 0 0 0 0,0 0 0 0 0,1 0 0 0 0,1 0 0 0 0,-1 0 0 0 0,4 0 0 0 0,2 0 0 0 0,0 0 0 0 0,2 0 0 0 0,1 0 0 0 0,-2 0 0 0 0,2 0 0 0 0,0 4 0 0 0,2 1 0 0 0,4 1 0 0 0,-1-2 0 0 0,1-1 0 0 0,-2-1 0 0 0,1-1 0 0 0,-1-1 0 0 0,0 0 0 0 0,-1 0 0 0 0,-4 0 0 0 0,2-1 0 0 0,-1 1 0 0 0,-2 0 0 0 0,-2 0 0 0 0,-2 0 0 0 0,-2 0 0 0 0,0 0 0 0 0,-1 0 0 0 0,-5 0 0 0 0,0 0 0 0 0,-1 0 0 0 0,2 0 0 0 0,1 0 0 0 0,1 0 0 0 0,1 0 0 0 0,-4 0 0 0 0,0 0 0 0 0,0 0 0 0 0,1 0 0 0 0,2 0 0 0 0,0 0 0 0 0,1 0 0 0 0,1 0 0 0 0,0 0 0 0 0,1 0 0 0 0,3 0 0 0 0,2 0 0 0 0,-1 0 0 0 0,0 0 0 0 0,-2 0 0 0 0,-1 0 0 0 0,3 0 0 0 0,1 0 0 0 0,-1 0 0 0 0,-1 0 0 0 0,-1 0 0 0 0,3 0 0 0 0,0 0 0 0 0,0 0 0 0 0,-2 0 0 0 0,-1 4 0 0 0,-1 1 0 0 0,3 1 0 0 0,0-2 0 0 0,1-1 0 0 0,-2-1 0 0 0,-1-1 0 0 0,-6-1 0 0 0,-1 0 0 0 0,-1 0 0 0 0,-3 0 0 0 0,-5-1 0 0 0,-4 1 0 0 0,1 0 0 0 0,-1 0 0 0 0,-1 0 0 0 0,-2 0 0 0 0,-2 0 0 0 0,-1 0 0 0 0,-1 0 0 0 0,0 0 0 0 0,0 0 0 0 0,0 0 0 0 0,-1 0 0 0 0,1 0 0 0 0,0 0 0 0 0,0-4 0 0 0,0-2 0 0 0,0 1 0 0 0,0 1 0 0 0,0 1 0 0 0,0 1 0 0 0,0 1 0 0 0,0 1 0 0 0,0 0 0 0 0,0 0 0 0 0,1 0 0 0 0,-1 1 0 0 0,0-1 0 0 0,0 0 0 0 0,0 0 0 0 0,0 0 0 0 0,0 0 0 0 0,-8 0 0 0 0,-7 4 0 0 0,-9 2 0 0 0,-5 3 0 0 0,-5 0 0 0 0,-5 4 0 0 0,0-2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34545 2790 16383 0 0,'0'4'0'0'0,"0"6"0"0"0,0 5 0 0 0,0 3 0 0 0,0 4 0 0 0,-4 2 0 0 0,-1 1 0 0 0,-1 0 0 0 0,2 0 0 0 0,1 0 0 0 0,1 0 0 0 0,1-1 0 0 0,-3 4 0 0 0,-2 2 0 0 0,1-1 0 0 0,1-1 0 0 0,2 3 0 0 0,0 1 0 0 0,1-2 0 0 0,1-1 0 0 0,0 2 0 0 0,0 0 0 0 0,0-1 0 0 0,5 2 0 0 0,0 1 0 0 0,1-3 0 0 0,-2 3 0 0 0,-1 0 0 0 0,-1-2 0 0 0,-1-2 0 0 0,-1-2 0 0 0,0-1 0 0 0,0-2 0 0 0,0 0 0 0 0,-1 0 0 0 0,1 0 0 0 0,0-1 0 0 0,0 1 0 0 0,0 0 0 0 0,-4 0 0 0 0,-2 0 0 0 0,1 0 0 0 0,1 0 0 0 0,1 0 0 0 0,-3-4 0 0 0,0-1 0 0 0,0 0 0 0 0,-2-4 0 0 0,0-7 0 0 0,1-10 0 0 0,2-9 0 0 0,2-6 0 0 0,5-4 0 0 0,3-4 0 0 0,0 0 0 0 0,-1-1 0 0 0,0 0 0 0 0,-2 1 0 0 0,-1 0 0 0 0,0 0 0 0 0,-1 1 0 0 0,4-5 0 0 0,1 0 0 0 0,0 0 0 0 0,-1-4 0 0 0,-1 1 0 0 0,-1-3 0 0 0,-1 0 0 0 0,-1-1 0 0 0,0 0 0 0 0,0-1 0 0 0,0 1 0 0 0,-1 3 0 0 0,5-1 0 0 0,2 1 0 0 0,-1 2 0 0 0,-1 2 0 0 0,-1 2 0 0 0,-1 2 0 0 0,-1 1 0 0 0,-1 0 0 0 0,0 0 0 0 0,0 0 0 0 0,0 1 0 0 0,-1-1 0 0 0,1 0 0 0 0,0 0 0 0 0,0 0 0 0 0,0 0 0 0 0,0 0 0 0 0,0 0 0 0 0,0 0 0 0 0,0 0 0 0 0,0 0 0 0 0,0 0 0 0 0,0 0 0 0 0,0 0 0 0 0,0 0 0 0 0,0 0 0 0 0,0 0 0 0 0,0-1 0 0 0,0 1 0 0 0,4 4 0 0 0,6 6 0 0 0,4 5 0 0 0,5 3 0 0 0,3 4 0 0 0,2 2 0 0 0,1 1 0 0 0,0-5 0 0 0,0 0 0 0 0,0 0 0 0 0,-1 0 0 0 0,1 2 0 0 0,-1-4 0 0 0,0 0 0 0 0,0 0 0 0 0,0 2 0 0 0,0-3 0 0 0,0 0 0 0 0,0 1 0 0 0,0 1 0 0 0,0 3 0 0 0,0 0 0 0 0,1 1 0 0 0,-1 1 0 0 0,0 0 0 0 0,0-3 0 0 0,0-3 0 0 0,0 1 0 0 0,0 1 0 0 0,0 2 0 0 0,0 0 0 0 0,0 1 0 0 0,0 1 0 0 0,0 0 0 0 0,0 0 0 0 0,0 0 0 0 0,0 0 0 0 0,0-4 0 0 0,0-1 0 0 0,0 0 0 0 0,0 1 0 0 0,1 1 0 0 0,-1 1 0 0 0,0 1 0 0 0,0 0 0 0 0,0-3 0 0 0,0-1 0 0 0,0 0 0 0 0,0 1 0 0 0,4 1 0 0 0,2 2 0 0 0,-1-4 0 0 0,-1-1 0 0 0,3 1 0 0 0,0 1 0 0 0,0 1 0 0 0,1 1 0 0 0,1 1 0 0 0,2 1 0 0 0,-1 0 0 0 0,3-4 0 0 0,-2-1 0 0 0,2 0 0 0 0,-1 1 0 0 0,1 1 0 0 0,-2 2 0 0 0,2 4 0 0 0,-1 2 0 0 0,0 0 0 0 0,4-1 0 0 0,-2 0 0 0 0,1-2 0 0 0,-2-1 0 0 0,1-1 0 0 0,-2 0 0 0 0,2 0 0 0 0,-3 0 0 0 0,-2 0 0 0 0,0 0 0 0 0,0-1 0 0 0,-2 1 0 0 0,-2 0 0 0 0,-2 0 0 0 0,-2 0 0 0 0,-1 0 0 0 0,0 0 0 0 0,0 0 0 0 0,0 0 0 0 0,-1 4 0 0 0,1 2 0 0 0,0-1 0 0 0,0-1 0 0 0,0 3 0 0 0,0 1 0 0 0,0-2 0 0 0,0-2 0 0 0,0-1 0 0 0,0 3 0 0 0,0 0 0 0 0,0 0 0 0 0,0-2 0 0 0,0-2 0 0 0,1 0 0 0 0,-1-1 0 0 0,0-1 0 0 0,0 0 0 0 0,0 3 0 0 0,0 3 0 0 0,0-1 0 0 0,0-1 0 0 0,0-2 0 0 0,0 0 0 0 0,0-1 0 0 0,0 0 0 0 0,0-1 0 0 0,0-1 0 0 0,0 1 0 0 0,0 0 0 0 0,0 0 0 0 0,0 0 0 0 0,0 0 0 0 0,5 4 0 0 0,0 1 0 0 0,0 0 0 0 0,0-1 0 0 0,-2-1 0 0 0,-1-1 0 0 0,-1 3 0 0 0,-1 1 0 0 0,0-1 0 0 0,0-1 0 0 0,0-1 0 0 0,0-1 0 0 0,-1-1 0 0 0,1-1 0 0 0,0 0 0 0 0,0 0 0 0 0,0-1 0 0 0,0 5 0 0 0,0 1 0 0 0,1 0 0 0 0,-1 0 0 0 0,0-3 0 0 0,0 0 0 0 0,0-1 0 0 0,0 0 0 0 0,0-1 0 0 0,0 0 0 0 0,0-1 0 0 0,0 1 0 0 0,0 0 0 0 0,0 4 0 0 0,0 1 0 0 0,0 0 0 0 0,0 0 0 0 0,0-2 0 0 0,0-2 0 0 0,0 0 0 0 0,1 0 0 0 0,-1-1 0 0 0,0 0 0 0 0,0-1 0 0 0,0 1 0 0 0,0 0 0 0 0,0 0 0 0 0,0 4 0 0 0,0 1 0 0 0,0 0 0 0 0,0 0 0 0 0,0-2 0 0 0,0-2 0 0 0,0 0 0 0 0,0 0 0 0 0,0-1 0 0 0,0 4 0 0 0,0 1 0 0 0,0 0 0 0 0,1-1 0 0 0,-1-1 0 0 0,0-1 0 0 0,0-2 0 0 0,0 1 0 0 0,0-1 0 0 0,0 0 0 0 0,0-1 0 0 0,0 1 0 0 0,0 0 0 0 0,0 0 0 0 0,0 0 0 0 0,0 0 0 0 0,0 0 0 0 0,-8 0 0 0 0,-7 4 0 0 0,-9 1 0 0 0,-4 5 0 0 0,-2 3 0 0 0,-4 1 0 0 0,0 1 0 0 0,2 3 0 0 0,1 2 0 0 0,3 2 0 0 0,2 1 0 0 0,1 1 0 0 0,1 0 0 0 0,0 0 0 0 0,0 1 0 0 0,5-1 0 0 0,1 1 0 0 0,-1-1 0 0 0,0 0 0 0 0,-2 0 0 0 0,-1 0 0 0 0,-1 0 0 0 0,-5-4 0 0 0,-2-1 0 0 0,1 0 0 0 0,1 1 0 0 0,0 1 0 0 0,2 1 0 0 0,1 1 0 0 0,1 1 0 0 0,0 0 0 0 0,0 0 0 0 0,0 0 0 0 0,0 0 0 0 0,-4-4 0 0 0,-1-1 0 0 0,0 0 0 0 0,1 1 0 0 0,1 1 0 0 0,1 1 0 0 0,1 1 0 0 0,1 1 0 0 0,0 0 0 0 0,0 0 0 0 0,0 1 0 0 0,0-1 0 0 0,0 0 0 0 0,1 0 0 0 0,-1 0 0 0 0,0 1 0 0 0,0-1 0 0 0,0 0 0 0 0,4 0 0 0 0,1 0 0 0 0,0 0 0 0 0,0 0 0 0 0,-2 0 0 0 0,-2 0 0 0 0,0-8 0 0 0,4-7 0 0 0,-4-5 0 0 0,-1-3 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34581 3942 16383 0 0,'4'0'0'0'0,"2"-4"0"0"0,-1 2 0 0 0,-5 3 0 0 0,-3 4 0 0 0,0 5 0 0 0,0 6 0 0 0,0 4 0 0 0,1 2 0 0 0,1 3 0 0 0,1-1 0 0 0,-1 2 0 0 0,1-1 0 0 0,0 0 0 0 0,1-1 0 0 0,-1 1 0 0 0,4-5 0 0 0,6-6 0 0 0,0-8 0 0 0,4-7 0 0 0,2-2 0 0 0,4-1 0 0 0,2 1 0 0 0,1 0 0 0 0,1 1 0 0 0,1 0 0 0 0,-1 2 0 0 0,1 0 0 0 0,-5 4 0 0 0,-1 1 0 0 0,0 1 0 0 0,1-2 0 0 0,1-1 0 0 0,2-1 0 0 0,0-1 0 0 0,0-1 0 0 0,1 0 0 0 0,0 0 0 0 0,1 0 0 0 0,-1 0 0 0 0,0 0 0 0 0,0-1 0 0 0,1 1 0 0 0,-1 0 0 0 0,0 0 0 0 0,0 0 0 0 0,0 0 0 0 0,0 0 0 0 0,0 0 0 0 0,0 0 0 0 0,0 0 0 0 0,0 0 0 0 0,0 0 0 0 0,0 0 0 0 0,0 0 0 0 0,0 0 0 0 0,0 4 0 0 0,0 2 0 0 0,0-1 0 0 0,1-1 0 0 0,-1-1 0 0 0,0-1 0 0 0,0-1 0 0 0,-4 4 0 0 0,-2 0 0 0 0,1 0 0 0 0,1-1 0 0 0,1-1 0 0 0,1-2 0 0 0,1 0 0 0 0,1 0 0 0 0,0-1 0 0 0,0-1 0 0 0,1 1 0 0 0,-1 0 0 0 0,0 0 0 0 0,0 0 0 0 0,0-1 0 0 0,0 1 0 0 0,1 0 0 0 0,-1 0 0 0 0,0 0 0 0 0,0 0 0 0 0,0 0 0 0 0,4 0 0 0 0,1 5 0 0 0,1 0 0 0 0,-2 0 0 0 0,-1-1 0 0 0,3-1 0 0 0,0-1 0 0 0,0-1 0 0 0,-2 0 0 0 0,-1-1 0 0 0,-1-1 0 0 0,-1 1 0 0 0,-1 0 0 0 0,0 4 0 0 0,0 1 0 0 0,-1 0 0 0 0,1-1 0 0 0,4-1 0 0 0,1-1 0 0 0,1-1 0 0 0,-2 0 0 0 0,-1-1 0 0 0,-1-1 0 0 0,-1 1 0 0 0,-1 0 0 0 0,0 0 0 0 0,0 0 0 0 0,0 0 0 0 0,0 0 0 0 0,0 0 0 0 0,0 0 0 0 0,0-5 0 0 0,0 0 0 0 0,0 0 0 0 0,0 1 0 0 0,0 1 0 0 0,0 1 0 0 0,0 1 0 0 0,0 1 0 0 0,0-1 0 0 0,0 2 0 0 0,0-1 0 0 0,-4 4 0 0 0,-1 2 0 0 0,0-1 0 0 0,0-1 0 0 0,3-1 0 0 0,0-1 0 0 0,1-1 0 0 0,0 0 0 0 0,1-1 0 0 0,1-1 0 0 0,-1 1 0 0 0,0 0 0 0 0,1 0 0 0 0,-1 0 0 0 0,0 0 0 0 0,0 0 0 0 0,0 0 0 0 0,0 0 0 0 0,0 0 0 0 0,0 0 0 0 0,0 0 0 0 0,0 0 0 0 0,0 0 0 0 0,0-4 0 0 0,0-2 0 0 0,0 1 0 0 0,0 1 0 0 0,1 1 0 0 0,-1 1 0 0 0,0 1 0 0 0,0 1 0 0 0,0-1 0 0 0,0 2 0 0 0,0-1 0 0 0,0 0 0 0 0,0 0 0 0 0,0 0 0 0 0,0 1 0 0 0,0-1 0 0 0,0 0 0 0 0,0 0 0 0 0,0 0 0 0 0,0 0 0 0 0,0 0 0 0 0,0 0 0 0 0,1-5 0 0 0,-1 0 0 0 0,0 0 0 0 0,0 1 0 0 0,0 1 0 0 0,0 1 0 0 0,0 1 0 0 0,0 0 0 0 0,0 1 0 0 0,0 1 0 0 0,0-1 0 0 0,0 4 0 0 0,0 2 0 0 0,0-1 0 0 0,0-1 0 0 0,0-1 0 0 0,0-1 0 0 0,0-1 0 0 0,0 0 0 0 0,1-1 0 0 0,-1-1 0 0 0,0 1 0 0 0,0 0 0 0 0,0 0 0 0 0,0 0 0 0 0,0 0 0 0 0,0 0 0 0 0,0-1 0 0 0,0 1 0 0 0,0 1 0 0 0,0-1 0 0 0,0 0 0 0 0,0 0 0 0 0,0 0 0 0 0,0 0 0 0 0,0 0 0 0 0,0 0 0 0 0,0 0 0 0 0,1 0 0 0 0,-1 0 0 0 0,0 0 0 0 0,0 0 0 0 0,0 0 0 0 0,0 0 0 0 0,0 0 0 0 0,0 0 0 0 0,0 0 0 0 0,0 0 0 0 0,0-5 0 0 0,0 0 0 0 0,-4-4 0 0 0,-5-5 0 0 0,-6-4 0 0 0,-4-2 0 0 0,-3-3 0 0 0,-1-1 0 0 0,-2-1 0 0 0,0 0 0 0 0,0 0 0 0 0,0 0 0 0 0,0 1 0 0 0,5 4 0 0 0,5 1 0 0 0,2 0 0 0 0,-6 3 0 0 0,-3 9 0 0 0,-2 5 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35147 2514 16383 0 0,'-4'4'0'0'0,"-1"5"0"0"0,0 6 0 0 0,1 4 0 0 0,1 3 0 0 0,-3 1 0 0 0,-1 2 0 0 0,2 0 0 0 0,0 0 0 0 0,3 0 0 0 0,0 0 0 0 0,1-1 0 0 0,1 1 0 0 0,0-1 0 0 0,0 0 0 0 0,1 4 0 0 0,-1 1 0 0 0,0 1 0 0 0,0-2 0 0 0,0-1 0 0 0,0 3 0 0 0,0 0 0 0 0,-4 4 0 0 0,-1 0 0 0 0,0 2 0 0 0,0-1 0 0 0,2-2 0 0 0,2 1 0 0 0,0 0 0 0 0,-4 1 0 0 0,0-1 0 0 0,0-1 0 0 0,1-4 0 0 0,1-1 0 0 0,1-2 0 0 0,1 2 0 0 0,1 2 0 0 0,0-1 0 0 0,0-2 0 0 0,1 0 0 0 0,-1-2 0 0 0,0 0 0 0 0,0 0 0 0 0,-4-6 0 0 0,-1 0 0 0 0,-5-5 0 0 0,1 1 0 0 0,1 0 0 0 0,2 3 0 0 0,-2-2 0 0 0,0 1 0 0 0,6-4 0 0 0,3-7 0 0 0,1-9 0 0 0,1-3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36142 2354 16383 0 0,'0'-4'0'0'0,"0"3"0"0"0,0 5 0 0 0,0 7 0 0 0,0 5 0 0 0,0 4 0 0 0,0 2 0 0 0,0 3 0 0 0,0 0 0 0 0,4 4 0 0 0,2 2 0 0 0,-1 3 0 0 0,-1 0 0 0 0,-1 3 0 0 0,-1-1 0 0 0,-1 1 0 0 0,-1 3 0 0 0,4-1 0 0 0,2 0 0 0 0,-2 2 0 0 0,0-1 0 0 0,-1 0 0 0 0,-1 1 0 0 0,-1-1 0 0 0,3 0 0 0 0,2 1 0 0 0,-1 2 0 0 0,-1-2 0 0 0,-2 0 0 0 0,0-2 0 0 0,-1-1 0 0 0,-5-2 0 0 0,-1 1 0 0 0,-1-1 0 0 0,2-4 0 0 0,1-2 0 0 0,1-3 0 0 0,1-2 0 0 0,0 0 0 0 0,1-1 0 0 0,0-1 0 0 0,1 1 0 0 0,-5-1 0 0 0,-2 1 0 0 0,1 0 0 0 0,1 0 0 0 0,1 0 0 0 0,2 0 0 0 0,-5-4 0 0 0,1-2 0 0 0,-1-3 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37412 2355 16383 0 0,'0'4'0'0'0,"4"1"0"0"0,2 5 0 0 0,-1 3 0 0 0,-1 5 0 0 0,3-1 0 0 0,0 0 0 0 0,0 2 0 0 0,-3 2 0 0 0,-1 0 0 0 0,-1 2 0 0 0,-2 1 0 0 0,1 0 0 0 0,-2 1 0 0 0,1-1 0 0 0,0 4 0 0 0,0 2 0 0 0,-1 0 0 0 0,5 2 0 0 0,2 0 0 0 0,-1 0 0 0 0,-1 1 0 0 0,-1 0 0 0 0,-1 2 0 0 0,-1-1 0 0 0,-1-1 0 0 0,0 1 0 0 0,0-1 0 0 0,0 2 0 0 0,0-1 0 0 0,-1-1 0 0 0,1 0 0 0 0,0 0 0 0 0,0-2 0 0 0,0-2 0 0 0,0 2 0 0 0,0 0 0 0 0,0-1 0 0 0,0-2 0 0 0,0-1 0 0 0,-4-2 0 0 0,-1 0 0 0 0,0-1 0 0 0,0 0 0 0 0,2 0 0 0 0,2-1 0 0 0,0 1 0 0 0,0 0 0 0 0,1 0 0 0 0,0 0 0 0 0,1 0 0 0 0,-1 0 0 0 0,0 0 0 0 0,0 0 0 0 0,0 0 0 0 0,0 0 0 0 0,0 0 0 0 0,0 0 0 0 0,0 1 0 0 0,0-1 0 0 0,0 0 0 0 0,0 0 0 0 0,0 0 0 0 0,0 0 0 0 0,0 0 0 0 0,0 0 0 0 0,0 0 0 0 0,0 0 0 0 0,0 0 0 0 0,0 0 0 0 0,0 0 0 0 0,0 0 0 0 0,0-8 0 0 0,0-11 0 0 0,0-10 0 0 0,0-9 0 0 0,0-2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38603 2566 16383 0 0,'4'0'0'0'0,"1"5"0"0"0,0 4 0 0 0,0 6 0 0 0,-2 4 0 0 0,-2 3 0 0 0,0 1 0 0 0,0 2 0 0 0,-1 0 0 0 0,0 0 0 0 0,-1 0 0 0 0,1 0 0 0 0,0-1 0 0 0,0 1 0 0 0,0-1 0 0 0,0 0 0 0 0,0 0 0 0 0,0 0 0 0 0,0 0 0 0 0,0 0 0 0 0,0 0 0 0 0,0 0 0 0 0,0 0 0 0 0,0 0 0 0 0,0 0 0 0 0,0 0 0 0 0,0 0 0 0 0,0 0 0 0 0,0 0 0 0 0,0 0 0 0 0,0 4 0 0 0,0 2 0 0 0,0-1 0 0 0,0-1 0 0 0,0-1 0 0 0,0-1 0 0 0,0-1 0 0 0,0 0 0 0 0,0-1 0 0 0,0 0 0 0 0,0 0 0 0 0,0-1 0 0 0,0 1 0 0 0,0 0 0 0 0,0 0 0 0 0,0 0 0 0 0,0 0 0 0 0,0 0 0 0 0,0 0 0 0 0,0 0 0 0 0,0 0 0 0 0,0 1 0 0 0,0-1 0 0 0,0 0 0 0 0,0 0 0 0 0,0 0 0 0 0,0 0 0 0 0,0 0 0 0 0,0 0 0 0 0,-4 0 0 0 0,-2 0 0 0 0,5-4 0 0 0,2-1 0 0 0,2-1 0 0 0,-1 2 0 0 0,0 1 0 0 0,-1 2 0 0 0,0 0 0 0 0,0 0 0 0 0,-1 1 0 0 0,0 1 0 0 0,4-5 0 0 0,2-10 0 0 0,-1-10 0 0 0,-1-5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7497 3709 16383 0 0,'-4'0'0'0'0,"3"0"0"0"0,-3 0 0 0 0,-1-4 0 0 0,1-6 0 0 0,1-5 0 0 0,-3-3 0 0 0,0-4 0 0 0,0-2 0 0 0,1-1 0 0 0,2 0 0 0 0,-2 4 0 0 0,-2 2 0 0 0,2-1 0 0 0,1 0 0 0 0,-3 3 0 0 0,0 0 0 0 0,-3-1 0 0 0,0-2 0 0 0,-2 3 0 0 0,1 1 0 0 0,-2 2 0 0 0,1-1 0 0 0,-1 3 0 0 0,2 0 0 0 0,-2-4 0 0 0,-3-2 0 0 0,-2 2 0 0 0,-3 4 0 0 0,3-1 0 0 0,0 2 0 0 0,-1 3 0 0 0,-1 3 0 0 0,-2 3 0 0 0,-1 0 0 0 0,0 6 0 0 0,-1 2 0 0 0,0 0 0 0 0,0-2 0 0 0,-1 0 0 0 0,1 2 0 0 0,0 1 0 0 0,0 3 0 0 0,-1-1 0 0 0,5 3 0 0 0,2 0 0 0 0,-1-3 0 0 0,3 1 0 0 0,1-1 0 0 0,2 2 0 0 0,-1 0 0 0 0,-1 1 0 0 0,-3 3 0 0 0,2 3 0 0 0,-1-1 0 0 0,3 0 0 0 0,0 1 0 0 0,1 2 0 0 0,0-2 0 0 0,2-1 0 0 0,3 2 0 0 0,-2-4 0 0 0,1 1 0 0 0,2 2 0 0 0,-1-3 0 0 0,0 0 0 0 0,1 2 0 0 0,2 3 0 0 0,-1-3 0 0 0,-1 0 0 0 0,1 1 0 0 0,-2 2 0 0 0,-1 1 0 0 0,3 2 0 0 0,-3 0 0 0 0,0 1 0 0 0,3 0 0 0 0,1 1 0 0 0,2-1 0 0 0,1 0 0 0 0,1 0 0 0 0,1 1 0 0 0,1-1 0 0 0,-1 0 0 0 0,0 0 0 0 0,1 0 0 0 0,-1 0 0 0 0,0 0 0 0 0,0 0 0 0 0,0 0 0 0 0,0 0 0 0 0,0 0 0 0 0,0 0 0 0 0,0 0 0 0 0,4 0 0 0 0,2 0 0 0 0,-1 0 0 0 0,3-4 0 0 0,0-1 0 0 0,4-4 0 0 0,-2-1 0 0 0,3-2 0 0 0,-2 1 0 0 0,2-3 0 0 0,-1 3 0 0 0,1-3 0 0 0,3 3 0 0 0,2 2 0 0 0,3 3 0 0 0,1 3 0 0 0,2-3 0 0 0,-4 0 0 0 0,-1-3 0 0 0,0 0 0 0 0,1-3 0 0 0,2-3 0 0 0,0-3 0 0 0,2 1 0 0 0,-1 0 0 0 0,1-2 0 0 0,1-1 0 0 0,-1-1 0 0 0,0-6 0 0 0,0-2 0 0 0,1-1 0 0 0,-5-2 0 0 0,-2-1 0 0 0,1-2 0 0 0,1-4 0 0 0,-3-3 0 0 0,0 1 0 0 0,-4 0 0 0 0,2 2 0 0 0,-4 0 0 0 0,2 3 0 0 0,-2-2 0 0 0,-3-1 0 0 0,2 1 0 0 0,-1-1 0 0 0,2 2 0 0 0,-1-1 0 0 0,2-2 0 0 0,-1-2 0 0 0,1 2 0 0 0,0-1 0 0 0,-4-2 0 0 0,2 4 0 0 0,0-1 0 0 0,-4-2 0 0 0,3-1 0 0 0,0-2 0 0 0,-3-2 0 0 0,-1 0 0 0 0,2 3 0 0 0,0 1 0 0 0,-2 0 0 0 0,0-1 0 0 0,1-2 0 0 0,1 0 0 0 0,-1-1 0 0 0,-2-1 0 0 0,-1 0 0 0 0,-1 0 0 0 0,2 3 0 0 0,2 3 0 0 0,-1-1 0 0 0,-1-1 0 0 0,-1-2 0 0 0,-2 0 0 0 0,0-1 0 0 0,-1-1 0 0 0,0 0 0 0 0,0 0 0 0 0,0 0 0 0 0,-5 4 0 0 0,0 1 0 0 0,-5 4 0 0 0,1 5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2245 13043 159 0 0,'0'-5'1632'0'0,"-4"0"-992"0"0,-7-5 1536 0 0,-4-1-160 0 0,-6 3-1376 0 0,-2 1-384 0 0,2 7-192 0 0,0 4-32 0 0,4 5 0 0 0,5 5-32 0 0,4 5 0 0 0,4 4 0 0 0,2 2 0 0 0,2 1 0 0 0,1 1-32 0 0,4 0 32 0 0,2-1-32 0 0,3 0 32 0 0,6 1-32 0 0,3-1 64 0 0,3-5-32 0 0,3-5 32 0 0,-4-2-32 0 0,0-2 0 0 0,-1-5 32 0 0,2-6-32 0 0,2-5 32 0 0,-4-5-32 0 0,-1-1 0 0 0,-4-4 0 0 0,1 1 0 0 0,-3-2-32 0 0,0 2-64 0 0,-1-1-32 0 0,-3-3-2048 0 0,-7 1 1312 0 0,-5 4 864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7168 2925 16383 0 0,'-5'0'0'0'0,"-4"0"0"0"0,-6 0 0 0 0,-4 0 0 0 0,-3 0 0 0 0,-1 0 0 0 0,-2 0 0 0 0,0 0 0 0 0,0 0 0 0 0,4 4 0 0 0,2 1 0 0 0,4 4 0 0 0,0 1 0 0 0,3 2 0 0 0,-1 0 0 0 0,3 1 0 0 0,2 3 0 0 0,2 3 0 0 0,3 1 0 0 0,2 3 0 0 0,0 1 0 0 0,2 0 0 0 0,-1 1 0 0 0,1-1 0 0 0,3 1 0 0 0,6-1 0 0 0,5 1 0 0 0,4-5 0 0 0,3-6 0 0 0,2 0 0 0 0,1-4 0 0 0,0-2 0 0 0,-4-8 0 0 0,-2-3 0 0 0,1-2 0 0 0,0 1 0 0 0,1 1 0 0 0,-3-4 0 0 0,0 0 0 0 0,-4-3 0 0 0,1-4 0 0 0,-3-4 0 0 0,0 2 0 0 0,-1-1 0 0 0,-2-2 0 0 0,-4-2 0 0 0,2 0 0 0 0,0-2 0 0 0,-1-1 0 0 0,-2 0 0 0 0,-2 0 0 0 0,0-1 0 0 0,-6 1 0 0 0,-1-1 0 0 0,-1 1 0 0 0,-2 4 0 0 0,-1 2 0 0 0,-2-1 0 0 0,0-1 0 0 0,-2 3 0 0 0,-3 0 0 0 0,-2 3 0 0 0,-3 4 0 0 0,-2 4 0 0 0,0 3 0 0 0,-2 1 0 0 0,1 6 0 0 0,-5 2 0 0 0,-1 0 0 0 0,0-1 0 0 0,2-2 0 0 0,5 0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6413 3572 16383 0 0,'-4'0'0'0'0,"-1"4"0"0"0,-4 1 0 0 0,-5 5 0 0 0,-4-1 0 0 0,-3-1 0 0 0,-1-2 0 0 0,-3-2 0 0 0,1-1 0 0 0,-1-2 0 0 0,0 3 0 0 0,0 1 0 0 0,1 4 0 0 0,-1 0 0 0 0,5 3 0 0 0,2-1 0 0 0,-1 2 0 0 0,-1 3 0 0 0,3 3 0 0 0,0-2 0 0 0,3 0 0 0 0,4 2 0 0 0,4 1 0 0 0,3 1 0 0 0,1 2 0 0 0,2 1 0 0 0,1 0 0 0 0,3-4 0 0 0,3-1 0 0 0,-2 0 0 0 0,4 1 0 0 0,0 1 0 0 0,2-3 0 0 0,0 0 0 0 0,1-3 0 0 0,4-1 0 0 0,2-2 0 0 0,3-3 0 0 0,-2-8 0 0 0,-1-3 0 0 0,1-2 0 0 0,2 0 0 0 0,0-3 0 0 0,2-5 0 0 0,-4-5 0 0 0,0-3 0 0 0,-4-2 0 0 0,-1-2 0 0 0,-2 0 0 0 0,-3-1 0 0 0,-7 0 0 0 0,-5 0 0 0 0,-1 1 0 0 0,0-1 0 0 0,-3 5 0 0 0,-1 1 0 0 0,1 0 0 0 0,-2 0 0 0 0,-4-3 0 0 0,-4 4 0 0 0,2 1 0 0 0,-2 2 0 0 0,-1 1 0 0 0,-3 2 0 0 0,0 3 0 0 0,-2 4 0 0 0,-1 2 0 0 0,0 1 0 0 0,3 6 0 0 0,2 2 0 0 0,4 4 0 0 0,1 0 0 0 0,2 3 0 0 0,-1-1 0 0 0,2 1 0 0 0,3-1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6850 4683 16383 0 0,'-4'4'0'0'0,"-1"6"0"0"0,0 4 0 0 0,0 5 0 0 0,2 3 0 0 0,2 2 0 0 0,4-4 0 0 0,2 0 0 0 0,4-4 0 0 0,5-1 0 0 0,4 2 0 0 0,3 1 0 0 0,2 2 0 0 0,1-2 0 0 0,-3 0 0 0 0,-2-4 0 0 0,1-3 0 0 0,1-4 0 0 0,0-4 0 0 0,-3-5 0 0 0,0-3 0 0 0,-3-5 0 0 0,-5-5 0 0 0,1 1 0 0 0,-2-2 0 0 0,-3-2 0 0 0,-2-2 0 0 0,-1-2 0 0 0,-6 3 0 0 0,-2 0 0 0 0,-1 0 0 0 0,-3-1 0 0 0,-4-2 0 0 0,-4 0 0 0 0,-3 3 0 0 0,-2 4 0 0 0,-2 6 0 0 0,-1 3 0 0 0,5 8 0 0 0,0 3 0 0 0,5 5 0 0 0,0 0 0 0 0,3 4 0 0 0,3 2 0 0 0,0 3 0 0 0,0 3 0 0 0,3 1 0 0 0,2 1 0 0 0,5 0 0 0 0,3 1 0 0 0,5 0 0 0 0,5-1 0 0 0,4 1 0 0 0,3-5 0 0 0,3-1 0 0 0,0-5 0 0 0,1-3 0 0 0,0-5 0 0 0,0-7 0 0 0,0-3 0 0 0,-5-1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7714 4003 16383 0 0,'-4'0'0'0'0,"-6"0"0"0"0,0 4 0 0 0,-4 1 0 0 0,2 5 0 0 0,2 3 0 0 0,-1 5 0 0 0,1 3 0 0 0,2 2 0 0 0,3 1 0 0 0,2 1 0 0 0,2-1 0 0 0,1 1 0 0 0,4-4 0 0 0,2-2 0 0 0,3 0 0 0 0,6-3 0 0 0,3 0 0 0 0,3-3 0 0 0,2-4 0 0 0,1-3 0 0 0,0-3 0 0 0,1-1 0 0 0,0-2 0 0 0,0-1 0 0 0,-1-3 0 0 0,1-3 0 0 0,-1-2 0 0 0,0-1 0 0 0,0-3 0 0 0,0-3 0 0 0,0-2 0 0 0,-4-4 0 0 0,-1 0 0 0 0,-5-2 0 0 0,-3-1 0 0 0,-5 1 0 0 0,-3-1 0 0 0,-1 0 0 0 0,-2 1 0 0 0,-1 0 0 0 0,-4-1 0 0 0,-1 1 0 0 0,-4 0 0 0 0,-4 0 0 0 0,-4 0 0 0 0,-3 0 0 0 0,-2 4 0 0 0,-1 2 0 0 0,-1 3 0 0 0,0 5 0 0 0,0 7 0 0 0,1 5 0 0 0,-1 6 0 0 0,1 2 0 0 0,0 3 0 0 0,-1-1 0 0 0,1 2 0 0 0,0 3 0 0 0,0-2 0 0 0,4 1 0 0 0,2 1 0 0 0,3 3 0 0 0,1-3 0 0 0,2 1 0 0 0,3 0 0 0 0,4-2 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5985 1588 16383 0 0,'4'0'0'0'0,"1"4"0"0"0,0-3 0 0 0,-5 3 0 0 0,-6 0 0 0 0,-3-4 0 0 0,-3-2 0 0 0,-5-1 0 0 0,-2 0 0 0 0,-3 0 0 0 0,-2 6 0 0 0,0 1 0 0 0,3 5 0 0 0,2 4 0 0 0,4 5 0 0 0,4 3 0 0 0,0 2 0 0 0,2 1 0 0 0,2 1 0 0 0,3 0 0 0 0,6-4 0 0 0,3-2 0 0 0,0 0 0 0 0,-1 2 0 0 0,4 0 0 0 0,-1 1 0 0 0,4 1 0 0 0,-1 1 0 0 0,3 0 0 0 0,2 0 0 0 0,4 0 0 0 0,-2 0 0 0 0,0-3 0 0 0,1-3 0 0 0,3-3 0 0 0,0-4 0 0 0,2-5 0 0 0,1-3 0 0 0,0-2 0 0 0,0-1 0 0 0,-4-4 0 0 0,-1-3 0 0 0,-4-3 0 0 0,-4-4 0 0 0,-1 0 0 0 0,-1 2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6624 1640 16383 0 0,'-4'0'0'0'0,"-6"0"0"0"0,-4-4 0 0 0,-5 2 0 0 0,-3 3 0 0 0,2 4 0 0 0,1 1 0 0 0,3 5 0 0 0,5 3 0 0 0,-1 1 0 0 0,3 0 0 0 0,2 3 0 0 0,3 2 0 0 0,1 2 0 0 0,2 1 0 0 0,1 1 0 0 0,5-4 0 0 0,1-1 0 0 0,3-4 0 0 0,6-4 0 0 0,3-5 0 0 0,2-6 0 0 0,3-8 0 0 0,2-7 0 0 0,-5-5 0 0 0,0 2 0 0 0,-5-1 0 0 0,-4-2 0 0 0,-4 0 0 0 0,-3-1 0 0 0,-3-2 0 0 0,-1 9 0 0 0,3 6 0 0 0,2 8 0 0 0,3 6 0 0 0,1 4 0 0 0,3 7 0 0 0,-1 3 0 0 0,2 3 0 0 0,-1 2 0 0 0,1 1 0 0 0,-1 0 0 0 0,-3 0 0 0 0,1 0 0 0 0,-1-1 0 0 0,-2 1 0 0 0,-2-1 0 0 0,-2-4 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7034 1693 16383 0 0,'4'0'0'0'0,"1"4"0"0"0,1 6 0 0 0,2 4 0 0 0,0 5 0 0 0,-1 3 0 0 0,-2 2 0 0 0,-1 0 0 0 0,2 2 0 0 0,0-1 0 0 0,-1 0 0 0 0,-1-1 0 0 0,-1 1 0 0 0,-2-9 0 0 0,0-11 0 0 0,-1-10 0 0 0,0-9 0 0 0,-4-6 0 0 0,-2-3 0 0 0,1-3 0 0 0,0 0 0 0 0,2 0 0 0 0,-3 0 0 0 0,0 1 0 0 0,0 0 0 0 0,-2 0 0 0 0,0 1 0 0 0,1 0 0 0 0,-2 0 0 0 0,0 0 0 0 0,2 0 0 0 0,2 0 0 0 0,-2 0 0 0 0,0 0 0 0 0,1 0 0 0 0,6 4 0 0 0,3 2 0 0 0,5 3 0 0 0,5 4 0 0 0,5 5 0 0 0,2 3 0 0 0,4 2 0 0 0,0 1 0 0 0,-3 4 0 0 0,-1 3 0 0 0,-5 3 0 0 0,0 0 0 0 0,-2 3 0 0 0,-4 3 0 0 0,-4 2 0 0 0,-2 4 0 0 0,-6-4 0 0 0,-2 1 0 0 0,-5 0 0 0 0,0 2 0 0 0,-3-4 0 0 0,1 0 0 0 0,-2-2 0 0 0,-2-5 0 0 0,1-4 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6087 5157 16383 0 0,'0'-4'0'0'0,"-4"-2"0"0"0,-2-3 0 0 0,1 3 0 0 0,-3 4 0 0 0,-5 5 0 0 0,1 7 0 0 0,-3 5 0 0 0,-2 5 0 0 0,-2 2 0 0 0,-3 3 0 0 0,-1 4 0 0 0,-1 2 0 0 0,4-1 0 0 0,1 3 0 0 0,-1 1 0 0 0,0 1 0 0 0,-1 4 0 0 0,-2-1 0 0 0,0 1 0 0 0,-1 3 0 0 0,0-2 0 0 0,0 0 0 0 0,0 1 0 0 0,0 3 0 0 0,-1 1 0 0 0,1-2 0 0 0,-4-1 0 0 0,-1 1 0 0 0,-1 1 0 0 0,2 2 0 0 0,1-4 0 0 0,5 0 0 0 0,3-3 0 0 0,-1-5 0 0 0,5-3 0 0 0,-1-4 0 0 0,3-1 0 0 0,0-2 0 0 0,2 0 0 0 0,-1-5 0 0 0,1-1 0 0 0,6-4 0 0 0,5-8 0 0 0,2-10 0 0 0,1-3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5970 5054 16383 0 0,'-4'0'0'0'0,"-2"4"0"0"0,-3 1 0 0 0,-1 4 0 0 0,-2 5 0 0 0,-3 0 0 0 0,0 1 0 0 0,-1-1 0 0 0,7-4 0 0 0,8-3 0 0 0,9-3 0 0 0,7-6 0 0 0,5-3 0 0 0,3 0 0 0 0,2 0 0 0 0,1 1 0 0 0,0 2 0 0 0,-1 1 0 0 0,-4-4 0 0 0,-1-1 0 0 0,-1 1 0 0 0,1 1 0 0 0,1 1 0 0 0,1 2 0 0 0,-3 4 0 0 0,-9 6 0 0 0,-6 6 0 0 0,-4 4 0 0 0,-6-1 0 0 0,-2 1 0 0 0,1 0 0 0 0,1 2 0 0 0,-3-3 0 0 0,1 0 0 0 0,2 1 0 0 0,-3 1 0 0 0,0 1 0 0 0,3 1 0 0 0,-3-3 0 0 0,0 0 0 0 0,2 0 0 0 0,3 1 0 0 0,1 1 0 0 0,-3 2 0 0 0,0 0 0 0 0,1 1 0 0 0,5-4 0 0 0,3-1 0 0 0,1 0 0 0 0,-1-3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3969 7031 16383 0 0,'4'0'0'0'0,"1"4"0"0"0,0 6 0 0 0,0 4 0 0 0,-2 5 0 0 0,3 3 0 0 0,0 2 0 0 0,0 0 0 0 0,-2 2 0 0 0,-1-1 0 0 0,-2 0 0 0 0,0-1 0 0 0,-1 1 0 0 0,0-1 0 0 0,0 0 0 0 0,4-4 0 0 0,1-1 0 0 0,0 0 0 0 0,-1 0 0 0 0,-1-6 0 0 0,-1-10 0 0 0,-1-9 0 0 0,-1-8 0 0 0,0-6 0 0 0,0-3 0 0 0,4 2 0 0 0,1 0 0 0 0,0 1 0 0 0,3-2 0 0 0,4 0 0 0 0,5 3 0 0 0,3 5 0 0 0,-2 1 0 0 0,0 2 0 0 0,2 4 0 0 0,-4-2 0 0 0,-3-3 0 0 0,-5-4 0 0 0,-4-3 0 0 0,-1-2 0 0 0,-3-2 0 0 0,-4 3 0 0 0,-3 1 0 0 0,1-1 0 0 0,1-1 0 0 0,2 0 0 0 0,1 6 0 0 0,1 11 0 0 0,0 10 0 0 0,1 8 0 0 0,0 5 0 0 0,5 4 0 0 0,0 2 0 0 0,1 1 0 0 0,-2 0 0 0 0,3 0 0 0 0,1-1 0 0 0,-2 0 0 0 0,-2 0 0 0 0,3-1 0 0 0,0 0 0 0 0,-1 0 0 0 0,-1 0 0 0 0,-3 0 0 0 0,0 0 0 0 0,-1-4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2614 13043 0 0 0,'0'-5'2239'0'0,"-4"-1"-1151"0"0,-2-4 128 0 0,-4 0-864 0 0,-5 1 608 0 0,-4 3-480 0 0,-3 2 64 0 0,-2 1-288 0 0,2 7-192 0 0,2 1 32 0 0,3 5-96 0 0,5 6 0 0 0,4 3-32 0 0,0 4 32 0 0,0 1 32 0 0,3 2-32 0 0,5-3 0 0 0,4-2 0 0 0,0 0 0 0 0,0 1 0 0 0,4-3 0 0 0,0-1 0 0 0,4 1 32 0 0,3-2 0 0 0,4-1-32 0 0,4-2 0 0 0,1-3 0 0 0,2-5-32 0 0,-4-6 32 0 0,-2-5 0 0 0,1-4 0 0 0,1-6 32 0 0,-3-5-32 0 0,-6-3 32 0 0,-4-2-32 0 0,-4-2 32 0 0,-2 1-32 0 0,-7 3 0 0 0,-3 2 0 0 0,1 0-32 0 0,-3 4 64 0 0,-1 0-32 0 0,-2 3 0 0 0,0 8-64 0 0,3 10 64 0 0,6 4 0 0 0,5 5 32 0 0,6 0-32 0 0,1 3 0 0 0,0 2 0 0 0,3-1 0 0 0,-3 1 0 0 0,4 1 0 0 0,-1 2 0 0 0,1 2 32 0 0,4 1 0 0 0,-2 2-32 0 0,2 0 32 0 0,-3 0-32 0 0,1 0 32 0 0,-2 0-32 0 0,1 0 0 0 0,-2 0 64 0 0,2-1-64 0 0,-2 1 32 0 0,1 0-32 0 0,-1 0 32 0 0,2-5-32 0 0,-2-1 0 0 0,-3 0 0 0 0,-2 2 0 0 0,-4 0 0 0 0,-1 2 32 0 0,-1 1-32 0 0,-1 0 0 0 0,-1 1 0 0 0,0 0 0 0 0,-3-4 64 0 0,-3-2 96 0 0,-3 0 320 0 0,-5 2 224 0 0,-4-4 160 0 0,1 0-672 0 0,0-3-64 0 0,-3-4 0 0 0,-1-5-96 0 0,-1-2-96 0 0,-2-7-800 0 0,4-7-1696 0 0,1-2 1344 0 0,4-3-192 0 0,4-4-1056 0 0,6-2 1024 0 0,2 1 1440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4591 6931 16383 0 0,'-4'0'0'0'0,"-1"-4"0"0"0,-4-2 0 0 0,-5 1 0 0 0,0 5 0 0 0,-1 2 0 0 0,1 6 0 0 0,0 4 0 0 0,1 6 0 0 0,4 2 0 0 0,3 3 0 0 0,2 2 0 0 0,3 0 0 0 0,0 0 0 0 0,2 0 0 0 0,-1 0 0 0 0,1-1 0 0 0,3 1 0 0 0,6-5 0 0 0,5-6 0 0 0,4-4 0 0 0,3-5 0 0 0,-2-7 0 0 0,-1-3 0 0 0,-3-5 0 0 0,0-5 0 0 0,-4-4 0 0 0,-3-3 0 0 0,-3-1 0 0 0,-3-2 0 0 0,-1 1 0 0 0,-2-1 0 0 0,-1 0 0 0 0,1 0 0 0 0,-5 5 0 0 0,-1 9 0 0 0,4 7 0 0 0,3 8 0 0 0,1 8 0 0 0,1 5 0 0 0,3 4 0 0 0,1 3 0 0 0,-1 1 0 0 0,3-3 0 0 0,-1-2 0 0 0,-1 0 0 0 0,3-3 0 0 0,-2-1 0 0 0,3-3 0 0 0,0 1 0 0 0,1 1 0 0 0,3-1 0 0 0,0 1 0 0 0,0-2 0 0 0,2-4 0 0 0,-1 2 0 0 0,0-2 0 0 0,1-2 0 0 0,3-3 0 0 0,-3-5 0 0 0,-8-3 0 0 0,-6-1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3810 8147 16383 0 0,'0'-4'0'0'0,"0"-5"0"0"0,0 2 0 0 0,4 7 0 0 0,2 8 0 0 0,-1 6 0 0 0,-1 5 0 0 0,-1 3 0 0 0,-1 2 0 0 0,-1 6 0 0 0,-1 1 0 0 0,0-1 0 0 0,0 4 0 0 0,4-1 0 0 0,1-2 0 0 0,0-1 0 0 0,-1-3 0 0 0,-1-1 0 0 0,-1-1 0 0 0,-1-1 0 0 0,-1 0 0 0 0,0 0 0 0 0,0-1 0 0 0,4-3 0 0 0,1-2 0 0 0,0-7 0 0 0,-1-10 0 0 0,3-6 0 0 0,0-5 0 0 0,-1-5 0 0 0,-1-5 0 0 0,-2-2 0 0 0,3-2 0 0 0,0-1 0 0 0,-1 0 0 0 0,-1-1 0 0 0,3 1 0 0 0,0 1 0 0 0,-1-1 0 0 0,2 1 0 0 0,1 0 0 0 0,-2 0 0 0 0,-3 0 0 0 0,4 4 0 0 0,-1 1 0 0 0,-5 5 0 0 0,-4 7 0 0 0,-4 7 0 0 0,-2 6 0 0 0,0 2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3889 8539 16383 0 0,'4'0'0'0'0,"6"-4"0"0"0,5-5 0 0 0,4-2 0 0 0,-2-2 0 0 0,2 0 0 0 0,0 3 0 0 0,2 3 0 0 0,1 7 0 0 0,-3 7 0 0 0,-1 3 0 0 0,-3 3 0 0 0,-4 4 0 0 0,-5 4 0 0 0,-2 1 0 0 0,-3 1 0 0 0,0 2 0 0 0,-6-9 0 0 0,-1-6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4260 8041 16383 0 0,'0'-4'0'0'0,"4"-1"0"0"0,5 0 0 0 0,6 1 0 0 0,0 5 0 0 0,1 2 0 0 0,-1 6 0 0 0,0 4 0 0 0,-2 5 0 0 0,-4 2 0 0 0,2-1 0 0 0,-2 0 0 0 0,-3 1 0 0 0,-1 1 0 0 0,-2 1 0 0 0,-2 1 0 0 0,-1 0 0 0 0,0 1 0 0 0,0 0 0 0 0,-1 1 0 0 0,1-1 0 0 0,-5 0 0 0 0,0 0 0 0 0,-1 1 0 0 0,2-1 0 0 0,1 0 0 0 0,1 0 0 0 0,-3-4 0 0 0,-1-2 0 0 0,-3 1 0 0 0,0-7 0 0 0,-3-6 0 0 0,0-4 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4260 8269 16383 0 0,'0'-4'0'0'0,"4"-1"0"0"0,1-5 0 0 0,5 1 0 0 0,3-4 0 0 0,5-2 0 0 0,3 0 0 0 0,-2 0 0 0 0,-1 1 0 0 0,2 4 0 0 0,0 3 0 0 0,2 3 0 0 0,1 2 0 0 0,1-2 0 0 0,0-2 0 0 0,-4-2 0 0 0,-5-5 0 0 0,-6-4 0 0 0,-4 5 0 0 0,-6 4 0 0 0,-4 8 0 0 0,-1 8 0 0 0,1 7 0 0 0,1 4 0 0 0,1 4 0 0 0,5 2 0 0 0,3 0 0 0 0,0 1 0 0 0,-1-1 0 0 0,-1 0 0 0 0,-1 0 0 0 0,0 0 0 0 0,2-5 0 0 0,2-2 0 0 0,-1-7 0 0 0,-1-10 0 0 0,-1-10 0 0 0,-2-6 0 0 0,0-6 0 0 0,0-3 0 0 0,-1-1 0 0 0,-1-1 0 0 0,1 0 0 0 0,0 0 0 0 0,0 1 0 0 0,0 1 0 0 0,-1-1 0 0 0,-3 1 0 0 0,-1 0 0 0 0,0 0 0 0 0,1 0 0 0 0,1 0 0 0 0,5 0 0 0 0,2 0 0 0 0,5 4 0 0 0,1 1 0 0 0,2 5 0 0 0,4 3 0 0 0,3 5 0 0 0,2 3 0 0 0,2 1 0 0 0,-3 7 0 0 0,-1 1 0 0 0,1 0 0 0 0,0-1 0 0 0,-2 2 0 0 0,-9 1 0 0 0,-6 3 0 0 0,-3 3 0 0 0,-2 4 0 0 0,-1 2 0 0 0,1 3 0 0 0,0 1 0 0 0,1 0 0 0 0,0 1 0 0 0,1 0 0 0 0,4-1 0 0 0,1 1 0 0 0,0-1 0 0 0,0 0 0 0 0,-2 0 0 0 0,-1 1 0 0 0,-1-1 0 0 0,-1 0 0 0 0,0 0 0 0 0,0 0 0 0 0,0 0 0 0 0,3-4 0 0 0,-1-6 0 0 0,-3-5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5700 7804 16383 0 0,'4'0'0'0'0,"2"4"0"0"0,3 1 0 0 0,1 4 0 0 0,-2-3 0 0 0,-6-7 0 0 0,-8-8 0 0 0,-6-2 0 0 0,-6 1 0 0 0,-4 2 0 0 0,2 6 0 0 0,1 4 0 0 0,3 6 0 0 0,0 1 0 0 0,3 3 0 0 0,3 4 0 0 0,0-1 0 0 0,2 1 0 0 0,1 2 0 0 0,3 2 0 0 0,2 2 0 0 0,0 1 0 0 0,2 1 0 0 0,4-4 0 0 0,2-1 0 0 0,0 0 0 0 0,2-3 0 0 0,1 0 0 0 0,2-3 0 0 0,0 1 0 0 0,2-3 0 0 0,2 2 0 0 0,4 2 0 0 0,2-1 0 0 0,1 0 0 0 0,2-1 0 0 0,1 1 0 0 0,-1-2 0 0 0,1-7 0 0 0,-1-9 0 0 0,-3-7 0 0 0,-7-6 0 0 0,-4-5 0 0 0,-5-2 0 0 0,-3 3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6202 7802 16383 0 0,'-5'0'0'0'0,"0"-4"0"0"0,-4-2 0 0 0,-5 1 0 0 0,0-3 0 0 0,-1-1 0 0 0,2 6 0 0 0,-2 4 0 0 0,3 5 0 0 0,-2 1 0 0 0,3 5 0 0 0,2 3 0 0 0,3 4 0 0 0,-2 3 0 0 0,1 1 0 0 0,2 1 0 0 0,5 1 0 0 0,3 0 0 0 0,5-1 0 0 0,5 1 0 0 0,5-5 0 0 0,3-5 0 0 0,-2-10 0 0 0,0-5 0 0 0,1-3 0 0 0,-3-5 0 0 0,-1-5 0 0 0,-2-5 0 0 0,-4-3 0 0 0,0 2 0 0 0,-1 0 0 0 0,-3 0 0 0 0,-1-2 0 0 0,-7-1 0 0 0,-2-1 0 0 0,-5-1 0 0 0,-1 9 0 0 0,6 5 0 0 0,3 10 0 0 0,5 8 0 0 0,4 8 0 0 0,3 4 0 0 0,0 3 0 0 0,2-2 0 0 0,-1 0 0 0 0,2-5 0 0 0,-2 0 0 0 0,1-3 0 0 0,-1 0 0 0 0,1-2 0 0 0,-2 2 0 0 0,2-2 0 0 0,-2 1 0 0 0,2-1 0 0 0,2-3 0 0 0,0 2 0 0 0,0-1 0 0 0,2-2 0 0 0,-2-6 0 0 0,-7-8 0 0 0,-6-2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6733 7618 16383 0 0,'0'-4'0'0'0,"-5"-1"0"0"0,-4-1 0 0 0,-6 2 0 0 0,-4 5 0 0 0,-3 7 0 0 0,3 6 0 0 0,4 4 0 0 0,0 4 0 0 0,4 2 0 0 0,2 1 0 0 0,4 0 0 0 0,6-4 0 0 0,4-1 0 0 0,0 0 0 0 0,4 0 0 0 0,4 1 0 0 0,4-2 0 0 0,4-6 0 0 0,1-4 0 0 0,2-8 0 0 0,-3-8 0 0 0,-2-7 0 0 0,-7-6 0 0 0,-7-3 0 0 0,-3-1 0 0 0,-7-2 0 0 0,-2 1 0 0 0,-4-1 0 0 0,0 1 0 0 0,1 8 0 0 0,3 12 0 0 0,7 10 0 0 0,3 9 0 0 0,1 5 0 0 0,4 5 0 0 0,1 1 0 0 0,-2 2 0 0 0,3-1 0 0 0,-1 0 0 0 0,3-1 0 0 0,-2 4 0 0 0,-1 1 0 0 0,1-1 0 0 0,-1 4 0 0 0,2-1 0 0 0,-1-1 0 0 0,3 2 0 0 0,-2 0 0 0 0,-3 2 0 0 0,2 0 0 0 0,-1-3 0 0 0,-2 2 0 0 0,-2-1 0 0 0,-2-2 0 0 0,-2-2 0 0 0,0-2 0 0 0,-1-1 0 0 0,-1-2 0 0 0,1 0 0 0 0,-5 0 0 0 0,0-1 0 0 0,-5-3 0 0 0,0-2 0 0 0,-2-3 0 0 0,-3-5 0 0 0,0 1 0 0 0,-1-3 0 0 0,-1-1 0 0 0,-3-3 0 0 0,-2-6 0 0 0,0-2 0 0 0,-2-1 0 0 0,4-4 0 0 0,1 0 0 0 0,4-2 0 0 0,4-4 0 0 0,4-4 0 0 0,4-2 0 0 0,6 3 0 0 0,2-1 0 0 0,1 0 0 0 0,3 2 0 0 0,0 1 0 0 0,-1-2 0 0 0,2-1 0 0 0,-1 2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7011 7772 16383 0 0,'0'4'0'0'0,"5"6"0"0"0,0 4 0 0 0,4 1 0 0 0,1 2 0 0 0,2-3 0 0 0,0 1 0 0 0,1-2 0 0 0,3-3 0 0 0,2-4 0 0 0,-1-7 0 0 0,1-3 0 0 0,-4-4 0 0 0,1-2 0 0 0,-3-3 0 0 0,-3-3 0 0 0,-3-4 0 0 0,-3-1 0 0 0,-1-2 0 0 0,-2-2 0 0 0,-1 1 0 0 0,-3-1 0 0 0,-2 1 0 0 0,0-1 0 0 0,-3 5 0 0 0,1 1 0 0 0,0 0 0 0 0,-1 3 0 0 0,0 0 0 0 0,-2-1 0 0 0,-3-1 0 0 0,-4 1 0 0 0,1 8 0 0 0,4 10 0 0 0,0 5 0 0 0,2 5 0 0 0,3 5 0 0 0,7 4 0 0 0,4 2 0 0 0,5-2 0 0 0,1 0 0 0 0,4-4 0 0 0,3-5 0 0 0,-1-8 0 0 0,1-4 0 0 0,-2-7 0 0 0,-3-6 0 0 0,-4-4 0 0 0,-7-4 0 0 0,0 7 0 0 0,1 9 0 0 0,4 6 0 0 0,1 7 0 0 0,3 7 0 0 0,1 4 0 0 0,3 0 0 0 0,2 1 0 0 0,0 1 0 0 0,0-3 0 0 0,3 0 0 0 0,2-3 0 0 0,-3-8 0 0 0,1-5 0 0 0,-4-7 0 0 0,-4-6 0 0 0,-3-6 0 0 0,-3-3 0 0 0,-3-3 0 0 0,0 8 0 0 0,2 5 0 0 0,2 10 0 0 0,4 4 0 0 0,-1 7 0 0 0,0 4 0 0 0,-2 5 0 0 0,2-1 0 0 0,-1 1 0 0 0,-5-4 0 0 0,-3-7 0 0 0,-1-10 0 0 0,-1-9 0 0 0,-3-2 0 0 0,-1-3 0 0 0,0-3 0 0 0,2-2 0 0 0,-2 2 0 0 0,0 1 0 0 0,0-2 0 0 0,3 0 0 0 0,1-2 0 0 0,6 4 0 0 0,1 0 0 0 0,6 3 0 0 0,3 4 0 0 0,5 1 0 0 0,4 1 0 0 0,1 2 0 0 0,1 7 0 0 0,1 3 0 0 0,0 1 0 0 0,-4 4 0 0 0,-2 5 0 0 0,-4 4 0 0 0,-4 3 0 0 0,-9-1 0 0 0,-4-9 0 0 0,-2-9 0 0 0,0-10 0 0 0,0-7 0 0 0,5 0 0 0 0,7 1 0 0 0,6 4 0 0 0,4 4 0 0 0,4 3 0 0 0,2 3 0 0 0,1 4 0 0 0,0 3 0 0 0,0 0 0 0 0,0-1 0 0 0,-4 2 0 0 0,-2 1 0 0 0,-4 3 0 0 0,-5 3 0 0 0,-7 0 0 0 0,-5 1 0 0 0,-2 2 0 0 0,-1 3 0 0 0,2 2 0 0 0,0 0 0 0 0,1-6 0 0 0,-3-7 0 0 0,-1-8 0 0 0,1-5 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8192 7240 16383 0 0,'-4'0'0'0'0,"-1"5"0"0"0,-4 0 0 0 0,-1 4 0 0 0,2 5 0 0 0,-2 0 0 0 0,0 1 0 0 0,3 3 0 0 0,2 1 0 0 0,-3 3 0 0 0,1 1 0 0 0,2 1 0 0 0,0 0 0 0 0,3 1 0 0 0,0-1 0 0 0,2 1 0 0 0,4-5 0 0 0,1-1 0 0 0,1 0 0 0 0,3-3 0 0 0,3-1 0 0 0,5-6 0 0 0,3-5 0 0 0,-2-7 0 0 0,1-4 0 0 0,-4-3 0 0 0,0-6 0 0 0,-2-3 0 0 0,-4-3 0 0 0,-3 7 0 0 0,1 5 0 0 0,0 9 0 0 0,2 5 0 0 0,5 1 0 0 0,-1 4 0 0 0,1 1 0 0 0,3-2 0 0 0,3-2 0 0 0,1-6 0 0 0,2-3 0 0 0,1-5 0 0 0,-4-5 0 0 0,-1-1 0 0 0,-3-2 0 0 0,-6-2 0 0 0,1 2 0 0 0,-2-1 0 0 0,-2-1 0 0 0,-3-2 0 0 0,-2-1 0 0 0,-1-2 0 0 0,-1 0 0 0 0,0-1 0 0 0,-1-1 0 0 0,-3 1 0 0 0,-2 0 0 0 0,1-1 0 0 0,-4 5 0 0 0,1 1 0 0 0,-4 5 0 0 0,-2 3 0 0 0,0 9 0 0 0,-2 4 0 0 0,3 6 0 0 0,3 6 0 0 0,3 4 0 0 0,7 4 0 0 0,8-3 0 0 0,6-3 0 0 0,5-10 0 0 0,4-5 0 0 0,1-3 0 0 0,-3-5 0 0 0,-1-2 0 0 0,-3-3 0 0 0,-10 1 0 0 0,-5 5 0 0 0,-8 9 0 0 0,2 8 0 0 0,1 5 0 0 0,2 5 0 0 0,4 3 0 0 0,2 1 0 0 0,1 0 0 0 0,2 1 0 0 0,5-1 0 0 0,0 0 0 0 0,1-4 0 0 0,-1-2 0 0 0,2-4 0 0 0,-3-1 0 0 0,1-2 0 0 0,-1 1 0 0 0,1-3 0 0 0,2 2 0 0 0,3-1 0 0 0,-1-7 0 0 0,0-3 0 0 0,-3-7 0 0 0,-4-2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2646 13249 63 0 0,'0'-4'448'0'0,"0"-6"2240"0"0,0-5-1216 0 0,0-5-224 0 0,0-4-960 0 0,4-1-256 0 0,2-2 32 0 0,4 5-64 0 0,0 0 0 0 0,3 6 0 0 0,4 4 0 0 0,3 0 32 0 0,3 7-32 0 0,1 4 32 0 0,1 6 0 0 0,1 3-32 0 0,-3 4 32 0 0,-3 5 0 0 0,1 3 64 0 0,-4 3 192 0 0,-4 3 64 0 0,-5 0-192 0 0,1-4-32 0 0,-1-1-32 0 0,-2-1-32 0 0,-7 2 32 0 0,-2 1-64 0 0,-2 1 32 0 0,1 1 0 0 0,-4 0-64 0 0,0 1 32 0 0,-3-5-64 0 0,0-9-1696 0 0,2-12-320 0 0,2-10-224 0 0,7-8 832 0 0,4-1 1440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3809 9558 16383 0 0,'-4'0'0'0'0,"-2"-4"0"0"0,5-1 0 0 0,3-5 0 0 0,4 1 0 0 0,2-3 0 0 0,-1-4 0 0 0,3 1 0 0 0,3 4 0 0 0,4 3 0 0 0,3 3 0 0 0,3 2 0 0 0,-4-2 0 0 0,0 0 0 0 0,1-4 0 0 0,-4-4 0 0 0,-4-4 0 0 0,-4-4 0 0 0,-7 3 0 0 0,-5 8 0 0 0,0 9 0 0 0,-1 10 0 0 0,1 7 0 0 0,1 5 0 0 0,2 3 0 0 0,0 1 0 0 0,0 1 0 0 0,5-4 0 0 0,2-2 0 0 0,-1 0 0 0 0,0 1 0 0 0,-2 0 0 0 0,3 1 0 0 0,1 6 0 0 0,-2 1 0 0 0,-1 0 0 0 0,3-1 0 0 0,0-1 0 0 0,-1 4 0 0 0,-1-1 0 0 0,2 0 0 0 0,0-2 0 0 0,-2 3 0 0 0,0 0 0 0 0,2-5 0 0 0,0-3 0 0 0,-1-1 0 0 0,-2-1 0 0 0,3-3 0 0 0,0-1 0 0 0,-6-3 0 0 0,-6-5 0 0 0,-3-3 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3836 9910 16383 0 0,'5'0'0'0'0,"0"-4"0"0"0,4-2 0 0 0,5 1 0 0 0,0-3 0 0 0,1-1 0 0 0,3-2 0 0 0,1 0 0 0 0,-1-1 0 0 0,0 0 0 0 0,0-1 0 0 0,3 2 0 0 0,0 2 0 0 0,2 3 0 0 0,0 2 0 0 0,1 2 0 0 0,-4 2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4440 9717 16383 0 0,'0'-4'0'0'0,"0"-5"0"0"0,-4-2 0 0 0,-5 2 0 0 0,-2 6 0 0 0,2 7 0 0 0,1 8 0 0 0,4 6 0 0 0,1 3 0 0 0,5-1 0 0 0,3 0 0 0 0,5 0 0 0 0,0 1 0 0 0,3-2 0 0 0,-1-2 0 0 0,1-2 0 0 0,-1-1 0 0 0,2-2 0 0 0,1-4 0 0 0,4-2 0 0 0,-3-7 0 0 0,1-3 0 0 0,-2-5 0 0 0,-1-5 0 0 0,-1-5 0 0 0,0 2 0 0 0,-2-1 0 0 0,-3-1 0 0 0,-2-2 0 0 0,-3-1 0 0 0,-1-1 0 0 0,-6 3 0 0 0,-2 2 0 0 0,-3 3 0 0 0,-2 0 0 0 0,-1 3 0 0 0,0-1 0 0 0,-2 2 0 0 0,2-1 0 0 0,-1 1 0 0 0,1-1 0 0 0,-1 1 0 0 0,2-2 0 0 0,-2 2 0 0 0,-2-2 0 0 0,1-2 0 0 0,-2 1 0 0 0,3-2 0 0 0,4-1 0 0 0,-2-2 0 0 0,2-2 0 0 0,2-2 0 0 0,2-1 0 0 0,7 4 0 0 0,2 1 0 0 0,1 0 0 0 0,3 3 0 0 0,1 0 0 0 0,3 3 0 0 0,3 3 0 0 0,3 0 0 0 0,3 1 0 0 0,2 3 0 0 0,1 1 0 0 0,0 3 0 0 0,1 5 0 0 0,0 2 0 0 0,-1 4 0 0 0,1 1 0 0 0,-5 3 0 0 0,-1-1 0 0 0,-4-3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4947 9768 16383 0 0,'5'0'0'0'0,"4"0"0"0"0,2-4 0 0 0,2-1 0 0 0,4-4 0 0 0,-2-5 0 0 0,2 0 0 0 0,-3-1 0 0 0,-4-3 0 0 0,-7-2 0 0 0,-5-1 0 0 0,-5 2 0 0 0,-2 0 0 0 0,-4 4 0 0 0,1 0 0 0 0,-2 3 0 0 0,1-1 0 0 0,0 2 0 0 0,1 7 0 0 0,3 8 0 0 0,3 7 0 0 0,2 7 0 0 0,2 3 0 0 0,6 3 0 0 0,2 2 0 0 0,-1-1 0 0 0,4 1 0 0 0,0-1 0 0 0,3-4 0 0 0,-2-2 0 0 0,3-4 0 0 0,3 0 0 0 0,2-3 0 0 0,3-4 0 0 0,-2-7 0 0 0,-1-3 0 0 0,-3-6 0 0 0,0-2 0 0 0,-2-3 0 0 0,0-3 0 0 0,-2-3 0 0 0,-3-3 0 0 0,2 3 0 0 0,2 4 0 0 0,1 10 0 0 0,0 8 0 0 0,0 9 0 0 0,0 2 0 0 0,-1 3 0 0 0,1 2 0 0 0,3-1 0 0 0,2-5 0 0 0,-1-8 0 0 0,-5-9 0 0 0,1-4 0 0 0,-2-4 0 0 0,-3-5 0 0 0,1-4 0 0 0,-1-1 0 0 0,-1-2 0 0 0,-3-1 0 0 0,-1 0 0 0 0,2 0 0 0 0,1 1 0 0 0,-1-1 0 0 0,-1 1 0 0 0,-2-1 0 0 0,0 1 0 0 0,-1 0 0 0 0,-1 0 0 0 0,-4 4 0 0 0,-2 10 0 0 0,0 10 0 0 0,2 10 0 0 0,1 6 0 0 0,1 6 0 0 0,5-2 0 0 0,2 1 0 0 0,4-1 0 0 0,5 2 0 0 0,4-3 0 0 0,3-1 0 0 0,2-4 0 0 0,1-4 0 0 0,1-3 0 0 0,0-4 0 0 0,0-1 0 0 0,0-2 0 0 0,-1-1 0 0 0,-4-4 0 0 0,-5-5 0 0 0,-1-1 0 0 0,-4-3 0 0 0,-3-3 0 0 0,-2-3 0 0 0,-7 2 0 0 0,-3 1 0 0 0,0-2 0 0 0,1-2 0 0 0,0 0 0 0 0,-3 2 0 0 0,0 1 0 0 0,2-1 0 0 0,0-1 0 0 0,2-1 0 0 0,6 2 0 0 0,1 10 0 0 0,1 9 0 0 0,0 10 0 0 0,-2 6 0 0 0,-1 5 0 0 0,-1 3 0 0 0,0 2 0 0 0,3-4 0 0 0,2-2 0 0 0,-1 1 0 0 0,-1 0 0 0 0,2 0 0 0 0,2 2 0 0 0,2-4 0 0 0,4-5 0 0 0,-1 0 0 0 0,2-4 0 0 0,3-2 0 0 0,-3-8 0 0 0,2-3 0 0 0,-4-5 0 0 0,-3-6 0 0 0,-3-4 0 0 0,-3-3 0 0 0,-3-3 0 0 0,0 0 0 0 0,-2-1 0 0 0,1 0 0 0 0,-1 0 0 0 0,0 0 0 0 0,1 0 0 0 0,0 9 0 0 0,-1 11 0 0 0,1 10 0 0 0,0 9 0 0 0,0 6 0 0 0,4 3 0 0 0,2 3 0 0 0,3-4 0 0 0,1-1 0 0 0,2-5 0 0 0,0 0 0 0 0,1-4 0 0 0,3-3 0 0 0,3-3 0 0 0,1-3 0 0 0,3-2 0 0 0,-3-5 0 0 0,-1-2 0 0 0,-4-4 0 0 0,-4-4 0 0 0,-4-5 0 0 0,-4-2 0 0 0,-1-2 0 0 0,-2-1 0 0 0,-1 7 0 0 0,4 7 0 0 0,2 10 0 0 0,4 3 0 0 0,0 7 0 0 0,-1 5 0 0 0,2 0 0 0 0,-1 2 0 0 0,-2 2 0 0 0,3-3 0 0 0,-2 1 0 0 0,3-3 0 0 0,4-4 0 0 0,2-3 0 0 0,0-8 0 0 0,0-2 0 0 0,-3-7 0 0 0,1 0 0 0 0,-3-3 0 0 0,1 1 0 0 0,-1-2 0 0 0,-4-2 0 0 0,-2-3 0 0 0,-7-2 0 0 0,-3-2 0 0 0,-5 4 0 0 0,-1 0 0 0 0,-2 4 0 0 0,0 0 0 0 0,-2 2 0 0 0,-2 4 0 0 0,1 8 0 0 0,-1 7 0 0 0,3 8 0 0 0,3 5 0 0 0,3-1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6492 9163 16383 0 0,'0'-4'0'0'0,"0"-6"0"0"0,4 0 0 0 0,2-4 0 0 0,-1-2 0 0 0,-1-4 0 0 0,-1-2 0 0 0,-1-1 0 0 0,-1-1 0 0 0,-5 4 0 0 0,-1 0 0 0 0,-1 1 0 0 0,2-1 0 0 0,-3 2 0 0 0,-1 1 0 0 0,2-1 0 0 0,-3-1 0 0 0,1-2 0 0 0,1-2 0 0 0,2 0 0 0 0,-2 3 0 0 0,0 1 0 0 0,-3 0 0 0 0,-4 3 0 0 0,1 9 0 0 0,-2 4 0 0 0,1 8 0 0 0,0 3 0 0 0,2 4 0 0 0,3 4 0 0 0,3 3 0 0 0,6 3 0 0 0,4 2 0 0 0,1 0 0 0 0,-1 1 0 0 0,0 0 0 0 0,2 0 0 0 0,1-1 0 0 0,-1 1 0 0 0,-1-1 0 0 0,-2 0 0 0 0,2 0 0 0 0,2 0 0 0 0,2 0 0 0 0,1 0 0 0 0,-3 0 0 0 0,3 0 0 0 0,4 1 0 0 0,-2-1 0 0 0,-2 0 0 0 0,2 0 0 0 0,2 0 0 0 0,-1 0 0 0 0,1 0 0 0 0,-1 0 0 0 0,1-4 0 0 0,-2-2 0 0 0,1 1 0 0 0,-2 1 0 0 0,2-3 0 0 0,-2 0 0 0 0,2 1 0 0 0,2-3 0 0 0,-1 1 0 0 0,1-3 0 0 0,2-8 0 0 0,-1-8 0 0 0,-5-8 0 0 0,-3-7 0 0 0,-3-3 0 0 0,-3-3 0 0 0,-1-2 0 0 0,-1 1 0 0 0,-1-1 0 0 0,-4 1 0 0 0,-1 0 0 0 0,-4 0 0 0 0,-4 1 0 0 0,-4 4 0 0 0,-2 5 0 0 0,-3 6 0 0 0,3 8 0 0 0,0 4 0 0 0,5 6 0 0 0,0 1 0 0 0,2 4 0 0 0,4 2 0 0 0,4 4 0 0 0,2 2 0 0 0,1-3 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7064 9102 16383 0 0,'0'4'0'0'0,"4"1"0"0"0,2 4 0 0 0,3 1 0 0 0,5-2 0 0 0,4-2 0 0 0,2-2 0 0 0,-1-6 0 0 0,0-2 0 0 0,0-1 0 0 0,2 0 0 0 0,1 2 0 0 0,1-3 0 0 0,0-1 0 0 0,1 1 0 0 0,0 2 0 0 0,1 1 0 0 0,-1 1 0 0 0,0 1 0 0 0,-8 1 0 0 0,-7 0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7976 8599 16383 0 0,'-4'0'0'0'0,"-1"4"0"0"0,-5 1 0 0 0,1 5 0 0 0,-3-1 0 0 0,0 4 0 0 0,-1 2 0 0 0,1 4 0 0 0,-1-2 0 0 0,1 0 0 0 0,3 2 0 0 0,-1-3 0 0 0,1 1 0 0 0,2 0 0 0 0,2 3 0 0 0,7 1 0 0 0,2 1 0 0 0,5 1 0 0 0,5-3 0 0 0,4-1 0 0 0,3-4 0 0 0,-2-8 0 0 0,0-6 0 0 0,1-7 0 0 0,-4-6 0 0 0,-3-6 0 0 0,-1 1 0 0 0,-2-1 0 0 0,-3-2 0 0 0,-6-1 0 0 0,-4-2 0 0 0,-1 0 0 0 0,0-1 0 0 0,-4 4 0 0 0,1 1 0 0 0,-4 4 0 0 0,0 0 0 0 0,-1 3 0 0 0,4 8 0 0 0,5 8 0 0 0,6 8 0 0 0,3 5 0 0 0,4 1 0 0 0,1 1 0 0 0,2 1 0 0 0,-1 2 0 0 0,2 0 0 0 0,3 2 0 0 0,-3 0 0 0 0,-2 0 0 0 0,0-4 0 0 0,-2-1 0 0 0,2 0 0 0 0,-2 1 0 0 0,-2 1 0 0 0,2 2 0 0 0,-2 0 0 0 0,3 0 0 0 0,-1 1 0 0 0,-2 1 0 0 0,-2-1 0 0 0,-3 0 0 0 0,3 0 0 0 0,0 1 0 0 0,-1-1 0 0 0,-1 0 0 0 0,-1 0 0 0 0,-2 0 0 0 0,-4-4 0 0 0,-3-2 0 0 0,1 1 0 0 0,-3 1 0 0 0,-5 1 0 0 0,-4-3 0 0 0,-3-4 0 0 0,-2-5 0 0 0,-2-4 0 0 0,3-7 0 0 0,2-3 0 0 0,3-4 0 0 0,5-6 0 0 0,4 1 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8096 8537 16383 0 0,'4'0'0'0'0,"2"-4"0"0"0,3-2 0 0 0,1-3 0 0 0,2-1 0 0 0,-1-2 0 0 0,3 1 0 0 0,2-3 0 0 0,2 3 0 0 0,3 1 0 0 0,2 4 0 0 0,1 7 0 0 0,-4 6 0 0 0,-1 3 0 0 0,-4 4 0 0 0,-4 3 0 0 0,-4 3 0 0 0,-4 2 0 0 0,-1 2 0 0 0,-2 0 0 0 0,-5 1 0 0 0,-1 0 0 0 0,0 0 0 0 0,1-1 0 0 0,-3 0 0 0 0,1 1 0 0 0,-4-1 0 0 0,-3-4 0 0 0,0-2 0 0 0,-1-3 0 0 0,2-9 0 0 0,3-9 0 0 0,3-4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8640 8277 16383 0 0,'-4'0'0'0'0,"-5"0"0"0"0,-2 4 0 0 0,-3 2 0 0 0,2 3 0 0 0,-2 1 0 0 0,1 2 0 0 0,0 3 0 0 0,1 4 0 0 0,3 2 0 0 0,3 2 0 0 0,6-3 0 0 0,4-1 0 0 0,5-4 0 0 0,5-4 0 0 0,4-4 0 0 0,4-3 0 0 0,-3-7 0 0 0,0-2 0 0 0,-3-5 0 0 0,-1-1 0 0 0,-2-2 0 0 0,0-3 0 0 0,-2-3 0 0 0,-2-2 0 0 0,-4-2 0 0 0,-2-1 0 0 0,-5 3 0 0 0,-4 2 0 0 0,-3-1 0 0 0,-5 4 0 0 0,-5 4 0 0 0,6 5 0 0 0,5 6 0 0 0,8 9 0 0 0,3 6 0 0 0,2 6 0 0 0,4-2 0 0 0,1 2 0 0 0,-2 0 0 0 0,2-3 0 0 0,-1 0 0 0 0,3-3 0 0 0,-2 0 0 0 0,3-2 0 0 0,2-3 0 0 0,-1-8 0 0 0,2-3 0 0 0,-3-6 0 0 0,1-1 0 0 0,-2-4 0 0 0,-3-3 0 0 0,1-3 0 0 0,-1-3 0 0 0,-2-1 0 0 0,-3-1 0 0 0,-1-1 0 0 0,-2 0 0 0 0,0 1 0 0 0,-2-1 0 0 0,1 1 0 0 0,0-1 0 0 0,-1 1 0 0 0,1 0 0 0 0,0 8 0 0 0,0 11 0 0 0,0 11 0 0 0,0 7 0 0 0,0 7 0 0 0,0 4 0 0 0,0 1 0 0 0,0 1 0 0 0,0 0 0 0 0,4 0 0 0 0,1-1 0 0 0,0 0 0 0 0,0 0 0 0 0,2-1 0 0 0,0 0 0 0 0,-1 0 0 0 0,3-4 0 0 0,-1-1 0 0 0,3-5 0 0 0,-1-8 0 0 0,-1-9 0 0 0,1-4 0 0 0,-1-5 0 0 0,-2-5 0 0 0,-2-3 0 0 0,-2-3 0 0 0,2-1 0 0 0,1-1 0 0 0,-1 0 0 0 0,-1 0 0 0 0,-1 1 0 0 0,-2-1 0 0 0,0 1 0 0 0,-1-1 0 0 0,0 1 0 0 0,0 0 0 0 0,-5 0 0 0 0,0 8 0 0 0,-1 11 0 0 0,6 7 0 0 0,3 6 0 0 0,0 6 0 0 0,0 6 0 0 0,0 2 0 0 0,-1 2 0 0 0,3-3 0 0 0,1-1 0 0 0,-1 1 0 0 0,4-5 0 0 0,-1 1 0 0 0,3-4 0 0 0,3-7 0 0 0,0-10 0 0 0,2-3 0 0 0,-3-5 0 0 0,-3-5 0 0 0,-3-3 0 0 0,-3-2 0 0 0,-2-2 0 0 0,-2-1 0 0 0,0 8 0 0 0,-1 11 0 0 0,1 11 0 0 0,-1 8 0 0 0,5 6 0 0 0,1 5 0 0 0,0 1 0 0 0,-1 1 0 0 0,-1 0 0 0 0,-1 0 0 0 0,3-5 0 0 0,1-9 0 0 0,-1-12 0 0 0,-5-5 0 0 0,-3-7 0 0 0,0-4 0 0 0,-1-4 0 0 0,2-3 0 0 0,0-1 0 0 0,0-2 0 0 0,2 1 0 0 0,0 0 0 0 0,0 0 0 0 0,0 1 0 0 0,0-1 0 0 0,0 1 0 0 0,4 4 0 0 0,2 1 0 0 0,3 5 0 0 0,5 3 0 0 0,-1 9 0 0 0,3 8 0 0 0,-3 8 0 0 0,-2 5 0 0 0,0 3 0 0 0,-2 3 0 0 0,-1 1 0 0 0,-4-1 0 0 0,-1-7 0 0 0,-2-12 0 0 0,0-11 0 0 0,-1-8 0 0 0,3-7 0 0 0,6 1 0 0 0,1 8 0 0 0,4 4 0 0 0,-2 9 0 0 0,-2 8 0 0 0,-3 6 0 0 0,1 1 0 0 0,0 1 0 0 0,-2 1 0 0 0,-2 3 0 0 0,-1 0 0 0 0,-2 2 0 0 0,-5-4 0 0 0,-1-5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9576 7936 16383 0 0,'0'4'0'0'0,"4"1"0"0"0,2 4 0 0 0,-1 5 0 0 0,-1 4 0 0 0,3 3 0 0 0,0 1 0 0 0,-1 3 0 0 0,3-5 0 0 0,4-4 0 0 0,3-6 0 0 0,0-9 0 0 0,-4-7 0 0 0,1-4 0 0 0,-2-4 0 0 0,-3-4 0 0 0,-3-3 0 0 0,-2-1 0 0 0,-5 2 0 0 0,-4 1 0 0 0,-3 3 0 0 0,-5 1 0 0 0,-5 3 0 0 0,-2 3 0 0 0,2 7 0 0 0,0 4 0 0 0,4 6 0 0 0,3 6 0 0 0,5 4 0 0 0,-1 0 0 0 0,1 0 0 0 0,2-3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3043 13042 31 0 0,'4'0'448'0'0,"2"5"5184"0"0,0 5-5600 0 0,-2 6-32 0 0,-1 4 0 0 0,4-2 0 0 0,-1 2 0 0 0,5 1 0 0 0,4 1 32 0 0,3-3-32 0 0,4 0 32 0 0,3-8-32 0 0,-1-5 0 0 0,3-9 32 0 0,-1-8-32 0 0,-3-7 0 0 0,-3 1 0 0 0,-3-3 0 0 0,-6-1 0 0 0,-4-2 0 0 0,-8 5 32 0 0,-3-2-32 0 0,-6 0 0 0 0,-6-1 0 0 0,-4 2 0 0 0,-3 1-32 0 0,-2 2 32 0 0,-2 6 32 0 0,6 7-32 0 0,0 5 0 0 0,4 6 0 0 0,1 3 0 0 0,3 2-32 0 0,-1 0 0 0 0,2 2 0 0 0,4 3-32 0 0,2 3-128 0 0,-2 1-1088 0 0,1 2-1056 0 0,1 1 672 0 0,2-3 1664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9922 7862 16383 0 0,'4'5'0'0'0,"1"4"0"0"0,5 2 0 0 0,-1 2 0 0 0,-1 4 0 0 0,-2 2 0 0 0,3 3 0 0 0,-2 1 0 0 0,-1 1 0 0 0,-1 1 0 0 0,2 0 0 0 0,0 3 0 0 0,-2 2 0 0 0,-1 0 0 0 0,3 2 0 0 0,0 1 0 0 0,-1-2 0 0 0,2 3 0 0 0,1-2 0 0 0,-3-1 0 0 0,-1-2 0 0 0,-2-1 0 0 0,-1-3 0 0 0,3 0 0 0 0,0-1 0 0 0,0 0 0 0 0,-1-1 0 0 0,-5-3 0 0 0,-3-10 0 0 0,-1-10 0 0 0,1-10 0 0 0,-3-7 0 0 0,0-4 0 0 0,0-4 0 0 0,3 0 0 0 0,-4-2 0 0 0,1 1 0 0 0,1-3 0 0 0,2-2 0 0 0,1 1 0 0 0,-3 2 0 0 0,0-3 0 0 0,1-1 0 0 0,1 2 0 0 0,-3-2 0 0 0,0-1 0 0 0,1 2 0 0 0,2-2 0 0 0,-3 1 0 0 0,0 1 0 0 0,1 2 0 0 0,2-2 0 0 0,1 0 0 0 0,1 1 0 0 0,2 1 0 0 0,0 3 0 0 0,0 0 0 0 0,0 2 0 0 0,0-1 0 0 0,1 2 0 0 0,3 3 0 0 0,1 2 0 0 0,5-1 0 0 0,-1 7 0 0 0,4 6 0 0 0,2 8 0 0 0,4 4 0 0 0,-2 4 0 0 0,-4 5 0 0 0,1 1 0 0 0,-3 0 0 0 0,-3 2 0 0 0,1-1 0 0 0,-1-1 0 0 0,-2 2 0 0 0,3-2 0 0 0,-1 0 0 0 0,-2 1 0 0 0,-1 3 0 0 0,-2 1 0 0 0,-2 1 0 0 0,-4 1 0 0 0,-3 1 0 0 0,1 1 0 0 0,-4-1 0 0 0,-3-4 0 0 0,-1-9 0 0 0,2-7 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10436 7594 16383 0 0,'-4'0'0'0'0,"-5"0"0"0"0,-6 0 0 0 0,0 4 0 0 0,-1 1 0 0 0,1 4 0 0 0,0 1 0 0 0,2 2 0 0 0,0 4 0 0 0,1 2 0 0 0,3 4 0 0 0,4 0 0 0 0,1 2 0 0 0,3 1 0 0 0,0 0 0 0 0,6-5 0 0 0,1-1 0 0 0,4-4 0 0 0,0 0 0 0 0,2-3 0 0 0,0 1 0 0 0,1-2 0 0 0,3-3 0 0 0,-1-7 0 0 0,1-4 0 0 0,1-4 0 0 0,2-7 0 0 0,-1-4 0 0 0,-5-3 0 0 0,-4-2 0 0 0,-4-2 0 0 0,-2 0 0 0 0,-3 0 0 0 0,-4 4 0 0 0,-2 2 0 0 0,0 7 0 0 0,5 11 0 0 0,3 10 0 0 0,1 6 0 0 0,4 6 0 0 0,1 3 0 0 0,3 1 0 0 0,-1 1 0 0 0,3-4 0 0 0,-1-2 0 0 0,1 0 0 0 0,3-4 0 0 0,-1 1 0 0 0,0-4 0 0 0,2-4 0 0 0,3-3 0 0 0,1-3 0 0 0,2-2 0 0 0,0 0 0 0 0,-2-2 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3784 10837 16383 0 0,'0'-4'0'0'0,"0"-6"0"0"0,0 4 0 0 0,0 6 0 0 0,0 7 0 0 0,4 7 0 0 0,1 5 0 0 0,0 4 0 0 0,-1 1 0 0 0,3-3 0 0 0,1-1 0 0 0,-2 0 0 0 0,-1 1 0 0 0,2-3 0 0 0,0-1 0 0 0,-1 1 0 0 0,2-2 0 0 0,0 0 0 0 0,3-3 0 0 0,4-4 0 0 0,2-3 0 0 0,0-6 0 0 0,0-4 0 0 0,-3-5 0 0 0,1-5 0 0 0,-2-5 0 0 0,-4-2 0 0 0,-3-3 0 0 0,-3 0 0 0 0,-5 3 0 0 0,-4 1 0 0 0,1 0 0 0 0,0 0 0 0 0,-3 3 0 0 0,1 0 0 0 0,0 7 0 0 0,6 5 0 0 0,4 8 0 0 0,0 7 0 0 0,0 7 0 0 0,4-1 0 0 0,1 2 0 0 0,-2 2 0 0 0,3 1 0 0 0,0 2 0 0 0,2-4 0 0 0,0 0 0 0 0,1-4 0 0 0,4-1 0 0 0,2-2 0 0 0,3-3 0 0 0,1-3 0 0 0,-2-7 0 0 0,-1-3 0 0 0,-4-6 0 0 0,0-4 0 0 0,-2-4 0 0 0,-5-3 0 0 0,-2-3 0 0 0,-3 0 0 0 0,-6 3 0 0 0,-2 1 0 0 0,-1 0 0 0 0,2 0 0 0 0,-4 2 0 0 0,0 1 0 0 0,1-1 0 0 0,-2 3 0 0 0,1-1 0 0 0,1 7 0 0 0,6 5 0 0 0,3 7 0 0 0,6 4 0 0 0,1 3 0 0 0,-1 6 0 0 0,3-1 0 0 0,-2 1 0 0 0,-1 2 0 0 0,2 3 0 0 0,-1 1 0 0 0,-2 1 0 0 0,-3 1 0 0 0,3 0 0 0 0,0 0 0 0 0,3 1 0 0 0,0-1 0 0 0,-2-8 0 0 0,-3-11 0 0 0,-1-10 0 0 0,-2-9 0 0 0,3-5 0 0 0,0-5 0 0 0,0-1 0 0 0,3 3 0 0 0,4 5 0 0 0,0 2 0 0 0,2 3 0 0 0,3 4 0 0 0,3 3 0 0 0,-3-2 0 0 0,1-3 0 0 0,-4-5 0 0 0,-7 1 0 0 0,-6-1 0 0 0,-2-3 0 0 0,-2-2 0 0 0,-3-2 0 0 0,-2-1 0 0 0,-3 3 0 0 0,4 5 0 0 0,4 10 0 0 0,2 9 0 0 0,5 8 0 0 0,2 6 0 0 0,0 4 0 0 0,3 3 0 0 0,1 1 0 0 0,-3 0 0 0 0,-1 0 0 0 0,1-1 0 0 0,0 0 0 0 0,-1-1 0 0 0,-1 1 0 0 0,2-5 0 0 0,-1-2 0 0 0,4-3 0 0 0,0-9 0 0 0,-6-5 0 0 0,-4-3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4710 10617 16383 0 0,'0'-4'0'0'0,"0"2"0"0"0,0 7 0 0 0,0 5 0 0 0,4 6 0 0 0,1 4 0 0 0,0 3 0 0 0,4 1 0 0 0,-1 1 0 0 0,3-3 0 0 0,0-3 0 0 0,1 1 0 0 0,0 0 0 0 0,1-2 0 0 0,3-1 0 0 0,2-3 0 0 0,-1-8 0 0 0,0-6 0 0 0,-3-5 0 0 0,-3-8 0 0 0,0 0 0 0 0,-2-3 0 0 0,-2-2 0 0 0,-3-3 0 0 0,-1-2 0 0 0,-2 0 0 0 0,-1-1 0 0 0,0-1 0 0 0,-5 5 0 0 0,0 1 0 0 0,-1 0 0 0 0,-3 3 0 0 0,1 0 0 0 0,1 7 0 0 0,5 5 0 0 0,5 7 0 0 0,0 8 0 0 0,4 1 0 0 0,2 3 0 0 0,-2 3 0 0 0,3 3 0 0 0,-1 1 0 0 0,-2 2 0 0 0,2-4 0 0 0,0-1 0 0 0,-2 1 0 0 0,2-4 0 0 0,3-4 0 0 0,5-4 0 0 0,2-4 0 0 0,-1-6 0 0 0,0-3 0 0 0,1-5 0 0 0,-3-5 0 0 0,1 1 0 0 0,-4-2 0 0 0,-3-2 0 0 0,-3-3 0 0 0,-4-1 0 0 0,-1-1 0 0 0,-2-1 0 0 0,-1 0 0 0 0,-3 4 0 0 0,-3 1 0 0 0,2-1 0 0 0,-4 0 0 0 0,0-1 0 0 0,2 7 0 0 0,6 10 0 0 0,3 10 0 0 0,1 7 0 0 0,5 3 0 0 0,0 2 0 0 0,-1 2 0 0 0,3-3 0 0 0,-1 1 0 0 0,3 1 0 0 0,2 1 0 0 0,4-3 0 0 0,3-4 0 0 0,-3-8 0 0 0,1-6 0 0 0,0-1 0 0 0,-3-6 0 0 0,1-1 0 0 0,-4-3 0 0 0,-3-3 0 0 0,-4-4 0 0 0,-2-2 0 0 0,-3-3 0 0 0,-5 4 0 0 0,-2 1 0 0 0,0 0 0 0 0,-3-2 0 0 0,0 0 0 0 0,2-2 0 0 0,1 8 0 0 0,7 6 0 0 0,3 9 0 0 0,0 8 0 0 0,4 8 0 0 0,1 4 0 0 0,2 3 0 0 0,0 2 0 0 0,2 1 0 0 0,-1 0 0 0 0,1-1 0 0 0,-1 0 0 0 0,1 0 0 0 0,-2 0 0 0 0,2-1 0 0 0,-1 0 0 0 0,-4 0 0 0 0,2 0 0 0 0,-1 0 0 0 0,2 0 0 0 0,-1 0 0 0 0,-2 0 0 0 0,2 0 0 0 0,-1 0 0 0 0,-2 0 0 0 0,-3 0 0 0 0,-1 0 0 0 0,-1 0 0 0 0,-2 0 0 0 0,-4 0 0 0 0,-6-4 0 0 0,-5-5 0 0 0,-4-6 0 0 0,-3-4 0 0 0,-2-3 0 0 0,-1-1 0 0 0,4-6 0 0 0,5-6 0 0 0,6-4 0 0 0,0-1 0 0 0,2-1 0 0 0,2 2 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5583 10319 16383 0 0,'0'4'0'0'0,"0"5"0"0"0,0 6 0 0 0,4 0 0 0 0,1 1 0 0 0,0 3 0 0 0,0 1 0 0 0,2 2 0 0 0,0 2 0 0 0,3 0 0 0 0,0 0 0 0 0,2 0 0 0 0,0 1 0 0 0,1-1 0 0 0,2-3 0 0 0,0-3 0 0 0,0-3 0 0 0,3-4 0 0 0,1-9 0 0 0,-2-8 0 0 0,1-8 0 0 0,-4-5 0 0 0,-4-3 0 0 0,-3-3 0 0 0,-3-1 0 0 0,-3 1 0 0 0,-4 3 0 0 0,-3 2 0 0 0,0 1 0 0 0,1-2 0 0 0,-3 4 0 0 0,4 4 0 0 0,3 9 0 0 0,2 9 0 0 0,4 8 0 0 0,2 5 0 0 0,3 4 0 0 0,1 3 0 0 0,2 1 0 0 0,-2-1 0 0 0,3 1 0 0 0,2-5 0 0 0,-2-1 0 0 0,2-5 0 0 0,1-4 0 0 0,-1-9 0 0 0,-5-8 0 0 0,-3-4 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6180 10226 16383 0 0,'-4'0'0'0'0,"-1"-4"0"0"0,-5-2 0 0 0,-3 1 0 0 0,-1 5 0 0 0,-1 3 0 0 0,1 4 0 0 0,4 6 0 0 0,3 4 0 0 0,3 4 0 0 0,-2-2 0 0 0,0 0 0 0 0,5 0 0 0 0,2 2 0 0 0,2 1 0 0 0,4-3 0 0 0,1-1 0 0 0,3-3 0 0 0,4-5 0 0 0,-1-7 0 0 0,2-5 0 0 0,-2-6 0 0 0,-4-5 0 0 0,-3-6 0 0 0,-3-2 0 0 0,-6-3 0 0 0,-3-1 0 0 0,-1 0 0 0 0,-3 4 0 0 0,5 6 0 0 0,1 9 0 0 0,3 9 0 0 0,4 10 0 0 0,3 5 0 0 0,3 1 0 0 0,1 0 0 0 0,1 2 0 0 0,0 0 0 0 0,2-2 0 0 0,-2-1 0 0 0,1-3 0 0 0,3-5 0 0 0,2-7 0 0 0,3-9 0 0 0,-3-7 0 0 0,-4-6 0 0 0,0 0 0 0 0,-3 0 0 0 0,-3-1 0 0 0,-3-1 0 0 0,-3-2 0 0 0,-5 4 0 0 0,-2 0 0 0 0,-1 0 0 0 0,-3 3 0 0 0,0 0 0 0 0,2 7 0 0 0,5 5 0 0 0,4 7 0 0 0,6 4 0 0 0,0 4 0 0 0,4 4 0 0 0,0 4 0 0 0,2-1 0 0 0,2 0 0 0 0,3 1 0 0 0,2-2 0 0 0,-2-1 0 0 0,-1-2 0 0 0,2-8 0 0 0,0-5 0 0 0,2-7 0 0 0,0-2 0 0 0,-2-4 0 0 0,-2-4 0 0 0,-3-4 0 0 0,-5-1 0 0 0,-3-3 0 0 0,-3 0 0 0 0,-3-1 0 0 0,-1 0 0 0 0,-5 5 0 0 0,-1 0 0 0 0,0 1 0 0 0,-3 3 0 0 0,0 5 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6668 10107 16383 0 0,'0'4'0'0'0,"0"6"0"0"0,0 4 0 0 0,0 5 0 0 0,0 3 0 0 0,4 2 0 0 0,1 1 0 0 0,4-4 0 0 0,1-2 0 0 0,2 1 0 0 0,0 1 0 0 0,1 0 0 0 0,3 1 0 0 0,3 2 0 0 0,1-1 0 0 0,-1 1 0 0 0,-1-4 0 0 0,-3-1 0 0 0,0 0 0 0 0,-2 1 0 0 0,0-3 0 0 0,-2 0 0 0 0,-3 1 0 0 0,2 2 0 0 0,-2 1 0 0 0,-1 1 0 0 0,-2 1 0 0 0,-3 1 0 0 0,4-4 0 0 0,-1-1 0 0 0,1 1 0 0 0,-3 0 0 0 0,0 1 0 0 0,-2 1 0 0 0,0 1 0 0 0,-5-3 0 0 0,-1-1 0 0 0,-1 0 0 0 0,-2-3 0 0 0,-1 0 0 0 0,-2-3 0 0 0,-4-4 0 0 0,-3-3 0 0 0,-3-3 0 0 0,2-5 0 0 0,1-3 0 0 0,-1-5 0 0 0,-2 0 0 0 0,-1-3 0 0 0,4-4 0 0 0,0 2 0 0 0,3-1 0 0 0,5 3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6879 10045 16383 0 0,'4'0'0'0'0,"2"4"0"0"0,-1 5 0 0 0,-1 6 0 0 0,3 4 0 0 0,0 3 0 0 0,0 1 0 0 0,1-2 0 0 0,1-1 0 0 0,-2 0 0 0 0,2 0 0 0 0,3 2 0 0 0,1 1 0 0 0,1-4 0 0 0,2-5 0 0 0,4-5 0 0 0,1-3 0 0 0,-2-8 0 0 0,-1-3 0 0 0,1-5 0 0 0,-2-4 0 0 0,-5-5 0 0 0,-4-3 0 0 0,-4-1 0 0 0,-2-2 0 0 0,-6 1 0 0 0,-1-2 0 0 0,-5 6 0 0 0,-1 0 0 0 0,-2 1 0 0 0,5 7 0 0 0,4 10 0 0 0,7 9 0 0 0,2 8 0 0 0,6 5 0 0 0,-1 4 0 0 0,4-3 0 0 0,-2-1 0 0 0,2-3 0 0 0,-2-1 0 0 0,1-3 0 0 0,-1 0 0 0 0,1-2 0 0 0,3-2 0 0 0,2-4 0 0 0,2-6 0 0 0,3-7 0 0 0,-4-7 0 0 0,-4-4 0 0 0,-6-3 0 0 0,-3-3 0 0 0,-3 0 0 0 0,-2 0 0 0 0,-2-1 0 0 0,-4 5 0 0 0,-1 2 0 0 0,0 0 0 0 0,-3 3 0 0 0,0 0 0 0 0,-2 3 0 0 0,0 0 0 0 0,2 6 0 0 0,7 4 0 0 0,4 6 0 0 0,5 8 0 0 0,2 5 0 0 0,4 1 0 0 0,-2 0 0 0 0,3 3 0 0 0,-2 1 0 0 0,2-3 0 0 0,-2 0 0 0 0,1 1 0 0 0,3-3 0 0 0,-2 0 0 0 0,1-3 0 0 0,2-3 0 0 0,3-4 0 0 0,-3-7 0 0 0,0-3 0 0 0,-3-5 0 0 0,1-1 0 0 0,-3-3 0 0 0,-3-3 0 0 0,-3-3 0 0 0,-3-3 0 0 0,-6 3 0 0 0,-2 1 0 0 0,-5-2 0 0 0,0 0 0 0 0,-3 2 0 0 0,1 1 0 0 0,3-1 0 0 0,2 6 0 0 0,7 10 0 0 0,3 9 0 0 0,6 3 0 0 0,0 5 0 0 0,0 3 0 0 0,2-1 0 0 0,-1 0 0 0 0,-2 2 0 0 0,1-3 0 0 0,0 1 0 0 0,2 0 0 0 0,3 3 0 0 0,4 1 0 0 0,2-3 0 0 0,-1 0 0 0 0,-1-3 0 0 0,1-4 0 0 0,1-5 0 0 0,2-2 0 0 0,1-7 0 0 0,-8-2 0 0 0,-6-1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8463 9742 16383 0 0,'0'-4'0'0'0,"-4"-2"0"0"0,-6 1 0 0 0,4 1 0 0 0,2 5 0 0 0,2 7 0 0 0,1 5 0 0 0,5 2 0 0 0,2 1 0 0 0,0 3 0 0 0,-1 2 0 0 0,-2 1 0 0 0,3-3 0 0 0,1 0 0 0 0,-1 0 0 0 0,-2-7 0 0 0,-6-5 0 0 0,-1-9 0 0 0,-2-7 0 0 0,1-7 0 0 0,1-4 0 0 0,1-3 0 0 0,1-2 0 0 0,-4-1 0 0 0,-1 1 0 0 0,1-1 0 0 0,1 1 0 0 0,1 0 0 0 0,-2 1 0 0 0,-2 0 0 0 0,2 0 0 0 0,5 4 0 0 0,7 5 0 0 0,6 6 0 0 0,5 8 0 0 0,3 4 0 0 0,-1 6 0 0 0,0 2 0 0 0,0-2 0 0 0,-3 2 0 0 0,0-1 0 0 0,-4 2 0 0 0,1 3 0 0 0,-2 4 0 0 0,-3 1 0 0 0,-4 3 0 0 0,-2-8 0 0 0,-1-10 0 0 0,-2-9 0 0 0,-1-10 0 0 0,1-5 0 0 0,-1-4 0 0 0,5 2 0 0 0,1 1 0 0 0,4-1 0 0 0,5 3 0 0 0,-1 1 0 0 0,2 4 0 0 0,3 3 0 0 0,-2 0 0 0 0,0 1 0 0 0,2 2 0 0 0,2 3 0 0 0,-3 6 0 0 0,0 6 0 0 0,-2 6 0 0 0,-1 6 0 0 0,-2 2 0 0 0,-3 2 0 0 0,1-3 0 0 0,-2-1 0 0 0,-1 0 0 0 0,-3 1 0 0 0,-1 1 0 0 0,-2 0 0 0 0,0 2 0 0 0,-2-9 0 0 0,5-6 0 0 0,1-9 0 0 0,0-4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9153 9479 16383 0 0,'0'5'0'0'0,"4"4"0"0"0,1 6 0 0 0,0 4 0 0 0,-1 3 0 0 0,4-3 0 0 0,-1 0 0 0 0,-1 1 0 0 0,-1 1 0 0 0,2 1 0 0 0,0 1 0 0 0,-1 1 0 0 0,-2-1 0 0 0,3 6 0 0 0,0 0 0 0 0,-1 1 0 0 0,-2-2 0 0 0,3-1 0 0 0,0-1 0 0 0,-1 0 0 0 0,-2-2 0 0 0,-1 0 0 0 0,2 0 0 0 0,2 0 0 0 0,-2 0 0 0 0,-1-9 0 0 0,-1-10 0 0 0,-6-6 0 0 0,-2-8 0 0 0,0-5 0 0 0,1-5 0 0 0,1-4 0 0 0,1-1 0 0 0,1-1 0 0 0,-4-5 0 0 0,-1 0 0 0 0,1-1 0 0 0,1 2 0 0 0,1 2 0 0 0,-2 1 0 0 0,-2-3 0 0 0,2-1 0 0 0,-3 1 0 0 0,0 1 0 0 0,1 1 0 0 0,-2 1 0 0 0,0 1 0 0 0,2 1 0 0 0,-2 0 0 0 0,1 0 0 0 0,1 0 0 0 0,2 1 0 0 0,2-1 0 0 0,-3 4 0 0 0,0 1 0 0 0,1 1 0 0 0,1-2 0 0 0,6 3 0 0 0,2 0 0 0 0,4 3 0 0 0,6 4 0 0 0,4 4 0 0 0,-1 6 0 0 0,0 4 0 0 0,2 1 0 0 0,2 0 0 0 0,-3 3 0 0 0,0 0 0 0 0,-4 3 0 0 0,1-1 0 0 0,-3 3 0 0 0,1 2 0 0 0,-2 4 0 0 0,-3 2 0 0 0,-2 1 0 0 0,-3 2 0 0 0,-2 0 0 0 0,0 1 0 0 0,-2 0 0 0 0,-3-1 0 0 0,-6 1 0 0 0,-1-5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3412 13092 127 0 0,'0'-4'448'0'0,"0"-6"2912"0"0,5 3-1664 0 0,1 7-1632 0 0,4 8 0 0 0,0 7-64 0 0,-1 6 0 0 0,2 3 32 0 0,-1 2-32 0 0,2 1 0 0 0,4 0 0 0 0,-1 0 0 0 0,1 5 0 0 0,-2 0 32 0 0,0 4-32 0 0,3 1 0 0 0,-1 1 32 0 0,0 0-32 0 0,-1 2 0 0 0,-1-2 32 0 0,-1 2-32 0 0,1-1 0 0 0,-2 0 0 0 0,2-1 0 0 0,-2-2 0 0 0,-3-4 0 0 0,-3-3 32 0 0,2-1-32 0 0,-5-6 96 0 0,-3-11-96 0 0,-1-12 0 0 0,-5-5 0 0 0,-2-7 0 0 0,1-5 0 0 0,2-8 0 0 0,-3-5 0 0 0,-1 0 0 0 0,-2-5 0 0 0,0 0-32 0 0,-2 1 32 0 0,1-1 0 0 0,-2 0 0 0 0,2 2 0 0 0,-2-2 0 0 0,2 1 0 0 0,-2 2 0 0 0,2 3 0 0 0,-1 1 0 0 0,-4 2 0 0 0,2 0-32 0 0,-1 2 32 0 0,2-1 0 0 0,-1 1 0 0 0,2-1 0 0 0,-1 1 0 0 0,2-1-32 0 0,3 1 32 0 0,-2-1 0 0 0,2 0-32 0 0,1 0 0 0 0,3 1 32 0 0,2-1 0 0 0,6 0 0 0 0,7 4 0 0 0,6 7 0 0 0,5 5 0 0 0,-2 9 0 0 0,1 4 0 0 0,2 2 0 0 0,-4 5 32 0 0,0 0-32 0 0,1 3 0 0 0,1 4 0 0 0,-2 3 32 0 0,1-2-32 0 0,-4 1 0 0 0,0-3 32 0 0,-2 0-32 0 0,-4 2 32 0 0,2-3-32 0 0,-2 1 64 0 0,-2 3 0 0 0,-2 1 96 0 0,-2 3-32 0 0,-2 1 64 0 0,-1 1-96 0 0,-4-4-64 0 0,-2 0 0 0 0,0-1-32 0 0,-4-2-32 0 0,-3-5-1024 0 0,-1-10-1376 0 0,-2-4 1440 0 0,2-7-512 0 0,4-2 1504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9698 9243 16383 0 0,'-4'0'0'0'0,"-5"0"0"0"0,-6 0 0 0 0,0 4 0 0 0,-1 2 0 0 0,1 3 0 0 0,0 5 0 0 0,2 3 0 0 0,4 4 0 0 0,3 2 0 0 0,6-3 0 0 0,4-1 0 0 0,1 1 0 0 0,3-3 0 0 0,6-1 0 0 0,3-3 0 0 0,-1-7 0 0 0,1-5 0 0 0,2-7 0 0 0,2-7 0 0 0,-3-4 0 0 0,-1-4 0 0 0,-2-3 0 0 0,-5-1 0 0 0,-3 0 0 0 0,-4 0 0 0 0,-5 4 0 0 0,-3 1 0 0 0,-5 5 0 0 0,-1 0 0 0 0,3 7 0 0 0,1 9 0 0 0,7 9 0 0 0,2 6 0 0 0,7 4 0 0 0,4 4 0 0 0,5 1 0 0 0,3-3 0 0 0,2-6 0 0 0,-2-9 0 0 0,-2-7 0 0 0,-3-6 0 0 0,-1-3 0 0 0,-2-4 0 0 0,-4-3 0 0 0,-3-4 0 0 0,1-2 0 0 0,-1-2 0 0 0,-4 0 0 0 0,-4-1 0 0 0,-1 0 0 0 0,-4 5 0 0 0,3 5 0 0 0,2 9 0 0 0,2 10 0 0 0,5 5 0 0 0,1 4 0 0 0,0 4 0 0 0,3 4 0 0 0,0 2 0 0 0,-2 1 0 0 0,3 0 0 0 0,-1 1 0 0 0,2-8 0 0 0,-1-11 0 0 0,-2-11 0 0 0,-2-8 0 0 0,-2-7 0 0 0,2-3 0 0 0,4 1 0 0 0,0 2 0 0 0,4 3 0 0 0,-2 1 0 0 0,1-2 0 0 0,-1-1 0 0 0,-6 3 0 0 0,-6-1 0 0 0,-5-1 0 0 0,-3 7 0 0 0,5 5 0 0 0,2 7 0 0 0,1 8 0 0 0,2 7 0 0 0,3 4 0 0 0,2 3 0 0 0,-1 2 0 0 0,3 1 0 0 0,0-1 0 0 0,-2 1 0 0 0,-2-1 0 0 0,3-5 0 0 0,-1-1 0 0 0,-1 0 0 0 0,-2-7 0 0 0,-1-10 0 0 0,-2-5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10364 8939 16383 0 0,'4'0'0'0'0,"2"4"0"0"0,-1-3 0 0 0,-5-1 0 0 0,-2-5 0 0 0,-6-2 0 0 0,0 5 0 0 0,-4 3 0 0 0,0 4 0 0 0,-1 3 0 0 0,1 3 0 0 0,2 4 0 0 0,4 3 0 0 0,2 4 0 0 0,2 1 0 0 0,6-3 0 0 0,1-1 0 0 0,5 1 0 0 0,0 1 0 0 0,3-4 0 0 0,-1 0 0 0 0,1-3 0 0 0,3-4 0 0 0,3-3 0 0 0,2-8 0 0 0,-2-7 0 0 0,-1-6 0 0 0,-3-6 0 0 0,-4-2 0 0 0,-8 1 0 0 0,-1 5 0 0 0,0 10 0 0 0,-1 9 0 0 0,4 8 0 0 0,5 7 0 0 0,4 0 0 0 0,5-7 0 0 0,3-10 0 0 0,-2-8 0 0 0,-5-8 0 0 0,-5-5 0 0 0,-4-4 0 0 0,-3-1 0 0 0,-2-1 0 0 0,-1 0 0 0 0,-1 1 0 0 0,0-1 0 0 0,0 2 0 0 0,-4 3 0 0 0,0 3 0 0 0,-1-1 0 0 0,2 7 0 0 0,1 10 0 0 0,5 5 0 0 0,2 7 0 0 0,1 5 0 0 0,4 4 0 0 0,-1 3 0 0 0,4-2 0 0 0,-2-1 0 0 0,-1 2 0 0 0,1-5 0 0 0,0 1 0 0 0,1-3 0 0 0,-1-9 0 0 0,3-4 0 0 0,-2-7 0 0 0,-2-6 0 0 0,1-2 0 0 0,3 3 0 0 0,-1 6 0 0 0,2 4 0 0 0,-1 7 0 0 0,0 2 0 0 0,3 0 0 0 0,3-2 0 0 0,2-1 0 0 0,-3-7 0 0 0,0-2 0 0 0,-3-4 0 0 0,-4-6 0 0 0,0 0 0 0 0,-2-1 0 0 0,-2-3 0 0 0,-3-3 0 0 0,-2-1 0 0 0,-5-1 0 0 0,-2-1 0 0 0,0 0 0 0 0,-4 4 0 0 0,0 1 0 0 0,2-1 0 0 0,-3 4 0 0 0,1 0 0 0 0,2-1 0 0 0,-2 2 0 0 0,0 0 0 0 0,2-2 0 0 0,-1 2 0 0 0,-5 4 0 0 0,-3 7 0 0 0,0 9 0 0 0,8 4 0 0 0,5 4 0 0 0,3 4 0 0 0,5-1 0 0 0,2 1 0 0 0,5-3 0 0 0,3-3 0 0 0,4-4 0 0 0,2-2 0 0 0,-2-8 0 0 0,-4-6 0 0 0,-5-6 0 0 0,-4-4 0 0 0,-3-4 0 0 0,-6 3 0 0 0,-3 8 0 0 0,0 11 0 0 0,5 5 0 0 0,2 7 0 0 0,2 4 0 0 0,4 1 0 0 0,1 1 0 0 0,3 2 0 0 0,-1 2 0 0 0,3 1 0 0 0,3 1 0 0 0,-1 1 0 0 0,0-3 0 0 0,3-2 0 0 0,2 0 0 0 0,1-3 0 0 0,-2 0 0 0 0,-1-3 0 0 0,1-4 0 0 0,1-3 0 0 0,2-2 0 0 0,0-3 0 0 0,-3-5 0 0 0,-4-2 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11324 8640 16383 0 0,'4'0'0'0'0,"6"-4"0"0"0,4-2 0 0 0,5-3 0 0 0,3-1 0 0 0,2-2 0 0 0,1 0 0 0 0,-4-1 0 0 0,-2 1 0 0 0,1 3 0 0 0,1-1 0 0 0,0-3 0 0 0,-3 0 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3810 11795 16383 0 0,'4'-4'0'0'0,"6"-1"0"0"0,0 4 0 0 0,0 6 0 0 0,-3 7 0 0 0,-2 5 0 0 0,2 0 0 0 0,-1 1 0 0 0,4-3 0 0 0,-1 1 0 0 0,3-3 0 0 0,3-4 0 0 0,4-2 0 0 0,1-4 0 0 0,-1-6 0 0 0,-1-2 0 0 0,-2-4 0 0 0,-1-6 0 0 0,-3-3 0 0 0,-3-3 0 0 0,-7 1 0 0 0,-5 1 0 0 0,0 0 0 0 0,-5-2 0 0 0,-1 7 0 0 0,5 6 0 0 0,4 9 0 0 0,1 7 0 0 0,5 4 0 0 0,1 3 0 0 0,0 3 0 0 0,3-2 0 0 0,-1 2 0 0 0,-2 0 0 0 0,3-2 0 0 0,-2 1 0 0 0,3 0 0 0 0,0 3 0 0 0,1-3 0 0 0,-1 0 0 0 0,-2 1 0 0 0,1-2 0 0 0,-1 0 0 0 0,-2 1 0 0 0,-2 2 0 0 0,2-2 0 0 0,0 0 0 0 0,-2 1 0 0 0,0 2 0 0 0,-7 1 0 0 0,-2 2 0 0 0,-5-4 0 0 0,-4-4 0 0 0,-5-10 0 0 0,-3-5 0 0 0,-2-3 0 0 0,-2 0 0 0 0,4-5 0 0 0,6 0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4286 11704 16383 0 0,'0'4'0'0'0,"0"6"0"0"0,0 5 0 0 0,4-1 0 0 0,2 3 0 0 0,-1 1 0 0 0,3-1 0 0 0,1-1 0 0 0,2-2 0 0 0,-1 1 0 0 0,3-3 0 0 0,3-3 0 0 0,2-3 0 0 0,3-3 0 0 0,2-2 0 0 0,0-5 0 0 0,2-5 0 0 0,-5-7 0 0 0,-1 1 0 0 0,-3-2 0 0 0,-6-2 0 0 0,-3-2 0 0 0,-4-1 0 0 0,-1-1 0 0 0,-2-1 0 0 0,-1-1 0 0 0,-4 1 0 0 0,-1-1 0 0 0,0 9 0 0 0,1 11 0 0 0,6 10 0 0 0,3 9 0 0 0,0 6 0 0 0,4-1 0 0 0,0 1 0 0 0,-1 1 0 0 0,3-3 0 0 0,-1-1 0 0 0,2-3 0 0 0,0 1 0 0 0,1-4 0 0 0,4 2 0 0 0,2-2 0 0 0,3-2 0 0 0,1-8 0 0 0,2-3 0 0 0,-4-6 0 0 0,-1-5 0 0 0,-3-5 0 0 0,-5-4 0 0 0,-5-1 0 0 0,-2-2 0 0 0,-3 0 0 0 0,-1 0 0 0 0,-4 4 0 0 0,-3 2 0 0 0,1 0 0 0 0,-3 2 0 0 0,0 10 0 0 0,6 5 0 0 0,3 7 0 0 0,2 7 0 0 0,4 1 0 0 0,2 3 0 0 0,-1 3 0 0 0,-2 1 0 0 0,3-1 0 0 0,0-1 0 0 0,2 1 0 0 0,4 1 0 0 0,4-2 0 0 0,2-5 0 0 0,-1-9 0 0 0,-1-4 0 0 0,2-3 0 0 0,-4-5 0 0 0,0 0 0 0 0,-2-4 0 0 0,0-4 0 0 0,-2-3 0 0 0,-4-2 0 0 0,-2-2 0 0 0,-7 3 0 0 0,-3 1 0 0 0,-1-1 0 0 0,-4 4 0 0 0,0 0 0 0 0,2-2 0 0 0,1 7 0 0 0,2 9 0 0 0,6 10 0 0 0,3 6 0 0 0,0 6 0 0 0,3-1 0 0 0,1 1 0 0 0,-2 0 0 0 0,3-2 0 0 0,-1-1 0 0 0,2-3 0 0 0,0 0 0 0 0,1-2 0 0 0,4-3 0 0 0,-2 1 0 0 0,1-2 0 0 0,2-1 0 0 0,3-3 0 0 0,-3 3 0 0 0,1-1 0 0 0,-4-4 0 0 0,1-4 0 0 0,-7 0 0 0 0,-5-1 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5530 11695 16383 0 0,'4'0'0'0'0,"1"4"0"0"0,1-3 0 0 0,-2-1 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13739 4233 16383 0 0,'4'0'0'0'0,"1"-4"0"0"0,5-1 0 0 0,-1-5 0 0 0,4 1 0 0 0,-2-3 0 0 0,-2-4 0 0 0,-2-3 0 0 0,1 2 0 0 0,-1 0 0 0 0,-5-2 0 0 0,-3-1 0 0 0,-2-2 0 0 0,0-1 0 0 0,1 0 0 0 0,-4-1 0 0 0,-1-1 0 0 0,-3 1 0 0 0,0 0 0 0 0,-2-1 0 0 0,0 1 0 0 0,-1 4 0 0 0,2 1 0 0 0,-3 1 0 0 0,-1-2 0 0 0,-4 3 0 0 0,3 0 0 0 0,-1 3 0 0 0,-2 4 0 0 0,-1 4 0 0 0,-1 2 0 0 0,-2 3 0 0 0,-1 1 0 0 0,0 0 0 0 0,0 1 0 0 0,0 0 0 0 0,4 3 0 0 0,1 2 0 0 0,0 4 0 0 0,-1 0 0 0 0,-2-2 0 0 0,4 2 0 0 0,1-1 0 0 0,-2-1 0 0 0,-1-3 0 0 0,-1-2 0 0 0,-1-1 0 0 0,-2-2 0 0 0,1 0 0 0 0,-2 4 0 0 0,1 1 0 0 0,0 0 0 0 0,-1-1 0 0 0,1-2 0 0 0,0 0 0 0 0,0-1 0 0 0,0-5 0 0 0,0-1 0 0 0,0-1 0 0 0,0 2 0 0 0,0 1 0 0 0,0 1 0 0 0,0-3 0 0 0,0-1 0 0 0,-1-4 0 0 0,1-3 0 0 0,0-1 0 0 0,0-1 0 0 0,0 2 0 0 0,0-1 0 0 0,0-3 0 0 0,0 2 0 0 0,0 0 0 0 0,0-2 0 0 0,4-3 0 0 0,1 3 0 0 0,5 0 0 0 0,-1-1 0 0 0,3-2 0 0 0,4-1 0 0 0,-2-2 0 0 0,2-1 0 0 0,2 1 0 0 0,1-2 0 0 0,3 1 0 0 0,1 0 0 0 0,0-1 0 0 0,1 1 0 0 0,5 0 0 0 0,1 0 0 0 0,-1 0 0 0 0,0 0 0 0 0,-2 0 0 0 0,3-1 0 0 0,0 1 0 0 0,4 0 0 0 0,0 0 0 0 0,-2 0 0 0 0,-2 0 0 0 0,1 4 0 0 0,1 2 0 0 0,2-1 0 0 0,0-1 0 0 0,2-1 0 0 0,3-1 0 0 0,-1-1 0 0 0,1-1 0 0 0,3 0 0 0 0,1 0 0 0 0,-1-1 0 0 0,-1 5 0 0 0,1 1 0 0 0,3 0 0 0 0,0-1 0 0 0,2 3 0 0 0,-4 1 0 0 0,-1-2 0 0 0,2 2 0 0 0,0 1 0 0 0,1 2 0 0 0,2-1 0 0 0,0-2 0 0 0,1 2 0 0 0,0-1 0 0 0,0 2 0 0 0,0 0 0 0 0,0 1 0 0 0,1 3 0 0 0,-5-1 0 0 0,-2 1 0 0 0,1 2 0 0 0,1-1 0 0 0,1 0 0 0 0,6-3 0 0 0,1 1 0 0 0,1 2 0 0 0,-1-2 0 0 0,-1 1 0 0 0,-1 2 0 0 0,0 2 0 0 0,-2 2 0 0 0,1 2 0 0 0,-1-4 0 0 0,-1 0 0 0 0,1 0 0 0 0,0 1 0 0 0,0 2 0 0 0,0 0 0 0 0,0 1 0 0 0,0-3 0 0 0,0-1 0 0 0,0 0 0 0 0,0 1 0 0 0,4 1 0 0 0,2 1 0 0 0,-1 1 0 0 0,-1 1 0 0 0,3 0 0 0 0,1-4 0 0 0,-2-1 0 0 0,-1 0 0 0 0,-2 1 0 0 0,2 1 0 0 0,2 1 0 0 0,-2 2 0 0 0,-1-1 0 0 0,-1 1 0 0 0,-2 0 0 0 0,0 1 0 0 0,-1-1 0 0 0,0 0 0 0 0,0 0 0 0 0,0 0 0 0 0,0 0 0 0 0,0 0 0 0 0,0 0 0 0 0,0 0 0 0 0,0 0 0 0 0,0 0 0 0 0,0 0 0 0 0,0 0 0 0 0,0 0 0 0 0,0 0 0 0 0,0 0 0 0 0,0 4 0 0 0,0 2 0 0 0,0-1 0 0 0,0-1 0 0 0,4-1 0 0 0,2-1 0 0 0,-1-1 0 0 0,-1-1 0 0 0,3 0 0 0 0,1 0 0 0 0,-2 0 0 0 0,3 0 0 0 0,-1-1 0 0 0,-1 1 0 0 0,-2-4 0 0 0,2-1 0 0 0,1-1 0 0 0,-3 2 0 0 0,4 1 0 0 0,-1 1 0 0 0,-1 1 0 0 0,-2 1 0 0 0,-2 0 0 0 0,-2 0 0 0 0,0 5 0 0 0,-1 0 0 0 0,0 1 0 0 0,0-2 0 0 0,0-1 0 0 0,-1-1 0 0 0,1-1 0 0 0,0-1 0 0 0,0 0 0 0 0,0 0 0 0 0,-4 4 0 0 0,-1 1 0 0 0,-1 0 0 0 0,-2 3 0 0 0,0 1 0 0 0,1 2 0 0 0,2 3 0 0 0,2 0 0 0 0,1 2 0 0 0,1-3 0 0 0,1 1 0 0 0,0 3 0 0 0,1-3 0 0 0,-1 2 0 0 0,-4 1 0 0 0,-1-2 0 0 0,0 1 0 0 0,1 1 0 0 0,1-2 0 0 0,-3 1 0 0 0,0-3 0 0 0,0 1 0 0 0,-2 2 0 0 0,0-2 0 0 0,-3 1 0 0 0,1 2 0 0 0,-3 3 0 0 0,-2 1 0 0 0,1 1 0 0 0,-2 2 0 0 0,-1 0 0 0 0,2 0 0 0 0,-1 1 0 0 0,-2-1 0 0 0,3 0 0 0 0,-1 1 0 0 0,3-1 0 0 0,-1 4 0 0 0,-2 2 0 0 0,2-1 0 0 0,-1-1 0 0 0,-2-1 0 0 0,2-1 0 0 0,0-1 0 0 0,-3-1 0 0 0,-1 1 0 0 0,2-2 0 0 0,0 1 0 0 0,-1 0 0 0 0,-2 0 0 0 0,3-4 0 0 0,-1-2 0 0 0,0 1 0 0 0,-2 1 0 0 0,-1 1 0 0 0,-1 1 0 0 0,-1 1 0 0 0,-5-3 0 0 0,-2-1 0 0 0,0 0 0 0 0,-2-3 0 0 0,-1-1 0 0 0,-2-1 0 0 0,0-1 0 0 0,-2-1 0 0 0,2 0 0 0 0,-2-1 0 0 0,-3 2 0 0 0,2 2 0 0 0,-1-1 0 0 0,-3 1 0 0 0,-1-2 0 0 0,2 1 0 0 0,-1 2 0 0 0,0-2 0 0 0,-2 1 0 0 0,-1-2 0 0 0,2 1 0 0 0,1-2 0 0 0,-1-3 0 0 0,3 1 0 0 0,0-1 0 0 0,-1-3 0 0 0,2-5 0 0 0,-1-4 0 0 0,-1-1 0 0 0,-2 0 0 0 0,-2-3 0 0 0,-1 0 0 0 0,-2 0 0 0 0,0 2 0 0 0,0 2 0 0 0,0-3 0 0 0,-1-1 0 0 0,1 2 0 0 0,0 1 0 0 0,-1 1 0 0 0,1 2 0 0 0,4-4 0 0 0,2-1 0 0 0,-1 1 0 0 0,-1 1 0 0 0,-1 2 0 0 0,-1 0 0 0 0,-1 1 0 0 0,-1 1 0 0 0,0 0 0 0 0,0 0 0 0 0,-1-4 0 0 0,1-1 0 0 0,0 0 0 0 0,0 1 0 0 0,0 1 0 0 0,-1 1 0 0 0,1 2 0 0 0,0 3 0 0 0,0 3 0 0 0,0-1 0 0 0,0-1 0 0 0,4 4 0 0 0,2-1 0 0 0,-1-1 0 0 0,3 3 0 0 0,0 0 0 0 0,-1-2 0 0 0,3 2 0 0 0,-2-1 0 0 0,-1 3 0 0 0,-2-1 0 0 0,-2 3 0 0 0,-1-2 0 0 0,-2-2 0 0 0,0 1 0 0 0,0-1 0 0 0,0 2 0 0 0,-1-1 0 0 0,1 2 0 0 0,0-1 0 0 0,-1-2 0 0 0,1 1 0 0 0,0-1 0 0 0,0-2 0 0 0,0 2 0 0 0,0-1 0 0 0,0-1 0 0 0,0 2 0 0 0,-4 3 0 0 0,-2 0 0 0 0,1 2 0 0 0,1 3 0 0 0,1 2 0 0 0,-3 2 0 0 0,-1 2 0 0 0,2 1 0 0 0,-4 0 0 0 0,1 1 0 0 0,1 0 0 0 0,2-1 0 0 0,2 0 0 0 0,1 1 0 0 0,1-1 0 0 0,5 0 0 0 0,2 0 0 0 0,4 0 0 0 0,4 0 0 0 0,4 0 0 0 0,2 0 0 0 0,3 0 0 0 0,2 0 0 0 0,-1 0 0 0 0,1 0 0 0 0,0 0 0 0 0,0-4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13939 3064 16383 0 0,'0'4'0'0'0,"0"6"0"0"0,-5 0 0 0 0,-4 0 0 0 0,-2 1 0 0 0,-2-5 0 0 0,-4-3 0 0 0,2 1 0 0 0,-2 1 0 0 0,-1-1 0 0 0,-2-1 0 0 0,3 3 0 0 0,0 0 0 0 0,-2 0 0 0 0,3 2 0 0 0,0 0 0 0 0,-1 3 0 0 0,-2 4 0 0 0,2 3 0 0 0,0-2 0 0 0,3 1 0 0 0,4 2 0 0 0,3 1 0 0 0,3 2 0 0 0,7-3 0 0 0,2-1 0 0 0,5-3 0 0 0,4 0 0 0 0,5-3 0 0 0,-2 1 0 0 0,1-2 0 0 0,1-3 0 0 0,2-3 0 0 0,1-1 0 0 0,1-3 0 0 0,0-5 0 0 0,2-1 0 0 0,-1-5 0 0 0,0-4 0 0 0,-4-5 0 0 0,-5-2 0 0 0,-5-2 0 0 0,-5-1 0 0 0,-3-1 0 0 0,-2 0 0 0 0,0 0 0 0 0,-1 1 0 0 0,0-1 0 0 0,0 1 0 0 0,0 0 0 0 0,1 0 0 0 0,-5 4 0 0 0,0 1 0 0 0,-4 4 0 0 0,-1 1 0 0 0,-2 2 0 0 0,-4 4 0 0 0,-2 2 0 0 0,-3 3 0 0 0,-2 2 0 0 0,3 1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15014 3298 16383 0 0,'-5'0'0'0'0,"0"-4"0"0"0,-4-2 0 0 0,-5-3 0 0 0,-4-1 0 0 0,-2 6 0 0 0,-3 4 0 0 0,3 5 0 0 0,5 7 0 0 0,4 4 0 0 0,5 5 0 0 0,4 2 0 0 0,5-3 0 0 0,3 0 0 0 0,0 0 0 0 0,3-3 0 0 0,0-1 0 0 0,3 2 0 0 0,3 1 0 0 0,4-2 0 0 0,1-4 0 0 0,3-1 0 0 0,1-1 0 0 0,0-4 0 0 0,1-2 0 0 0,0-2 0 0 0,-1-6 0 0 0,1-3 0 0 0,-5-3 0 0 0,-5-5 0 0 0,-6-5 0 0 0,-4-2 0 0 0,-3-2 0 0 0,-5 3 0 0 0,-3 0 0 0 0,-5 1 0 0 0,1-2 0 0 0,-4-1 0 0 0,-2-1 0 0 0,1 0 0 0 0,-1 3 0 0 0,-1 2 0 0 0,-3-1 0 0 0,-2 3 0 0 0,-1 4 0 0 0,0 4 0 0 0,-1 8 0 0 0,-1 4 0 0 0,5 5 0 0 0,1 5 0 0 0,0 4 0 0 0,3 0 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13956 5052 16383 0 0,'4'0'0'0'0,"2"-4"0"0"0,-1-6 0 0 0,-1-5 0 0 0,-1-4 0 0 0,-1-2 0 0 0,-1-3 0 0 0,-5 3 0 0 0,-1 2 0 0 0,-1-1 0 0 0,2-1 0 0 0,1-1 0 0 0,-4 4 0 0 0,1 0 0 0 0,-4 3 0 0 0,-4 5 0 0 0,-3 3 0 0 0,0 0 0 0 0,0 0 0 0 0,-1 2 0 0 0,1 5 0 0 0,1 4 0 0 0,-2 0 0 0 0,3 4 0 0 0,-1 0 0 0 0,3 3 0 0 0,-1 0 0 0 0,2 2 0 0 0,3 3 0 0 0,0-1 0 0 0,0 0 0 0 0,-2-1 0 0 0,1 0 0 0 0,-2-2 0 0 0,1 1 0 0 0,3 3 0 0 0,-2-2 0 0 0,1 1 0 0 0,2 2 0 0 0,-2-2 0 0 0,1 1 0 0 0,1 1 0 0 0,-2-2 0 0 0,1 1 0 0 0,1 1 0 0 0,3 3 0 0 0,-3-3 0 0 0,0 0 0 0 0,-3 1 0 0 0,0 2 0 0 0,2 1 0 0 0,-2-2 0 0 0,1-1 0 0 0,2 0 0 0 0,2 3 0 0 0,2 0 0 0 0,-2-3 0 0 0,-1 0 0 0 0,0 1 0 0 0,3 1 0 0 0,-4-3 0 0 0,0 0 0 0 0,1 1 0 0 0,2 2 0 0 0,1 1 0 0 0,-3-3 0 0 0,0 0 0 0 0,1 1 0 0 0,-3-3 0 0 0,0 0 0 0 0,1 1 0 0 0,2 2 0 0 0,-2-2 0 0 0,-1 0 0 0 0,3 1 0 0 0,-4-2 0 0 0,1 0 0 0 0,1 1 0 0 0,2 2 0 0 0,-2 2 0 0 0,0 2 0 0 0,1 0 0 0 0,2 1 0 0 0,1 0 0 0 0,-2 1 0 0 0,-1-1 0 0 0,0 1 0 0 0,2-1 0 0 0,-2-4 0 0 0,-1-1 0 0 0,1 0 0 0 0,1 0 0 0 0,-1-2 0 0 0,-2 0 0 0 0,3 1 0 0 0,0 1 0 0 0,-2-2 0 0 0,0 0 0 0 0,-3-3 0 0 0,-3-3 0 0 0,-5-5 0 0 0,-2-2 0 0 0,-3-3 0 0 0,-1 4 0 0 0,0 0 0 0 0,-1-1 0 0 0,0-1 0 0 0,0 0 0 0 0,1-2 0 0 0,0 0 0 0 0,-1-1 0 0 0,5-4 0 0 0,2-2 0 0 0,-1 1 0 0 0,-1 1 0 0 0,-1 0 0 0 0,3-2 0 0 0,0 0 0 0 0,0 0 0 0 0,-2 2 0 0 0,-1 1 0 0 0,-2 2 0 0 0,0 0 0 0 0,-1 1 0 0 0,0 0 0 0 0,0 0 0 0 0,3 5 0 0 0,3 0 0 0 0,-2 1 0 0 0,0-2 0 0 0,-1 3 0 0 0,-1 0 0 0 0,-1 0 0 0 0,-1-3 0 0 0,0-1 0 0 0,0-1 0 0 0,0-2 0 0 0,0 1 0 0 0,-1-2 0 0 0,1 1 0 0 0,0 0 0 0 0,0 0 0 0 0,0-1 0 0 0,0 1 0 0 0,0 0 0 0 0,0 0 0 0 0,0 0 0 0 0,0 4 0 0 0,0 2 0 0 0,-1-1 0 0 0,1-1 0 0 0,0-1 0 0 0,0 3 0 0 0,0 0 0 0 0,0 0 0 0 0,0-2 0 0 0,0-1 0 0 0,0-1 0 0 0,0-2 0 0 0,0-4 0 0 0,0-1 0 0 0,0-1 0 0 0,4-2 0 0 0,1-1 0 0 0,5-2 0 0 0,-1 0 0 0 0,-1 3 0 0 0,2-3 0 0 0,0 2 0 0 0,-3 2 0 0 0,-2 2 0 0 0,2-2 0 0 0,0 0 0 0 0,-1 1 0 0 0,-2 2 0 0 0,-1 2 0 0 0,-2 0 0 0 0,0 2 0 0 0,3-4 0 0 0,1-2 0 0 0,0 1 0 0 0,-2 2 0 0 0,0 0 0 0 0,-1 1 0 0 0,3 5 0 0 0,0 2 0 0 0,1 1 0 0 0,-3-2 0 0 0,4 3 0 0 0,0 1 0 0 0,3 2 0 0 0,0 0 0 0 0,2 3 0 0 0,-1 2 0 0 0,2 4 0 0 0,3 1 0 0 0,3 3 0 0 0,-3 1 0 0 0,1 0 0 0 0,2 1 0 0 0,1 0 0 0 0,1-1 0 0 0,2 1 0 0 0,-4-5 0 0 0,0-1 0 0 0,0 0 0 0 0,1 0 0 0 0,6-2 0 0 0,1 0 0 0 0,2 1 0 0 0,-1 1 0 0 0,3-2 0 0 0,0 0 0 0 0,4-3 0 0 0,-1 1 0 0 0,-2 1 0 0 0,2 2 0 0 0,4-2 0 0 0,2-3 0 0 0,0 0 0 0 0,1-3 0 0 0,1-2 0 0 0,-2 1 0 0 0,0-1 0 0 0,2-2 0 0 0,-3 3 0 0 0,1-1 0 0 0,1-2 0 0 0,2-1 0 0 0,3-2 0 0 0,0-2 0 0 0,-3-4 0 0 0,0-3 0 0 0,-4-3 0 0 0,0-1 0 0 0,-3-3 0 0 0,1 2 0 0 0,-2-3 0 0 0,1 2 0 0 0,-1-1 0 0 0,-3-3 0 0 0,2 2 0 0 0,3 2 0 0 0,-1 9 0 0 0,2 4 0 0 0,2 1 0 0 0,4 2 0 0 0,1-1 0 0 0,1-1 0 0 0,2 0 0 0 0,1-1 0 0 0,-5-4 0 0 0,-1-3 0 0 0,0 1 0 0 0,2 1 0 0 0,0 1 0 0 0,1 1 0 0 0,1 1 0 0 0,-3-4 0 0 0,-1-1 0 0 0,0 1 0 0 0,1 1 0 0 0,1 2 0 0 0,1 0 0 0 0,2 1 0 0 0,-1 1 0 0 0,1 0 0 0 0,-3 4 0 0 0,-3 2 0 0 0,1-1 0 0 0,1 0 0 0 0,2-2 0 0 0,0-1 0 0 0,-3 3 0 0 0,-1 1 0 0 0,1-1 0 0 0,1-1 0 0 0,1-1 0 0 0,2-2 0 0 0,0 0 0 0 0,1-1 0 0 0,0 0 0 0 0,0 0 0 0 0,1 0 0 0 0,-1-1 0 0 0,0 1 0 0 0,0 0 0 0 0,-4-4 0 0 0,-1-1 0 0 0,0-1 0 0 0,1 2 0 0 0,1 1 0 0 0,1 1 0 0 0,1 1 0 0 0,1 1 0 0 0,-4 0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3678 12856 223 0 0,'0'-5'2080'0'0,"0"-5"-448"0"0,4 3-256 0 0,6 7-1280 0 0,6 8-64 0 0,0 7 0 0 0,2 6-64 0 0,-3 3 32 0 0,1 2 0 0 0,-2 1 0 0 0,-4 0 0 0 0,1 1 0 0 0,-1-1 32 0 0,2-1-32 0 0,-2 1 32 0 0,-1-10 64 0 0,-3-12-96 0 0,-3-11 0 0 0,3-4 0 0 0,1-5 0 0 0,-2-5 0 0 0,-1-3 0 0 0,4 3 0 0 0,-1 0-32 0 0,4 3 0 0 0,3 5 32 0 0,5 4 0 0 0,3 4 0 0 0,-2-2 64 0 0,-5-5-64 0 0,-4-4 0 0 0,-5-4-32 0 0,-7-4 0 0 0,-4-2 32 0 0,-5 4 0 0 0,-1 0 96 0 0,-3 0 64 0 0,1-1 96 0 0,-2 3-64 0 0,6 5-96 0 0,5 9-64 0 0,7 10-32 0 0,3 8 32 0 0,5 7 0 0 0,1 4-32 0 0,2 2 32 0 0,0 2-32 0 0,-4-1 0 0 0,2 1 0 0 0,3-1 0 0 0,-2 0 0 0 0,-2-1 0 0 0,1-4 32 0 0,-1-2-32 0 0,-3 0 0 0 0,1 2-32 0 0,0 0 32 0 0,3-3 0 0 0,-1 0 32 0 0,-3 1 0 0 0,-2-7-768 0 0,-2-11-4000 0 0,-2-5 4736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12912 6772 16383 0 0,'4'0'0'0'0,"1"-4"0"0"0,4-1 0 0 0,5 4 0 0 0,4 2 0 0 0,3 1 0 0 0,1 0 0 0 0,3 0 0 0 0,-1 0 0 0 0,1-1 0 0 0,0-1 0 0 0,0 1 0 0 0,-1-1 0 0 0,-3 4 0 0 0,-3 1 0 0 0,-3 4 0 0 0,0 1 0 0 0,0-2 0 0 0,-5-2 0 0 0,-5-6 0 0 0,-7-3 0 0 0,-3-2 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13758 5104 16383 0 0,'4'0'0'0'0,"2"4"0"0"0,-1-3 0 0 0,-5-1 0 0 0,-2-5 0 0 0,-2-6 0 0 0,1-5 0 0 0,1-3 0 0 0,0-4 0 0 0,1-1 0 0 0,0-1 0 0 0,5 4 0 0 0,5 2 0 0 0,6 3 0 0 0,4 1 0 0 0,3 3 0 0 0,-2-1 0 0 0,-1 2 0 0 0,1 3 0 0 0,1-1 0 0 0,1 0 0 0 0,1 2 0 0 0,-4-1 0 0 0,0 0 0 0 0,0 1 0 0 0,1 3 0 0 0,1 1 0 0 0,1 1 0 0 0,2 6 0 0 0,-5 5 0 0 0,0 2 0 0 0,-4 3 0 0 0,0-1 0 0 0,-3 1 0 0 0,0-1 0 0 0,-1 1 0 0 0,-2 2 0 0 0,-4 2 0 0 0,-2 3 0 0 0,-2 1 0 0 0,0 2 0 0 0,-6 0 0 0 0,0 1 0 0 0,-5-5 0 0 0,0-1 0 0 0,-3-4 0 0 0,1 0 0 0 0,3 1 0 0 0,-2-2 0 0 0,2 1 0 0 0,2 1 0 0 0,2 3 0 0 0,-2-2 0 0 0,0 0 0 0 0,1 1 0 0 0,2 2 0 0 0,2 1 0 0 0,0 2 0 0 0,-2-4 0 0 0,-2 0 0 0 0,1 0 0 0 0,1 1 0 0 0,2 2 0 0 0,0 0 0 0 0,1 1 0 0 0,1 1 0 0 0,4-4 0 0 0,-2-1 0 0 0,-2 0 0 0 0,-1 1 0 0 0,0 1 0 0 0,4-2 0 0 0,1-2 0 0 0,1 2 0 0 0,3-3 0 0 0,0-1 0 0 0,-1 3 0 0 0,-2 1 0 0 0,-1 2 0 0 0,2-3 0 0 0,0 0 0 0 0,-1 1 0 0 0,-1 1 0 0 0,-1 1 0 0 0,-1 2 0 0 0,-2 0 0 0 0,0 1 0 0 0,0 0 0 0 0,0 0 0 0 0,-4-3 0 0 0,-2-3 0 0 0,5 1 0 0 0,-2-3 0 0 0,-1 0 0 0 0,2 1 0 0 0,-1 2 0 0 0,2 2 0 0 0,0 1 0 0 0,-4-3 0 0 0,0-9 0 0 0,4-6 0 0 0,-2-3 0 0 0,4-3 0 0 0,2 4 0 0 0,0 5 0 0 0,-4 2 0 0 0,-3 3 0 0 0,-4 0 0 0 0,0-7 0 0 0,0-3 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12531 6297 16383 0 0,'4'0'0'0'0,"-3"0"0"0"0,-1 4 0 0 0,-1 6 0 0 0,0 4 0 0 0,-4 5 0 0 0,-2 3 0 0 0,2 2 0 0 0,0 1 0 0 0,2 0 0 0 0,-3 0 0 0 0,-1 0 0 0 0,2-1 0 0 0,1 1 0 0 0,1-1 0 0 0,-3 0 0 0 0,0 0 0 0 0,1 0 0 0 0,1 0 0 0 0,1 0 0 0 0,1 0 0 0 0,2 0 0 0 0,-5-4 0 0 0,0-1 0 0 0,0 0 0 0 0,-3-3 0 0 0,0-5 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12801 6348 16383 0 0,'4'0'0'0'0,"2"-4"0"0"0,-1-6 0 0 0,-1 4 0 0 0,-1 6 0 0 0,-5 8 0 0 0,-3 6 0 0 0,1 5 0 0 0,-1 3 0 0 0,2 2 0 0 0,1 2 0 0 0,-3-5 0 0 0,-1-1 0 0 0,1 0 0 0 0,0 0 0 0 0,3 2 0 0 0,0 0 0 0 0,1 2 0 0 0,-3-5 0 0 0,-1 0 0 0 0,0 0 0 0 0,1 1 0 0 0,1 1 0 0 0,5-3 0 0 0,3-8 0 0 0,0-11 0 0 0,-1-4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13679 5609 16383 0 0,'0'4'0'0'0,"4"2"0"0"0,1 3 0 0 0,5 1 0 0 0,3-2 0 0 0,5-2 0 0 0,3-2 0 0 0,2 2 0 0 0,1 1 0 0 0,1-2 0 0 0,-1 3 0 0 0,1 0 0 0 0,0-1 0 0 0,0-3 0 0 0,-1-1 0 0 0,-4-5 0 0 0,-1-3 0 0 0,0 0 0 0 0,-4 5 0 0 0,-7 2 0 0 0,-6 5 0 0 0,-7 1 0 0 0,-7 0 0 0 0,-2 2 0 0 0,3 0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13600 5980 16383 0 0,'4'0'0'0'0,"5"0"0"0"0,6 0 0 0 0,4 0 0 0 0,3 0 0 0 0,1 0 0 0 0,2 0 0 0 0,0 0 0 0 0,-4 4 0 0 0,-1 1 0 0 0,-1 0 0 0 0,1-1 0 0 0,2-1 0 0 0,0-1 0 0 0,1-1 0 0 0,1 0 0 0 0,-4 3 0 0 0,-10 1 0 0 0,-6 0 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13217 6747 16383 0 0,'4'0'0'0'0,"1"4"0"0"0,5 1 0 0 0,-1 5 0 0 0,0 3 0 0 0,1 1 0 0 0,-1 1 0 0 0,-2 3 0 0 0,-1 2 0 0 0,-3 2 0 0 0,-2 1 0 0 0,0 1 0 0 0,-1 0 0 0 0,0 0 0 0 0,-5 1 0 0 0,-1-1 0 0 0,1 1 0 0 0,0-1 0 0 0,2 0 0 0 0,1 0 0 0 0,1 0 0 0 0,1 0 0 0 0,0 0 0 0 0,0 0 0 0 0,0 0 0 0 0,1 0 0 0 0,3-4 0 0 0,1-1 0 0 0,1 0 0 0 0,-2 1 0 0 0,-1 1 0 0 0,-1 1 0 0 0,-1 1 0 0 0,-1 1 0 0 0,0 0 0 0 0,0 0 0 0 0,4 0 0 0 0,1 1 0 0 0,0-1 0 0 0,-1 0 0 0 0,-1 0 0 0 0,-1 0 0 0 0,-1 0 0 0 0,-1 0 0 0 0,0 0 0 0 0,0 0 0 0 0,0 0 0 0 0,0 1 0 0 0,-1-1 0 0 0,1 0 0 0 0,0 0 0 0 0,0 0 0 0 0,0 0 0 0 0,0 0 0 0 0,0 0 0 0 0,0 0 0 0 0,0 0 0 0 0,0 0 0 0 0,0 0 0 0 0,0 0 0 0 0,0 0 0 0 0,0 0 0 0 0,0 0 0 0 0,-4-4 0 0 0,-1-1 0 0 0,-1 0 0 0 0,2 1 0 0 0,1 1 0 0 0,-3-3 0 0 0,0-1 0 0 0,0 2 0 0 0,2 1 0 0 0,1 1 0 0 0,2 1 0 0 0,-4-2 0 0 0,-1-2 0 0 0,1 1 0 0 0,1 1 0 0 0,-3-3 0 0 0,0 0 0 0 0,-3 2 0 0 0,-4-4 0 0 0,1 1 0 0 0,-2-3 0 0 0,1 1 0 0 0,0-3 0 0 0,2 2 0 0 0,3 2 0 0 0,-2-1 0 0 0,2 1 0 0 0,3 2 0 0 0,1 2 0 0 0,2 2 0 0 0,2 2 0 0 0,1 1 0 0 0,0 0 0 0 0,0 0 0 0 0,5 1 0 0 0,1-1 0 0 0,-1 1 0 0 0,-1-1 0 0 0,4-4 0 0 0,-1-1 0 0 0,3-5 0 0 0,4-3 0 0 0,0-1 0 0 0,1-1 0 0 0,-2 1 0 0 0,2 4 0 0 0,-3 3 0 0 0,1-1 0 0 0,-1 0 0 0 0,1-1 0 0 0,2-5 0 0 0,3-3 0 0 0,2-3 0 0 0,3-2 0 0 0,0-2 0 0 0,1 0 0 0 0,1-1 0 0 0,-5 5 0 0 0,0 0 0 0 0,-1 1 0 0 0,1-1 0 0 0,1-1 0 0 0,1-1 0 0 0,2-2 0 0 0,-1 1 0 0 0,-3-5 0 0 0,-1-2 0 0 0,0 1 0 0 0,1 0 0 0 0,-3-2 0 0 0,0 0 0 0 0,-3-4 0 0 0,0 1 0 0 0,2-2 0 0 0,2 1 0 0 0,-2-2 0 0 0,1 1 0 0 0,1 3 0 0 0,-2-1 0 0 0,0 1 0 0 0,1-2 0 0 0,-2-3 0 0 0,1 0 0 0 0,-3-1 0 0 0,1 2 0 0 0,-2-1 0 0 0,-4-2 0 0 0,-2-2 0 0 0,2 1 0 0 0,-2 0 0 0 0,0-1 0 0 0,-2-2 0 0 0,-2-2 0 0 0,4 4 0 0 0,-5 4 0 0 0,-1 0 0 0 0,-1-1 0 0 0,-1-2 0 0 0,1-2 0 0 0,0-3 0 0 0,-4 3 0 0 0,-1 1 0 0 0,-3-1 0 0 0,-1-1 0 0 0,2-2 0 0 0,-2 4 0 0 0,0 0 0 0 0,3-1 0 0 0,-2 3 0 0 0,0 0 0 0 0,2-1 0 0 0,3-2 0 0 0,-3 2 0 0 0,0 0 0 0 0,1-1 0 0 0,2-2 0 0 0,1-1 0 0 0,2-1 0 0 0,0-2 0 0 0,-3 0 0 0 0,-1 0 0 0 0,0 0 0 0 0,1-1 0 0 0,1 1 0 0 0,1 0 0 0 0,6 4 0 0 0,1 1 0 0 0,0 0 0 0 0,-1-1 0 0 0,0-1 0 0 0,-2-1 0 0 0,-1-1 0 0 0,3-1 0 0 0,2 0 0 0 0,-1 0 0 0 0,-1 0 0 0 0,3-1 0 0 0,0 1 0 0 0,-1 0 0 0 0,-2 0 0 0 0,-1 0 0 0 0,-1 0 0 0 0,3 4 0 0 0,0 1 0 0 0,0 0 0 0 0,-1-1 0 0 0,-1-1 0 0 0,3 3 0 0 0,0 0 0 0 0,-1 0 0 0 0,-1-2 0 0 0,3 3 0 0 0,0 0 0 0 0,-1-1 0 0 0,-1-2 0 0 0,-2-1 0 0 0,2-1 0 0 0,1-2 0 0 0,0 0 0 0 0,-2 0 0 0 0,2 0 0 0 0,1-1 0 0 0,-1 1 0 0 0,-1 0 0 0 0,-2 0 0 0 0,-2-1 0 0 0,0 1 0 0 0,-1 0 0 0 0,0 0 0 0 0,0 0 0 0 0,-1 0 0 0 0,1 0 0 0 0,4 0 0 0 0,1 0 0 0 0,0 0 0 0 0,0 0 0 0 0,-3 0 0 0 0,-4 4 0 0 0,-2 9 0 0 0,-5 8 0 0 0,-1 3 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14182 6190 16383 0 0,'4'0'0'0'0,"5"0"0"0"0,2-4 0 0 0,2-2 0 0 0,4 1 0 0 0,-2 5 0 0 0,2 2 0 0 0,1 2 0 0 0,-2 3 0 0 0,-4-3 0 0 0,0-2 0 0 0,-2 2 0 0 0,2 1 0 0 0,2-1 0 0 0,-1 3 0 0 0,2 1 0 0 0,2-1 0 0 0,2-3 0 0 0,2 0 0 0 0,2-3 0 0 0,1 0 0 0 0,0-1 0 0 0,0 0 0 0 0,1 0 0 0 0,-1 0 0 0 0,1-1 0 0 0,-1 1 0 0 0,0 0 0 0 0,-4 4 0 0 0,-1 1 0 0 0,0 1 0 0 0,1-2 0 0 0,-3-5 0 0 0,-1-3 0 0 0,-2 4 0 0 0,0 2 0 0 0,2 0 0 0 0,2 0 0 0 0,2 0 0 0 0,2-1 0 0 0,2 4 0 0 0,0 1 0 0 0,0-1 0 0 0,1-1 0 0 0,-1-1 0 0 0,0-1 0 0 0,1-1 0 0 0,-1-1 0 0 0,0 0 0 0 0,0 0 0 0 0,0 0 0 0 0,-4 3 0 0 0,-1 3 0 0 0,0-1 0 0 0,-4 3 0 0 0,1 0 0 0 0,1 3 0 0 0,2 0 0 0 0,2-2 0 0 0,1-3 0 0 0,1-3 0 0 0,-3 4 0 0 0,-1-1 0 0 0,0-1 0 0 0,1-1 0 0 0,2-2 0 0 0,0 0 0 0 0,1-2 0 0 0,1 0 0 0 0,0 0 0 0 0,0 0 0 0 0,1 0 0 0 0,-1 0 0 0 0,0-1 0 0 0,0 1 0 0 0,0 0 0 0 0,0 0 0 0 0,1 0 0 0 0,-1 0 0 0 0,0 0 0 0 0,-4-4 0 0 0,-2-1 0 0 0,1-1 0 0 0,-3-2 0 0 0,-1 0 0 0 0,2 1 0 0 0,2 2 0 0 0,2 1 0 0 0,1 2 0 0 0,1 2 0 0 0,-3 4 0 0 0,-1 1 0 0 0,0 1 0 0 0,2-2 0 0 0,-4 4 0 0 0,0-1 0 0 0,1-1 0 0 0,-3 3 0 0 0,1 0 0 0 0,1-2 0 0 0,-2 2 0 0 0,1-1 0 0 0,-3 3 0 0 0,1-1 0 0 0,-3 3 0 0 0,-2 2 0 0 0,-3 3 0 0 0,-3 3 0 0 0,-1 2 0 0 0,-2 0 0 0 0,0 2 0 0 0,-1-1 0 0 0,0 1 0 0 0,1-1 0 0 0,-5-3 0 0 0,0-2 0 0 0,-5-4 0 0 0,1-1 0 0 0,0 2 0 0 0,-1-2 0 0 0,1 1 0 0 0,-2-3 0 0 0,0 1 0 0 0,-2-1 0 0 0,2 1 0 0 0,-2-2 0 0 0,2 2 0 0 0,-2-2 0 0 0,2 1 0 0 0,-2 0 0 0 0,1 0 0 0 0,0 0 0 0 0,-4-4 0 0 0,-2-2 0 0 0,2 2 0 0 0,-1-1 0 0 0,-2-1 0 0 0,-1-2 0 0 0,-1-6 0 0 0,-2-2 0 0 0,-1-1 0 0 0,0 1 0 0 0,4-3 0 0 0,1-1 0 0 0,0 2 0 0 0,-1 1 0 0 0,3-3 0 0 0,0 1 0 0 0,-1 1 0 0 0,-2 2 0 0 0,-1-3 0 0 0,-1 0 0 0 0,-1 1 0 0 0,3-2 0 0 0,1 0 0 0 0,0 1 0 0 0,3-2 0 0 0,0 0 0 0 0,-1 3 0 0 0,-2 1 0 0 0,-2 2 0 0 0,-1 1 0 0 0,-2 1 0 0 0,1 1 0 0 0,-2 1 0 0 0,1-1 0 0 0,0 0 0 0 0,-1 1 0 0 0,1-1 0 0 0,0 0 0 0 0,4-4 0 0 0,1-1 0 0 0,0-1 0 0 0,-1 2 0 0 0,-1 1 0 0 0,-1 1 0 0 0,3 5 0 0 0,1 3 0 0 0,3-5 0 0 0,0-2 0 0 0,-1-1 0 0 0,-2-1 0 0 0,-2 2 0 0 0,-2-1 0 0 0,3 6 0 0 0,0 0 0 0 0,0 1 0 0 0,-1 0 0 0 0,-2-2 0 0 0,0-2 0 0 0,-1 1 0 0 0,3 2 0 0 0,1 2 0 0 0,0-1 0 0 0,-1-1 0 0 0,-1-2 0 0 0,-2 0 0 0 0,0-1 0 0 0,-1-1 0 0 0,0 0 0 0 0,0 0 0 0 0,0 0 0 0 0,0 0 0 0 0,-1-1 0 0 0,1 1 0 0 0,0 0 0 0 0,0 0 0 0 0,0 0 0 0 0,0 0 0 0 0,4-4 0 0 0,1-1 0 0 0,0-1 0 0 0,0 2 0 0 0,-3 1 0 0 0,0 1 0 0 0,3 6 0 0 0,1 1 0 0 0,3 4 0 0 0,1 1 0 0 0,2 2 0 0 0,3 4 0 0 0,3 3 0 0 0,-1-2 0 0 0,-4 0 0 0 0,1-2 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13439 7459 16383 0 0,'-4'0'0'0'0,"-1"4"0"0"0,0-2 0 0 0,5-2 0 0 0,6-1 0 0 0,7-1 0 0 0,5 1 0 0 0,3 0 0 0 0,3-3 0 0 0,1-2 0 0 0,0 0 0 0 0,1 2 0 0 0,-1 5 0 0 0,0 3 0 0 0,-1 0 0 0 0,0 0 0 0 0,-4 3 0 0 0,-1 1 0 0 0,0 2 0 0 0,-3 4 0 0 0,-5 0 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13441 7779 16383 0 0,'0'4'0'0'0,"4"1"0"0"0,1 5 0 0 0,5-1 0 0 0,3-1 0 0 0,1 2 0 0 0,1 0 0 0 0,3-3 0 0 0,2-2 0 0 0,2-1 0 0 0,-3 1 0 0 0,-1 1 0 0 0,1 0 0 0 0,1-3 0 0 0,2 0 0 0 0,1-2 0 0 0,0 4 0 0 0,1 1 0 0 0,0 3 0 0 0,0 0 0 0 0,0-1 0 0 0,-3-6 0 0 0,-7-4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4180 12908 287 0 0,'0'-4'448'0'0,"0"-6"1216"0"0,0-6 32 0 0,0 4-480 0 0,0 9-928 0 0,0 10-224 0 0,4 7-32 0 0,2 6 0 0 0,0 3 0 0 0,3-2-32 0 0,0 1 0 0 0,3 0 0 0 0,3-3 0 0 0,0-1 0 0 0,2-4 0 0 0,2-3 0 0 0,1-4 0 0 0,3-8 0 0 0,1-8 32 0 0,-3-7-32 0 0,0-4-32 0 0,-5-5 32 0 0,-5-1 0 0 0,-3-1 0 0 0,-4 1 32 0 0,-7 3-32 0 0,-3 2 0 0 0,-5 0 0 0 0,-4 3 0 0 0,-1 1 32 0 0,-1 3 32 0 0,-2 4 64 0 0,-3 4 0 0 0,-2 2-64 0 0,1 3-64 0 0,1 5 0 0 0,2 3 0 0 0,4 3-96 0 0,0 6-480 0 0,3 3-32 0 0,-1 0-1440 0 0,2 0 1024 0 0,3 1-384 0 0,8-2 961 0 0,3-6 447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14575 6297 16383 0 0,'4'0'0'0'0,"2"-5"0"0"0,-1 4 0 0 0,-5 1 0 0 0,-3 5 0 0 0,0 6 0 0 0,0 5 0 0 0,0 4 0 0 0,1 2 0 0 0,1 2 0 0 0,1 1 0 0 0,-1 0 0 0 0,1 0 0 0 0,1 0 0 0 0,-5 0 0 0 0,-2-1 0 0 0,1 1 0 0 0,1-1 0 0 0,1 0 0 0 0,1 0 0 0 0,1 0 0 0 0,-3-4 0 0 0,-2-6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14843 6297 16383 0 0,'4'0'0'0'0,"2"4"0"0"0,-1 6 0 0 0,-1 4 0 0 0,-1 5 0 0 0,-1 3 0 0 0,-1 2 0 0 0,-1 1 0 0 0,0 0 0 0 0,0 0 0 0 0,0 4 0 0 0,-1 1 0 0 0,1 0 0 0 0,0-2 0 0 0,0-1 0 0 0,0-1 0 0 0,0-1 0 0 0,-4 0 0 0 0,-1-1 0 0 0,-1-1 0 0 0,2 1 0 0 0,1 0 0 0 0,1 0 0 0 0,1 0 0 0 0,1 0 0 0 0,0-8 0 0 0,0-7 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20556 3993 16383 0 0,'-5'0'0'0'0,"0"-4"0"0"0,-4-2 0 0 0,-5-3 0 0 0,-4-1 0 0 0,-2 2 0 0 0,-3 2 0 0 0,3-2 0 0 0,0 0 0 0 0,1 2 0 0 0,2-2 0 0 0,1 0 0 0 0,-2 1 0 0 0,3-2 0 0 0,0 1 0 0 0,-2 1 0 0 0,2-2 0 0 0,-1 0 0 0 0,-1-1 0 0 0,-2-5 0 0 0,-2 2 0 0 0,-2-2 0 0 0,0 1 0 0 0,-1 4 0 0 0,0 4 0 0 0,-1 6 0 0 0,1 3 0 0 0,-1 6 0 0 0,1 1 0 0 0,0 3 0 0 0,0-1 0 0 0,0-2 0 0 0,0-4 0 0 0,4-5 0 0 0,1-5 0 0 0,0-4 0 0 0,-1-6 0 0 0,-1 0 0 0 0,3-2 0 0 0,1 2 0 0 0,2-1 0 0 0,1-1 0 0 0,-2 1 0 0 0,2-1 0 0 0,-1-1 0 0 0,-2-3 0 0 0,-2-1 0 0 0,-2-1 0 0 0,3-2 0 0 0,-1 0 0 0 0,1 0 0 0 0,1-1 0 0 0,1 1 0 0 0,3 0 0 0 0,-1-1 0 0 0,3 1 0 0 0,-2 0 0 0 0,2 0 0 0 0,3 0 0 0 0,-2 4 0 0 0,1 1 0 0 0,2 0 0 0 0,3 0 0 0 0,1-2 0 0 0,2-2 0 0 0,0 0 0 0 0,1 0 0 0 0,5-1 0 0 0,1-1 0 0 0,-1 1 0 0 0,0 0 0 0 0,2 4 0 0 0,0 1 0 0 0,0 0 0 0 0,-3-1 0 0 0,3 3 0 0 0,0 0 0 0 0,-1-1 0 0 0,3-1 0 0 0,-1-2 0 0 0,3 3 0 0 0,-1 0 0 0 0,2-1 0 0 0,0-1 0 0 0,1-1 0 0 0,-2-2 0 0 0,2 0 0 0 0,3-1 0 0 0,2 0 0 0 0,-1-1 0 0 0,0 1 0 0 0,1 0 0 0 0,2 4 0 0 0,-3 1 0 0 0,1 0 0 0 0,0-1 0 0 0,2 3 0 0 0,1 0 0 0 0,2-1 0 0 0,0 3 0 0 0,1-1 0 0 0,0 3 0 0 0,1 0 0 0 0,-1 1 0 0 0,0-1 0 0 0,1 2 0 0 0,3 3 0 0 0,1 2 0 0 0,1-1 0 0 0,-2 0 0 0 0,-1 1 0 0 0,-1 2 0 0 0,-1 2 0 0 0,-1 0 0 0 0,4 2 0 0 0,2 0 0 0 0,-1-4 0 0 0,-1-1 0 0 0,3 0 0 0 0,0 1 0 0 0,-1 1 0 0 0,3 1 0 0 0,-1 2 0 0 0,-1-5 0 0 0,2 0 0 0 0,0 0 0 0 0,2 1 0 0 0,3-3 0 0 0,0 0 0 0 0,1 1 0 0 0,-2-3 0 0 0,-3 1 0 0 0,1 1 0 0 0,-1-2 0 0 0,-3 0 0 0 0,2 2 0 0 0,-1-2 0 0 0,-2 1 0 0 0,3 1 0 0 0,-1-2 0 0 0,-1 1 0 0 0,-2 1 0 0 0,2-2 0 0 0,0 1 0 0 0,-1 1 0 0 0,-2-2 0 0 0,-1 1 0 0 0,-2 1 0 0 0,4-2 0 0 0,1 1 0 0 0,-1 1 0 0 0,-5-2 0 0 0,-3 1 0 0 0,-1 1 0 0 0,1 2 0 0 0,0 2 0 0 0,1 2 0 0 0,1-4 0 0 0,1-1 0 0 0,0 2 0 0 0,0 0 0 0 0,0 1 0 0 0,0 2 0 0 0,0 0 0 0 0,4 5 0 0 0,2 1 0 0 0,-1 0 0 0 0,0 0 0 0 0,2-2 0 0 0,0-1 0 0 0,-1-1 0 0 0,-1 0 0 0 0,-2-1 0 0 0,3 4 0 0 0,0 1 0 0 0,-1 0 0 0 0,-1-1 0 0 0,-1-1 0 0 0,-1 2 0 0 0,-1 2 0 0 0,-1-2 0 0 0,0 4 0 0 0,0-1 0 0 0,-1-1 0 0 0,1-2 0 0 0,4 2 0 0 0,1 0 0 0 0,1 3 0 0 0,-2 0 0 0 0,-1-2 0 0 0,-1 2 0 0 0,-1-1 0 0 0,-1 2 0 0 0,0-1 0 0 0,0 3 0 0 0,0 2 0 0 0,0 3 0 0 0,-4 3 0 0 0,-2 1 0 0 0,1 2 0 0 0,1 4 0 0 0,-3 2 0 0 0,-1 0 0 0 0,2 3 0 0 0,-2 0 0 0 0,-1-2 0 0 0,-1-1 0 0 0,-1-3 0 0 0,3-1 0 0 0,-2 3 0 0 0,1 1 0 0 0,2-5 0 0 0,2-3 0 0 0,-2-1 0 0 0,0 1 0 0 0,2 0 0 0 0,0 0 0 0 0,3 1 0 0 0,1 1 0 0 0,0-1 0 0 0,1 1 0 0 0,0-4 0 0 0,-3-1 0 0 0,-3 0 0 0 0,2 1 0 0 0,-4 1 0 0 0,-1-3 0 0 0,2 0 0 0 0,-2 0 0 0 0,0 2 0 0 0,-2 2 0 0 0,1 0 0 0 0,-2 1 0 0 0,-4 1 0 0 0,2 0 0 0 0,-1 1 0 0 0,-2-1 0 0 0,-3 0 0 0 0,-1 1 0 0 0,-2-1 0 0 0,-1 0 0 0 0,0 0 0 0 0,0 4 0 0 0,0 2 0 0 0,-1-1 0 0 0,1-1 0 0 0,4-1 0 0 0,1 3 0 0 0,0 0 0 0 0,-1 0 0 0 0,-1-2 0 0 0,-1-1 0 0 0,-1-1 0 0 0,0-1 0 0 0,-1-1 0 0 0,-1 0 0 0 0,1 0 0 0 0,0-1 0 0 0,0 1 0 0 0,0 4 0 0 0,0 2 0 0 0,0-1 0 0 0,0 3 0 0 0,0 0 0 0 0,-5 0 0 0 0,0-3 0 0 0,0 2 0 0 0,-3 1 0 0 0,-5-2 0 0 0,1 2 0 0 0,-3 0 0 0 0,2-1 0 0 0,-1-2 0 0 0,2-2 0 0 0,-2-1 0 0 0,3-1 0 0 0,-2-5 0 0 0,2-2 0 0 0,-2-4 0 0 0,2 0 0 0 0,-2-2 0 0 0,2 0 0 0 0,-2-1 0 0 0,-2 1 0 0 0,-4-1 0 0 0,-1-3 0 0 0,-2-2 0 0 0,-2-3 0 0 0,0-1 0 0 0,-1 2 0 0 0,1 2 0 0 0,-1-2 0 0 0,1 0 0 0 0,-5-6 0 0 0,0-2 0 0 0,-1 0 0 0 0,2 0 0 0 0,1 1 0 0 0,1 1 0 0 0,1 1 0 0 0,1 0 0 0 0,0 1 0 0 0,0 0 0 0 0,0 0 0 0 0,0 0 0 0 0,0 1 0 0 0,0-1 0 0 0,0 0 0 0 0,0 0 0 0 0,0 0 0 0 0,0-4 0 0 0,0-2 0 0 0,0 1 0 0 0,0 1 0 0 0,0 1 0 0 0,0 1 0 0 0,0-3 0 0 0,0-1 0 0 0,0 1 0 0 0,4-3 0 0 0,1 0 0 0 0,0 1 0 0 0,-1 2 0 0 0,-1-2 0 0 0,-1-1 0 0 0,-1-2 0 0 0,-1 1 0 0 0,0 1 0 0 0,4-2 0 0 0,1 1 0 0 0,0 2 0 0 0,3-2 0 0 0,1 0 0 0 0,-3 3 0 0 0,0-3 0 0 0,-3 0 0 0 0,-1 3 0 0 0,-2-3 0 0 0,1 0 0 0 0,-2 3 0 0 0,1-3 0 0 0,-1 0 0 0 0,1 3 0 0 0,0 1 0 0 0,0-2 0 0 0,-1 0 0 0 0,1 1 0 0 0,0-2 0 0 0,0 0 0 0 0,0 1 0 0 0,0-2 0 0 0,0 1 0 0 0,0 1 0 0 0,0-2 0 0 0,0 0 0 0 0,0 2 0 0 0,0 3 0 0 0,4-3 0 0 0,1 0 0 0 0,0 1 0 0 0,0-3 0 0 0,-2 1 0 0 0,-2-2 0 0 0,0-1 0 0 0,0 3 0 0 0,3-2 0 0 0,1 1 0 0 0,0 2 0 0 0,-1 2 0 0 0,2-2 0 0 0,2 0 0 0 0,-2 1 0 0 0,-2 2 0 0 0,-1-3 0 0 0,-1 1 0 0 0,-2 0 0 0 0,0 2 0 0 0,0 1 0 0 0,0 1 0 0 0,0 2 0 0 0,-1-1 0 0 0,1 2 0 0 0,0-1 0 0 0,0 0 0 0 0,0 0 0 0 0,-1 1 0 0 0,1-1 0 0 0,0 0 0 0 0,0 4 0 0 0,0 1 0 0 0,0 1 0 0 0,0-2 0 0 0,0 3 0 0 0,0 0 0 0 0,0 3 0 0 0,0 0 0 0 0,0 3 0 0 0,0 2 0 0 0,0-1 0 0 0,4 2 0 0 0,1 1 0 0 0,4 3 0 0 0,1 1 0 0 0,2 2 0 0 0,4 1 0 0 0,2 0 0 0 0,3 0 0 0 0,2 1 0 0 0,5-5 0 0 0,2-5 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20512 2738 16383 0 0,'4'-5'0'0'0,"2"-4"0"0"0,-1-6 0 0 0,3 0 0 0 0,1-1 0 0 0,-2-3 0 0 0,-2 7 0 0 0,-2 9 0 0 0,-5 9 0 0 0,-3 8 0 0 0,0 5 0 0 0,-3 4 0 0 0,-1 2 0 0 0,-2 5 0 0 0,0 2 0 0 0,-2 3 0 0 0,1-1 0 0 0,-1-1 0 0 0,1 2 0 0 0,-1-1 0 0 0,2-3 0 0 0,-2-2 0 0 0,2-1 0 0 0,2-3 0 0 0,-1 0 0 0 0,1-1 0 0 0,2-1 0 0 0,-2-3 0 0 0,1-2 0 0 0,-2-3 0 0 0,0-9 0 0 0,2-10 0 0 0,2-7 0 0 0,2-7 0 0 0,2-4 0 0 0,2-2 0 0 0,4-2 0 0 0,2 0 0 0 0,-1 1 0 0 0,0-1 0 0 0,-2 1 0 0 0,3 1 0 0 0,1-1 0 0 0,3-3 0 0 0,-1-1 0 0 0,-1-1 0 0 0,2 2 0 0 0,-1 1 0 0 0,3 1 0 0 0,-2 1 0 0 0,3 1 0 0 0,-2 0 0 0 0,2 4 0 0 0,-2 2 0 0 0,2-1 0 0 0,2 0 0 0 0,4 2 0 0 0,1 4 0 0 0,3 5 0 0 0,0 7 0 0 0,2 8 0 0 0,-5 8 0 0 0,-1 4 0 0 0,-4 4 0 0 0,-4 1 0 0 0,-4 2 0 0 0,0-1 0 0 0,0 1 0 0 0,-2-1 0 0 0,3 0 0 0 0,-1-1 0 0 0,0 0 0 0 0,-3 1 0 0 0,-1 3 0 0 0,-2 1 0 0 0,0 0 0 0 0,-1-1 0 0 0,0-1 0 0 0,0-1 0 0 0,-1-1 0 0 0,1 0 0 0 0,0-1 0 0 0,0 0 0 0 0,-4 0 0 0 0,-2-1 0 0 0,1 1 0 0 0,-3-4 0 0 0,-1-10 0 0 0,-2-6 0 0 0,1-8 0 0 0,-3-7 0 0 0,1-7 0 0 0,3 1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20399 2963 16383 0 0,'4'0'0'0'0,"2"4"0"0"0,3 2 0 0 0,5-1 0 0 0,4-1 0 0 0,2-1 0 0 0,3-1 0 0 0,1-1 0 0 0,1-1 0 0 0,0 0 0 0 0,0 4 0 0 0,-1 2 0 0 0,1-1 0 0 0,-1 3 0 0 0,1 0 0 0 0,-1 3 0 0 0,0-1 0 0 0,-4-5 0 0 0,-6-4 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21061 2666 16383 0 0,'0'-4'0'0'0,"0"-6"0"0"0,0-5 0 0 0,0-3 0 0 0,0 4 0 0 0,0 9 0 0 0,0 10 0 0 0,0 8 0 0 0,0 5 0 0 0,0 5 0 0 0,4 1 0 0 0,1 2 0 0 0,1 0 0 0 0,-2 0 0 0 0,-1-1 0 0 0,-1 0 0 0 0,-1 0 0 0 0,3-5 0 0 0,1-2 0 0 0,0 1 0 0 0,4-3 0 0 0,-1 0 0 0 0,3-4 0 0 0,-1 2 0 0 0,3-3 0 0 0,2-2 0 0 0,4-4 0 0 0,2-2 0 0 0,-3-5 0 0 0,-4-8 0 0 0,0 0 0 0 0,-3-4 0 0 0,-3-4 0 0 0,-3-2 0 0 0,-2-2 0 0 0,-2-1 0 0 0,-1-2 0 0 0,-4 5 0 0 0,-2 1 0 0 0,0-1 0 0 0,1 0 0 0 0,-2-2 0 0 0,3 4 0 0 0,7 9 0 0 0,3 9 0 0 0,5 6 0 0 0,0 5 0 0 0,2 5 0 0 0,0 4 0 0 0,0 3 0 0 0,0 1 0 0 0,0 1 0 0 0,-1 0 0 0 0,-3 0 0 0 0,1 0 0 0 0,-1-1 0 0 0,-3 1 0 0 0,3-1 0 0 0,-1 0 0 0 0,-1 0 0 0 0,-3 0 0 0 0,3 0 0 0 0,0 0 0 0 0,-1 0 0 0 0,-2 0 0 0 0,-1 0 0 0 0,-2 0 0 0 0,0 0 0 0 0,-5 0 0 0 0,-2 0 0 0 0,1 1 0 0 0,-4-1 0 0 0,-3 0 0 0 0,-5 0 0 0 0,-3-4 0 0 0,-3-6 0 0 0,4 0 0 0 0,0-4 0 0 0,-1-2 0 0 0,-1-4 0 0 0,0-2 0 0 0,-2-1 0 0 0,4-5 0 0 0,0-2 0 0 0,0 0 0 0 0,3-3 0 0 0,9-3 0 0 0,4-5 0 0 0,8 1 0 0 0,3-1 0 0 0,0 2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21987 2898 16383 0 0,'4'4'0'0'0,"5"6"0"0"0,2 4 0 0 0,-2 5 0 0 0,-1 3 0 0 0,-4 2 0 0 0,-1 0 0 0 0,-1 2 0 0 0,-2-1 0 0 0,0 0 0 0 0,0-1 0 0 0,-5-3 0 0 0,-1-3 0 0 0,1 1 0 0 0,0 1 0 0 0,2-7 0 0 0,5-6 0 0 0,3-8 0 0 0,0-8 0 0 0,-1-6 0 0 0,3-5 0 0 0,1-4 0 0 0,-2-1 0 0 0,-1 0 0 0 0,-2-1 0 0 0,-1 1 0 0 0,-2 0 0 0 0,1 0 0 0 0,-2 1 0 0 0,1-1 0 0 0,0 1 0 0 0,-1 0 0 0 0,1 0 0 0 0,0 0 0 0 0,0 0 0 0 0,0 0 0 0 0,-4 0 0 0 0,-2 0 0 0 0,1 0 0 0 0,1 0 0 0 0,1 0 0 0 0,1 0 0 0 0,1 0 0 0 0,1 0 0 0 0,0 0 0 0 0,4 0 0 0 0,6 4 0 0 0,5 5 0 0 0,4 6 0 0 0,3 4 0 0 0,2 3 0 0 0,1 1 0 0 0,0 2 0 0 0,0 0 0 0 0,0 0 0 0 0,-1 0 0 0 0,1 4 0 0 0,-1 0 0 0 0,0 1 0 0 0,0-2 0 0 0,0-1 0 0 0,0-1 0 0 0,0-1 0 0 0,0-1 0 0 0,0 0 0 0 0,-4 4 0 0 0,-1 1 0 0 0,-8 0 0 0 0,-6 3 0 0 0,-8 1 0 0 0,-4-2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20887 2218 16383 0 0,'-4'0'0'0'0,"-5"0"0"0"0,-2-4 0 0 0,-2-1 0 0 0,0 4 0 0 0,-1-2 0 0 0,2 4 0 0 0,-2 1 0 0 0,2 5 0 0 0,-1 5 0 0 0,2 5 0 0 0,2 4 0 0 0,3 1 0 0 0,3 2 0 0 0,1 1 0 0 0,2 0 0 0 0,4 0 0 0 0,2 0 0 0 0,4-4 0 0 0,4-7 0 0 0,0 0 0 0 0,1-3 0 0 0,3-8 0 0 0,2-4 0 0 0,2-6 0 0 0,-3-6 0 0 0,-1-5 0 0 0,-3-3 0 0 0,-4-2 0 0 0,-4-2 0 0 0,-3 0 0 0 0,-7-1 0 0 0,-2 1 0 0 0,-5 1 0 0 0,-1-1 0 0 0,-2 5 0 0 0,1 1 0 0 0,-1 4 0 0 0,-4 5 0 0 0,3 8 0 0 0,-2 4 0 0 0,3 6 0 0 0,3 6 0 0 0,-1 0 0 0 0,2 2 0 0 0,2-1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21573 2189 16383 0 0,'-4'0'0'0'0,"-5"4"0"0"0,-2 5 0 0 0,2 6 0 0 0,-2 4 0 0 0,0 3 0 0 0,3 1 0 0 0,3 2 0 0 0,1 0 0 0 0,3 0 0 0 0,0 0 0 0 0,5-4 0 0 0,2-2 0 0 0,4 0 0 0 0,4 1 0 0 0,4-3 0 0 0,3 0 0 0 0,2-4 0 0 0,1-3 0 0 0,-3-7 0 0 0,-2-10 0 0 0,1-6 0 0 0,-4-6 0 0 0,-4-3 0 0 0,-4-2 0 0 0,-4-6 0 0 0,-2-1 0 0 0,-1 0 0 0 0,-2 2 0 0 0,-4 1 0 0 0,-1 2 0 0 0,-4 0 0 0 0,0 2 0 0 0,-3 0 0 0 0,-3 0 0 0 0,-2 4 0 0 0,-3 6 0 0 0,-2 5 0 0 0,-1 4 0 0 0,-1 7 0 0 0,1 3 0 0 0,-1 5 0 0 0,0 5 0 0 0,1 4 0 0 0,0 2 0 0 0,4-1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22665 1179 16383 0 0,'0'-4'0'0'0,"4"-1"0"0"0,1-4 0 0 0,5-1 0 0 0,-1 6 0 0 0,-1-1 0 0 0,-2-3 0 0 0,-2-5 0 0 0,-5 0 0 0 0,-8-1 0 0 0,-5 0 0 0 0,-6 4 0 0 0,2 7 0 0 0,0 4 0 0 0,2 7 0 0 0,0 1 0 0 0,3 3 0 0 0,4 4 0 0 0,2 4 0 0 0,4 1 0 0 0,2 3 0 0 0,0 0 0 0 0,2 0 0 0 0,0 1 0 0 0,3 0 0 0 0,2 0 0 0 0,4-1 0 0 0,0 0 0 0 0,-2 0 0 0 0,2-4 0 0 0,0-1 0 0 0,1-4 0 0 0,0-1 0 0 0,1-2 0 0 0,0 0 0 0 0,0-1 0 0 0,4-3 0 0 0,2-2 0 0 0,3-3 0 0 0,-3-6 0 0 0,0-2 0 0 0,-3-4 0 0 0,0-6 0 0 0,-2-3 0 0 0,-4-3 0 0 0,-3-2 0 0 0,-3-2 0 0 0,-2 0 0 0 0,-1 9 0 0 0,0 10 0 0 0,3 6 0 0 0,2 8 0 0 0,0 7 0 0 0,-2 4 0 0 0,0 3 0 0 0,3 2 0 0 0,0-7 0 0 0,0-10 0 0 0,-2-11 0 0 0,-1-9 0 0 0,-1-6 0 0 0,-2-4 0 0 0,1-2 0 0 0,-2-1 0 0 0,5 0 0 0 0,1 0 0 0 0,5 0 0 0 0,3 1 0 0 0,5 5 0 0 0,-2 9 0 0 0,2 7 0 0 0,0 9 0 0 0,-1 6 0 0 0,-1 3 0 0 0,-2 2 0 0 0,0 2 0 0 0,2 3 0 0 0,-2 2 0 0 0,1-3 0 0 0,-2-10 0 0 0,-3-9 0 0 0,-4-10 0 0 0,2-4 0 0 0,-1-2 0 0 0,-1-4 0 0 0,2-3 0 0 0,3-1 0 0 0,5 3 0 0 0,0 9 0 0 0,0 7 0 0 0,-2 7 0 0 0,1 4 0 0 0,-3 5 0 0 0,2 4 0 0 0,-3 3 0 0 0,2-1 0 0 0,-2 0 0 0 0,2-2 0 0 0,-2-1 0 0 0,-3 2 0 0 0,2-2 0 0 0,-1 0 0 0 0,-2 2 0 0 0,-6-2 0 0 0,-8-8 0 0 0,-2-5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4519 12713 191 0 0,'-5'-5'2624'0'0,"4"0"-448"0"0,1 3-2176 0 0,1 8 0 0 0,0 7 32 0 0,5 5 0 0 0,1 4-32 0 0,-1 4 0 0 0,3-4 0 0 0,0-1 0 0 0,-1 1 0 0 0,2-4 0 0 0,-1-1 0 0 0,3 2 0 0 0,4-3 0 0 0,-2-8 0 0 0,3-6-32 0 0,-3-7 0 0 0,-3-8 32 0 0,-4-5 0 0 0,1-5 0 0 0,0-2 0 0 0,-2-2 0 0 0,-1 0 0 0 0,-3 0 0 0 0,-1 0 0 0 0,-5 0 32 0 0,-1 1 32 0 0,-1 0 96 0 0,-4 4-64 0 0,1 2 256 0 0,1 0 0 0 0,3 7-352 0 0,1 11 32 0 0,6 10-64 0 0,3 8 64 0 0,5 1-32 0 0,0 2 0 0 0,0 3 0 0 0,1-3 0 0 0,-1-1 0 0 0,3 2 0 0 0,-2 2-32 0 0,3-3 32 0 0,2-1 0 0 0,4-3 0 0 0,2-4 0 0 0,2-4 0 0 0,2-7-32 0 0,0-9 0 0 0,-4-7 32 0 0,-2 0 0 0 0,-3-2 0 0 0,-6-3 0 0 0,-4-2 0 0 0,2 3 0 0 0,-2 1 0 0 0,-2-1-32 0 0,-1-2 32 0 0,-6-1 32 0 0,-3-1-32 0 0,0-1 32 0 0,0-1 0 0 0,2 0 96 0 0,1 0-32 0 0,-4 0 32 0 0,-1 0 32 0 0,-3 0 32 0 0,0 0 64 0 0,-3 4 32 0 0,1 2-128 0 0,-2 4-32 0 0,1 1-32 0 0,-1 2 96 0 0,2 0-128 0 0,-2 1 32 0 0,1-1-32 0 0,0 2-64 0 0,-4-3 64 0 0,-2 2 32 0 0,-3-1 160 0 0,-2 1 96 0 0,-2 3 96 0 0,0 2-64 0 0,0 4 64 0 0,0 1-64 0 0,-1 1-64 0 0,1 1-160 0 0,4 5-128 0 0,2 2 0 0 0,0-1 0 0 0,-1 3-32 0 0,-2 0 0 0 0,-1 3 32 0 0,-1 4-32 0 0,0-1 0 0 0,4 2-32 0 0,0-3 32 0 0,5 1 32 0 0,5 3-32 0 0,0-2 0 0 0,1 0 0 0 0,3 2 0 0 0,3 3 0 0 0,1 2 0 0 0,2 1 32 0 0,1 1-64 0 0,5 1 32 0 0,5 0 0 0 0,7-4-128 0 0,3-6-832 0 0,0-1 416 0 0,0-4-64 0 0,1-2-1536 0 0,1-5 608 0 0,-3-5 672 0 0,0-4-2656 0 0,-3-1 3520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23695 1224 16383 0 0,'0'-4'0'0'0,"0"-6"0"0"0,-4-4 0 0 0,-5-1 0 0 0,-6 3 0 0 0,0 7 0 0 0,-1 8 0 0 0,1 9 0 0 0,4 5 0 0 0,0 1 0 0 0,1 1 0 0 0,3 1 0 0 0,6-3 0 0 0,4 0 0 0 0,1 2 0 0 0,4-4 0 0 0,0 1 0 0 0,4-3 0 0 0,3-3 0 0 0,0-8 0 0 0,0-4 0 0 0,3-1 0 0 0,-2-6 0 0 0,-4-3 0 0 0,0-6 0 0 0,-2-2 0 0 0,-2-3 0 0 0,-7 3 0 0 0,-4 0 0 0 0,-1 1 0 0 0,-4 2 0 0 0,-1 9 0 0 0,6 9 0 0 0,2 10 0 0 0,7 6 0 0 0,1 4 0 0 0,4 3 0 0 0,1 2 0 0 0,1-4 0 0 0,-1-2 0 0 0,2-4 0 0 0,2-4 0 0 0,3-5 0 0 0,-2-8 0 0 0,0-3 0 0 0,-3-5 0 0 0,-4-6 0 0 0,1-3 0 0 0,-1-4 0 0 0,-4-2 0 0 0,-1 0 0 0 0,-2-1 0 0 0,-6 0 0 0 0,-3 8 0 0 0,1 11 0 0 0,0 11 0 0 0,2 9 0 0 0,5 5 0 0 0,2 5 0 0 0,0 1 0 0 0,0 1 0 0 0,0 0 0 0 0,-2 0 0 0 0,3-5 0 0 0,1-1 0 0 0,-1-1 0 0 0,-1 1 0 0 0,-1 1 0 0 0,-1 2 0 0 0,3 0 0 0 0,0 0 0 0 0,1 1 0 0 0,-2 0 0 0 0,-2 1 0 0 0,0-1 0 0 0,-1 0 0 0 0,-1-8 0 0 0,-4-7 0 0 0,-2-9 0 0 0,1-8 0 0 0,0-8 0 0 0,2-4 0 0 0,1-4 0 0 0,1-1 0 0 0,1-1 0 0 0,0 1 0 0 0,0-1 0 0 0,0 1 0 0 0,0 0 0 0 0,1 1 0 0 0,-1 0 0 0 0,4 0 0 0 0,1 0 0 0 0,1 0 0 0 0,-2 0 0 0 0,-1 0 0 0 0,-1 0 0 0 0,-2 0 0 0 0,1 0 0 0 0,-1-1 0 0 0,0 1 0 0 0,4 4 0 0 0,1 2 0 0 0,0-1 0 0 0,3 3 0 0 0,0 1 0 0 0,3 2 0 0 0,4 3 0 0 0,3 4 0 0 0,3 3 0 0 0,2 2 0 0 0,0 0 0 0 0,-2 6 0 0 0,-2 1 0 0 0,-3 4 0 0 0,-1 0 0 0 0,-3 3 0 0 0,-3 3 0 0 0,-4 3 0 0 0,-2 2 0 0 0,-2 2 0 0 0,-1 1 0 0 0,-4-4 0 0 0,-6-1 0 0 0,-6 1 0 0 0,-3-4 0 0 0,-3-4 0 0 0,2-9 0 0 0,8-8 0 0 0,7-4 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24368 1075 16383 0 0,'4'0'0'0'0,"2"-4"0"0"0,3 3 0 0 0,1 5 0 0 0,2 6 0 0 0,-1 6 0 0 0,-2 4 0 0 0,-6-1 0 0 0,-5 0 0 0 0,-1 1 0 0 0,0 1 0 0 0,0 1 0 0 0,-4-7 0 0 0,0-10 0 0 0,1-11 0 0 0,2-7 0 0 0,1-7 0 0 0,1-3 0 0 0,1-2 0 0 0,1-1 0 0 0,0 0 0 0 0,4 4 0 0 0,2 2 0 0 0,-1 1 0 0 0,4 2 0 0 0,-1 1 0 0 0,4 3 0 0 0,2 4 0 0 0,5 3 0 0 0,1 3 0 0 0,-1 6 0 0 0,-1 2 0 0 0,-3 5 0 0 0,1 0 0 0 0,-4 3 0 0 0,1 3 0 0 0,-2 3 0 0 0,-2 3 0 0 0,-4 1 0 0 0,-2 1 0 0 0,-1-8 0 0 0,-2-10 0 0 0,0-11 0 0 0,-1-8 0 0 0,5-3 0 0 0,1-1 0 0 0,4 1 0 0 0,0-1 0 0 0,3 3 0 0 0,4 4 0 0 0,2 3 0 0 0,4 4 0 0 0,0 5 0 0 0,2 3 0 0 0,1 1 0 0 0,0-1 0 0 0,-1-2 0 0 0,-3 4 0 0 0,-2 0 0 0 0,0-1 0 0 0,-3 2 0 0 0,0 0 0 0 0,-4 3 0 0 0,-2 4 0 0 0,-4 3 0 0 0,-3 2 0 0 0,-2 3 0 0 0,0 1 0 0 0,-2-4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25294 973 16383 0 0,'4'0'0'0'0,"6"-5"0"0"0,4 0 0 0 0,5 0 0 0 0,3 1 0 0 0,2 1 0 0 0,1-3 0 0 0,0-1 0 0 0,0 2 0 0 0,0 1 0 0 0,0 1 0 0 0,-1 1 0 0 0,0 1 0 0 0,-4-3 0 0 0,-9-1 0 0 0,-7 0 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25978 789 16383 0 0,'4'0'0'0'0,"-2"-4"0"0"0,-7-6 0 0 0,-1-5 0 0 0,-5 0 0 0 0,1 7 0 0 0,1 9 0 0 0,6 4 0 0 0,4 5 0 0 0,2 5 0 0 0,0 4 0 0 0,0 4 0 0 0,3 0 0 0 0,1 2 0 0 0,-1 0 0 0 0,-1 0 0 0 0,-2 0 0 0 0,-1 0 0 0 0,-2-1 0 0 0,1 1 0 0 0,3-5 0 0 0,1-10 0 0 0,0-10 0 0 0,-1-10 0 0 0,2-6 0 0 0,2-6 0 0 0,2-2 0 0 0,0-2 0 0 0,2 0 0 0 0,3 0 0 0 0,0 0 0 0 0,0 1 0 0 0,3 4 0 0 0,-3 11 0 0 0,-3 10 0 0 0,-4 9 0 0 0,-7 8 0 0 0,-4 5 0 0 0,2 2 0 0 0,2 2 0 0 0,1 0 0 0 0,4-4 0 0 0,0-2 0 0 0,1 0 0 0 0,1-3 0 0 0,5-6 0 0 0,4-3 0 0 0,-1-8 0 0 0,-4-8 0 0 0,2-2 0 0 0,-3-4 0 0 0,1-4 0 0 0,-2-2 0 0 0,-1-3 0 0 0,-4 0 0 0 0,-2 6 0 0 0,-1 12 0 0 0,-2 9 0 0 0,0 10 0 0 0,0 5 0 0 0,3 0 0 0 0,2 1 0 0 0,4 0 0 0 0,1 2 0 0 0,2-3 0 0 0,3-1 0 0 0,4-3 0 0 0,2-5 0 0 0,2-3 0 0 0,1-4 0 0 0,-4-5 0 0 0,-1-4 0 0 0,-3-3 0 0 0,-5-6 0 0 0,0 1 0 0 0,-2-2 0 0 0,-7-2 0 0 0,-3-3 0 0 0,-6-1 0 0 0,-6-1 0 0 0,-5-1 0 0 0,-3 0 0 0 0,-2 4 0 0 0,3 1 0 0 0,0 4 0 0 0,4 8 0 0 0,5 10 0 0 0,-1 8 0 0 0,3 7 0 0 0,3 4 0 0 0,1-2 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27002 816 16383 0 0,'-4'0'0'0'0,"-1"-5"0"0"0,4 0 0 0 0,-2 0 0 0 0,-4 1 0 0 0,-6 1 0 0 0,-4 1 0 0 0,-3-3 0 0 0,-3-1 0 0 0,-1 1 0 0 0,-1 1 0 0 0,0 1 0 0 0,4 5 0 0 0,2 7 0 0 0,4 6 0 0 0,4 4 0 0 0,0 3 0 0 0,3 2 0 0 0,5 1 0 0 0,5 0 0 0 0,0 0 0 0 0,6-4 0 0 0,0-2 0 0 0,4-4 0 0 0,3 0 0 0 0,3-3 0 0 0,3-3 0 0 0,-2-8 0 0 0,0-4 0 0 0,0-1 0 0 0,-2-4 0 0 0,-1-5 0 0 0,-2-4 0 0 0,-5-4 0 0 0,2 3 0 0 0,-3-1 0 0 0,-1-1 0 0 0,-7 4 0 0 0,-3-1 0 0 0,-1-1 0 0 0,0-1 0 0 0,1 6 0 0 0,5 10 0 0 0,2 9 0 0 0,1 8 0 0 0,-2 5 0 0 0,0 5 0 0 0,-1 1 0 0 0,4 0 0 0 0,0 1 0 0 0,-1 0 0 0 0,-1-1 0 0 0,-1 0 0 0 0,3 4 0 0 0,0 0 0 0 0,-1 1 0 0 0,-1 2 0 0 0,-1 0 0 0 0,-1-1 0 0 0,-2 3 0 0 0,1-2 0 0 0,-1 4 0 0 0,-1-2 0 0 0,-3-2 0 0 0,-2-2 0 0 0,1-2 0 0 0,1-2 0 0 0,-4-1 0 0 0,1-1 0 0 0,-3-1 0 0 0,0 1 0 0 0,-2-5 0 0 0,-4 0 0 0 0,-2-5 0 0 0,-3 0 0 0 0,-2-2 0 0 0,-1-3 0 0 0,0-4 0 0 0,-1-2 0 0 0,1-2 0 0 0,-1-1 0 0 0,1-4 0 0 0,-1-2 0 0 0,1-4 0 0 0,4-4 0 0 0,2 0 0 0 0,3-2 0 0 0,5-2 0 0 0,7 2 0 0 0,5 0 0 0 0,2-2 0 0 0,5 3 0 0 0,4-1 0 0 0,0 2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27403 847 16383 0 0,'0'4'0'0'0,"-4"1"0"0"0,-1 4 0 0 0,-5 1 0 0 0,1 2 0 0 0,1 4 0 0 0,-2-2 0 0 0,0 2 0 0 0,3 2 0 0 0,2 2 0 0 0,1 1 0 0 0,3 2 0 0 0,0 1 0 0 0,5-4 0 0 0,2-1 0 0 0,4 0 0 0 0,4-3 0 0 0,4-4 0 0 0,3-4 0 0 0,2-4 0 0 0,-3-6 0 0 0,-1-3 0 0 0,1-5 0 0 0,1-5 0 0 0,0-3 0 0 0,-2-4 0 0 0,-5-1 0 0 0,-5-2 0 0 0,-8 1 0 0 0,-4-1 0 0 0,-6 4 0 0 0,-1 2 0 0 0,-3 3 0 0 0,0 2 0 0 0,-1 2 0 0 0,-2 3 0 0 0,1 0 0 0 0,-1 0 0 0 0,-1 3 0 0 0,-3 2 0 0 0,-1 1 0 0 0,-2 6 0 0 0,4 6 0 0 0,4 6 0 0 0,5 5 0 0 0,5 2 0 0 0,2-2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27885 741 16383 0 0,'-5'0'0'0'0,"0"4"0"0"0,0 5 0 0 0,1 6 0 0 0,1 4 0 0 0,1 3 0 0 0,1 2 0 0 0,0 0 0 0 0,1 1 0 0 0,1 1 0 0 0,-1-2 0 0 0,0 1 0 0 0,0 0 0 0 0,0-1 0 0 0,1 0 0 0 0,3-4 0 0 0,1-1 0 0 0,4-5 0 0 0,1-7 0 0 0,-2-11 0 0 0,2-3 0 0 0,0-5 0 0 0,-3-5 0 0 0,-2-3 0 0 0,2 1 0 0 0,1 1 0 0 0,-3-2 0 0 0,4 3 0 0 0,-1 1 0 0 0,2 2 0 0 0,5 8 0 0 0,2 6 0 0 0,4 1 0 0 0,-3-2 0 0 0,1-2 0 0 0,-4-4 0 0 0,-8-1 0 0 0,-6-3 0 0 0,-2-4 0 0 0,-1-3 0 0 0,-1-3 0 0 0,0-2 0 0 0,-2 3 0 0 0,-2 9 0 0 0,1 10 0 0 0,2 10 0 0 0,1 7 0 0 0,1 5 0 0 0,5 4 0 0 0,2 0 0 0 0,0 1 0 0 0,0 0 0 0 0,-2 0 0 0 0,-1-1 0 0 0,-1 0 0 0 0,0-1 0 0 0,-1 0 0 0 0,0 0 0 0 0,0 0 0 0 0,-1 0 0 0 0,1 0 0 0 0,0 0 0 0 0,4-4 0 0 0,2-9 0 0 0,-5-8 0 0 0,-3-3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28979 890 16383 0 0,'0'-4'0'0'0,"0"-5"0"0"0,4-2 0 0 0,2-2 0 0 0,-5 0 0 0 0,-3-1 0 0 0,-4 1 0 0 0,-2 8 0 0 0,-3 4 0 0 0,-4 6 0 0 0,-4 7 0 0 0,2 5 0 0 0,-1 0 0 0 0,3 1 0 0 0,4 2 0 0 0,0-3 0 0 0,2 0 0 0 0,2 1 0 0 0,6-3 0 0 0,8-3 0 0 0,3 0 0 0 0,3-2 0 0 0,4-3 0 0 0,-1-6 0 0 0,1-4 0 0 0,1-1 0 0 0,-2-4 0 0 0,1-1 0 0 0,-4-2 0 0 0,1-5 0 0 0,-2-2 0 0 0,-3-3 0 0 0,-3-2 0 0 0,-3-1 0 0 0,-1-1 0 0 0,-2 1 0 0 0,-5 7 0 0 0,-1 11 0 0 0,1 11 0 0 0,4 9 0 0 0,3 5 0 0 0,1 5 0 0 0,0 1 0 0 0,4 1 0 0 0,0 0 0 0 0,-1 0 0 0 0,-1 0 0 0 0,-1-1 0 0 0,-3-1 0 0 0,0 0 0 0 0,0 5 0 0 0,-2 0 0 0 0,1 4 0 0 0,-4 1 0 0 0,-2-2 0 0 0,1 2 0 0 0,-4 4 0 0 0,1-2 0 0 0,-3-1 0 0 0,0 0 0 0 0,-2-1 0 0 0,2-2 0 0 0,-2-3 0 0 0,1-2 0 0 0,-1-1 0 0 0,2-2 0 0 0,-2-4 0 0 0,-3-6 0 0 0,-2-5 0 0 0,2-8 0 0 0,-1-9 0 0 0,2-7 0 0 0,1 0 0 0 0,2-3 0 0 0,3-1 0 0 0,3-3 0 0 0,2 0 0 0 0,7-2 0 0 0,2 0 0 0 0,5 3 0 0 0,4 2 0 0 0,4 0 0 0 0,0-1 0 0 0,-1 3 0 0 0,-1 4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29316 1034 16383 0 0,'0'-4'0'0'0,"4"-1"0"0"0,1-5 0 0 0,1 5 0 0 0,-2 6 0 0 0,-5 4 0 0 0,-3 4 0 0 0,0 6 0 0 0,0 3 0 0 0,1 4 0 0 0,5-3 0 0 0,2 0 0 0 0,5-3 0 0 0,0-9 0 0 0,4-5 0 0 0,-2-7 0 0 0,3-3 0 0 0,-2-4 0 0 0,1 0 0 0 0,-1-3 0 0 0,-3-1 0 0 0,-3-4 0 0 0,-2-1 0 0 0,-3-2 0 0 0,0-1 0 0 0,-1 0 0 0 0,-1 7 0 0 0,0 12 0 0 0,1 10 0 0 0,0 8 0 0 0,-1 7 0 0 0,5 3 0 0 0,2 2 0 0 0,-1 1 0 0 0,3-4 0 0 0,4-5 0 0 0,1-11 0 0 0,1-5 0 0 0,-1 0 0 0 0,-3 5 0 0 0,-3 5 0 0 0,2 1 0 0 0,-2 2 0 0 0,3 0 0 0 0,-1 0 0 0 0,3-2 0 0 0,3-2 0 0 0,3-4 0 0 0,3-2 0 0 0,-3-6 0 0 0,1-3 0 0 0,0-1 0 0 0,-3-2 0 0 0,0-6 0 0 0,-2-3 0 0 0,0 1 0 0 0,-3-1 0 0 0,-2-2 0 0 0,-3-1 0 0 0,1 2 0 0 0,0 0 0 0 0,-2 0 0 0 0,-1-2 0 0 0,-1-1 0 0 0,-2-2 0 0 0,-1 0 0 0 0,0-1 0 0 0,0 0 0 0 0,-4 3 0 0 0,-2 2 0 0 0,0 0 0 0 0,-2 3 0 0 0,-5 5 0 0 0,-3 3 0 0 0,-4 4 0 0 0,2 6 0 0 0,4 7 0 0 0,4 7 0 0 0,8-1 0 0 0,4 2 0 0 0,7-1 0 0 0,0-1 0 0 0,4-2 0 0 0,4-3 0 0 0,-2-8 0 0 0,1-3 0 0 0,-2-7 0 0 0,-3-6 0 0 0,-4 5 0 0 0,-7 2 0 0 0,-4 8 0 0 0,-1 7 0 0 0,1 6 0 0 0,0 5 0 0 0,6 0 0 0 0,2 0 0 0 0,0 1 0 0 0,0 1 0 0 0,-1 1 0 0 0,3 2 0 0 0,1-1 0 0 0,-2 2 0 0 0,4-1 0 0 0,3 0 0 0 0,0 0 0 0 0,3-3 0 0 0,-2-7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31882 630 16383 0 0,'0'-4'0'0'0,"4"-1"0"0"0,2-5 0 0 0,3 1 0 0 0,1-3 0 0 0,-2 4 0 0 0,-2 9 0 0 0,-2 7 0 0 0,-6 3 0 0 0,-2 3 0 0 0,-1 4 0 0 0,0 2 0 0 0,2 3 0 0 0,1 1 0 0 0,0 0 0 0 0,2 1 0 0 0,-1 0 0 0 0,6-1 0 0 0,4 1 0 0 0,2-1 0 0 0,3-4 0 0 0,3-5 0 0 0,2-2 0 0 0,3-6 0 0 0,1-5 0 0 0,-3-7 0 0 0,-1-7 0 0 0,1-5 0 0 0,-4-3 0 0 0,-4-4 0 0 0,0 4 0 0 0,-2 0 0 0 0,-3 0 0 0 0,-2-1 0 0 0,-3-1 0 0 0,-1-1 0 0 0,-5 8 0 0 0,-2 10 0 0 0,1 10 0 0 0,0 9 0 0 0,2 5 0 0 0,0 5 0 0 0,2 1 0 0 0,1 1 0 0 0,4 0 0 0 0,1 0 0 0 0,1-1 0 0 0,-2 0 0 0 0,4-1 0 0 0,-1 1 0 0 0,-1-1 0 0 0,3-4 0 0 0,-1-2 0 0 0,-1 1 0 0 0,2 1 0 0 0,0 1 0 0 0,2 1 0 0 0,-1 1 0 0 0,-2 1 0 0 0,2-4 0 0 0,-1-2 0 0 0,-2 2 0 0 0,-2 0 0 0 0,-2 1 0 0 0,-6 1 0 0 0,-6-3 0 0 0,-5-5 0 0 0,-6-4 0 0 0,-2-5 0 0 0,-2-2 0 0 0,-1-3 0 0 0,0 0 0 0 0,-1-1 0 0 0,6-4 0 0 0,0-2 0 0 0,1 2 0 0 0,3 0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1535 14499 95 0 0,'0'-5'928'0'0,"4"0"2432"0"0,2 3-1728 0 0,4 4-1568 0 0,0 5 96 0 0,3 1-96 0 0,0 4 0 0 0,1 4-64 0 0,-2 4 32 0 0,3-1-32 0 0,-3 0 0 0 0,2 6 0 0 0,-2 2 0 0 0,1 2 0 0 0,-1 0 32 0 0,2 4-32 0 0,-2 1-32 0 0,-3-2 32 0 0,-2 3 0 0 0,1 0 0 0 0,-1-1-32 0 0,0-3 32 0 0,-3-2 32 0 0,3-5-32 0 0,0-4 0 0 0,-1 1 32 0 0,-1 0 0 0 0,-2-8 480 0 0,-2-10-192 0 0,0-10-288 0 0,-1-9 0 0 0,0-5 0 0 0,0-4-32 0 0,-1-2 0 0 0,1-5 0 0 0,0-2 0 0 0,0 1 0 0 0,4 2 32 0 0,2 1-32 0 0,-1 2 0 0 0,0 1 0 0 0,-2 1 32 0 0,-1 0-64 0 0,-1 1 32 0 0,0-1-96 0 0,-1 1-416 0 0,-1-1-1504 0 0,1 9 1248 0 0,0 12-384 0 0,0 11 608 0 0,0 9-96 0 0,-5 6 320 0 0,-1 4 0 0 0,1 2 0 0 0,0 1 64 0 0,2 0-160 0 0,1-4 416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21052 4913 16383 0 0,'4'0'0'0'0,"1"4"0"0"0,1 5 0 0 0,-2 6 0 0 0,-1 4 0 0 0,-1 3 0 0 0,-1 2 0 0 0,-5-4 0 0 0,-1 0 0 0 0,-1 0 0 0 0,-2 0 0 0 0,-1 2 0 0 0,-2 1 0 0 0,0 0 0 0 0,-2 1 0 0 0,2 0 0 0 0,-2 0 0 0 0,1 0 0 0 0,3-8 0 0 0,7-10 0 0 0,4-12 0 0 0,1-7 0 0 0,5-7 0 0 0,1-3 0 0 0,-2-3 0 0 0,3 0 0 0 0,-1 0 0 0 0,-1 0 0 0 0,1 1 0 0 0,0 0 0 0 0,-2 0 0 0 0,2 1 0 0 0,-1 0 0 0 0,-1 0 0 0 0,2 0 0 0 0,-1 0 0 0 0,3 4 0 0 0,-1 2 0 0 0,2 3 0 0 0,0 1 0 0 0,0 2 0 0 0,4 7 0 0 0,-2 9 0 0 0,-2 8 0 0 0,-5 6 0 0 0,-2 4 0 0 0,2-2 0 0 0,-1 0 0 0 0,-1 0 0 0 0,-1 2 0 0 0,2 0 0 0 0,1 1 0 0 0,-2 1 0 0 0,-1 0 0 0 0,-1 0 0 0 0,-1 0 0 0 0,-1 0 0 0 0,-1 0 0 0 0,0 1 0 0 0,-1-1 0 0 0,1 0 0 0 0,0 0 0 0 0,0 0 0 0 0,-1 0 0 0 0,1 0 0 0 0,0 0 0 0 0,0-8 0 0 0,0-11 0 0 0,4-10 0 0 0,2-9 0 0 0,-5-2 0 0 0,-2 2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20657 4656 16383 0 0,'0'-4'0'0'0,"0"3"0"0"0,0 5 0 0 0,0 7 0 0 0,0 4 0 0 0,0 5 0 0 0,0 3 0 0 0,0 2 0 0 0,0 0 0 0 0,0 0 0 0 0,0 0 0 0 0,4 0 0 0 0,2 0 0 0 0,3-5 0 0 0,5-5 0 0 0,-1-10 0 0 0,2-5 0 0 0,-1-7 0 0 0,1-3 0 0 0,-3-3 0 0 0,-3-3 0 0 0,-2-4 0 0 0,-4-2 0 0 0,-1-2 0 0 0,-2 0 0 0 0,0-1 0 0 0,-1 1 0 0 0,-3 3 0 0 0,-2 10 0 0 0,0 11 0 0 0,6 9 0 0 0,2 8 0 0 0,1 4 0 0 0,0 4 0 0 0,0 0 0 0 0,-1 2 0 0 0,3-1 0 0 0,1-1 0 0 0,0 0 0 0 0,-2 0 0 0 0,-5-5 0 0 0,-3-1 0 0 0,0 0 0 0 0,0 1 0 0 0,1 1 0 0 0,1 1 0 0 0,0 1 0 0 0,2 0 0 0 0,-1 2 0 0 0,-3-5 0 0 0,-1-2 0 0 0,0 2 0 0 0,1 0 0 0 0,1 1 0 0 0,-3-3 0 0 0,0 0 0 0 0,-4 0 0 0 0,-3 2 0 0 0,-5-3 0 0 0,2 0 0 0 0,-1-3 0 0 0,-2-4 0 0 0,-2-3 0 0 0,4-8 0 0 0,3-7 0 0 0,5-6 0 0 0,8-2 0 0 0,4-1 0 0 0,2 2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20981 5078 16383 0 0,'5'0'0'0'0,"4"0"0"0"0,2-4 0 0 0,2-1 0 0 0,4-1 0 0 0,2 2 0 0 0,-1 5 0 0 0,0 3 0 0 0,1 0 0 0 0,1 0 0 0 0,2-1 0 0 0,1-1 0 0 0,0-1 0 0 0,-3 4 0 0 0,-5-4 0 0 0,-6-1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30401 473 16383 0 0,'0'-4'0'0'0,"4"-2"0"0"0,5 1 0 0 0,2-3 0 0 0,-6-1 0 0 0,-3 6 0 0 0,-7 8 0 0 0,-1 6 0 0 0,-1 6 0 0 0,1 4 0 0 0,2 3 0 0 0,6 1 0 0 0,2 0 0 0 0,0 1 0 0 0,0-1 0 0 0,3 0 0 0 0,1-1 0 0 0,3 1 0 0 0,-1-1 0 0 0,2-4 0 0 0,0-1 0 0 0,1-5 0 0 0,2-3 0 0 0,4-1 0 0 0,2-1 0 0 0,1-3 0 0 0,-2-6 0 0 0,-1-3 0 0 0,-4-5 0 0 0,-4-6 0 0 0,0 0 0 0 0,-2-1 0 0 0,-2-4 0 0 0,-3-1 0 0 0,-2-2 0 0 0,3-1 0 0 0,1-1 0 0 0,-1-1 0 0 0,3 5 0 0 0,0 1 0 0 0,-2 0 0 0 0,-1-1 0 0 0,-6 2 0 0 0,-7 2 0 0 0,-1 6 0 0 0,-1 9 0 0 0,3 10 0 0 0,2 6 0 0 0,2 6 0 0 0,1 2 0 0 0,1 2 0 0 0,1 1 0 0 0,1 0 0 0 0,-1 0 0 0 0,5-1 0 0 0,0 0 0 0 0,1-1 0 0 0,-2 0 0 0 0,-1 0 0 0 0,-1 0 0 0 0,-1 0 0 0 0,-1 0 0 0 0,4 0 0 0 0,2 0 0 0 0,-1 0 0 0 0,-1 0 0 0 0,-2 0 0 0 0,0 0 0 0 0,-1 0 0 0 0,-1 0 0 0 0,0 1 0 0 0,0-1 0 0 0,0 0 0 0 0,-4-4 0 0 0,-2-2 0 0 0,1 1 0 0 0,-4-3 0 0 0,1 0 0 0 0,-3-4 0 0 0,-4-2 0 0 0,-3-4 0 0 0,-3-3 0 0 0,-1-2 0 0 0,-2 0 0 0 0,-1-2 0 0 0,0 1 0 0 0,1-1 0 0 0,-1-4 0 0 0,1-5 0 0 0,3-5 0 0 0,11 0 0 0 0,6-1 0 0 0,4-3 0 0 0,6 3 0 0 0,2 3 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31264 650 16383 0 0,'-4'0'0'0'0,"-2"5"0"0"0,1 4 0 0 0,1 6 0 0 0,1 4 0 0 0,1 3 0 0 0,1 1 0 0 0,-3 2 0 0 0,-2 0 0 0 0,1 0 0 0 0,1 0 0 0 0,-2 0 0 0 0,-2-1 0 0 0,2 1 0 0 0,2-1 0 0 0,-3 0 0 0 0,0 0 0 0 0,1 0 0 0 0,2 0 0 0 0,1 0 0 0 0,1-8 0 0 0,1-11 0 0 0,1-11 0 0 0,5-7 0 0 0,0-7 0 0 0,5-4 0 0 0,0-1 0 0 0,2-1 0 0 0,0 0 0 0 0,-3 0 0 0 0,2 1 0 0 0,-2 0 0 0 0,2 0 0 0 0,0 1 0 0 0,-3 0 0 0 0,-3 0 0 0 0,3 0 0 0 0,-1 0 0 0 0,-1 0 0 0 0,2 0 0 0 0,0 0 0 0 0,-1 0 0 0 0,-3 0 0 0 0,3 4 0 0 0,1 1 0 0 0,1 5 0 0 0,1 7 0 0 0,2 6 0 0 0,-1 7 0 0 0,2 7 0 0 0,-1 5 0 0 0,-3 3 0 0 0,-3 3 0 0 0,2 1 0 0 0,-1 0 0 0 0,-1 0 0 0 0,-2 1 0 0 0,-2-2 0 0 0,-1 1 0 0 0,0-1 0 0 0,-1 0 0 0 0,0 5 0 0 0,-5 0 0 0 0,-1 0 0 0 0,1-1 0 0 0,1-1 0 0 0,-4 3 0 0 0,1 1 0 0 0,1-2 0 0 0,-3 0 0 0 0,1-2 0 0 0,1-2 0 0 0,2 0 0 0 0,2-9 0 0 0,-3-7 0 0 0,0-9 0 0 0,1-9 0 0 0,1-3 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31194 924 16383 0 0,'4'0'0'0'0,"2"-5"0"0"0,3 0 0 0 0,5 0 0 0 0,4 1 0 0 0,2 1 0 0 0,3 1 0 0 0,1 1 0 0 0,1 0 0 0 0,0 1 0 0 0,0 1 0 0 0,-1-1 0 0 0,1 0 0 0 0,-5 4 0 0 0,-1 2 0 0 0,-4 3 0 0 0,-1 1 0 0 0,-6-2 0 0 0,-5 2 0 0 0,-7 0 0 0 0,-3-3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21561 4863 16383 0 0,'0'-4'0'0'0,"0"-5"0"0"0,4-2 0 0 0,2-2 0 0 0,-1 4 0 0 0,-5 4 0 0 0,-3 8 0 0 0,0 6 0 0 0,-4 7 0 0 0,-1 3 0 0 0,1 4 0 0 0,1 2 0 0 0,3 0 0 0 0,1 1 0 0 0,1-1 0 0 0,4 0 0 0 0,3 0 0 0 0,0-1 0 0 0,2-4 0 0 0,1-1 0 0 0,2 0 0 0 0,4 1 0 0 0,3-3 0 0 0,-1-1 0 0 0,0-2 0 0 0,2-4 0 0 0,1-4 0 0 0,2-6 0 0 0,-3-8 0 0 0,-5-7 0 0 0,-1 0 0 0 0,-2-2 0 0 0,-3-3 0 0 0,-3-1 0 0 0,-3-1 0 0 0,-1-2 0 0 0,-1 0 0 0 0,0 0 0 0 0,-1-1 0 0 0,1 1 0 0 0,-1-1 0 0 0,1 1 0 0 0,0 0 0 0 0,-1 8 0 0 0,1 11 0 0 0,0 10 0 0 0,0 9 0 0 0,0 6 0 0 0,0 3 0 0 0,5-2 0 0 0,0 0 0 0 0,0 0 0 0 0,-1 1 0 0 0,3 0 0 0 0,1 1 0 0 0,-2 1 0 0 0,-2 0 0 0 0,4 0 0 0 0,-1 0 0 0 0,-1 0 0 0 0,-2 0 0 0 0,3 0 0 0 0,0 0 0 0 0,-1 1 0 0 0,2-1 0 0 0,0 4 0 0 0,-1 1 0 0 0,-2 1 0 0 0,-2-2 0 0 0,-1-1 0 0 0,-2 3 0 0 0,0 0 0 0 0,0 0 0 0 0,0-2 0 0 0,-1-1 0 0 0,1-1 0 0 0,-4-6 0 0 0,-2-1 0 0 0,-3-4 0 0 0,-1-1 0 0 0,-2-2 0 0 0,-4-4 0 0 0,-2 1 0 0 0,-3-1 0 0 0,-2-1 0 0 0,-1-3 0 0 0,-1-2 0 0 0,5-4 0 0 0,1-4 0 0 0,-1 1 0 0 0,4-3 0 0 0,4-5 0 0 0,9 0 0 0 0,4-2 0 0 0,2 2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22105 5344 16383 0 0,'4'0'0'0'0,"5"-4"0"0"0,6-5 0 0 0,0-6 0 0 0,1 0 0 0 0,-1-1 0 0 0,-4-3 0 0 0,-4-1 0 0 0,-3-2 0 0 0,-2-2 0 0 0,-1 1 0 0 0,-1-2 0 0 0,-1 1 0 0 0,0-1 0 0 0,1 1 0 0 0,-1 0 0 0 0,1-1 0 0 0,-4 1 0 0 0,-2 0 0 0 0,1 0 0 0 0,1 0 0 0 0,1 0 0 0 0,-3 4 0 0 0,0 2 0 0 0,0-1 0 0 0,-2-1 0 0 0,0-1 0 0 0,-3-1 0 0 0,0-2 0 0 0,-1 5 0 0 0,0 0 0 0 0,4 0 0 0 0,-3 3 0 0 0,2 0 0 0 0,2-1 0 0 0,-2 2 0 0 0,1 0 0 0 0,-3-2 0 0 0,1-2 0 0 0,-2 2 0 0 0,1 0 0 0 0,-2 3 0 0 0,2-1 0 0 0,-2 3 0 0 0,1-1 0 0 0,-1 2 0 0 0,2-1 0 0 0,-2 1 0 0 0,2-2 0 0 0,-2 2 0 0 0,-2 2 0 0 0,-4 0 0 0 0,-1 0 0 0 0,2-2 0 0 0,0 1 0 0 0,-2 2 0 0 0,4-2 0 0 0,0 1 0 0 0,-1 2 0 0 0,1-2 0 0 0,1 1 0 0 0,-2 1 0 0 0,-2 3 0 0 0,-2 1 0 0 0,-2 1 0 0 0,0 2 0 0 0,-1 0 0 0 0,-1-4 0 0 0,1-1 0 0 0,0 0 0 0 0,-1 1 0 0 0,1 1 0 0 0,0 2 0 0 0,0 0 0 0 0,0 0 0 0 0,-1 1 0 0 0,1 0 0 0 0,0-3 0 0 0,0-3 0 0 0,0 1 0 0 0,0 1 0 0 0,0 1 0 0 0,0 2 0 0 0,0 0 0 0 0,0 0 0 0 0,0 1 0 0 0,0 0 0 0 0,0 5 0 0 0,0 0 0 0 0,0 1 0 0 0,0-2 0 0 0,0-1 0 0 0,0-1 0 0 0,0-1 0 0 0,0-1 0 0 0,-1 0 0 0 0,1 4 0 0 0,0 1 0 0 0,0 0 0 0 0,0 3 0 0 0,0 1 0 0 0,0 2 0 0 0,0-1 0 0 0,0-1 0 0 0,0-3 0 0 0,0 2 0 0 0,0-1 0 0 0,0-1 0 0 0,4 2 0 0 0,1 1 0 0 0,5 1 0 0 0,-1 0 0 0 0,-1 3 0 0 0,-2 2 0 0 0,-2 3 0 0 0,-2 3 0 0 0,-1 2 0 0 0,3 0 0 0 0,2-2 0 0 0,2-2 0 0 0,2 0 0 0 0,1 2 0 0 0,1 0 0 0 0,1 2 0 0 0,-2-4 0 0 0,2-1 0 0 0,3 1 0 0 0,-2-3 0 0 0,2 0 0 0 0,1 1 0 0 0,-2-2 0 0 0,1 0 0 0 0,1 2 0 0 0,-1-2 0 0 0,-1 1 0 0 0,-1 1 0 0 0,-1 2 0 0 0,3 2 0 0 0,2 2 0 0 0,-1-4 0 0 0,-1 0 0 0 0,3 0 0 0 0,0 1 0 0 0,3 2 0 0 0,0 0 0 0 0,2 2 0 0 0,0-1 0 0 0,-4-3 0 0 0,-1-1 0 0 0,0 0 0 0 0,1 1 0 0 0,1 2 0 0 0,-3-4 0 0 0,0 0 0 0 0,1 0 0 0 0,0 2 0 0 0,3 1 0 0 0,0 2 0 0 0,1 0 0 0 0,1 1 0 0 0,0 0 0 0 0,0 0 0 0 0,1 0 0 0 0,-1 1 0 0 0,0-1 0 0 0,0 0 0 0 0,4-4 0 0 0,2-1 0 0 0,3-4 0 0 0,1-1 0 0 0,2-2 0 0 0,-1 0 0 0 0,3-1 0 0 0,2-3 0 0 0,2 2 0 0 0,3-2 0 0 0,-2 3 0 0 0,-1-1 0 0 0,1-2 0 0 0,-3 2 0 0 0,1-2 0 0 0,0-1 0 0 0,2-2 0 0 0,-2 2 0 0 0,-4 4 0 0 0,0 0 0 0 0,-3 3 0 0 0,2-2 0 0 0,-2 2 0 0 0,2-2 0 0 0,-1 1 0 0 0,-3-5 0 0 0,-2-1 0 0 0,-3 3 0 0 0,3 0 0 0 0,0 3 0 0 0,3-2 0 0 0,4-2 0 0 0,0 1 0 0 0,2-1 0 0 0,-2 2 0 0 0,2-1 0 0 0,-3 3 0 0 0,1-2 0 0 0,-1 1 0 0 0,-3 4 0 0 0,1-2 0 0 0,-2 1 0 0 0,-1 3 0 0 0,2-3 0 0 0,-1 1 0 0 0,-1 1 0 0 0,-3 3 0 0 0,-1 1 0 0 0,-1 1 0 0 0,-2 2 0 0 0,0 0 0 0 0,0 0 0 0 0,-1 1 0 0 0,1-1 0 0 0,0 1 0 0 0,0-1 0 0 0,-1 0 0 0 0,1 0 0 0 0,0 0 0 0 0,0 0 0 0 0,0 0 0 0 0,0 0 0 0 0,0 0 0 0 0,0 0 0 0 0,0 0 0 0 0,0-8 0 0 0,0-11 0 0 0,-4-6 0 0 0,-1-7 0 0 0,0-3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22263 5424 16383 0 0,'0'4'0'0'0,"-4"1"0"0"0,-2 5 0 0 0,-3-1 0 0 0,-5 0 0 0 0,1 1 0 0 0,-3-1 0 0 0,3 3 0 0 0,-2-2 0 0 0,3 3 0 0 0,3 2 0 0 0,-2-1 0 0 0,2 1 0 0 0,2 3 0 0 0,-1-3 0 0 0,0 1 0 0 0,1 2 0 0 0,3 1 0 0 0,-3-2 0 0 0,0 0 0 0 0,1 2 0 0 0,-2-4 0 0 0,0 1 0 0 0,1 2 0 0 0,-2 1 0 0 0,1 2 0 0 0,1 1 0 0 0,-2-2 0 0 0,0-2 0 0 0,3 1 0 0 0,1 1 0 0 0,-2-2 0 0 0,0-1 0 0 0,1 1 0 0 0,-2-2 0 0 0,0-1 0 0 0,1 2 0 0 0,-2-2 0 0 0,0 1 0 0 0,3 1 0 0 0,1 2 0 0 0,2 2 0 0 0,1 2 0 0 0,-3-4 0 0 0,0 0 0 0 0,0 0 0 0 0,1 1 0 0 0,2 2 0 0 0,0 0 0 0 0,1 1 0 0 0,1 1 0 0 0,0 0 0 0 0,0 1 0 0 0,1-1 0 0 0,-1 0 0 0 0,0 0 0 0 0,0 0 0 0 0,-4-3 0 0 0,-1-3 0 0 0,-1 1 0 0 0,2 1 0 0 0,1 1 0 0 0,1 1 0 0 0,1 1 0 0 0,1 1 0 0 0,0 0 0 0 0,0 0 0 0 0,-4-4 0 0 0,-1-1 0 0 0,0 0 0 0 0,5-3 0 0 0,3-8 0 0 0,-4-6 0 0 0,-1-7 0 0 0,-5-3 0 0 0,-1 0 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20823 6403 16383 0 0,'4'0'0'0'0,"5"0"0"0"0,6 0 0 0 0,4 0 0 0 0,3 0 0 0 0,2 0 0 0 0,0 0 0 0 0,1 0 0 0 0,5 0 0 0 0,0 0 0 0 0,0 0 0 0 0,2 0 0 0 0,1 0 0 0 0,2 0 0 0 0,0 0 0 0 0,2 0 0 0 0,-2 0 0 0 0,-2 4 0 0 0,-3 1 0 0 0,-2 1 0 0 0,-2-2 0 0 0,-1 3 0 0 0,-1 0 0 0 0,-5-1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3358 3860 351 0 0,'-4'4'3904'0'0,"-2"6"-1408"0"0,1 6-2368 0 0,-4 5-96 0 0,0 2 32 0 0,1 2-64 0 0,3 2 0 0 0,5 0 32 0 0,4 4-32 0 0,1 2 32 0 0,-1-1-32 0 0,0-1 32 0 0,-2-2-32 0 0,4-1 32 0 0,0-1-32 0 0,5-1 32 0 0,-1 0-32 0 0,-1-1 32 0 0,1 1-32 0 0,4-1 32 0 0,0 1-32 0 0,2 0 0 0 0,2-5 32 0 0,-2-1-32 0 0,1-4 0 0 0,2-1 0 0 0,2-2 0 0 0,2 0 0 0 0,1-1 32 0 0,1-3 0 0 0,1-8 0 0 0,0-4 0 0 0,-4-5-32 0 0,-1-2 0 0 0,-5-3 0 0 0,-1 0 32 0 0,-2-2-32 0 0,1-3 0 0 0,-3-2 0 0 0,-2-3 0 0 0,1-1 0 0 0,-1-2 0 0 0,-2 0 0 0 0,-2 0 0 0 0,-2-5 0 0 0,-1-1-32 0 0,-2 0 32 0 0,-4 2 0 0 0,-3-4 0 0 0,-3 0 32 0 0,-1 2-32 0 0,-2 1 32 0 0,-4 2 32 0 0,1 2 0 0 0,-1 0 32 0 0,-2 1 32 0 0,-2 1 0 0 0,2-1 0 0 0,1 1 32 0 0,-2-1 0 0 0,-2 0 192 0 0,-1 5-192 0 0,-1 1 0 0 0,-1 4 32 0 0,-1 5-160 0 0,0 9-96 0 0,0 9 0 0 0,0 7-160 0 0,4 6-64 0 0,2 5-192 0 0,4 1-160 0 0,5 1-224 0 0,0 1-128 0 0,1-1-256 0 0,4 0-64 0 0,1 0 224 0 0,-2-5 224 0 0,0-2 256 0 0,2 1 128 0 0,1-4 480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1773 14869 63 0 0,'0'5'640'0'0,"0"-4"2080"0"0,4-1-2464 0 0,6-1-96 0 0,6-1-32 0 0,4 1 0 0 0,4 0 32 0 0,-3-4-96 0 0,0-1 0 0 0,-1 0 64 0 0,2 6-96 0 0,2 3 288 0 0,-4 5-128 0 0,-1 5 192 0 0,-3 5-64 0 0,-5 4-160 0 0,-4 3-96 0 0,-3 1 0 0 0,-2 0 0 0 0,-7-8-1984 0 0,-1-11 224 0 0,4-8 992 0 0,-2-7-448 0 0,0-3 1152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20902 6588 16383 0 0,'0'4'0'0'0,"4"2"0"0"0,6 3 0 0 0,4 1 0 0 0,5-2 0 0 0,-1 2 0 0 0,0-1 0 0 0,2-1 0 0 0,1-3 0 0 0,1 2 0 0 0,1 0 0 0 0,1-1 0 0 0,4-2 0 0 0,2-1 0 0 0,-1-2 0 0 0,4 0 0 0 0,-1-1 0 0 0,4 0 0 0 0,-2-1 0 0 0,-1 1 0 0 0,-3 0 0 0 0,2-1 0 0 0,0 5 0 0 0,-2 2 0 0 0,-2-1 0 0 0,-2-1 0 0 0,0 3 0 0 0,-2 1 0 0 0,-4 2 0 0 0,-1 0 0 0 0,-1-2 0 0 0,-2 2 0 0 0,-5-1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20409 6615 16383 0 0,'4'0'0'0'0,"-3"0"0"0"0,-1 4 0 0 0,-1 5 0 0 0,0 6 0 0 0,-4 0 0 0 0,-1 1 0 0 0,0 3 0 0 0,1 1 0 0 0,2 2 0 0 0,1 2 0 0 0,1 0 0 0 0,1 0 0 0 0,-4 0 0 0 0,-1 1 0 0 0,0-1 0 0 0,1 0 0 0 0,1 1 0 0 0,1-1 0 0 0,1 0 0 0 0,-3-4 0 0 0,-2-2 0 0 0,1 1 0 0 0,1 1 0 0 0,-2 1 0 0 0,-2 1 0 0 0,-2-3 0 0 0,0 0 0 0 0,2-1 0 0 0,-2-2 0 0 0,1 0 0 0 0,-2-3 0 0 0,-4-3 0 0 0,-2-4 0 0 0,-4-3 0 0 0,3 3 0 0 0,0 0 0 0 0,-2-2 0 0 0,0 0 0 0 0,2-6 0 0 0,1-2 0 0 0,-1-1 0 0 0,-2 1 0 0 0,-1 1 0 0 0,-2 1 0 0 0,0 1 0 0 0,3 4 0 0 0,1 3 0 0 0,0-1 0 0 0,-1-1 0 0 0,-1-1 0 0 0,-2-1 0 0 0,0-1 0 0 0,3 4 0 0 0,2 1 0 0 0,-1-1 0 0 0,-1-1 0 0 0,-2-2 0 0 0,0 0 0 0 0,-1-1 0 0 0,-1-1 0 0 0,0 0 0 0 0,0 0 0 0 0,-1 0 0 0 0,1-1 0 0 0,0 1 0 0 0,0 0 0 0 0,0 4 0 0 0,0 2 0 0 0,0-1 0 0 0,-1-1 0 0 0,1-1 0 0 0,4 3 0 0 0,2 0 0 0 0,-1 0 0 0 0,-1-2 0 0 0,-1-1 0 0 0,-1-2 0 0 0,-1 0 0 0 0,-1-1 0 0 0,0 0 0 0 0,0 0 0 0 0,0 0 0 0 0,-1-1 0 0 0,1 1 0 0 0,0 0 0 0 0,0 4 0 0 0,0 2 0 0 0,0-1 0 0 0,0-1 0 0 0,-1-1 0 0 0,1 3 0 0 0,0 0 0 0 0,0 0 0 0 0,0-2 0 0 0,0 3 0 0 0,0 0 0 0 0,0-1 0 0 0,0-2 0 0 0,0-1 0 0 0,0-1 0 0 0,0-1 0 0 0,0-1 0 0 0,0 0 0 0 0,0-1 0 0 0,4 5 0 0 0,1 1 0 0 0,0 0 0 0 0,-1-1 0 0 0,-1-1 0 0 0,-1-1 0 0 0,-1-1 0 0 0,-1-1 0 0 0,0 4 0 0 0,0 2 0 0 0,0-1 0 0 0,0-1 0 0 0,-1-2 0 0 0,-3 0 0 0 0,-1-1 0 0 0,-1-1 0 0 0,2 4 0 0 0,1 2 0 0 0,1-1 0 0 0,1-1 0 0 0,1-2 0 0 0,0 0 0 0 0,0-1 0 0 0,0-1 0 0 0,4 5 0 0 0,2 0 0 0 0,-1 4 0 0 0,-1 0 0 0 0,3 3 0 0 0,0 0 0 0 0,0-3 0 0 0,1 1 0 0 0,5 4 0 0 0,-1 2 0 0 0,2 4 0 0 0,3 2 0 0 0,2 1 0 0 0,-2 2 0 0 0,1-1 0 0 0,0 1 0 0 0,3-1 0 0 0,0 1 0 0 0,6-5 0 0 0,2-1 0 0 0,0 0 0 0 0,-1 1 0 0 0,4-3 0 0 0,-1 0 0 0 0,0 1 0 0 0,-3 1 0 0 0,-1 2 0 0 0,-1 1 0 0 0,3-2 0 0 0,1-2 0 0 0,-1 1 0 0 0,-2 1 0 0 0,0 2 0 0 0,-1 0 0 0 0,3-3 0 0 0,0 0 0 0 0,0 0 0 0 0,-1 1 0 0 0,3-3 0 0 0,0 0 0 0 0,-1 1 0 0 0,-1 2 0 0 0,2-3 0 0 0,0 0 0 0 0,-1 1 0 0 0,2-3 0 0 0,0 1 0 0 0,-1 1 0 0 0,2-1 0 0 0,0-1 0 0 0,2-2 0 0 0,-1 1 0 0 0,-2 2 0 0 0,2-2 0 0 0,-1 1 0 0 0,2-2 0 0 0,-1 1 0 0 0,3-3 0 0 0,2 2 0 0 0,3-1 0 0 0,3 0 0 0 0,1-1 0 0 0,2-2 0 0 0,-4 1 0 0 0,-1-1 0 0 0,1-3 0 0 0,0-1 0 0 0,-2 2 0 0 0,-1 0 0 0 0,1-2 0 0 0,-3 4 0 0 0,1-1 0 0 0,1-2 0 0 0,2-1 0 0 0,-2-6 0 0 0,0-3 0 0 0,1 0 0 0 0,2 0 0 0 0,-3-4 0 0 0,0 1 0 0 0,-3-4 0 0 0,1 1 0 0 0,-3-3 0 0 0,0 2 0 0 0,0-2 0 0 0,0 1 0 0 0,-1-1 0 0 0,2 2 0 0 0,-2-2 0 0 0,-3-3 0 0 0,2 2 0 0 0,-1-1 0 0 0,2 2 0 0 0,-1-1 0 0 0,-2-2 0 0 0,2 1 0 0 0,-1 0 0 0 0,-3-2 0 0 0,-1-2 0 0 0,-2-2 0 0 0,3 2 0 0 0,0 1 0 0 0,-1-1 0 0 0,-1-1 0 0 0,2 3 0 0 0,1-1 0 0 0,-1 0 0 0 0,-2-1 0 0 0,3 1 0 0 0,0 1 0 0 0,3 3 0 0 0,0 0 0 0 0,2 2 0 0 0,0-1 0 0 0,0 2 0 0 0,0-1 0 0 0,1 1 0 0 0,3 2 0 0 0,2 4 0 0 0,3 1 0 0 0,1 3 0 0 0,2 0 0 0 0,-4-3 0 0 0,-1-1 0 0 0,0 1 0 0 0,2 0 0 0 0,0 1 0 0 0,2 2 0 0 0,0 0 0 0 0,1 1 0 0 0,0 0 0 0 0,0 0 0 0 0,0 0 0 0 0,1 0 0 0 0,-1 0 0 0 0,0 0 0 0 0,0-4 0 0 0,0-1 0 0 0,0 0 0 0 0,0 1 0 0 0,-4-3 0 0 0,-1-1 0 0 0,0 2 0 0 0,-4-3 0 0 0,1 1 0 0 0,1 1 0 0 0,2 2 0 0 0,-2 6 0 0 0,-1 3 0 0 0,2 0 0 0 0,2 1 0 0 0,1-2 0 0 0,2-1 0 0 0,0-1 0 0 0,-3 4 0 0 0,-1 1 0 0 0,-4 3 0 0 0,0 1 0 0 0,1-2 0 0 0,2-3 0 0 0,3-1 0 0 0,0-2 0 0 0,3-1 0 0 0,-1-1 0 0 0,2 4 0 0 0,-1 1 0 0 0,-4-4 0 0 0,-1 2 0 0 0,1-5 0 0 0,0 0 0 0 0,1-1 0 0 0,1 0 0 0 0,1 5 0 0 0,1 2 0 0 0,0 0 0 0 0,0 0 0 0 0,0-1 0 0 0,0-1 0 0 0,1-1 0 0 0,-1-1 0 0 0,0 0 0 0 0,0 0 0 0 0,0 0 0 0 0,0 0 0 0 0,-4 4 0 0 0,-1 1 0 0 0,0 0 0 0 0,1-1 0 0 0,1-1 0 0 0,1-1 0 0 0,1-1 0 0 0,-4 4 0 0 0,-4-4 0 0 0,-10-1 0 0 0,-5-6 0 0 0,-2-5 0 0 0,-2-5 0 0 0,-4-3 0 0 0,4-4 0 0 0,2-5 0 0 0,2 1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21871 6720 16383 0 0,'0'5'0'0'0,"0"4"0"0"0,0 6 0 0 0,-5 0 0 0 0,4-3 0 0 0,-3-3 0 0 0,0 1 0 0 0,0 3 0 0 0,1 3 0 0 0,1 3 0 0 0,5-2 0 0 0,1 1 0 0 0,1 1 0 0 0,4-3 0 0 0,-1 0 0 0 0,4-2 0 0 0,-2 0 0 0 0,3-2 0 0 0,3 0 0 0 0,2-1 0 0 0,3-2 0 0 0,-2 0 0 0 0,-1 0 0 0 0,-3 2 0 0 0,0-1 0 0 0,2-2 0 0 0,-3 2 0 0 0,1-2 0 0 0,2-1 0 0 0,2-2 0 0 0,-2 2 0 0 0,0 0 0 0 0,1-1 0 0 0,2-2 0 0 0,1-1 0 0 0,2 2 0 0 0,0 1 0 0 0,1-1 0 0 0,-3 3 0 0 0,-2 1 0 0 0,0-3 0 0 0,1-1 0 0 0,1 2 0 0 0,1 1 0 0 0,2-2 0 0 0,-1-2 0 0 0,1-1 0 0 0,0-2 0 0 0,1 0 0 0 0,-1-1 0 0 0,0 0 0 0 0,0-1 0 0 0,1 1 0 0 0,-1 0 0 0 0,0 0 0 0 0,0-1 0 0 0,0 1 0 0 0,-4 4 0 0 0,-2 2 0 0 0,1-1 0 0 0,1-1 0 0 0,1-1 0 0 0,1-1 0 0 0,-3 3 0 0 0,0 1 0 0 0,-1-1 0 0 0,3-1 0 0 0,0-1 0 0 0,1-1 0 0 0,1-2 0 0 0,1 1 0 0 0,0-1 0 0 0,1-1 0 0 0,-1 1 0 0 0,0 0 0 0 0,1 0 0 0 0,-1 0 0 0 0,0 0 0 0 0,0-1 0 0 0,0 6 0 0 0,0 0 0 0 0,0 0 0 0 0,0-1 0 0 0,0-1 0 0 0,0-1 0 0 0,0-1 0 0 0,0 0 0 0 0,0-1 0 0 0,0-1 0 0 0,0 1 0 0 0,-4 4 0 0 0,-1 1 0 0 0,0 0 0 0 0,1-1 0 0 0,1-1 0 0 0,1-1 0 0 0,1-1 0 0 0,1 0 0 0 0,0-1 0 0 0,0-1 0 0 0,-4 5 0 0 0,-1 2 0 0 0,0-1 0 0 0,1-1 0 0 0,1-1 0 0 0,2-2 0 0 0,0 0 0 0 0,0-4 0 0 0,1-3 0 0 0,1 1 0 0 0,-1 0 0 0 0,-4 6 0 0 0,-1 3 0 0 0,0 0 0 0 0,1 0 0 0 0,1-2 0 0 0,1 0 0 0 0,1 0 0 0 0,1-2 0 0 0,0 0 0 0 0,0 5 0 0 0,0 0 0 0 0,1 0 0 0 0,-1-1 0 0 0,-4 3 0 0 0,-1 0 0 0 0,0-1 0 0 0,-4 3 0 0 0,1-1 0 0 0,1-1 0 0 0,-2 2 0 0 0,0 0 0 0 0,2 2 0 0 0,2-1 0 0 0,-2 2 0 0 0,0-1 0 0 0,-3 2 0 0 0,0-1 0 0 0,-1 1 0 0 0,-5 2 0 0 0,2-1 0 0 0,-1 2 0 0 0,-2 1 0 0 0,-3 2 0 0 0,-1 3 0 0 0,-2 0 0 0 0,3-2 0 0 0,2-1 0 0 0,-2 0 0 0 0,0 1 0 0 0,-1 2 0 0 0,-2 0 0 0 0,-4-3 0 0 0,-2 0 0 0 0,0-1 0 0 0,-4-2 0 0 0,1 0 0 0 0,0 2 0 0 0,-1-4 0 0 0,0 2 0 0 0,2 1 0 0 0,2 2 0 0 0,-2-2 0 0 0,0 0 0 0 0,1 1 0 0 0,-3-2 0 0 0,1 0 0 0 0,-2-3 0 0 0,-1 1 0 0 0,3 2 0 0 0,-2-2 0 0 0,1 1 0 0 0,-2-2 0 0 0,-4-4 0 0 0,2 2 0 0 0,-2-2 0 0 0,-2-2 0 0 0,1 1 0 0 0,0 0 0 0 0,3 3 0 0 0,-1-1 0 0 0,-2-2 0 0 0,-3 2 0 0 0,-1-1 0 0 0,-3-2 0 0 0,4 2 0 0 0,1-1 0 0 0,-2-1 0 0 0,0-3 0 0 0,-1-1 0 0 0,-2-1 0 0 0,0-2 0 0 0,-1 0 0 0 0,4-4 0 0 0,1-2 0 0 0,0 1 0 0 0,3-4 0 0 0,0 0 0 0 0,-1-2 0 0 0,-2 0 0 0 0,2-1 0 0 0,1 0 0 0 0,-2 3 0 0 0,2-1 0 0 0,0 1 0 0 0,-1 2 0 0 0,2-2 0 0 0,-1 1 0 0 0,3-3 0 0 0,-1 1 0 0 0,2-2 0 0 0,0 1 0 0 0,-4 2 0 0 0,2-1 0 0 0,-1 1 0 0 0,2-2 0 0 0,0 0 0 0 0,1-1 0 0 0,-1 1 0 0 0,-3-1 0 0 0,-2 0 0 0 0,2-1 0 0 0,-1 2 0 0 0,-1 2 0 0 0,2-1 0 0 0,0 1 0 0 0,-2 2 0 0 0,-1-2 0 0 0,-2 1 0 0 0,-2 2 0 0 0,0-3 0 0 0,-1 1 0 0 0,0 1 0 0 0,3-2 0 0 0,2 1 0 0 0,0 1 0 0 0,-1 2 0 0 0,-1 2 0 0 0,-1 2 0 0 0,-1 0 0 0 0,3-3 0 0 0,1-1 0 0 0,0 0 0 0 0,-1 1 0 0 0,-1 2 0 0 0,-1 0 0 0 0,-2-3 0 0 0,1-1 0 0 0,-1 1 0 0 0,-1 1 0 0 0,1 1 0 0 0,0 2 0 0 0,0 0 0 0 0,-1 1 0 0 0,1 0 0 0 0,0 0 0 0 0,0 0 0 0 0,0 4 0 0 0,0 2 0 0 0,0-1 0 0 0,0 0 0 0 0,0-2 0 0 0,0-2 0 0 0,0 0 0 0 0,0 0 0 0 0,0-1 0 0 0,0 4 0 0 0,0 1 0 0 0,-1 0 0 0 0,1-1 0 0 0,0-1 0 0 0,0-2 0 0 0,0 0 0 0 0,0 0 0 0 0,0-1 0 0 0,0 0 0 0 0,0-1 0 0 0,0 1 0 0 0,0 0 0 0 0,0 0 0 0 0,4 4 0 0 0,1 1 0 0 0,0 0 0 0 0,0 0 0 0 0,-2 2 0 0 0,-2 0 0 0 0,0-1 0 0 0,0-1 0 0 0,-1 2 0 0 0,-1 0 0 0 0,1-1 0 0 0,0-2 0 0 0,0-1 0 0 0,-1-1 0 0 0,1-2 0 0 0,4 4 0 0 0,2 2 0 0 0,-1-1 0 0 0,3 3 0 0 0,0 0 0 0 0,-1-1 0 0 0,2 2 0 0 0,8-1 0 0 0,9-1 0 0 0,5-6 0 0 0,-4-3 0 0 0,-2-2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20762 8043 16383 0 0,'-4'0'0'0'0,"-1"4"0"0"0,0 6 0 0 0,-4 1 0 0 0,1 2 0 0 0,1 4 0 0 0,2 2 0 0 0,2 3 0 0 0,-3 1 0 0 0,-1 1 0 0 0,2 1 0 0 0,1 0 0 0 0,1-1 0 0 0,2 1 0 0 0,0-1 0 0 0,1 0 0 0 0,0 1 0 0 0,0-1 0 0 0,1 0 0 0 0,-1 0 0 0 0,0 0 0 0 0,0 0 0 0 0,0 0 0 0 0,4 0 0 0 0,2 0 0 0 0,-1 0 0 0 0,-1 0 0 0 0,-1 0 0 0 0,-1 0 0 0 0,3 0 0 0 0,1 0 0 0 0,-1 0 0 0 0,-1 0 0 0 0,-1 0 0 0 0,-2 0 0 0 0,0 0 0 0 0,0 0 0 0 0,-2 1 0 0 0,1-1 0 0 0,0 0 0 0 0,0 0 0 0 0,0 0 0 0 0,-1 0 0 0 0,-3 0 0 0 0,-1 0 0 0 0,0 0 0 0 0,0 0 0 0 0,2 0 0 0 0,6-4 0 0 0,1-10 0 0 0,5-6 0 0 0,1-8 0 0 0,-2-7 0 0 0,-2-7 0 0 0,-1-3 0 0 0,-3 1 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21741 8017 16383 0 0,'5'0'0'0'0,"0"4"0"0"0,-4 5 0 0 0,-2 6 0 0 0,-1 4 0 0 0,-1 3 0 0 0,1 2 0 0 0,-3 0 0 0 0,-2 1 0 0 0,2 1 0 0 0,0-1 0 0 0,2-1 0 0 0,1 1 0 0 0,1-1 0 0 0,1 4 0 0 0,0 2 0 0 0,0-1 0 0 0,1-1 0 0 0,-1-1 0 0 0,0-1 0 0 0,0-1 0 0 0,0-1 0 0 0,0 0 0 0 0,0 0 0 0 0,0 0 0 0 0,0 0 0 0 0,0 0 0 0 0,0 0 0 0 0,0 0 0 0 0,-4 0 0 0 0,-1 0 0 0 0,0 0 0 0 0,0 0 0 0 0,3 0 0 0 0,0 4 0 0 0,-3 2 0 0 0,-1-1 0 0 0,1-1 0 0 0,1 3 0 0 0,1 1 0 0 0,1-2 0 0 0,1-2 0 0 0,1-1 0 0 0,0-1 0 0 0,0-1 0 0 0,1-1 0 0 0,-1 0 0 0 0,0 0 0 0 0,0 0 0 0 0,0-1 0 0 0,0 1 0 0 0,0 0 0 0 0,0 0 0 0 0,0 0 0 0 0,0 0 0 0 0,4-4 0 0 0,2-9 0 0 0,-1-12 0 0 0,-5-8 0 0 0,-6-8 0 0 0,-3 0 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20742 8544 16383 0 0,'-4'0'0'0'0,"-1"-4"0"0"0,4-1 0 0 0,6-1 0 0 0,7 2 0 0 0,1 5 0 0 0,2 3 0 0 0,3 0 0 0 0,3 0 0 0 0,1-1 0 0 0,2-1 0 0 0,0 3 0 0 0,0 1 0 0 0,1 0 0 0 0,-1-2 0 0 0,5-1 0 0 0,1-2 0 0 0,-1 0 0 0 0,-1 3 0 0 0,-1 2 0 0 0,-1-1 0 0 0,-1-1 0 0 0,0-2 0 0 0,-1 4 0 0 0,0 1 0 0 0,-1-2 0 0 0,1-1 0 0 0,0-1 0 0 0,-8-1 0 0 0,-7-2 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20876 8837 16383 0 0,'4'0'0'0'0,"5"0"0"0"0,6 0 0 0 0,4 0 0 0 0,3 0 0 0 0,1 0 0 0 0,2 0 0 0 0,0 0 0 0 0,0 0 0 0 0,0 0 0 0 0,0 0 0 0 0,-1 0 0 0 0,1 0 0 0 0,-1 0 0 0 0,0 0 0 0 0,0 0 0 0 0,0 0 0 0 0,0 0 0 0 0,0 0 0 0 0,0 0 0 0 0,0 0 0 0 0,0 0 0 0 0,-4 0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19632 7382 16383 0 0,'4'0'0'0'0,"2"4"0"0"0,-1 5 0 0 0,-1 6 0 0 0,-1 4 0 0 0,-1 3 0 0 0,-1 2 0 0 0,-1 0 0 0 0,0 1 0 0 0,0 1 0 0 0,0-1 0 0 0,0-1 0 0 0,-1 1 0 0 0,1-1 0 0 0,0 0 0 0 0,0 0 0 0 0,0 0 0 0 0,0 0 0 0 0,0 0 0 0 0,0 0 0 0 0,0-4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19950 7303 16383 0 0,'4'0'0'0'0,"1"4"0"0"0,0 5 0 0 0,4 6 0 0 0,-1 4 0 0 0,-1 3 0 0 0,-2 1 0 0 0,-1 2 0 0 0,-3 0 0 0 0,0 4 0 0 0,-1 2 0 0 0,0-1 0 0 0,0-2 0 0 0,-1 4 0 0 0,1-1 0 0 0,0-1 0 0 0,0 3 0 0 0,0-1 0 0 0,0-1 0 0 0,0-2 0 0 0,0-2 0 0 0,0-1 0 0 0,0-1 0 0 0,0-1 0 0 0,4-4 0 0 0,1-2 0 0 0,0 0 0 0 0,0 2 0 0 0,-2-3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22646 7248 16383 0 0,'0'-4'0'0'0,"4"-1"0"0"0,5-1 0 0 0,2 6 0 0 0,-2 7 0 0 0,-1 6 0 0 0,-8 5 0 0 0,-2 3 0 0 0,-2 3 0 0 0,0 1 0 0 0,1 0 0 0 0,-3 0 0 0 0,-1 0 0 0 0,1 0 0 0 0,1 0 0 0 0,-2-1 0 0 0,0 0 0 0 0,1 0 0 0 0,2 0 0 0 0,1 0 0 0 0,1 0 0 0 0,1-4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2090 14622 159 0 0,'0'-4'3168'0'0,"0"2"-832"0"0,5 3-2336 0 0,0 4-32 0 0,1 7 0 0 0,3 5 32 0 0,0 4 0 0 0,-2 3-32 0 0,-1 2 32 0 0,2-4 0 0 0,0-1 0 0 0,-2 1-32 0 0,3 0 32 0 0,0 1 0 0 0,3-3-32 0 0,-1-1 32 0 0,2-3 0 0 0,3-1 0 0 0,4-2 32 0 0,2-4-32 0 0,3-3 0 0 0,0-2 0 0 0,1-3 32 0 0,-4-5-32 0 0,-1-3 32 0 0,-5-3-32 0 0,0-6 32 0 0,-3-3-32 0 0,-4-4 32 0 0,-3-2-32 0 0,-3-1 32 0 0,-1 0-32 0 0,-2-1 32 0 0,-1 0 0 0 0,1 1 0 0 0,-5 0-32 0 0,-2 0 0 0 0,1 0 0 0 0,1 1 0 0 0,-2-1 32 0 0,-1 0-32 0 0,-3 5-32 0 0,4 10-32 0 0,5 11 64 0 0,1 10 0 0 0,6 4 0 0 0,2 3 0 0 0,-1 4-32 0 0,4 2 64 0 0,0 1 0 0 0,2 1-32 0 0,0 2 0 0 0,2-1-32 0 0,-2 1-32 0 0,2-5 64 0 0,3-2-32 0 0,3 1 32 0 0,2-4 32 0 0,2-5-32 0 0,1-8 32 0 0,-3-10 0 0 0,-6-8-32 0 0,-1-6 0 0 0,-3-4 32 0 0,-4-2-32 0 0,-3-2 0 0 0,-2 1 0 0 0,-2-1 0 0 0,-1 1 0 0 0,-1 1 0 0 0,1 0 0 0 0,3 0 0 0 0,3 0 32 0 0,-1 0-32 0 0,4 9-32 0 0,4 8 32 0 0,0 9 0 0 0,3 5 0 0 0,-2 5 0 0 0,1 2 0 0 0,-2-6 128 0 0,-7-3-128 0 0,-5-8-32 0 0,-8-6 64 0 0,-5-7 0 0 0,-7 1-32 0 0,-3 2 0 0 0,1 9-32 0 0,0 5 0 0 0,4 7 32 0 0,5 7 0 0 0,4 6-32 0 0,3 4 32 0 0,3 2 0 0 0,2 2 0 0 0,1 0-32 0 0,-1 0 32 0 0,6-1-32 0 0,0 1 32 0 0,0-1 0 0 0,4 0 0 0 0,3 0 0 0 0,5 0-32 0 0,3-5 0 0 0,3-5 32 0 0,-3-2 0 0 0,0-2 0 0 0,0-4 0 0 0,0-8 32 0 0,2-3 0 0 0,2-6 0 0 0,0-6 0 0 0,-4-5 0 0 0,-5-3-32 0 0,-2 3 0 0 0,-2-1 0 0 0,-4 0 32 0 0,-3-2-32 0 0,-2 0 32 0 0,-2-2 0 0 0,-1 1-32 0 0,-1-2 0 0 0,0 0 32 0 0,-4 5-32 0 0,-1 0 0 0 0,0 1 0 0 0,-3-2 32 0 0,0 0 0 0 0,1 7-128 0 0,3 10 128 0 0,6 11-32 0 0,2 9-32 0 0,7 6 32 0 0,0 4-32 0 0,-1 2 32 0 0,2 1 0 0 0,-1 0 0 0 0,-1-1 0 0 0,1 0-32 0 0,-1-1 32 0 0,-1 1 0 0 0,1-6 0 0 0,0-1 0 0 0,-6-4 128 0 0,-4-9-128 0 0,-1-11-32 0 0,-1-8 32 0 0,-4-7 0 0 0,-1-5 0 0 0,1-2 32 0 0,2-1-32 0 0,-3 0 0 0 0,0-1 0 0 0,1 1 32 0 0,3 0-32 0 0,1 1 0 0 0,-3 0 32 0 0,-1 0-64 0 0,1 0 32 0 0,2 0 0 0 0,6 5-32 0 0,6 5 32 0 0,7 6 0 0 0,1 9 0 0 0,2 5 32 0 0,-3 5-32 0 0,2 2 0 0 0,-3 4 0 0 0,1-2-32 0 0,-3 2 32 0 0,2-1-32 0 0,-2 0 32 0 0,2-1 0 0 0,-2 1 0 0 0,-3 3 32 0 0,1-2-32 0 0,0 1 0 0 0,2 3 0 0 0,-1 1 0 0 0,-3 3 32 0 0,2-3-32 0 0,0-1-32 0 0,2-4 0 0 0,3-3 0 0 0,0-9 64 0 0,-4-9 0 0 0,2-4-32 0 0,-2-3 0 0 0,-3-6 32 0 0,-7-3 0 0 0,-3-2-32 0 0,-2-2 32 0 0,-1 0-32 0 0,2-1 0 0 0,-4 5 0 0 0,0 1 32 0 0,0 1 0 0 0,2 7-128 0 0,7 10 64 0 0,1 11 32 0 0,2 8 0 0 0,4 1 0 0 0,0 2 0 0 0,3 3 0 0 0,4 1-32 0 0,4 2 32 0 0,2-4 0 0 0,3-5 32 0 0,1-6-32 0 0,0-8 0 0 0,1-5 0 0 0,-1-7 0 0 0,0-5 64 0 0,-4-5 0 0 0,-6-3-32 0 0,-6-3 64 0 0,-4 0-32 0 0,-4-1 96 0 0,-6 4-64 0 0,-2 2-64 0 0,-5 5 32 0 0,-1 0-32 0 0,-2 3 0 0 0,-3 3 0 0 0,-4 0-32 0 0,-2 1 0 0 0,-1 3-32 0 0,-2 5-32 0 0,0 5 0 0 0,4 4 0 0 0,5 7 32 0 0,2 4-192 0 0,4 3-32 0 0,3 3-736 0 0,7-3 96 0 0,4-1-1216 0 0,2 1 608 0 0,4-5 1024 0 0,0-3 480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22857 7223 16383 0 0,'5'0'0'0'0,"0"4"0"0"0,0 6 0 0 0,-1 4 0 0 0,-1 5 0 0 0,-1 3 0 0 0,-1 2 0 0 0,0 1 0 0 0,-1 0 0 0 0,-1 0 0 0 0,1 0 0 0 0,0-1 0 0 0,0 1 0 0 0,0-1 0 0 0,-5 0 0 0 0,0 0 0 0 0,0 0 0 0 0,1 0 0 0 0,1 0 0 0 0,1 0 0 0 0,-3-4 0 0 0,-5-5 0 0 0,-1-6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20755 9234 16383 0 0,'-4'0'0'0'0,"-2"4"0"0"0,-3 1 0 0 0,-5 1 0 0 0,1 2 0 0 0,1 4 0 0 0,0 1 0 0 0,2 1 0 0 0,2 3 0 0 0,2 3 0 0 0,-1-3 0 0 0,0 1 0 0 0,1 1 0 0 0,3 1 0 0 0,0 1 0 0 0,2 2 0 0 0,-4 1 0 0 0,0 0 0 0 0,0 0 0 0 0,1 0 0 0 0,-3-4 0 0 0,4-5 0 0 0,7-5 0 0 0,2-9 0 0 0,-4 0 0 0 0,-2-1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20582 9499 16383 0 0,'-4'0'0'0'0,"3"0"0"0"0,5 0 0 0 0,7 0 0 0 0,4 0 0 0 0,5 0 0 0 0,3 0 0 0 0,-3 4 0 0 0,0 1 0 0 0,0 0 0 0 0,1-1 0 0 0,1-1 0 0 0,1-1 0 0 0,0-1 0 0 0,1 0 0 0 0,0-1 0 0 0,0 4 0 0 0,1 1 0 0 0,-1 0 0 0 0,0-1 0 0 0,0-1 0 0 0,0-2 0 0 0,0 0 0 0 0,1 0 0 0 0,-1-1 0 0 0,0-1 0 0 0,0 1 0 0 0,0 0 0 0 0,-4 4 0 0 0,-2 1 0 0 0,1 0 0 0 0,1 0 0 0 0,-3 2 0 0 0,0 0 0 0 0,1-1 0 0 0,1-1 0 0 0,2 2 0 0 0,2 0 0 0 0,0-1 0 0 0,1-2 0 0 0,0-1 0 0 0,0-2 0 0 0,1 0 0 0 0,-5 3 0 0 0,-1 2 0 0 0,0-2 0 0 0,-3 4 0 0 0,-1 1 0 0 0,2-3 0 0 0,-2 4 0 0 0,-4 2 0 0 0,-3 5 0 0 0,-4 3 0 0 0,-2 2 0 0 0,3-3 0 0 0,4-4 0 0 0,5-5 0 0 0,4-4 0 0 0,-1-7 0 0 0,1-4 0 0 0,1-1 0 0 0,2 1 0 0 0,1 6 0 0 0,1 1 0 0 0,1 2 0 0 0,0-1 0 0 0,0 0 0 0 0,1-1 0 0 0,-1-1 0 0 0,0 0 0 0 0,0-1 0 0 0,-4 4 0 0 0,-5 5 0 0 0,-6 6 0 0 0,-3 4 0 0 0,-4 2 0 0 0,-2 3 0 0 0,-5 1 0 0 0,-1 0 0 0 0,0 0 0 0 0,0 0 0 0 0,3-1 0 0 0,5-3 0 0 0,2-2 0 0 0,1 0 0 0 0,-1 1 0 0 0,-1 1 0 0 0,-1 1 0 0 0,-1 1 0 0 0,0 0 0 0 0,-1 1 0 0 0,0 1 0 0 0,0-1 0 0 0,0 0 0 0 0,-1 0 0 0 0,-3 1 0 0 0,-1-1 0 0 0,-1 0 0 0 0,2 0 0 0 0,1 0 0 0 0,1 0 0 0 0,-3-4 0 0 0,-5-5 0 0 0,-4-6 0 0 0,-5-4 0 0 0,-3-3 0 0 0,-1-1 0 0 0,2-6 0 0 0,2-2 0 0 0,-1 1 0 0 0,-1 1 0 0 0,0 1 0 0 0,2-2 0 0 0,1-1 0 0 0,0 2 0 0 0,-2 1 0 0 0,-1 1 0 0 0,-2-3 0 0 0,0 0 0 0 0,-1 1 0 0 0,0 1 0 0 0,0 1 0 0 0,-1-3 0 0 0,1 0 0 0 0,0 1 0 0 0,0 1 0 0 0,0-3 0 0 0,-1 0 0 0 0,1 1 0 0 0,4-3 0 0 0,2 1 0 0 0,-1 1 0 0 0,-1 2 0 0 0,-1-2 0 0 0,-1 0 0 0 0,-1 1 0 0 0,-1 2 0 0 0,0 1 0 0 0,0 2 0 0 0,0 0 0 0 0,-1 1 0 0 0,1 0 0 0 0,0-4 0 0 0,0-1 0 0 0,0 0 0 0 0,0 1 0 0 0,-1 1 0 0 0,1 2 0 0 0,0 0 0 0 0,0 0 0 0 0,0 1 0 0 0,0 0 0 0 0,0 1 0 0 0,0-1 0 0 0,0 0 0 0 0,0 0 0 0 0,0 0 0 0 0,0 0 0 0 0,4 4 0 0 0,1 2 0 0 0,5 3 0 0 0,-1 1 0 0 0,3-6 0 0 0,4-8 0 0 0,2-6 0 0 0,4-7 0 0 0,0-4 0 0 0,2-3 0 0 0,1 0 0 0 0,-5-2 0 0 0,-1 1 0 0 0,1-1 0 0 0,0 1 0 0 0,1 1 0 0 0,1-1 0 0 0,2 1 0 0 0,-1 0 0 0 0,1-4 0 0 0,-4-2 0 0 0,-1 1 0 0 0,0 1 0 0 0,1 1 0 0 0,1 1 0 0 0,1 1 0 0 0,1 1 0 0 0,1 0 0 0 0,0 0 0 0 0,0 0 0 0 0,0 0 0 0 0,1 0 0 0 0,3 4 0 0 0,6 6 0 0 0,0 1 0 0 0,4 2 0 0 0,2 4 0 0 0,0 2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21722 9597 16383 0 0,'4'0'0'0'0,"6"-4"0"0"0,5-1 0 0 0,4-1 0 0 0,2 2 0 0 0,-1-3 0 0 0,-1 0 0 0 0,1 1 0 0 0,1 1 0 0 0,1-2 0 0 0,1 0 0 0 0,0 1 0 0 0,1 2 0 0 0,0 1 0 0 0,1 1 0 0 0,-5 6 0 0 0,-1 1 0 0 0,-4 5 0 0 0,-1-1 0 0 0,2 4 0 0 0,2 3 0 0 0,-2 3 0 0 0,-4 2 0 0 0,-3 2 0 0 0,-8-3 0 0 0,-4-1 0 0 0,-2 0 0 0 0,1 2 0 0 0,0 0 0 0 0,1 2 0 0 0,2 0 0 0 0,-4-3 0 0 0,-1-1 0 0 0,1 0 0 0 0,1 1 0 0 0,1 1 0 0 0,1 1 0 0 0,-3-3 0 0 0,-1 0 0 0 0,1 0 0 0 0,1 1 0 0 0,2 1 0 0 0,-4-3 0 0 0,0 0 0 0 0,0 1 0 0 0,2 1 0 0 0,1 1 0 0 0,2 1 0 0 0,0 2 0 0 0,1 0 0 0 0,0 0 0 0 0,0 0 0 0 0,0 0 0 0 0,5-3 0 0 0,0-3 0 0 0,1 1 0 0 0,-2 1 0 0 0,-1 1 0 0 0,-5-2 0 0 0,-7-6 0 0 0,-1-8 0 0 0,-4-5 0 0 0,2-7 0 0 0,-3-2 0 0 0,-1 0 0 0 0,-4-2 0 0 0,-1 1 0 0 0,-2 2 0 0 0,0 2 0 0 0,2-2 0 0 0,2 1 0 0 0,0 1 0 0 0,-1 2 0 0 0,-2 1 0 0 0,8 2 0 0 0,6 0 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21643 9525 16383 0 0,'4'0'0'0'0,"1"4"0"0"0,5 2 0 0 0,-1 3 0 0 0,-1 5 0 0 0,3 3 0 0 0,-2 4 0 0 0,-2 2 0 0 0,3 1 0 0 0,-2 1 0 0 0,-1 0 0 0 0,-2-1 0 0 0,-2 1 0 0 0,-2 0 0 0 0,0-1 0 0 0,-1 0 0 0 0,0 0 0 0 0,-1 0 0 0 0,1 4 0 0 0,-1 2 0 0 0,1-1 0 0 0,0 3 0 0 0,0 1 0 0 0,0-2 0 0 0,0-2 0 0 0,0-1 0 0 0,0-3 0 0 0,0 0 0 0 0,0 0 0 0 0,0-2 0 0 0,0 1 0 0 0,-4-4 0 0 0,-1-10 0 0 0,-1-7 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22437 9821 16383 0 0,'0'5'0'0'0,"4"0"0"0"0,1-4 0 0 0,4-2 0 0 0,1-5 0 0 0,2-2 0 0 0,4 1 0 0 0,3-3 0 0 0,2-4 0 0 0,2 1 0 0 0,0 3 0 0 0,2-2 0 0 0,0 2 0 0 0,-1-2 0 0 0,1-3 0 0 0,-1-3 0 0 0,1 2 0 0 0,-1-1 0 0 0,0 3 0 0 0,0 0 0 0 0,0 1 0 0 0,-8 4 0 0 0,-7 7 0 0 0,-9 4 0 0 0,-9 6 0 0 0,-2 2 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22427 9707 16383 0 0,'0'-4'0'0'0,"4"-2"0"0"0,2-3 0 0 0,-5 0 0 0 0,-2 4 0 0 0,-1 9 0 0 0,-1 7 0 0 0,1 5 0 0 0,-3 5 0 0 0,-2 3 0 0 0,2 1 0 0 0,0 0 0 0 0,-2 1 0 0 0,0-1 0 0 0,1 0 0 0 0,-3 0 0 0 0,1-1 0 0 0,1 0 0 0 0,-2 0 0 0 0,0 0 0 0 0,3 0 0 0 0,1 0 0 0 0,6-4 0 0 0,3-9 0 0 0,4-8 0 0 0,2-7 0 0 0,2-7 0 0 0,4-3 0 0 0,3-1 0 0 0,-1 4 0 0 0,-1 5 0 0 0,2 7 0 0 0,2 4 0 0 0,0 5 0 0 0,2 1 0 0 0,1-2 0 0 0,-4 2 0 0 0,-1-1 0 0 0,-8-2 0 0 0,-10-3 0 0 0,-5-1 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23221 9596 16383 0 0,'4'0'0'0'0,"5"0"0"0"0,2 4 0 0 0,2 1 0 0 0,0 5 0 0 0,1-1 0 0 0,-2 4 0 0 0,2-2 0 0 0,-2-6 0 0 0,-3-8 0 0 0,-3-8 0 0 0,-7-1 0 0 0,-3-4 0 0 0,0-3 0 0 0,-5 2 0 0 0,-4 0 0 0 0,-4 3 0 0 0,1-1 0 0 0,-1 3 0 0 0,-2 7 0 0 0,-2 4 0 0 0,3 7 0 0 0,1 2 0 0 0,2 4 0 0 0,1 4 0 0 0,2 4 0 0 0,3 1 0 0 0,3 3 0 0 0,3 0 0 0 0,2 1 0 0 0,0 0 0 0 0,6 0 0 0 0,1-1 0 0 0,4-4 0 0 0,4-1 0 0 0,4-4 0 0 0,-1 0 0 0 0,1-4 0 0 0,1-2 0 0 0,1-4 0 0 0,-2-6 0 0 0,-5-7 0 0 0,-4-7 0 0 0,-3-4 0 0 0,-4-4 0 0 0,-1-1 0 0 0,-2-1 0 0 0,1-1 0 0 0,3 9 0 0 0,1 11 0 0 0,1 11 0 0 0,-1 8 0 0 0,-2 6 0 0 0,4 5 0 0 0,1 1 0 0 0,-2 1 0 0 0,0 0 0 0 0,-3 0 0 0 0,4 0 0 0 0,0-1 0 0 0,0-1 0 0 0,-2 0 0 0 0,3 1 0 0 0,0-1 0 0 0,-1 0 0 0 0,-2-1 0 0 0,-1 1 0 0 0,3 0 0 0 0,0 0 0 0 0,-1 0 0 0 0,-1 1 0 0 0,-1-1 0 0 0,-2 0 0 0 0,0 0 0 0 0,-5 0 0 0 0,-1 0 0 0 0,-1 0 0 0 0,-2-4 0 0 0,-1-2 0 0 0,-2-3 0 0 0,0 0 0 0 0,-2-4 0 0 0,-2-2 0 0 0,0 0 0 0 0,0 0 0 0 0,-3-3 0 0 0,-1-2 0 0 0,1-5 0 0 0,1-3 0 0 0,3-5 0 0 0,7-1 0 0 0,6-3 0 0 0,3-3 0 0 0,4 1 0 0 0,2 0 0 0 0,4 1 0 0 0,-1 3 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23678 9944 16383 0 0,'0'-4'0'0'0,"0"-6"0"0"0,0 4 0 0 0,4 2 0 0 0,1 6 0 0 0,1 7 0 0 0,-2 5 0 0 0,-1 6 0 0 0,-1 2 0 0 0,-1 3 0 0 0,-1 0 0 0 0,4 0 0 0 0,1 0 0 0 0,0 0 0 0 0,-1 0 0 0 0,-1 0 0 0 0,-1-9 0 0 0,-1-11 0 0 0,-1-11 0 0 0,0-7 0 0 0,0-7 0 0 0,-5-4 0 0 0,0-1 0 0 0,-1-1 0 0 0,2 0 0 0 0,1 0 0 0 0,1 0 0 0 0,-3 2 0 0 0,-1-1 0 0 0,1 1 0 0 0,1-4 0 0 0,1-2 0 0 0,2 1 0 0 0,-4 1 0 0 0,-1 1 0 0 0,1 1 0 0 0,1 1 0 0 0,1 1 0 0 0,2 0 0 0 0,4 4 0 0 0,6 6 0 0 0,6 4 0 0 0,4 10 0 0 0,3 3 0 0 0,-2 6 0 0 0,0 1 0 0 0,0 4 0 0 0,-4 2 0 0 0,-3 4 0 0 0,-1-3 0 0 0,-2 1 0 0 0,-7-3 0 0 0,-4 0 0 0 0,-1 2 0 0 0,-5 1 0 0 0,-2 3 0 0 0,-2-3 0 0 0,0 0 0 0 0,-3-4 0 0 0,3 1 0 0 0,-3-3 0 0 0,2-3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23945 9656 16383 0 0,'0'-4'0'0'0,"4"-1"0"0"0,1 4 0 0 0,1 6 0 0 0,-2 7 0 0 0,-1 5 0 0 0,-1 4 0 0 0,3 2 0 0 0,0 2 0 0 0,1 0 0 0 0,2 0 0 0 0,4-4 0 0 0,4-5 0 0 0,4-6 0 0 0,-2-9 0 0 0,-4-8 0 0 0,-4-8 0 0 0,-4-4 0 0 0,-7 0 0 0 0,-4 0 0 0 0,0-2 0 0 0,-4 4 0 0 0,0-1 0 0 0,1 9 0 0 0,6 8 0 0 0,4 9 0 0 0,1 8 0 0 0,0 4 0 0 0,4 0 0 0 0,1-1 0 0 0,-2 2 0 0 0,3 1 0 0 0,0 0 0 0 0,2 2 0 0 0,0-1 0 0 0,1 1 0 0 0,0 1 0 0 0,1-1 0 0 0,-2 0 0 0 0,-2 0 0 0 0,-3 0 0 0 0,-2 1 0 0 0,-3-1 0 0 0,0 0 0 0 0,-1 0 0 0 0,-1 0 0 0 0,-3-4 0 0 0,-2-2 0 0 0,-4-3 0 0 0,0 0 0 0 0,-2-4 0 0 0,-4-2 0 0 0,-3-4 0 0 0,-2-2 0 0 0,-2-2 0 0 0,-1-1 0 0 0,4-4 0 0 0,5-6 0 0 0,5-1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3756 14248 319 0 0,'-4'-5'2464'0'0,"-2"4"-384"0"0,5 1-2048 0 0,2 5 0 0 0,6 7 0 0 0,2 5-32 0 0,-2 4 32 0 0,-1 3-32 0 0,3-2 0 0 0,-1-1 0 0 0,-1 0-32 0 0,-2 2 64 0 0,-2-9 384 0 0,-1-10-384 0 0,-6-10-32 0 0,-1-9 32 0 0,-1-6 0 0 0,1-4 32 0 0,-3 2-32 0 0,0 1 32 0 0,1 0 0 0 0,2-1 96 0 0,-3-1-96 0 0,1-1 64 0 0,0 0-64 0 0,3-1-32 0 0,1 1-64 0 0,5 3 0 0 0,3 2 32 0 0,5 5 64 0 0,5 4-64 0 0,5 4-32 0 0,2 3 0 0 0,3 3 64 0 0,-3 5 0 0 0,-2 7-32 0 0,-3 5 0 0 0,-5 5 0 0 0,0 3 0 0 0,-2 2 0 0 0,-3 1 0 0 0,2-4 0 0 0,0-2 0 0 0,-3 0-32 0 0,-1-8 64 0 0,-2-10-64 0 0,-2-11 0 0 0,0-7 32 0 0,-6-7 0 0 0,-1-3 32 0 0,0-2 0 0 0,1-1-32 0 0,6 0-32 0 0,3 1 32 0 0,5 5 0 0 0,5 5-32 0 0,5 7 32 0 0,-1 9 0 0 0,1 4 0 0 0,1 2 0 0 0,-2 5 0 0 0,0 5 0 0 0,-3 3 0 0 0,0 0 0 0 0,-2 0 0 0 0,-4 3 0 0 0,2-4 0 0 0,-2 1 0 0 0,-6-3 64 0 0,-4-9-96 0 0,-2-9 0 0 0,0-9 32 0 0,4-2 0 0 0,3-4 0 0 0,0-2 0 0 0,0-3 0 0 0,-1-1 0 0 0,-1-1 0 0 0,3-1 0 0 0,1 0 0 0 0,4 4-32 0 0,1 10 32 0 0,2 7 0 0 0,-1 9-32 0 0,-3 9 32 0 0,3 1 0 0 0,-2 3 0 0 0,2 3 0 0 0,-1 3 0 0 0,-2 0 0 0 0,1-2 0 0 0,0-1 0 0 0,1-3-32 0 0,0-1 0 0 0,2-3 32 0 0,4-4 32 0 0,-2-7-32 0 0,1-5 0 0 0,-2-5-32 0 0,-3-7 64 0 0,1-4 0 0 0,-2-4-32 0 0,-3-2 64 0 0,-2-1 0 0 0,-2-1-64 0 0,-2 0 0 0 0,0 0-32 0 0,-2 1 64 0 0,1 0-32 0 0,0-1 0 0 0,-1 1 0 0 0,-4 5 32 0 0,-1 1 0 0 0,1 9-32 0 0,0 10-64 0 0,2 10 32 0 0,1 8 0 0 0,1 5 32 0 0,0 3 0 0 0,1 3 0 0 0,5-5 0 0 0,1-1 0 0 0,0 0 0 0 0,-1 0 0 0 0,2 2 0 0 0,1-9-32 0 0,-1-10 32 0 0,-2-11 0 0 0,2-5 0 0 0,1-4 0 0 0,-2-4 32 0 0,-1-4-32 0 0,-6 3 64 0 0,-3 0-64 0 0,-1-1 0 0 0,0-2-64 0 0,2 0 32 0 0,1-2 32 0 0,0 0-32 0 0,-3-1 64 0 0,-1 0 0 0 0,-4 5-64 0 0,0 9-64 0 0,1 12-576 0 0,3 10-448 0 0,-2 8-1664 0 0,0 1 2784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24315 9593 16383 0 0,'0'-4'0'0'0,"0"-6"0"0"0,0-5 0 0 0,4 1 0 0 0,2-3 0 0 0,-1-1 0 0 0,3 1 0 0 0,5 5 0 0 0,3 3 0 0 0,4 8 0 0 0,2 4 0 0 0,-2 6 0 0 0,-1 5 0 0 0,-3 4 0 0 0,-5 4 0 0 0,0-3 0 0 0,-2 0 0 0 0,-2 1 0 0 0,-3 1 0 0 0,-1 1 0 0 0,-2 1 0 0 0,-1 1 0 0 0,0-1 0 0 0,-5 2 0 0 0,-1-1 0 0 0,0 0 0 0 0,2 0 0 0 0,1 1 0 0 0,1-1 0 0 0,1 0 0 0 0,5-4 0 0 0,5-6 0 0 0,6-4 0 0 0,4-5 0 0 0,3-3 0 0 0,2-6 0 0 0,-7-2 0 0 0,-7 0 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24832 9621 16383 0 0,'0'-5'0'0'0,"0"-4"0"0"0,0-6 0 0 0,-4 0 0 0 0,-1-1 0 0 0,0-3 0 0 0,-4 3 0 0 0,-3 3 0 0 0,-5 9 0 0 0,1 8 0 0 0,0 9 0 0 0,1 5 0 0 0,4 4 0 0 0,4 2 0 0 0,3 2 0 0 0,6 0 0 0 0,3-1 0 0 0,5 1 0 0 0,4-5 0 0 0,5-6 0 0 0,2-6 0 0 0,-2-8 0 0 0,-4-8 0 0 0,-1-7 0 0 0,-2-6 0 0 0,-4-3 0 0 0,-3-2 0 0 0,-2 0 0 0 0,-2-1 0 0 0,-1 0 0 0 0,0 9 0 0 0,-1 11 0 0 0,0 11 0 0 0,1 9 0 0 0,0 6 0 0 0,-1 3 0 0 0,5-2 0 0 0,2 0 0 0 0,3 0 0 0 0,5-3 0 0 0,-1-1 0 0 0,3-8 0 0 0,1-4 0 0 0,-1-8 0 0 0,-4-8 0 0 0,1-5 0 0 0,1-1 0 0 0,-1 8 0 0 0,2 4 0 0 0,-3 8 0 0 0,2 3 0 0 0,1 0 0 0 0,4-4 0 0 0,-3-7 0 0 0,-3-7 0 0 0,0-1 0 0 0,-2-3 0 0 0,-4-2 0 0 0,-2-3 0 0 0,2-1 0 0 0,0-2 0 0 0,-2 0 0 0 0,-1 0 0 0 0,-2-1 0 0 0,0 1 0 0 0,-2-1 0 0 0,0 1 0 0 0,0 0 0 0 0,-4 4 0 0 0,-2 1 0 0 0,-4 0 0 0 0,-3 3 0 0 0,-1 1 0 0 0,-1 2 0 0 0,1-1 0 0 0,4 7 0 0 0,-2 4 0 0 0,3 7 0 0 0,6 2 0 0 0,3 5 0 0 0,3 4 0 0 0,0 4 0 0 0,3-1 0 0 0,2 0 0 0 0,3-3 0 0 0,3-4 0 0 0,4-4 0 0 0,-1-7 0 0 0,-3-7 0 0 0,-9-4 0 0 0,-5 6 0 0 0,-2 6 0 0 0,3 8 0 0 0,1 7 0 0 0,1 4 0 0 0,-1 3 0 0 0,4 1 0 0 0,1 2 0 0 0,3-1 0 0 0,0 1 0 0 0,2-5 0 0 0,0-2 0 0 0,1-4 0 0 0,-1 0 0 0 0,1-3 0 0 0,-2 0 0 0 0,2-1 0 0 0,3 1 0 0 0,2-1 0 0 0,3-3 0 0 0,-3-6 0 0 0,-8-5 0 0 0,-6-4 0 0 0,-4-2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25174 10052 16383 0 0,'-4'0'0'0'0,"-6"0"0"0"0,0 4 0 0 0,-4 1 0 0 0,-3 0 0 0 0,2 4 0 0 0,-1-1 0 0 0,2 3 0 0 0,-1 4 0 0 0,3 3 0 0 0,3 3 0 0 0,3 1 0 0 0,2 2 0 0 0,7 1 0 0 0,6-1 0 0 0,6-3 0 0 0,5-6 0 0 0,2-5 0 0 0,3-5 0 0 0,0-6 0 0 0,-4-9 0 0 0,-5-5 0 0 0,-6-5 0 0 0,-4-3 0 0 0,-4-1 0 0 0,-1-2 0 0 0,-2 1 0 0 0,0-1 0 0 0,0 9 0 0 0,0 12 0 0 0,5 6 0 0 0,1 7 0 0 0,-1 6 0 0 0,5 6 0 0 0,-1 2 0 0 0,3-2 0 0 0,0 0 0 0 0,2 0 0 0 0,2 1 0 0 0,4-3 0 0 0,2-4 0 0 0,1-5 0 0 0,-2-8 0 0 0,-5-9 0 0 0,-5-6 0 0 0,-5-5 0 0 0,-2-4 0 0 0,-2 6 0 0 0,2 7 0 0 0,2 8 0 0 0,-1 9 0 0 0,4 4 0 0 0,-1 3 0 0 0,4 0 0 0 0,3-3 0 0 0,4-3 0 0 0,-1-7 0 0 0,-4-8 0 0 0,0-7 0 0 0,-1-4 0 0 0,-4-5 0 0 0,-3-1 0 0 0,-2-1 0 0 0,-2-1 0 0 0,-1 1 0 0 0,0 0 0 0 0,-1 0 0 0 0,1 8 0 0 0,3 12 0 0 0,2 10 0 0 0,4 9 0 0 0,1 6 0 0 0,2 3 0 0 0,4 3 0 0 0,2-4 0 0 0,4-5 0 0 0,0-6 0 0 0,2-5 0 0 0,-3-7 0 0 0,-2-4 0 0 0,-4-4 0 0 0,-4-6 0 0 0,0-4 0 0 0,-2-3 0 0 0,-2-1 0 0 0,-3-2 0 0 0,-2 0 0 0 0,-1 0 0 0 0,-5 4 0 0 0,-2 2 0 0 0,1 0 0 0 0,-4-1 0 0 0,0 7 0 0 0,6 5 0 0 0,3 9 0 0 0,2 8 0 0 0,0 7 0 0 0,4 0 0 0 0,2 2 0 0 0,-2 2 0 0 0,3 1 0 0 0,0 2 0 0 0,2-4 0 0 0,0 0 0 0 0,1-4 0 0 0,0 0 0 0 0,1-3 0 0 0,2-3 0 0 0,-1 0 0 0 0,2 0 0 0 0,1-3 0 0 0,3-5 0 0 0,1-4 0 0 0,2-1 0 0 0,0 0 0 0 0,-3-3 0 0 0,-1-1 0 0 0,-4-3 0 0 0,-4-3 0 0 0,-4-4 0 0 0,-4-3 0 0 0,-1-2 0 0 0,-2-1 0 0 0,-1 0 0 0 0,-4 3 0 0 0,-1 2 0 0 0,0-1 0 0 0,1 0 0 0 0,-2 3 0 0 0,-1 0 0 0 0,2-1 0 0 0,6 3 0 0 0,2 7 0 0 0,6 6 0 0 0,1 7 0 0 0,-1 7 0 0 0,-2 5 0 0 0,-2 4 0 0 0,3 2 0 0 0,0 2 0 0 0,2-3 0 0 0,1-2 0 0 0,2 0 0 0 0,3-4 0 0 0,-1 0 0 0 0,2-2 0 0 0,1-5 0 0 0,-1 1 0 0 0,0-1 0 0 0,1-3 0 0 0,3-1 0 0 0,1-3 0 0 0,-3-5 0 0 0,-4-6 0 0 0,-4-6 0 0 0,-5-4 0 0 0,-2-3 0 0 0,-3-3 0 0 0,-4 5 0 0 0,-2 0 0 0 0,0 0 0 0 0,1-1 0 0 0,-3 3 0 0 0,0 1 0 0 0,2-1 0 0 0,1-2 0 0 0,-2 3 0 0 0,0 0 0 0 0,1 8 0 0 0,6 4 0 0 0,3 8 0 0 0,0 7 0 0 0,5 2 0 0 0,0 3 0 0 0,-1 3 0 0 0,3-1 0 0 0,-1 0 0 0 0,2 1 0 0 0,0 2 0 0 0,2-2 0 0 0,-2-1 0 0 0,2-2 0 0 0,-2-1 0 0 0,2-2 0 0 0,-1 1 0 0 0,0-2 0 0 0,4 2 0 0 0,2-2 0 0 0,3-3 0 0 0,1-2 0 0 0,-2-7 0 0 0,-2-3 0 0 0,-2-5 0 0 0,-1-1 0 0 0,-3-2 0 0 0,-3-4 0 0 0,-4-4 0 0 0,-6-1 0 0 0,-3-2 0 0 0,-1-1 0 0 0,1-1 0 0 0,-4 1 0 0 0,0-1 0 0 0,1 0 0 0 0,2 9 0 0 0,2 11 0 0 0,1 10 0 0 0,5 9 0 0 0,3 5 0 0 0,-1 5 0 0 0,0 1 0 0 0,2-3 0 0 0,1-1 0 0 0,-2 0 0 0 0,-1 0 0 0 0,2-3 0 0 0,0-1 0 0 0,-1-7 0 0 0,2-6 0 0 0,1-7 0 0 0,-3-7 0 0 0,-1-6 0 0 0,-2-5 0 0 0,3 2 0 0 0,4 3 0 0 0,5 6 0 0 0,0-1 0 0 0,-3-2 0 0 0,-4-3 0 0 0,-2-3 0 0 0,-3-2 0 0 0,-2-2 0 0 0,-1-1 0 0 0,0 8 0 0 0,-1 10 0 0 0,0 11 0 0 0,1 9 0 0 0,-1 5 0 0 0,5 4 0 0 0,2 2 0 0 0,3 1 0 0 0,0 0 0 0 0,4-4 0 0 0,-2-2 0 0 0,2-4 0 0 0,3-1 0 0 0,3-3 0 0 0,2-4 0 0 0,2-2 0 0 0,0-4 0 0 0,2-1 0 0 0,-1 0 0 0 0,1-6 0 0 0,-5-5 0 0 0,-5-6 0 0 0,-9 1 0 0 0,-6-2 0 0 0,-3-2 0 0 0,-5-1 0 0 0,3 2 0 0 0,2 8 0 0 0,6 10 0 0 0,2 10 0 0 0,5 2 0 0 0,0 4 0 0 0,3-2 0 0 0,-1 2 0 0 0,2-2 0 0 0,2-4 0 0 0,3-3 0 0 0,2-7 0 0 0,1-3 0 0 0,-2-6 0 0 0,-1-5 0 0 0,-4-5 0 0 0,-4-2 0 0 0,-4-2 0 0 0,-8 2 0 0 0,-3 2 0 0 0,-5-1 0 0 0,-1-1 0 0 0,-3 3 0 0 0,-4 5 0 0 0,-2 4 0 0 0,-2 5 0 0 0,-3 5 0 0 0,4 8 0 0 0,1 7 0 0 0,4 3 0 0 0,0 4 0 0 0,3 2 0 0 0,-1-4 0 0 0,2-5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27596 9491 16383 0 0,'0'-4'0'0'0,"4"-1"0"0"0,2-4 0 0 0,3-1 0 0 0,0 6 0 0 0,0 7 0 0 0,1 8 0 0 0,-1 6 0 0 0,-1 4 0 0 0,-3 2 0 0 0,-2 2 0 0 0,-1 1 0 0 0,-2-1 0 0 0,0 1 0 0 0,0-2 0 0 0,-1 1 0 0 0,1 0 0 0 0,0-1 0 0 0,-1 0 0 0 0,1 0 0 0 0,4-4 0 0 0,2-10 0 0 0,3-6 0 0 0,1-8 0 0 0,-2-8 0 0 0,2-1 0 0 0,-1-3 0 0 0,-1-3 0 0 0,-3-2 0 0 0,2-1 0 0 0,0-2 0 0 0,-1 0 0 0 0,2-1 0 0 0,0 1 0 0 0,-1-1 0 0 0,2 1 0 0 0,-1-1 0 0 0,-1 1 0 0 0,2 0 0 0 0,-1 0 0 0 0,3 0 0 0 0,0 8 0 0 0,-7 11 0 0 0,-8 10 0 0 0,-3 5 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27728 9706 16383 0 0,'4'0'0'0'0,"6"0"0"0"0,5-4 0 0 0,4-1 0 0 0,2-4 0 0 0,3-1 0 0 0,1 2 0 0 0,0 6 0 0 0,0 3 0 0 0,-4 6 0 0 0,-2 6 0 0 0,-4 5 0 0 0,-4 3 0 0 0,-5 2 0 0 0,-6 1 0 0 0,-5 1 0 0 0,0 1 0 0 0,0-10 0 0 0,1-6 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28152 9419 16383 0 0,'4'-4'0'0'0,"1"2"0"0"0,0 7 0 0 0,0 5 0 0 0,-2 6 0 0 0,-2 4 0 0 0,0 3 0 0 0,0 1 0 0 0,-1 1 0 0 0,0 0 0 0 0,-1 1 0 0 0,1-2 0 0 0,0 1 0 0 0,4 0 0 0 0,1-1 0 0 0,4-4 0 0 0,1-2 0 0 0,2-3 0 0 0,0-9 0 0 0,1-5 0 0 0,3-3 0 0 0,-1-5 0 0 0,0-1 0 0 0,-1-4 0 0 0,-4-4 0 0 0,0 2 0 0 0,-1-2 0 0 0,-2-2 0 0 0,-2-2 0 0 0,-2-2 0 0 0,-6 3 0 0 0,-2 1 0 0 0,-1-1 0 0 0,2-1 0 0 0,-4 2 0 0 0,0 1 0 0 0,2 7 0 0 0,5 5 0 0 0,4 8 0 0 0,0 7 0 0 0,0 7 0 0 0,4 3 0 0 0,1 4 0 0 0,-2 0 0 0 0,3 2 0 0 0,0-1 0 0 0,-2 1 0 0 0,2-5 0 0 0,0-2 0 0 0,2-4 0 0 0,3-4 0 0 0,4-5 0 0 0,3-7 0 0 0,1-7 0 0 0,-2-7 0 0 0,-1-1 0 0 0,-4-1 0 0 0,-4-2 0 0 0,-4-3 0 0 0,1 4 0 0 0,-1 0 0 0 0,-2-1 0 0 0,-1-1 0 0 0,2-2 0 0 0,0 0 0 0 0,0-2 0 0 0,2 5 0 0 0,4 4 0 0 0,0 9 0 0 0,2 6 0 0 0,-1 7 0 0 0,1 2 0 0 0,-2-4 0 0 0,-7-3 0 0 0,-4-7 0 0 0,-6-1 0 0 0,-3-5 0 0 0,-4 0 0 0 0,-4 2 0 0 0,1 7 0 0 0,3 7 0 0 0,-1 3 0 0 0,2 4 0 0 0,3 5 0 0 0,3 3 0 0 0,2 2 0 0 0,1 2 0 0 0,2 0 0 0 0,4-3 0 0 0,2-2 0 0 0,0 1 0 0 0,3 0 0 0 0,4 2 0 0 0,-1 0 0 0 0,3-3 0 0 0,2-5 0 0 0,-1 0 0 0 0,0-4 0 0 0,2-2 0 0 0,1-3 0 0 0,-2-7 0 0 0,1-7 0 0 0,-4-5 0 0 0,-4-6 0 0 0,1 2 0 0 0,-2 7 0 0 0,-2 10 0 0 0,1 5 0 0 0,0 6 0 0 0,-1 6 0 0 0,1 3 0 0 0,4 4 0 0 0,5-3 0 0 0,-2-1 0 0 0,1-3 0 0 0,3-4 0 0 0,-3-9 0 0 0,0-5 0 0 0,-2-6 0 0 0,0-5 0 0 0,-2-5 0 0 0,-3-4 0 0 0,-4-2 0 0 0,-1 0 0 0 0,-3-2 0 0 0,3 1 0 0 0,2 0 0 0 0,-2 0 0 0 0,0 1 0 0 0,-2-1 0 0 0,0 1 0 0 0,-2 0 0 0 0,1 0 0 0 0,-6 4 0 0 0,0 10 0 0 0,-1 10 0 0 0,6 6 0 0 0,2 5 0 0 0,2 5 0 0 0,-1 4 0 0 0,3 3 0 0 0,2 1 0 0 0,2 1 0 0 0,0 1 0 0 0,3-5 0 0 0,-2-2 0 0 0,2-4 0 0 0,3-4 0 0 0,3 0 0 0 0,2-2 0 0 0,1-7 0 0 0,2-3 0 0 0,0-2 0 0 0,1-1 0 0 0,-5-3 0 0 0,-1 0 0 0 0,-4-4 0 0 0,-4-3 0 0 0,0 0 0 0 0,-3-2 0 0 0,-5-1 0 0 0,-5-3 0 0 0,0-2 0 0 0,-2 7 0 0 0,6 11 0 0 0,1 9 0 0 0,5 8 0 0 0,1 6 0 0 0,2 0 0 0 0,1 1 0 0 0,1-3 0 0 0,3-5 0 0 0,3-4 0 0 0,-2-8 0 0 0,-4-7 0 0 0,-4-7 0 0 0,-3-6 0 0 0,-4-2 0 0 0,-5-3 0 0 0,-3 0 0 0 0,1-1 0 0 0,-4 5 0 0 0,-1 1 0 0 0,-1 4 0 0 0,-4 6 0 0 0,0 7 0 0 0,0 5 0 0 0,1 6 0 0 0,0 6 0 0 0,-2 5 0 0 0,1 2 0 0 0,4-1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29686 9509 16383 0 0,'4'4'0'0'0,"6"5"0"0"0,0 6 0 0 0,0 4 0 0 0,-3 3 0 0 0,-2 2 0 0 0,-2 0 0 0 0,-2 1 0 0 0,-1 1 0 0 0,0-10 0 0 0,0-10 0 0 0,-1-11 0 0 0,1-9 0 0 0,0-5 0 0 0,-1-4 0 0 0,1-3 0 0 0,0 0 0 0 0,0 0 0 0 0,0 0 0 0 0,0 1 0 0 0,0 0 0 0 0,0 0 0 0 0,4 1 0 0 0,2 0 0 0 0,3 0 0 0 0,5 4 0 0 0,4 5 0 0 0,-2 10 0 0 0,2 6 0 0 0,-4 6 0 0 0,-3 6 0 0 0,1 6 0 0 0,-3 2 0 0 0,-2 3 0 0 0,2 1 0 0 0,-1 1 0 0 0,3-1 0 0 0,-2 0 0 0 0,-1 0 0 0 0,2-5 0 0 0,-1-1 0 0 0,-2-8 0 0 0,-2-10 0 0 0,-2-10 0 0 0,-2-6 0 0 0,0-6 0 0 0,-1-3 0 0 0,-1-1 0 0 0,5 3 0 0 0,1 1 0 0 0,0 1 0 0 0,3 3 0 0 0,0 1 0 0 0,3 2 0 0 0,4 5 0 0 0,3 3 0 0 0,3 7 0 0 0,2 3 0 0 0,-4 5 0 0 0,0 1 0 0 0,-3 3 0 0 0,-1-1 0 0 0,-3 2 0 0 0,1 3 0 0 0,-2 2 0 0 0,-2 2 0 0 0,-4 1 0 0 0,-6 2 0 0 0,-3 0 0 0 0,-1 1 0 0 0,-3-1 0 0 0,3 1 0 0 0,-1-5 0 0 0,0-9 0 0 0,1-7 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30549 9391 16383 0 0,'-4'0'0'0'0,"-2"-4"0"0"0,-3-1 0 0 0,-5 0 0 0 0,1 4 0 0 0,2 8 0 0 0,-2 2 0 0 0,3 3 0 0 0,2 5 0 0 0,2 2 0 0 0,3 3 0 0 0,-2-3 0 0 0,3 0 0 0 0,2 1 0 0 0,6 0 0 0 0,5-2 0 0 0,6-5 0 0 0,3-4 0 0 0,2-8 0 0 0,3-4 0 0 0,-5-6 0 0 0,-4-5 0 0 0,-1-1 0 0 0,-4-1 0 0 0,-3-2 0 0 0,-3-3 0 0 0,-3-1 0 0 0,-5 3 0 0 0,-2 9 0 0 0,-1 9 0 0 0,1 11 0 0 0,1 6 0 0 0,2 5 0 0 0,1 3 0 0 0,4 2 0 0 0,2 0 0 0 0,5 0 0 0 0,4-1 0 0 0,4 0 0 0 0,3-4 0 0 0,2-2 0 0 0,1-4 0 0 0,1-5 0 0 0,0 1 0 0 0,0-3 0 0 0,-1-1 0 0 0,1-3 0 0 0,-1-2 0 0 0,0-1 0 0 0,0-1 0 0 0,0 0 0 0 0,-4-1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15103 11646 16383 0 0,'4'0'0'0'0,"5"4"0"0"0,2-2 0 0 0,-2-7 0 0 0,-6-1 0 0 0,-3-5 0 0 0,-3-3 0 0 0,-3-1 0 0 0,-2-1 0 0 0,-4 2 0 0 0,1 0 0 0 0,-2 1 0 0 0,1 0 0 0 0,-1 1 0 0 0,1-1 0 0 0,-1 2 0 0 0,-3-2 0 0 0,-2 2 0 0 0,-3-1 0 0 0,-1 0 0 0 0,-2 4 0 0 0,0 2 0 0 0,0 2 0 0 0,-1 3 0 0 0,1 0 0 0 0,-1 1 0 0 0,1 1 0 0 0,0-1 0 0 0,-1 1 0 0 0,1-1 0 0 0,4 5 0 0 0,2 0 0 0 0,-1 1 0 0 0,3 2 0 0 0,1 0 0 0 0,-2-1 0 0 0,2 3 0 0 0,0-2 0 0 0,2 3 0 0 0,-1 0 0 0 0,-2-3 0 0 0,2 2 0 0 0,-1 3 0 0 0,-2 4 0 0 0,-2 2 0 0 0,2 3 0 0 0,0 2 0 0 0,-2 0 0 0 0,4 0 0 0 0,-1-3 0 0 0,2-2 0 0 0,0-3 0 0 0,3-2 0 0 0,-2 2 0 0 0,2 2 0 0 0,-2-1 0 0 0,2-1 0 0 0,-1-2 0 0 0,1 0 0 0 0,2 2 0 0 0,-1-2 0 0 0,1 1 0 0 0,-2 2 0 0 0,1 2 0 0 0,-2-2 0 0 0,1 0 0 0 0,-2 2 0 0 0,2 1 0 0 0,-2 1 0 0 0,2 2 0 0 0,-2 0 0 0 0,-3 1 0 0 0,2 0 0 0 0,3 1 0 0 0,-1-1 0 0 0,2 0 0 0 0,3 1 0 0 0,-2-1 0 0 0,0 0 0 0 0,3 0 0 0 0,1 0 0 0 0,-2 0 0 0 0,1 0 0 0 0,0 0 0 0 0,2 0 0 0 0,1 0 0 0 0,-2 0 0 0 0,-1 0 0 0 0,0 0 0 0 0,2 1 0 0 0,2-1 0 0 0,0 0 0 0 0,1 0 0 0 0,1 0 0 0 0,0 0 0 0 0,0 0 0 0 0,1 0 0 0 0,-1 0 0 0 0,0 0 0 0 0,0 0 0 0 0,0 0 0 0 0,0 4 0 0 0,0 2 0 0 0,4-1 0 0 0,2-1 0 0 0,-1 3 0 0 0,3 1 0 0 0,1-2 0 0 0,-2 3 0 0 0,2-1 0 0 0,0-1 0 0 0,-2-2 0 0 0,2-2 0 0 0,0 3 0 0 0,-3 0 0 0 0,3-5 0 0 0,0-2 0 0 0,-3-2 0 0 0,3 1 0 0 0,0 0 0 0 0,2 0 0 0 0,-1 1 0 0 0,2 0 0 0 0,3 1 0 0 0,4 0 0 0 0,-3 0 0 0 0,1-4 0 0 0,2-1 0 0 0,1 0 0 0 0,2 1 0 0 0,1-3 0 0 0,4 0 0 0 0,3 1 0 0 0,-1-3 0 0 0,0 1 0 0 0,2-3 0 0 0,1 0 0 0 0,-2 3 0 0 0,3-2 0 0 0,-1-3 0 0 0,-1 1 0 0 0,-2-3 0 0 0,-1 3 0 0 0,-3-2 0 0 0,0-2 0 0 0,-1-2 0 0 0,0-3 0 0 0,4-1 0 0 0,1-2 0 0 0,0 0 0 0 0,-1-5 0 0 0,-1 0 0 0 0,-2-1 0 0 0,0-3 0 0 0,0 1 0 0 0,-1-4 0 0 0,4-2 0 0 0,1-5 0 0 0,0-1 0 0 0,-1 1 0 0 0,3 1 0 0 0,1-2 0 0 0,-2 0 0 0 0,-2-2 0 0 0,-5-1 0 0 0,-2 4 0 0 0,-2 0 0 0 0,1 5 0 0 0,-3-1 0 0 0,0-1 0 0 0,0-2 0 0 0,2-3 0 0 0,2-1 0 0 0,1-1 0 0 0,2-1 0 0 0,0 0 0 0 0,0 0 0 0 0,0 3 0 0 0,0 2 0 0 0,1 0 0 0 0,-1 3 0 0 0,0 5 0 0 0,0-1 0 0 0,1 2 0 0 0,-1 3 0 0 0,-4-1 0 0 0,-2 0 0 0 0,1 2 0 0 0,-3-3 0 0 0,-1 1 0 0 0,2 2 0 0 0,2 1 0 0 0,2 2 0 0 0,1 1 0 0 0,1 2 0 0 0,1 0 0 0 0,1-4 0 0 0,-1-1 0 0 0,0 0 0 0 0,1 1 0 0 0,-1 1 0 0 0,0 2 0 0 0,0 0 0 0 0,0 0 0 0 0,1 1 0 0 0,-1 1 0 0 0,0-1 0 0 0,0 0 0 0 0,0 0 0 0 0,0 0 0 0 0,0 0 0 0 0,-8 0 0 0 0,-11 0 0 0 0,-7-4 0 0 0,-6-1 0 0 0,-2-4 0 0 0,-4-1 0 0 0,1 2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15081 11600 16383 0 0,'0'-4'0'0'0,"0"-5"0"0"0,4-2 0 0 0,6 2 0 0 0,5 2 0 0 0,3 2 0 0 0,4 6 0 0 0,2 3 0 0 0,1 1 0 0 0,0-1 0 0 0,0 0 0 0 0,0 2 0 0 0,0 1 0 0 0,-1-1 0 0 0,0-2 0 0 0,0-1 0 0 0,-4 3 0 0 0,-1 0 0 0 0,0 0 0 0 0,1-2 0 0 0,1 2 0 0 0,1 1 0 0 0,1-1 0 0 0,1-1 0 0 0,-4 2 0 0 0,-2 0 0 0 0,1-1 0 0 0,2 2 0 0 0,0 0 0 0 0,1-1 0 0 0,1-2 0 0 0,-3-6 0 0 0,-1-3 0 0 0,0 0 0 0 0,-3-5 0 0 0,-1 1 0 0 0,3-4 0 0 0,1-3 0 0 0,1 1 0 0 0,-1-2 0 0 0,-2-1 0 0 0,-2-3 0 0 0,0 2 0 0 0,-3 1 0 0 0,1-2 0 0 0,-2-1 0 0 0,1 3 0 0 0,-1 0 0 0 0,-2-1 0 0 0,0 2 0 0 0,4 4 0 0 0,-1 0 0 0 0,2 2 0 0 0,-1-1 0 0 0,0 1 0 0 0,-1-2 0 0 0,1 1 0 0 0,-1-1 0 0 0,1 1 0 0 0,-2-2 0 0 0,2 2 0 0 0,-2-2 0 0 0,2 2 0 0 0,-2-2 0 0 0,-2-3 0 0 0,1-2 0 0 0,-2-2 0 0 0,3-3 0 0 0,0 0 0 0 0,1 2 0 0 0,-1 2 0 0 0,1 4 0 0 0,0 0 0 0 0,1-1 0 0 0,2-2 0 0 0,3-3 0 0 0,-1-1 0 0 0,0 3 0 0 0,1 1 0 0 0,2 3 0 0 0,-2 0 0 0 0,-1 3 0 0 0,1 3 0 0 0,2 4 0 0 0,2 1 0 0 0,0 3 0 0 0,2 1 0 0 0,0 0 0 0 0,0 1 0 0 0,0 0 0 0 0,0-1 0 0 0,1 1 0 0 0,-1-1 0 0 0,0 0 0 0 0,0 0 0 0 0,0 4 0 0 0,0 2 0 0 0,0-1 0 0 0,0-1 0 0 0,1 3 0 0 0,-1 0 0 0 0,0-1 0 0 0,0 3 0 0 0,0-1 0 0 0,0 3 0 0 0,0 4 0 0 0,0-1 0 0 0,-4 1 0 0 0,-2-2 0 0 0,-3 1 0 0 0,0-2 0 0 0,-4 2 0 0 0,2-3 0 0 0,-2 2 0 0 0,1-2 0 0 0,-1 2 0 0 0,1-2 0 0 0,-1 2 0 0 0,2-2 0 0 0,-2 2 0 0 0,2-2 0 0 0,-2 2 0 0 0,2 2 0 0 0,-2 3 0 0 0,2-1 0 0 0,-2 0 0 0 0,2-3 0 0 0,-2 1 0 0 0,-2 1 0 0 0,1-2 0 0 0,-1 2 0 0 0,-2 1 0 0 0,2-2 0 0 0,-1 0 0 0 0,-2 3 0 0 0,-1 1 0 0 0,2-2 0 0 0,0 0 0 0 0,-1 1 0 0 0,2 2 0 0 0,0 2 0 0 0,-1 0 0 0 0,-3 2 0 0 0,4-5 0 0 0,-1 0 0 0 0,-1 0 0 0 0,2 2 0 0 0,0 0 0 0 0,-1 1 0 0 0,-2 1 0 0 0,2 1 0 0 0,0 0 0 0 0,-1 1 0 0 0,-2-1 0 0 0,-1 0 0 0 0,-2 0 0 0 0,0 5 0 0 0,-1 0 0 0 0,0 0 0 0 0,3 0 0 0 0,3-2 0 0 0,-1-1 0 0 0,-1-1 0 0 0,-2-1 0 0 0,0 0 0 0 0,-1 0 0 0 0,-1 0 0 0 0,0 0 0 0 0,0-1 0 0 0,0 1 0 0 0,-4 0 0 0 0,-2 0 0 0 0,-3 0 0 0 0,-1 0 0 0 0,2 1 0 0 0,-2-1 0 0 0,0 0 0 0 0,-1 0 0 0 0,0 0 0 0 0,-1 0 0 0 0,1 0 0 0 0,-2-4 0 0 0,1-2 0 0 0,-1-3 0 0 0,2 0 0 0 0,-2-4 0 0 0,2 2 0 0 0,-2-2 0 0 0,2 1 0 0 0,-2 3 0 0 0,-2 3 0 0 0,-4 2 0 0 0,-1-2 0 0 0,-3 0 0 0 0,4 1 0 0 0,0-2 0 0 0,0-1 0 0 0,-2 1 0 0 0,0 3 0 0 0,-2 1 0 0 0,0-3 0 0 0,3 0 0 0 0,2-4 0 0 0,3 1 0 0 0,0-3 0 0 0,3 1 0 0 0,-1-2 0 0 0,2 2 0 0 0,-1-3 0 0 0,1 3 0 0 0,-1 2 0 0 0,-3-1 0 0 0,1 1 0 0 0,-1 2 0 0 0,-3 3 0 0 0,-1 1 0 0 0,-2 2 0 0 0,-2-4 0 0 0,4 0 0 0 0,0-4 0 0 0,0 0 0 0 0,-2-3 0 0 0,0 1 0 0 0,-2-2 0 0 0,0-3 0 0 0,-1 2 0 0 0,-4-2 0 0 0,-2-1 0 0 0,1 2 0 0 0,0-1 0 0 0,-2 2 0 0 0,0 0 0 0 0,0 2 0 0 0,-1 0 0 0 0,-1 0 0 0 0,-2 4 0 0 0,1-2 0 0 0,1 2 0 0 0,-1-3 0 0 0,1 1 0 0 0,2-2 0 0 0,2 1 0 0 0,2-2 0 0 0,2-2 0 0 0,-4 1 0 0 0,-1-1 0 0 0,2-3 0 0 0,0-1 0 0 0,1-2 0 0 0,2-2 0 0 0,0-1 0 0 0,0 0 0 0 0,1 0 0 0 0,-4 0 0 0 0,-1-5 0 0 0,-4-1 0 0 0,0 1 0 0 0,-4 1 0 0 0,2 1 0 0 0,-2 1 0 0 0,1 1 0 0 0,3 0 0 0 0,2 1 0 0 0,4 1 0 0 0,1-1 0 0 0,5 0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4180 13885 31 0 0,'0'-4'832'0'0,"0"-6"1120"0"0,-4-2-1312 0 0,-2-2-352 0 0,0-4 1888 0 0,2 6-416 0 0,5 9-1760 0 0,3 10-32 0 0,5 7 0 0 0,0 7 32 0 0,0 3 64 0 0,-2 3-32 0 0,2-4-32 0 0,-1-1 0 0 0,-1 0 0 0 0,2 0 0 0 0,0 2 0 0 0,-2 0 0 0 0,3-3 0 0 0,-1-2 0 0 0,3 2 0 0 0,3 0-32 0 0,4-3 32 0 0,3-4 32 0 0,-2-9-32 0 0,-5-10 64 0 0,-5-8-32 0 0,-3-7-32 0 0,-4-4 32 0 0,-2-2 0 0 0,-6-2-32 0 0,-2 0 320 0 0,-3 5 128 0 0,-6 6-160 0 0,-4 6-224 0 0,-2 5-128 0 0,-3 4 64 0 0,3 6 0 0 0,10 2-160 0 0,7-3 160 0 0,9-4 0 0 0,7 0-32 0 0,8-5 32 0 0,3-2 0 0 0,4 2-32 0 0,1-4 32 0 0,0 0 0 0 0,-4-2 0 0 0,-1-4 0 0 0,-6-3 0 0 0,1 1 0 0 0,-4-1 0 0 0,-4-1 32 0 0,1 3-32 0 0,-1 0 0 0 0,-2-2 96 0 0,-7 2-32 0 0,-3 0-64 0 0,-6 3-32 0 0,-5-1 64 0 0,-6 3-64 0 0,2-2 32 0 0,3 7 0 0 0,5 8-192 0 0,3 8 224 0 0,8 8 0 0 0,4 5-64 0 0,0 3 0 0 0,5-3 32 0 0,0 0 0 0 0,-2 0 0 0 0,3 1 0 0 0,-2 0 32 0 0,4 2-32 0 0,-2 0-32 0 0,2 1 32 0 0,0 0 0 0 0,0 0-32 0 0,0 0 32 0 0,0-5 0 0 0,0-1 0 0 0,1 1-32 0 0,-2 0 32 0 0,1-3 0 0 0,4-4 0 0 0,2-5-32 0 0,4-4 32 0 0,1-7 0 0 0,1-3 0 0 0,-4-6 32 0 0,0 0-32 0 0,-5-3 32 0 0,-4-4-256 0 0,-5-2-1568 0 0,-3 1 1792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15746 14591 16383 0 0,'-4'0'0'0'0,"-6"0"0"0"0,-1 4 0 0 0,-2 1 0 0 0,-4 0 0 0 0,2 4 0 0 0,-1-1 0 0 0,-2 3 0 0 0,2 4 0 0 0,0-1 0 0 0,2 1 0 0 0,4 3 0 0 0,-1 1 0 0 0,2 3 0 0 0,3 1 0 0 0,1 0 0 0 0,-1 2 0 0 0,-1-1 0 0 0,6 1 0 0 0,2-1 0 0 0,2 0 0 0 0,-1 1 0 0 0,5-5 0 0 0,0-2 0 0 0,4 1 0 0 0,3-3 0 0 0,0 0 0 0 0,1-3 0 0 0,3-4 0 0 0,2-3 0 0 0,1-7 0 0 0,2-3 0 0 0,-3-5 0 0 0,-1-1 0 0 0,-4-3 0 0 0,0 1 0 0 0,-3-2 0 0 0,-3-2 0 0 0,0-3 0 0 0,0-2 0 0 0,-3-2 0 0 0,-1-1 0 0 0,-3 0 0 0 0,-1-1 0 0 0,0 1 0 0 0,-1-1 0 0 0,-1 1 0 0 0,-3 0 0 0 0,-2-1 0 0 0,0 1 0 0 0,-2 0 0 0 0,-1 0 0 0 0,-2 0 0 0 0,-3 0 0 0 0,-5 0 0 0 0,3 0 0 0 0,-1 4 0 0 0,-2 1 0 0 0,-1 1 0 0 0,-2 2 0 0 0,3 0 0 0 0,1 3 0 0 0,-1 0 0 0 0,-1-3 0 0 0,3-2 0 0 0,0 2 0 0 0,2-1 0 0 0,5-1 0 0 0,8-1 0 0 0,8-3 0 0 0,7-1 0 0 0,6 4 0 0 0,3 0 0 0 0,3 4 0 0 0,0 5 0 0 0,1 3 0 0 0,-1-1 0 0 0,1 1 0 0 0,-1 2 0 0 0,-1 2 0 0 0,0 1 0 0 0,1 5 0 0 0,-1 2 0 0 0,0 4 0 0 0,-5 5 0 0 0,-4 0 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16087 14542 16383 0 0,'4'0'0'0'0,"1"4"0"0"0,4 5 0 0 0,1 6 0 0 0,-2 4 0 0 0,-2 3 0 0 0,-2 1 0 0 0,-2 2 0 0 0,-1 0 0 0 0,4-4 0 0 0,4-1 0 0 0,1-9 0 0 0,3-6 0 0 0,4-7 0 0 0,2-9 0 0 0,-2-5 0 0 0,1-5 0 0 0,-3-3 0 0 0,-4-1 0 0 0,-4 0 0 0 0,-3-1 0 0 0,-3 1 0 0 0,-4 0 0 0 0,-7 0 0 0 0,-6 5 0 0 0,1 1 0 0 0,-3 4 0 0 0,-1 5 0 0 0,3 0 0 0 0,-1 5 0 0 0,-1 4 0 0 0,2 6 0 0 0,4 7 0 0 0,4 5 0 0 0,4 3 0 0 0,2 3 0 0 0,1 2 0 0 0,1-4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16457 14301 16383 0 0,'4'4'0'0'0,"2"6"0"0"0,-1 4 0 0 0,-1 5 0 0 0,-1 3 0 0 0,-1 2 0 0 0,3 0 0 0 0,1 2 0 0 0,-1-1 0 0 0,-1 0 0 0 0,-1-1 0 0 0,-2 1 0 0 0,0-1 0 0 0,-1-8 0 0 0,0-11 0 0 0,0-10 0 0 0,0-9 0 0 0,0-6 0 0 0,-1-3 0 0 0,1-3 0 0 0,0 0 0 0 0,0 0 0 0 0,0 0 0 0 0,0 1 0 0 0,4 4 0 0 0,2 2 0 0 0,-1 0 0 0 0,3 3 0 0 0,1 0 0 0 0,2 4 0 0 0,3 2 0 0 0,4 9 0 0 0,-1 7 0 0 0,-4 7 0 0 0,-4 6 0 0 0,1-1 0 0 0,-2 1 0 0 0,-1 1 0 0 0,-3 2 0 0 0,2-4 0 0 0,1 0 0 0 0,-2 1 0 0 0,3-3 0 0 0,4-4 0 0 0,4-5 0 0 0,4-2 0 0 0,-2-7 0 0 0,0-3 0 0 0,-3-5 0 0 0,-4-5 0 0 0,-4-3 0 0 0,-3-4 0 0 0,-2-1 0 0 0,-2-1 0 0 0,0-1 0 0 0,-1 0 0 0 0,0 0 0 0 0,1 0 0 0 0,-1 1 0 0 0,-3 3 0 0 0,-2 3 0 0 0,1-1 0 0 0,5 3 0 0 0,2 9 0 0 0,2 9 0 0 0,-1 8 0 0 0,0 7 0 0 0,-2 5 0 0 0,1 2 0 0 0,2 2 0 0 0,2 0 0 0 0,-1-1 0 0 0,-1 1 0 0 0,-1-1 0 0 0,3-1 0 0 0,0 1 0 0 0,4-1 0 0 0,3-4 0 0 0,5-6 0 0 0,2-8 0 0 0,3-7 0 0 0,-3-6 0 0 0,-5-6 0 0 0,-1-2 0 0 0,-2-1 0 0 0,-4-3 0 0 0,-8 3 0 0 0,-2-1 0 0 0,-7 2 0 0 0,0 1 0 0 0,-4 2 0 0 0,1-1 0 0 0,-2 2 0 0 0,-2 2 0 0 0,-3 3 0 0 0,1 7 0 0 0,1 3 0 0 0,3 5 0 0 0,3 5 0 0 0,4 4 0 0 0,3 0 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17066 14020 16383 0 0,'4'0'0'0'0,"1"4"0"0"0,0 5 0 0 0,4 2 0 0 0,-1 2 0 0 0,-1 4 0 0 0,-2 3 0 0 0,-1 1 0 0 0,2-1 0 0 0,0-2 0 0 0,-1 2 0 0 0,3 0 0 0 0,0 2 0 0 0,3-4 0 0 0,-1 0 0 0 0,3-3 0 0 0,2-5 0 0 0,-1-7 0 0 0,2-5 0 0 0,-3-6 0 0 0,-3-6 0 0 0,-3-4 0 0 0,-3-3 0 0 0,-2-3 0 0 0,-2-1 0 0 0,0 0 0 0 0,-1 0 0 0 0,1 0 0 0 0,-1 8 0 0 0,0 12 0 0 0,1 10 0 0 0,4 9 0 0 0,1 5 0 0 0,5 1 0 0 0,-1 0 0 0 0,4-4 0 0 0,2-3 0 0 0,4-5 0 0 0,-2-7 0 0 0,-4-9 0 0 0,1-2 0 0 0,-3-4 0 0 0,-3-4 0 0 0,-3-2 0 0 0,-2-2 0 0 0,-2-2 0 0 0,-1-1 0 0 0,0 1 0 0 0,3 3 0 0 0,2 10 0 0 0,4 11 0 0 0,0 9 0 0 0,3 7 0 0 0,-1 6 0 0 0,3 2 0 0 0,-3 2 0 0 0,3 0 0 0 0,-3 0 0 0 0,2-4 0 0 0,-1-3 0 0 0,1-3 0 0 0,2-6 0 0 0,-1-7 0 0 0,1-5 0 0 0,-1-6 0 0 0,-9-2 0 0 0,-4 1 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17823 13886 16383 0 0,'0'-4'0'0'0,"0"-5"0"0"0,-4-6 0 0 0,-5 0 0 0 0,-6 3 0 0 0,0 7 0 0 0,-1 5 0 0 0,1 6 0 0 0,4 6 0 0 0,4 5 0 0 0,2 5 0 0 0,7-3 0 0 0,3 0 0 0 0,1 1 0 0 0,3 1 0 0 0,0 2 0 0 0,3-4 0 0 0,-1-1 0 0 0,2-4 0 0 0,2-3 0 0 0,0-9 0 0 0,0-4 0 0 0,-1-5 0 0 0,-4-7 0 0 0,-4-4 0 0 0,-2-4 0 0 0,-2-2 0 0 0,-2 0 0 0 0,0-2 0 0 0,-5 5 0 0 0,3 10 0 0 0,2 10 0 0 0,1 11 0 0 0,4 6 0 0 0,5 5 0 0 0,6 4 0 0 0,3-4 0 0 0,3-4 0 0 0,-2-10 0 0 0,0-5 0 0 0,-5 0 0 0 0,1 0 0 0 0,1 4 0 0 0,1 5 0 0 0,3 1 0 0 0,-3 1 0 0 0,-1 0 0 0 0,2-3 0 0 0,1 1 0 0 0,1-1 0 0 0,-2-7 0 0 0,-1-3 0 0 0,1-7 0 0 0,-3-5 0 0 0,-5-5 0 0 0,1-4 0 0 0,-2-2 0 0 0,-3-2 0 0 0,-2 0 0 0 0,-3 0 0 0 0,-1 0 0 0 0,0 0 0 0 0,-2 0 0 0 0,1 1 0 0 0,-1 0 0 0 0,1 0 0 0 0,0-1 0 0 0,-1 1 0 0 0,1 0 0 0 0,0 0 0 0 0,0 0 0 0 0,-4 4 0 0 0,-1 2 0 0 0,-5 3 0 0 0,-3 5 0 0 0,-5-1 0 0 0,-3 3 0 0 0,-2 1 0 0 0,3 7 0 0 0,5 7 0 0 0,9 7 0 0 0,6 5 0 0 0,2 3 0 0 0,5-2 0 0 0,2 0 0 0 0,3-4 0 0 0,0 0 0 0 0,1-3 0 0 0,4-4 0 0 0,-3-7 0 0 0,2-9 0 0 0,-2-6 0 0 0,-4-6 0 0 0,-4-3 0 0 0,-2-3 0 0 0,-2 0 0 0 0,-6 3 0 0 0,-1 10 0 0 0,-1 11 0 0 0,1 10 0 0 0,1 7 0 0 0,6 2 0 0 0,2 0 0 0 0,1 3 0 0 0,-1 1 0 0 0,3-3 0 0 0,1-1 0 0 0,-2 1 0 0 0,3-3 0 0 0,0 0 0 0 0,-2 2 0 0 0,2 1 0 0 0,3-2 0 0 0,1-1 0 0 0,1 3 0 0 0,2-4 0 0 0,4 1 0 0 0,1 1 0 0 0,2 3 0 0 0,1-3 0 0 0,0 0 0 0 0,1 1 0 0 0,-1-3 0 0 0,1 1 0 0 0,-5 2 0 0 0,-1-3 0 0 0,-8-4 0 0 0,-11-3 0 0 0,-4-3 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16972 14995 16383 0 0,'0'-4'0'0'0,"-4"-1"0"0"0,-6 0 0 0 0,0 5 0 0 0,-4 2 0 0 0,-2 1 0 0 0,0 5 0 0 0,0 0 0 0 0,2 3 0 0 0,4 4 0 0 0,-1-1 0 0 0,1 1 0 0 0,3 3 0 0 0,3 2 0 0 0,5 2 0 0 0,3 0 0 0 0,1 2 0 0 0,4-4 0 0 0,0-1 0 0 0,2-3 0 0 0,0-2 0 0 0,2-2 0 0 0,3 1 0 0 0,3-2 0 0 0,2 1 0 0 0,1-1 0 0 0,2-3 0 0 0,0-2 0 0 0,1-3 0 0 0,-1-5 0 0 0,1-3 0 0 0,-5-5 0 0 0,-1-4 0 0 0,0-4 0 0 0,-3-3 0 0 0,-4-2 0 0 0,-5-2 0 0 0,-3 0 0 0 0,-2 0 0 0 0,-2 1 0 0 0,0-1 0 0 0,-1 0 0 0 0,0 1 0 0 0,-4 0 0 0 0,-1 0 0 0 0,1 0 0 0 0,-4 4 0 0 0,5 5 0 0 0,2 10 0 0 0,2 9 0 0 0,1 9 0 0 0,5 2 0 0 0,0 2 0 0 0,0 2 0 0 0,3-1 0 0 0,0-1 0 0 0,-2 2 0 0 0,2-3 0 0 0,0 0 0 0 0,2-2 0 0 0,0-1 0 0 0,1 3 0 0 0,3-2 0 0 0,-1 1 0 0 0,2-2 0 0 0,1-3 0 0 0,-1 0 0 0 0,0-1 0 0 0,1-2 0 0 0,3-6 0 0 0,1-4 0 0 0,-3-5 0 0 0,-4-6 0 0 0,-4-4 0 0 0,-1 1 0 0 0,-1 0 0 0 0,-6-3 0 0 0,-4-1 0 0 0,-1-1 0 0 0,0-1 0 0 0,0-1 0 0 0,-3 0 0 0 0,-1 0 0 0 0,1 8 0 0 0,2 10 0 0 0,5 12 0 0 0,2 7 0 0 0,6 7 0 0 0,0 3 0 0 0,-1 2 0 0 0,3 2 0 0 0,-2-1 0 0 0,3 0 0 0 0,-1-1 0 0 0,2 0 0 0 0,-2-1 0 0 0,-2 1 0 0 0,1-1 0 0 0,-1 0 0 0 0,2 4 0 0 0,-1 1 0 0 0,-2 0 0 0 0,2 0 0 0 0,-1-3 0 0 0,-2 0 0 0 0,-3-1 0 0 0,-1 0 0 0 0,-1-1 0 0 0,-2 0 0 0 0,0 0 0 0 0,0-1 0 0 0,-1 1 0 0 0,-3 0 0 0 0,-2 0 0 0 0,-3-4 0 0 0,-5-1 0 0 0,-4-4 0 0 0,-3-5 0 0 0,-1-4 0 0 0,-3 2 0 0 0,1-2 0 0 0,-1-1 0 0 0,0-5 0 0 0,0-3 0 0 0,1-2 0 0 0,-1 2 0 0 0,5-5 0 0 0,2-3 0 0 0,7-1 0 0 0,6-2 0 0 0,4-3 0 0 0,6 1 0 0 0,2 0 0 0 0,0-2 0 0 0,3 3 0 0 0,0-1 0 0 0,2-2 0 0 0,-1 3 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17873 14754 16383 0 0,'-4'0'0'0'0,"-2"4"0"0"0,-3 1 0 0 0,-1 5 0 0 0,2 3 0 0 0,-2 1 0 0 0,1 1 0 0 0,1 3 0 0 0,3 2 0 0 0,2 2 0 0 0,5-3 0 0 0,3-1 0 0 0,0 1 0 0 0,0 2 0 0 0,2 0 0 0 0,1 2 0 0 0,3-4 0 0 0,-1-1 0 0 0,2-3 0 0 0,0 0 0 0 0,1-3 0 0 0,2-3 0 0 0,4-4 0 0 0,-2-6 0 0 0,0-3 0 0 0,-3-5 0 0 0,-3-5 0 0 0,0-1 0 0 0,-2-1 0 0 0,-2-2 0 0 0,-3-2 0 0 0,-5-2 0 0 0,-4-1 0 0 0,0-1 0 0 0,-3 4 0 0 0,-1 1 0 0 0,-3 3 0 0 0,1 2 0 0 0,-2-3 0 0 0,-2-1 0 0 0,-4-2 0 0 0,2-2 0 0 0,0 3 0 0 0,3 1 0 0 0,-1 3 0 0 0,2 0 0 0 0,0 3 0 0 0,2-1 0 0 0,3-2 0 0 0,-2 1 0 0 0,1-1 0 0 0,-2 3 0 0 0,1-2 0 0 0,3-2 0 0 0,-3 2 0 0 0,1-2 0 0 0,6 3 0 0 0,4 0 0 0 0,1-3 0 0 0,5 1 0 0 0,1 0 0 0 0,3 2 0 0 0,0-1 0 0 0,2 3 0 0 0,3-2 0 0 0,3 1 0 0 0,-2 0 0 0 0,0 0 0 0 0,2 4 0 0 0,1 2 0 0 0,2 3 0 0 0,0 1 0 0 0,-2 6 0 0 0,-2 1 0 0 0,-3 5 0 0 0,-4 4 0 0 0,-4 5 0 0 0,-4-2 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18203 14678 16383 0 0,'0'-4'0'0'0,"4"-2"0"0"0,2-3 0 0 0,3 0 0 0 0,1-4 0 0 0,2 2 0 0 0,4 2 0 0 0,-2 6 0 0 0,2 5 0 0 0,-3 5 0 0 0,2 2 0 0 0,1-1 0 0 0,3-1 0 0 0,-7-3 0 0 0,-4 3 0 0 0,-9 0 0 0 0,-3 2 0 0 0,-6 1 0 0 0,-1 2 0 0 0,2 3 0 0 0,2 3 0 0 0,2 3 0 0 0,2 2 0 0 0,2 1 0 0 0,1 0 0 0 0,0 1 0 0 0,0 0 0 0 0,1-1 0 0 0,-1 1 0 0 0,0-1 0 0 0,5 0 0 0 0,0 0 0 0 0,0 0 0 0 0,4 0 0 0 0,3 0 0 0 0,5 0 0 0 0,3-4 0 0 0,2-5 0 0 0,-3-10 0 0 0,1-5 0 0 0,-5-7 0 0 0,0-3 0 0 0,-2-2 0 0 0,-4-5 0 0 0,-3-3 0 0 0,-7 2 0 0 0,-4 0 0 0 0,-4 3 0 0 0,-1 0 0 0 0,-3 2 0 0 0,-3 8 0 0 0,-3 5 0 0 0,1 6 0 0 0,1 2 0 0 0,2 4 0 0 0,0 0 0 0 0,-2 2 0 0 0,3-1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18838 14768 16383 0 0,'0'4'0'0'0,"4"2"0"0"0,1 3 0 0 0,5 1 0 0 0,3-2 0 0 0,5-6 0 0 0,3-4 0 0 0,2-5 0 0 0,1-5 0 0 0,0-6 0 0 0,-3-3 0 0 0,-1 2 0 0 0,-5 0 0 0 0,-4-1 0 0 0,-4-1 0 0 0,-8-1 0 0 0,-7-1 0 0 0,-7 4 0 0 0,-1 0 0 0 0,-1 4 0 0 0,-2 5 0 0 0,-2 3 0 0 0,-2 3 0 0 0,-1 7 0 0 0,0 7 0 0 0,4 5 0 0 0,5 5 0 0 0,5 2 0 0 0,5 3 0 0 0,3 0 0 0 0,1 0 0 0 0,6 1 0 0 0,1-1 0 0 0,5-1 0 0 0,3 1 0 0 0,4-5 0 0 0,0-1 0 0 0,-1-5 0 0 0,2 1 0 0 0,2-3 0 0 0,1 0 0 0 0,1-1 0 0 0,0-3 0 0 0,1-3 0 0 0,-3-6 0 0 0,-2-3 0 0 0,-4-5 0 0 0,-1-1 0 0 0,-2-2 0 0 0,1-4 0 0 0,-2-4 0 0 0,-3-1 0 0 0,-3 2 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19466 14467 16383 0 0,'0'-4'0'0'0,"0"-6"0"0"0,-4-5 0 0 0,-6 1 0 0 0,-5 1 0 0 0,1 8 0 0 0,1 9 0 0 0,4 7 0 0 0,4 7 0 0 0,1 4 0 0 0,3 2 0 0 0,1 1 0 0 0,0 1 0 0 0,5-1 0 0 0,5 1 0 0 0,5-5 0 0 0,5-6 0 0 0,2-6 0 0 0,2-3 0 0 0,0-4 0 0 0,1-6 0 0 0,-4-6 0 0 0,-5-6 0 0 0,-6-4 0 0 0,-5-3 0 0 0,-2 3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18653 6854 63 0 0,'0'-5'1344'0'0,"0"-5"96"0"0,5-1-1120 0 0,0-4 512 0 0,5 2-704 0 0,5 2-32 0 0,0-1-96 0 0,1 2 0 0 0,-1-3 32 0 0,0 2-32 0 0,-1-2 0 0 0,0 1 32 0 0,3-1-32 0 0,2 0 0 0 0,4 0 0 0 0,0 0 0 0 0,3 0 0 0 0,-1-4 0 0 0,2-2 32 0 0,-2-4 0 0 0,1 4-32 0 0,1-1 0 0 0,-1 0 32 0 0,0-2-32 0 0,0 3 0 0 0,-1 1 0 0 0,1-2 0 0 0,0-1 0 0 0,0-2 0 0 0,0 4 0 0 0,-1-1 0 0 0,1 1 0 0 0,0-2 0 0 0,0-2 0 0 0,0-1 32 0 0,-1 3-32 0 0,1 1 0 0 0,4 0 0 0 0,2-2 0 0 0,-1-1 0 0 0,0-1 0 0 0,-3-1 0 0 0,0 0 0 0 0,-2-1 0 0 0,1 0 0 0 0,-2 4 0 0 0,1 2-32 0 0,0 0 0 0 0,-1-2 32 0 0,1-1-32 0 0,0 4 96 0 0,-5 0-64 0 0,-1 4 0 0 0,-9 4-288 0 0,-5 8-512 0 0,-10 5-736 0 0,-2 6 832 0 0,-6 3 160 0 0,-5 2 96 0 0,1 0 448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19608 14435 16383 0 0,'4'0'0'0'0,"1"-4"0"0"0,-4-1 0 0 0,-2-4 0 0 0,-5-1 0 0 0,-2-2 0 0 0,-3 0 0 0 0,-4 3 0 0 0,0-1 0 0 0,-1 0 0 0 0,-2 3 0 0 0,-2 2 0 0 0,-1 2 0 0 0,-2 2 0 0 0,-1 4 0 0 0,0 7 0 0 0,3 5 0 0 0,6 4 0 0 0,6 4 0 0 0,3 1 0 0 0,8-4 0 0 0,3 0 0 0 0,5-4 0 0 0,1-1 0 0 0,2-2 0 0 0,-1 0 0 0 0,2-2 0 0 0,-2 1 0 0 0,2-1 0 0 0,2-3 0 0 0,2-2 0 0 0,3-3 0 0 0,1-1 0 0 0,-2-6 0 0 0,-1-2 0 0 0,0-3 0 0 0,1-2 0 0 0,-2-1 0 0 0,-1-4 0 0 0,-3-3 0 0 0,-4-2 0 0 0,-8 2 0 0 0,-4 0 0 0 0,-6 0 0 0 0,-1-1 0 0 0,-4 2 0 0 0,1 1 0 0 0,-2 3 0 0 0,2-1 0 0 0,-2 3 0 0 0,2 8 0 0 0,3 8 0 0 0,7 3 0 0 0,4 5 0 0 0,1 5 0 0 0,5-2 0 0 0,1 2 0 0 0,2 2 0 0 0,1 1 0 0 0,1 2 0 0 0,-1 2 0 0 0,1-5 0 0 0,-1 0 0 0 0,1 0 0 0 0,-2 1 0 0 0,2 2 0 0 0,-1 0 0 0 0,0 1 0 0 0,0 5 0 0 0,-4 2 0 0 0,2 3 0 0 0,-1 1 0 0 0,2-1 0 0 0,-1 1 0 0 0,2 0 0 0 0,-1-3 0 0 0,2 3 0 0 0,-2-2 0 0 0,-2-1 0 0 0,-3-2 0 0 0,2-2 0 0 0,-1-2 0 0 0,-1 0 0 0 0,-2-1 0 0 0,-6-4 0 0 0,-2-2 0 0 0,-5-4 0 0 0,-1 0 0 0 0,-2-2 0 0 0,-4-4 0 0 0,-3-2 0 0 0,-2 1 0 0 0,-2-1 0 0 0,-1-4 0 0 0,-1-4 0 0 0,0-1 0 0 0,1 0 0 0 0,-1 1 0 0 0,1 0 0 0 0,-1-4 0 0 0,1 0 0 0 0,4-3 0 0 0,6-5 0 0 0,8-4 0 0 0,7-2 0 0 0,2-3 0 0 0,5-1 0 0 0,1 3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19918 14150 16383 0 0,'-4'-4'0'0'0,"-6"-1"0"0"0,-4 3 0 0 0,3 4 0 0 0,4 4 0 0 0,3 6 0 0 0,3 5 0 0 0,4-1 0 0 0,3 1 0 0 0,0 2 0 0 0,-1 2 0 0 0,-1 1 0 0 0,-2 1 0 0 0,-1 1 0 0 0,4-4 0 0 0,1-1 0 0 0,3-4 0 0 0,0 0 0 0 0,3-3 0 0 0,3 1 0 0 0,4-2 0 0 0,2-3 0 0 0,2 1 0 0 0,1 0 0 0 0,0-2 0 0 0,1-7 0 0 0,0-3 0 0 0,-1-5 0 0 0,1-5 0 0 0,-5-5 0 0 0,-6-3 0 0 0,-8-2 0 0 0,-6-2 0 0 0,-4 0 0 0 0,-3 4 0 0 0,-3 2 0 0 0,-2-1 0 0 0,1 0 0 0 0,-3 3 0 0 0,2 0 0 0 0,-2 3 0 0 0,3 0 0 0 0,2 6 0 0 0,7 5 0 0 0,3 7 0 0 0,7 6 0 0 0,1 7 0 0 0,4 3 0 0 0,-1 3 0 0 0,-3 2 0 0 0,2-4 0 0 0,-1-1 0 0 0,2-4 0 0 0,-2 0 0 0 0,3 0 0 0 0,2 2 0 0 0,3-1 0 0 0,3-5 0 0 0,1-4 0 0 0,2-3 0 0 0,-4-7 0 0 0,-1-2 0 0 0,-4-6 0 0 0,-4-4 0 0 0,-4-5 0 0 0,-4-2 0 0 0,-1-3 0 0 0,-2 0 0 0 0,-5 3 0 0 0,-1 1 0 0 0,0 1 0 0 0,1-2 0 0 0,-3 4 0 0 0,1 0 0 0 0,0-1 0 0 0,-1 2 0 0 0,-1 1 0 0 0,2 6 0 0 0,3 9 0 0 0,1 8 0 0 0,5 8 0 0 0,3 4 0 0 0,0 4 0 0 0,3 1 0 0 0,1 0 0 0 0,3 1 0 0 0,-1 0 0 0 0,1-5 0 0 0,0-2 0 0 0,-3 0 0 0 0,1-3 0 0 0,0 0 0 0 0,1-7 0 0 0,-1-9 0 0 0,-2-9 0 0 0,2-3 0 0 0,-1-3 0 0 0,-3-3 0 0 0,3-3 0 0 0,4 2 0 0 0,-1 0 0 0 0,2 4 0 0 0,-2 0 0 0 0,2 3 0 0 0,-2-1 0 0 0,-7 1 0 0 0,-4 0 0 0 0,-3-3 0 0 0,0-3 0 0 0,-5 2 0 0 0,0-1 0 0 0,-4 3 0 0 0,0-1 0 0 0,-2 3 0 0 0,2-1 0 0 0,2 6 0 0 0,2 8 0 0 0,7 4 0 0 0,4 5 0 0 0,0 5 0 0 0,5 0 0 0 0,0 2 0 0 0,-2 1 0 0 0,3-1 0 0 0,-1-1 0 0 0,3 2 0 0 0,-2 2 0 0 0,3-3 0 0 0,-2 0 0 0 0,2-2 0 0 0,2-5 0 0 0,4-4 0 0 0,2-2 0 0 0,-3-7 0 0 0,0-2 0 0 0,-3-4 0 0 0,-4-6 0 0 0,-4-3 0 0 0,-3-4 0 0 0,-3-1 0 0 0,-5-1 0 0 0,-2-1 0 0 0,0 0 0 0 0,-3 0 0 0 0,0 0 0 0 0,-2 5 0 0 0,0 1 0 0 0,2 0 0 0 0,-1-1 0 0 0,1 7 0 0 0,5 6 0 0 0,5 8 0 0 0,1 8 0 0 0,1 6 0 0 0,3 2 0 0 0,2 0 0 0 0,-2 3 0 0 0,4 2 0 0 0,-2 0 0 0 0,4 2 0 0 0,-2 0 0 0 0,3-4 0 0 0,-2-1 0 0 0,2-4 0 0 0,3 0 0 0 0,2-3 0 0 0,3 1 0 0 0,1-2 0 0 0,2-3 0 0 0,0-3 0 0 0,-3-6 0 0 0,-2-3 0 0 0,-4-5 0 0 0,-4-5 0 0 0,-9 0 0 0 0,-4-2 0 0 0,-2-2 0 0 0,0-2 0 0 0,1-2 0 0 0,-4-2 0 0 0,-1 1 0 0 0,2-2 0 0 0,2 1 0 0 0,-4 3 0 0 0,1 2 0 0 0,1 8 0 0 0,2 10 0 0 0,5 10 0 0 0,3 6 0 0 0,5 6 0 0 0,0 3 0 0 0,3-3 0 0 0,0-1 0 0 0,2-3 0 0 0,2-1 0 0 0,3-3 0 0 0,2-4 0 0 0,2-7 0 0 0,-4-9 0 0 0,0-2 0 0 0,-4-4 0 0 0,-4-5 0 0 0,-4-2 0 0 0,-3-2 0 0 0,-7-2 0 0 0,-2-1 0 0 0,-1 1 0 0 0,1-1 0 0 0,1 0 0 0 0,-2 5 0 0 0,-1 1 0 0 0,-3 4 0 0 0,4 4 0 0 0,3 9 0 0 0,3 8 0 0 0,0 8 0 0 0,5 1 0 0 0,2 2 0 0 0,-1 2 0 0 0,-1 3 0 0 0,2 0 0 0 0,1 2 0 0 0,2-4 0 0 0,0-1 0 0 0,2-3 0 0 0,4-2 0 0 0,2-2 0 0 0,3-3 0 0 0,2-3 0 0 0,0-3 0 0 0,-2-6 0 0 0,-2-3 0 0 0,-4-3 0 0 0,0-2 0 0 0,-3-1 0 0 0,-3-5 0 0 0,-3-2 0 0 0,-7-2 0 0 0,-4-2 0 0 0,0-1 0 0 0,-3 0 0 0 0,-1-1 0 0 0,-3 0 0 0 0,1 1 0 0 0,-2 3 0 0 0,1 3 0 0 0,7 7 0 0 0,4 10 0 0 0,7 5 0 0 0,1 6 0 0 0,5 6 0 0 0,0 3 0 0 0,1 4 0 0 0,0 1 0 0 0,0 1 0 0 0,0 0 0 0 0,0 0 0 0 0,-2 0 0 0 0,-2 0 0 0 0,1-1 0 0 0,-1 1 0 0 0,2-1 0 0 0,-1 0 0 0 0,2 0 0 0 0,3 0 0 0 0,-1 0 0 0 0,1 0 0 0 0,-1 0 0 0 0,0 0 0 0 0,-2 0 0 0 0,-3 0 0 0 0,-3 0 0 0 0,-3 0 0 0 0,-1 0 0 0 0,-2 0 0 0 0,-4 0 0 0 0,-6 0 0 0 0,-6-4 0 0 0,-3-5 0 0 0,-3-6 0 0 0,-2-4 0 0 0,-1-3 0 0 0,4-5 0 0 0,5-8 0 0 0,6-4 0 0 0,4-5 0 0 0,4 1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21762 13756 16383 0 0,'-4'-4'0'0'0,"-5"-1"0"0"0,-6 0 0 0 0,-4 1 0 0 0,1 5 0 0 0,0 6 0 0 0,3 7 0 0 0,3 5 0 0 0,5 2 0 0 0,-1 3 0 0 0,4 1 0 0 0,4 1 0 0 0,2-1 0 0 0,4-4 0 0 0,1-2 0 0 0,4-4 0 0 0,0 0 0 0 0,2-3 0 0 0,2-3 0 0 0,4-8 0 0 0,2-8 0 0 0,-2-6 0 0 0,0-2 0 0 0,-4-2 0 0 0,-4-2 0 0 0,-4-2 0 0 0,-8-2 0 0 0,-3-1 0 0 0,-5 0 0 0 0,-1 0 0 0 0,1-1 0 0 0,2 9 0 0 0,7 6 0 0 0,3 10 0 0 0,0 9 0 0 0,5 6 0 0 0,1 5 0 0 0,-2 4 0 0 0,3-3 0 0 0,-1-1 0 0 0,3 1 0 0 0,-2 0 0 0 0,-1 1 0 0 0,1-3 0 0 0,-1-1 0 0 0,2 1 0 0 0,3 1 0 0 0,4 1 0 0 0,2-3 0 0 0,3-4 0 0 0,-4-1 0 0 0,0-2 0 0 0,1-4 0 0 0,-4-6 0 0 0,-8-4 0 0 0,-6-1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25585 7062 16383 0 0,'0'4'0'0'0,"-4"2"0"0"0,2-1 0 0 0,7-5 0 0 0,5-3 0 0 0,6 0 0 0 0,4 0 0 0 0,3 0 0 0 0,1 2 0 0 0,1-5 0 0 0,0 0 0 0 0,1 1 0 0 0,3 1 0 0 0,-3 1 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25716 6906 16383 0 0,'0'4'0'0'0,"0"5"0"0"0,0 6 0 0 0,-4 0 0 0 0,-2 1 0 0 0,1 3 0 0 0,5-3 0 0 0,3-7 0 0 0,4-6 0 0 0,6-3 0 0 0,4-6 0 0 0,4-2 0 0 0,2 1 0 0 0,1 1 0 0 0,1 6 0 0 0,0 3 0 0 0,0 1 0 0 0,0-1 0 0 0,0 4 0 0 0,-1 1 0 0 0,0-2 0 0 0,0-1 0 0 0,0-2 0 0 0,0-1 0 0 0,0-1 0 0 0,0-1 0 0 0,0 0 0 0 0,0 0 0 0 0,-8 0 0 0 0,-11-1 0 0 0,-10 1 0 0 0,-9-4 0 0 0,-1-2 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26617 6641 16383 0 0,'4'0'0'0'0,"2"4"0"0"0,-1 6 0 0 0,-1 4 0 0 0,3 5 0 0 0,0 3 0 0 0,0 2 0 0 0,-3 1 0 0 0,-1 0 0 0 0,-1 0 0 0 0,-2 0 0 0 0,5-1 0 0 0,0 1 0 0 0,0-1 0 0 0,-1 0 0 0 0,-2 0 0 0 0,4 0 0 0 0,0 0 0 0 0,0 0 0 0 0,-2 0 0 0 0,-1 0 0 0 0,-1 0 0 0 0,2-4 0 0 0,2-1 0 0 0,-1 0 0 0 0,-1-7 0 0 0,-5-6 0 0 0,-3-8 0 0 0,-1-8 0 0 0,-3-5 0 0 0,0-2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26432 6610 16383 0 0,'4'0'0'0'0,"5"0"0"0"0,6 0 0 0 0,0-4 0 0 0,1-2 0 0 0,3 1 0 0 0,1 1 0 0 0,3 1 0 0 0,0 1 0 0 0,1-3 0 0 0,0-1 0 0 0,1 1 0 0 0,-1 1 0 0 0,0 1 0 0 0,1 1 0 0 0,-1 2 0 0 0,-4 4 0 0 0,-1 1 0 0 0,-5 5 0 0 0,1-1 0 0 0,-3 4 0 0 0,-4-1 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27093 6235 16383 0 0,'4'0'0'0'0,"2"-5"0"0"0,-1 4 0 0 0,-1 5 0 0 0,-1 7 0 0 0,-1 5 0 0 0,-1 4 0 0 0,-1 3 0 0 0,0 5 0 0 0,0 3 0 0 0,0 3 0 0 0,0 1 0 0 0,0 2 0 0 0,-1-1 0 0 0,1 2 0 0 0,0-2 0 0 0,0 1 0 0 0,0-1 0 0 0,0 1 0 0 0,4-1 0 0 0,2-4 0 0 0,-1-2 0 0 0,-1-2 0 0 0,-1-3 0 0 0,-1 0 0 0 0,-1-1 0 0 0,4-1 0 0 0,0 1 0 0 0,0-9 0 0 0,-1-10 0 0 0,-1-11 0 0 0,-2-8 0 0 0,0-5 0 0 0,0-5 0 0 0,-1-1 0 0 0,-1-1 0 0 0,1 0 0 0 0,0-4 0 0 0,0-1 0 0 0,0 1 0 0 0,0 1 0 0 0,-1 2 0 0 0,1-3 0 0 0,0-1 0 0 0,0 2 0 0 0,0 1 0 0 0,0-3 0 0 0,0 0 0 0 0,0 1 0 0 0,0-3 0 0 0,0 1 0 0 0,0-3 0 0 0,0 1 0 0 0,0-3 0 0 0,0 2 0 0 0,0-2 0 0 0,0 1 0 0 0,-4-1 0 0 0,-1 2 0 0 0,0 2 0 0 0,1-1 0 0 0,1 1 0 0 0,1 2 0 0 0,1 2 0 0 0,0 2 0 0 0,5 6 0 0 0,6 6 0 0 0,5 6 0 0 0,0 8 0 0 0,2 5 0 0 0,1 1 0 0 0,3 4 0 0 0,1 1 0 0 0,1 2 0 0 0,1 0 0 0 0,-3 1 0 0 0,-2-1 0 0 0,0 1 0 0 0,-3 3 0 0 0,0 2 0 0 0,-3 3 0 0 0,-4 2 0 0 0,-3 0 0 0 0,-6 1 0 0 0,-4 1 0 0 0,-1 0 0 0 0,-4-5 0 0 0,0-1 0 0 0,-3-4 0 0 0,1 0 0 0 0,-2-4 0 0 0,-3-2 0 0 0,1 0 0 0 0,0 0 0 0 0,-3-3 0 0 0,7-2 0 0 0,5-1 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27728 6005 16383 0 0,'0'-4'0'0'0,"0"3"0"0"0,0 5 0 0 0,0 7 0 0 0,4 1 0 0 0,2 2 0 0 0,-1 4 0 0 0,-1 2 0 0 0,-1 6 0 0 0,-1 3 0 0 0,-1 0 0 0 0,-1 4 0 0 0,0 0 0 0 0,4-1 0 0 0,2 2 0 0 0,-1 3 0 0 0,-1 0 0 0 0,-6 1 0 0 0,-1 3 0 0 0,-2 2 0 0 0,2-1 0 0 0,0-1 0 0 0,1-2 0 0 0,0-1 0 0 0,2-1 0 0 0,0-4 0 0 0,0-3 0 0 0,0-3 0 0 0,0-2 0 0 0,0 0 0 0 0,0-10 0 0 0,0-10 0 0 0,0-11 0 0 0,5-9 0 0 0,0-5 0 0 0,0-3 0 0 0,-1-3 0 0 0,3 0 0 0 0,1-4 0 0 0,-2-2 0 0 0,-2 2 0 0 0,3 5 0 0 0,1 3 0 0 0,-2 1 0 0 0,2 0 0 0 0,0 0 0 0 0,-1-1 0 0 0,2 3 0 0 0,3 5 0 0 0,1 1 0 0 0,1 2 0 0 0,3 4 0 0 0,2 2 0 0 0,-2-1 0 0 0,1-1 0 0 0,0 2 0 0 0,-2-3 0 0 0,-4-4 0 0 0,-4-4 0 0 0,-3-3 0 0 0,-3-3 0 0 0,-1-2 0 0 0,-2 0 0 0 0,1-1 0 0 0,-5 0 0 0 0,-1 1 0 0 0,0-1 0 0 0,1 1 0 0 0,2-1 0 0 0,1 1 0 0 0,1 0 0 0 0,-3 4 0 0 0,-2 2 0 0 0,1 7 0 0 0,1 10 0 0 0,2 10 0 0 0,0 6 0 0 0,1 6 0 0 0,1 3 0 0 0,0 1 0 0 0,4 1 0 0 0,2 0 0 0 0,-1-1 0 0 0,4 5 0 0 0,-1 0 0 0 0,-1-1 0 0 0,3 4 0 0 0,-2-1 0 0 0,-1 4 0 0 0,-2 2 0 0 0,3 0 0 0 0,-1 1 0 0 0,-1 3 0 0 0,-2-2 0 0 0,-2 0 0 0 0,4 1 0 0 0,0-1 0 0 0,-1-4 0 0 0,-1-4 0 0 0,-1-4 0 0 0,-2-1 0 0 0,0-3 0 0 0,-1 0 0 0 0,0-9 0 0 0,0-11 0 0 0,0-10 0 0 0,-5-4 0 0 0,0-4 0 0 0,-1-1 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28390 6186 16383 0 0,'0'-4'0'0'0,"4"-2"0"0"0,1-3 0 0 0,1-5 0 0 0,2 1 0 0 0,0 6 0 0 0,-1 8 0 0 0,-2 9 0 0 0,-1 6 0 0 0,-2 4 0 0 0,-2 4 0 0 0,1 1 0 0 0,-2 1 0 0 0,1 3 0 0 0,0 6 0 0 0,-1 1 0 0 0,1 2 0 0 0,0 3 0 0 0,0-1 0 0 0,0 0 0 0 0,0 2 0 0 0,0 2 0 0 0,0-2 0 0 0,0-5 0 0 0,0 0 0 0 0,0-2 0 0 0,0-3 0 0 0,0-4 0 0 0,0-1 0 0 0,4-6 0 0 0,1-10 0 0 0,5-8 0 0 0,-1-7 0 0 0,-1-8 0 0 0,3-6 0 0 0,-2-4 0 0 0,3-2 0 0 0,-2-6 0 0 0,3-1 0 0 0,2-3 0 0 0,-1-1 0 0 0,1-2 0 0 0,-1-4 0 0 0,0 2 0 0 0,-2 0 0 0 0,1 1 0 0 0,2 0 0 0 0,-1 1 0 0 0,-3 4 0 0 0,1 3 0 0 0,-2 3 0 0 0,-3 1 0 0 0,-2 2 0 0 0,2 4 0 0 0,0 2 0 0 0,-6 4 0 0 0,-2 8 0 0 0,-2 10 0 0 0,-4 3 0 0 0,-1 6 0 0 0,1 4 0 0 0,-2-1 0 0 0,0 1 0 0 0,-3 2 0 0 0,2 1 0 0 0,-3 2 0 0 0,2 1 0 0 0,2-3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18829 6429 31 0 0,'4'0'1696'0'0,"2"-5"-992"0"0,0-5 1664 0 0,-6-1 1056 0 0,-3 5-3264 0 0,-5 4-160 0 0,-1 7-64 0 0,-4 2 32 0 0,1 5 32 0 0,-2 4-32 0 0,-3 4 32 0 0,1 3 0 0 0,-1 2 0 0 0,-1 1-32 0 0,-3 1 32 0 0,2 0 0 0 0,0 4 0 0 0,0 1 0 0 0,2 0 0 0 0,0-2 0 0 0,2 0 0 0 0,0-8 32 0 0,3-1-32 0 0,-2 0 32 0 0,2 0-32 0 0,3 1 0 0 0,-1-2 0 0 0,0-2 64 0 0,3 2 0 0 0,2 1-160 0 0,7-3 32 0 0,6-4 32 0 0,8-5 0 0 0,4-3 64 0 0,4-4-32 0 0,2-1 0 0 0,1-2 32 0 0,0 1 0 0 0,0-1-32 0 0,0 0 0 0 0,-5 5 0 0 0,-1 1 32 0 0,-1 0-32 0 0,1 0 32 0 0,1-2-32 0 0,2-1 0 0 0,1-1 0 0 0,0-1-32 0 0,1 5 32 0 0,0 1 0 0 0,0 3 0 0 0,0 6 32 0 0,-4 4 0 0 0,-2-2-32 0 0,-4 2 0 0 0,-5-8 96 0 0,-9-5-896 0 0,-8-3-5152 0 0,-5 1 5120 0 0,1 0 832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28549 6588 16383 0 0,'4'0'0'0'0,"5"0"0"0"0,6 0 0 0 0,4 0 0 0 0,3 0 0 0 0,1 0 0 0 0,2 4 0 0 0,0 6 0 0 0,0 0 0 0 0,0 4 0 0 0,-4 3 0 0 0,-2-2 0 0 0,0 1 0 0 0,-3 2 0 0 0,-1 2 0 0 0,-2 2 0 0 0,1 1 0 0 0,-3 0 0 0 0,-2 1 0 0 0,0 1 0 0 0,0-1 0 0 0,-3 1 0 0 0,-1-1 0 0 0,-2 0 0 0 0,-6-8 0 0 0,-2-11 0 0 0,-1-6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29607 6776 16383 0 0,'4'0'0'0'0,"5"0"0"0"0,6 0 0 0 0,0-4 0 0 0,1-2 0 0 0,3 1 0 0 0,1-3 0 0 0,3-1 0 0 0,0-2 0 0 0,1 0 0 0 0,0-1 0 0 0,-4-4 0 0 0,0 2 0 0 0,-5-2 0 0 0,-5-1 0 0 0,-7-3 0 0 0,-9-1 0 0 0,-8-2 0 0 0,-5 4 0 0 0,-3 4 0 0 0,-3 5 0 0 0,-1 5 0 0 0,5 6 0 0 0,1 4 0 0 0,4 5 0 0 0,0 0 0 0 0,4 4 0 0 0,3 2 0 0 0,4 3 0 0 0,2 3 0 0 0,2 1 0 0 0,1 1 0 0 0,0 1 0 0 0,1-1 0 0 0,4-3 0 0 0,1-2 0 0 0,-1 0 0 0 0,4-3 0 0 0,-1 0 0 0 0,4-3 0 0 0,-2 0 0 0 0,3 3 0 0 0,2 2 0 0 0,4-2 0 0 0,2 0 0 0 0,1-2 0 0 0,2 1 0 0 0,0-3 0 0 0,1-3 0 0 0,0-3 0 0 0,-1-3 0 0 0,-3-5 0 0 0,-7-8 0 0 0,-4-1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30541 6533 16383 0 0,'-4'0'0'0'0,"-2"-4"0"0"0,-3-2 0 0 0,-5 1 0 0 0,-4 1 0 0 0,-2 1 0 0 0,-3 1 0 0 0,3 5 0 0 0,1 2 0 0 0,3 5 0 0 0,5 3 0 0 0,4 5 0 0 0,-1 3 0 0 0,1 2 0 0 0,2 2 0 0 0,5-5 0 0 0,4 0 0 0 0,0 0 0 0 0,0 0 0 0 0,-1 2 0 0 0,3-4 0 0 0,1 0 0 0 0,3 0 0 0 0,4-2 0 0 0,3-4 0 0 0,4-5 0 0 0,2-2 0 0 0,1-7 0 0 0,0-3 0 0 0,-3-5 0 0 0,-2-5 0 0 0,-3-3 0 0 0,-6-3 0 0 0,-3-3 0 0 0,-4 0 0 0 0,-5 3 0 0 0,-4 1 0 0 0,0 1 0 0 0,-3-2 0 0 0,0 0 0 0 0,5 2 0 0 0,4 10 0 0 0,6 5 0 0 0,1 8 0 0 0,1 8 0 0 0,2 1 0 0 0,-1 3 0 0 0,3-2 0 0 0,-1 1 0 0 0,-2 3 0 0 0,1 1 0 0 0,-1 3 0 0 0,2 0 0 0 0,0 2 0 0 0,1 0 0 0 0,-1 0 0 0 0,2-3 0 0 0,-2-2 0 0 0,2-4 0 0 0,2-5 0 0 0,0-7 0 0 0,-4-5 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31115 6324 16383 0 0,'0'4'0'0'0,"0"5"0"0"0,0 6 0 0 0,4 0 0 0 0,2 1 0 0 0,-1 3 0 0 0,3 1 0 0 0,0 2 0 0 0,-1 2 0 0 0,-1-1 0 0 0,-3 2 0 0 0,-1-1 0 0 0,-1 1 0 0 0,-1-1 0 0 0,4 0 0 0 0,1 1 0 0 0,0-1 0 0 0,-2 0 0 0 0,0 0 0 0 0,-1-8 0 0 0,-1-11 0 0 0,3-7 0 0 0,2-6 0 0 0,-1-6 0 0 0,-1-6 0 0 0,2-2 0 0 0,2-2 0 0 0,2-1 0 0 0,0-1 0 0 0,-2 1 0 0 0,2 0 0 0 0,-1 0 0 0 0,-2 1 0 0 0,2 3 0 0 0,0 3 0 0 0,2-1 0 0 0,-1-1 0 0 0,-6 7 0 0 0,-8 10 0 0 0,-3 9 0 0 0,-1 5 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31247 6588 16383 0 0,'0'4'0'0'0,"4"2"0"0"0,2 3 0 0 0,3 1 0 0 0,1 2 0 0 0,2 3 0 0 0,4 4 0 0 0,-2 2 0 0 0,2-2 0 0 0,-3-1 0 0 0,2 2 0 0 0,1 0 0 0 0,-1 2 0 0 0,0-3 0 0 0,-2-1 0 0 0,-3 0 0 0 0,0-2 0 0 0,-5-4 0 0 0,-8-4 0 0 0,-3-4 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34605 1544 16383 0 0,'4'0'0'0'0,"1"-4"0"0"0,1-5 0 0 0,-2 2 0 0 0,-1 7 0 0 0,-1 8 0 0 0,-1 6 0 0 0,-1 5 0 0 0,0 3 0 0 0,0 3 0 0 0,0 0 0 0 0,-5 0 0 0 0,0 1 0 0 0,-1-1 0 0 0,2 0 0 0 0,-3-1 0 0 0,0 0 0 0 0,1 1 0 0 0,1-1 0 0 0,2 0 0 0 0,1-9 0 0 0,2-10 0 0 0,4-6 0 0 0,1-7 0 0 0,1-7 0 0 0,-2-4 0 0 0,-1-3 0 0 0,4 1 0 0 0,-1 2 0 0 0,0-2 0 0 0,-2 0 0 0 0,-5 3 0 0 0,-3 1 0 0 0,-1-1 0 0 0,1-2 0 0 0,1-1 0 0 0,1-2 0 0 0,1 0 0 0 0,0-1 0 0 0,1 0 0 0 0,0 0 0 0 0,0-1 0 0 0,1 1 0 0 0,-1 0 0 0 0,4 4 0 0 0,6 1 0 0 0,4 4 0 0 0,5 5 0 0 0,3 4 0 0 0,2 6 0 0 0,1 5 0 0 0,0 4 0 0 0,0 5 0 0 0,0 5 0 0 0,-5 2 0 0 0,-1-1 0 0 0,-4-1 0 0 0,-4-7 0 0 0,-5-2 0 0 0,-7-3 0 0 0,-3 2 0 0 0,-1 4 0 0 0,0 3 0 0 0,1 3 0 0 0,1 2 0 0 0,2 3 0 0 0,0 0 0 0 0,0 0 0 0 0,2 1 0 0 0,-1 0 0 0 0,0 0 0 0 0,0-1 0 0 0,0 0 0 0 0,0 0 0 0 0,0-4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35053 1535 16383 0 0,'4'0'0'0'0,"2"4"0"0"0,-1 5 0 0 0,-1 6 0 0 0,3 4 0 0 0,0 3 0 0 0,0 1 0 0 0,-3 2 0 0 0,-1 0 0 0 0,-1 0 0 0 0,-1 0 0 0 0,3 0 0 0 0,1-1 0 0 0,4-3 0 0 0,0-3 0 0 0,3-3 0 0 0,4-5 0 0 0,-2-7 0 0 0,2-6 0 0 0,-3-5 0 0 0,2-5 0 0 0,-3-6 0 0 0,1-2 0 0 0,-1-3 0 0 0,-4-1 0 0 0,-2 0 0 0 0,-7 0 0 0 0,-3 0 0 0 0,-5 0 0 0 0,0 0 0 0 0,-4 5 0 0 0,-3 2 0 0 0,-4 3 0 0 0,-1 9 0 0 0,-2 5 0 0 0,-1 3 0 0 0,-1 5 0 0 0,5 5 0 0 0,0 1 0 0 0,5 3 0 0 0,0-2 0 0 0,3 0 0 0 0,4-1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35505 1429 16383 0 0,'0'4'0'0'0,"0"5"0"0"0,0 6 0 0 0,0 4 0 0 0,0 3 0 0 0,0 2 0 0 0,-5 0 0 0 0,0 1 0 0 0,0 0 0 0 0,1 0 0 0 0,1 0 0 0 0,1 0 0 0 0,1-1 0 0 0,0 0 0 0 0,1 0 0 0 0,1 0 0 0 0,-1 0 0 0 0,0-8 0 0 0,0-11 0 0 0,5-11 0 0 0,0-7 0 0 0,0-7 0 0 0,-1-3 0 0 0,-1-3 0 0 0,3 4 0 0 0,1 2 0 0 0,-2-1 0 0 0,0 0 0 0 0,-3-1 0 0 0,4 3 0 0 0,0 1 0 0 0,0 0 0 0 0,-2-2 0 0 0,2-1 0 0 0,1-1 0 0 0,4-2 0 0 0,2 5 0 0 0,1 8 0 0 0,-3 11 0 0 0,-3 9 0 0 0,1 8 0 0 0,-1 4 0 0 0,-2 3 0 0 0,-2 2 0 0 0,-1 0 0 0 0,-2 0 0 0 0,4 0 0 0 0,0-1 0 0 0,0 0 0 0 0,-1-1 0 0 0,-2 0 0 0 0,0 0 0 0 0,-1 0 0 0 0,-1 0 0 0 0,0 0 0 0 0,0 0 0 0 0,0-8 0 0 0,3-7 0 0 0,3-9 0 0 0,-1-8 0 0 0,-1-4 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35904 1376 16383 0 0,'0'4'0'0'0,"4"1"0"0"0,1 5 0 0 0,1 3 0 0 0,-2 5 0 0 0,-1 3 0 0 0,-6 2 0 0 0,-1 1 0 0 0,-1 0 0 0 0,1 1 0 0 0,1 0 0 0 0,1 0 0 0 0,1-1 0 0 0,0 1 0 0 0,1-1 0 0 0,4 0 0 0 0,2 0 0 0 0,3-4 0 0 0,1-1 0 0 0,2-5 0 0 0,4-3 0 0 0,3-5 0 0 0,2-7 0 0 0,-2-7 0 0 0,-1-3 0 0 0,-3-3 0 0 0,0-3 0 0 0,-2-4 0 0 0,-4-1 0 0 0,-3-2 0 0 0,-3 0 0 0 0,-2-1 0 0 0,-1 0 0 0 0,4 1 0 0 0,1-1 0 0 0,-1 1 0 0 0,0 0 0 0 0,-2 0 0 0 0,4 4 0 0 0,0 9 0 0 0,0 11 0 0 0,-6 10 0 0 0,-3 7 0 0 0,0 4 0 0 0,0 4 0 0 0,0 0 0 0 0,1 1 0 0 0,1 0 0 0 0,4 0 0 0 0,2-1 0 0 0,0 0 0 0 0,4-1 0 0 0,3 0 0 0 0,5-4 0 0 0,-5-5 0 0 0,-5-6 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36671 1561 16383 0 0,'4'0'0'0'0,"6"0"0"0"0,5 4 0 0 0,3 2 0 0 0,0 3 0 0 0,1 0 0 0 0,0 0 0 0 0,2 1 0 0 0,1-1 0 0 0,1-1 0 0 0,1-3 0 0 0,0 2 0 0 0,0 0 0 0 0,1-5 0 0 0,-1-4 0 0 0,0 0 0 0 0,0-1 0 0 0,0 1 0 0 0,-8 0 0 0 0,-11 1 0 0 0,-6 0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20342 5314 255 0 0,'0'4'1664'0'0,"4"2"1056"0"0,2-5-2080 0 0,-5-2 2784 0 0,-2-6-3264 0 0,-6-1 64 0 0,-6 0-64 0 0,0-3-160 0 0,-3 1-64 0 0,-3 7-32 0 0,-3 3 64 0 0,3 6 0 0 0,0 7 32 0 0,3 5 0 0 0,0 0 0 0 0,3 1-32 0 0,3 1 32 0 0,4 3-32 0 0,-2-4 32 0 0,5 1 0 0 0,3 0 0 0 0,2 1-32 0 0,0 2 32 0 0,4-3 0 0 0,1-1 0 0 0,4 1 0 0 0,0 2 32 0 0,3-4-32 0 0,-2-1 0 0 0,3-2-32 0 0,2-4 32 0 0,-2-8 0 0 0,2-5 32 0 0,-3-7 0 0 0,-3-5-32 0 0,0-5 0 0 0,-1-4 32 0 0,-2-2-32 0 0,-4-2 32 0 0,-1 0 0 0 0,3 5-32 0 0,0 1 0 0 0,0 0 32 0 0,-7-1-32 0 0,-2-1 0 0 0,-1-1 0 0 0,0-1 32 0 0,1 0-32 0 0,-3 4 0 0 0,3 5-192 0 0,3 10 160 0 0,0 11 32 0 0,2 8 32 0 0,-1 7-32 0 0,0 4 0 0 0,0 2 0 0 0,0 2 0 0 0,3 0 0 0 0,2-1 32 0 0,0 0-32 0 0,3-4 0 0 0,0-3 0 0 0,-2 1 0 0 0,3-4 0 0 0,4 0 0 0 0,-1 1 0 0 0,2-2 0 0 0,3-1 0 0 0,3-6 0 0 0,2-4 0 0 0,2-9 32 0 0,-4-7-32 0 0,-1 0 32 0 0,-3-6-32 0 0,-6-2-32 0 0,1-3 32 0 0,-2-2 0 0 0,-3-1 0 0 0,-3-1 32 0 0,3 4-32 0 0,0 1 0 0 0,-1 0 0 0 0,-2-1 0 0 0,-2-1 0 0 0,4-1 0 0 0,0 0 0 0 0,0-2-32 0 0,2 5 32 0 0,1 1 0 0 0,-2-1 0 0 0,-1 0 0 0 0,1 2 0 0 0,6 1-32 0 0,3 3 0 0 0,5 5 32 0 0,2 3 32 0 0,2 3-32 0 0,1 7 32 0 0,1 7 0 0 0,-5 6-32 0 0,-1 5 32 0 0,-5 3-32 0 0,-4 3 0 0 0,-5 0 0 0 0,-4 0 0 0 0,-1 0 0 0 0,-2 0 32 0 0,-1-1-32 0 0,-4 1 0 0 0,-2-1 0 0 0,1-1 0 0 0,1 1 0 0 0,-3 0 0 0 0,0 0-32 0 0,1-1 32 0 0,-2-3 0 0 0,0-2 0 0 0,1-1 32 0 0,3-6-96 0 0,6-7 64 0 0,8-8 0 0 0,6-8 0 0 0,5-2 0 0 0,4 1 32 0 0,1 1-32 0 0,2 4 0 0 0,1 2-32 0 0,-1 6 32 0 0,0 8-32 0 0,-5 6 32 0 0,-2-1-32 0 0,-4 3 32 0 0,-4 3 0 0 0,-6 1 0 0 0,-2 2 0 0 0,-3 1 0 0 0,-1 1 0 0 0,-1 0 0 0 0,0 0 0 0 0,-4 1 0 0 0,-1-1 0 0 0,-1 0 0 0 0,-2-5 0 0 0,0-1 0 0 0,-3 1 0 0 0,-4 0 32 0 0,-3-3-32 0 0,1 0 0 0 0,0-3 0 0 0,2 0-32 0 0,0-2 32 0 0,-2-4 0 0 0,-2-3 0 0 0,-2 2 0 0 0,-2-1 0 0 0,-1-1 0 0 0,-1-2 0 0 0,0-6-64 0 0,0-2-704 0 0,4-6-608 0 0,6-4-2144 0 0,6-6 1472 0 0,9-2 896 0 0,4 1 1152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37477 951 16383 0 0,'0'-4'0'0'0,"4"-1"0"0"0,1 4 0 0 0,1 6 0 0 0,-2 7 0 0 0,-1 5 0 0 0,-1 4 0 0 0,-1 2 0 0 0,-1 6 0 0 0,0 2 0 0 0,-4-1 0 0 0,-2 4 0 0 0,1 3 0 0 0,-4 0 0 0 0,1 2 0 0 0,0 2 0 0 0,-1 3 0 0 0,0 1 0 0 0,-2-2 0 0 0,1 0 0 0 0,-3 0 0 0 0,2-3 0 0 0,-2-4 0 0 0,2-4 0 0 0,2 1 0 0 0,-1-6 0 0 0,1-3 0 0 0,2-1 0 0 0,2-1 0 0 0,2-8 0 0 0,2-11 0 0 0,1-9 0 0 0,0-8 0 0 0,4-2 0 0 0,2-3 0 0 0,0-1 0 0 0,2-2 0 0 0,1-1 0 0 0,-2-1 0 0 0,2 0 0 0 0,0 0 0 0 0,-2-1 0 0 0,2 1 0 0 0,0-5 0 0 0,2 0 0 0 0,-1-5 0 0 0,-2 1 0 0 0,2 0 0 0 0,-1-1 0 0 0,-2 1 0 0 0,2 1 0 0 0,-1-1 0 0 0,3 0 0 0 0,-1 2 0 0 0,-2 3 0 0 0,2 5 0 0 0,-1 3 0 0 0,-2 0 0 0 0,2 4 0 0 0,-1 1 0 0 0,3 7 0 0 0,3 8 0 0 0,0 9 0 0 0,1 7 0 0 0,-2 5 0 0 0,1 2 0 0 0,-2 2 0 0 0,-3 1 0 0 0,2 0 0 0 0,-2 0 0 0 0,-3-1 0 0 0,3-1 0 0 0,-1 5 0 0 0,-1 0 0 0 0,-3 1 0 0 0,-1 2 0 0 0,-2 0 0 0 0,-4-1 0 0 0,-3 3 0 0 0,1-2 0 0 0,0 0 0 0 0,-2-3 0 0 0,-1-2 0 0 0,2-2 0 0 0,-3 0 0 0 0,1-1 0 0 0,1 0 0 0 0,2 0 0 0 0,-2-5 0 0 0,0-9 0 0 0,-3-6 0 0 0,0-8 0 0 0,2-4 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37465 1501 16383 0 0,'0'-4'0'0'0,"4"-2"0"0"0,6-3 0 0 0,4-1 0 0 0,5 2 0 0 0,3 2 0 0 0,2 2 0 0 0,1-2 0 0 0,0-1 0 0 0,0 2 0 0 0,0 1 0 0 0,-1 2 0 0 0,1 0 0 0 0,-1 1 0 0 0,0 1 0 0 0,0 0 0 0 0,-4 5 0 0 0,-9 1 0 0 0,-12 3 0 0 0,-8 1 0 0 0,-4-2 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31930 2430 16383 0 0,'0'-4'0'0'0,"0"-6"0"0"0,0-4 0 0 0,0 3 0 0 0,-4 8 0 0 0,-1 9 0 0 0,0 7 0 0 0,-4 6 0 0 0,1 3 0 0 0,1 2 0 0 0,2 2 0 0 0,1 0 0 0 0,2-1 0 0 0,2 0 0 0 0,-1 0 0 0 0,2 0 0 0 0,-1-1 0 0 0,4 0 0 0 0,2 0 0 0 0,4 0 0 0 0,-1 0 0 0 0,4-4 0 0 0,-2-1 0 0 0,3 0 0 0 0,2-4 0 0 0,-2 1 0 0 0,2-3 0 0 0,1-4 0 0 0,3-3 0 0 0,1-2 0 0 0,-3-7 0 0 0,1-7 0 0 0,-4-5 0 0 0,-5-4 0 0 0,1-4 0 0 0,-2-1 0 0 0,-2-1 0 0 0,-3-1 0 0 0,-1 1 0 0 0,-2 0 0 0 0,-1 0 0 0 0,0 1 0 0 0,-1 8 0 0 0,1 11 0 0 0,-5 6 0 0 0,-1 8 0 0 0,1 5 0 0 0,1 5 0 0 0,1 4 0 0 0,1 1 0 0 0,1 1 0 0 0,1 1 0 0 0,4-1 0 0 0,1 0 0 0 0,1 0 0 0 0,-2-1 0 0 0,-1 1 0 0 0,-1-1 0 0 0,-1 0 0 0 0,-4 0 0 0 0,1 0 0 0 0,2 0 0 0 0,1 0 0 0 0,0 0 0 0 0,0 0 0 0 0,0 0 0 0 0,-5 0 0 0 0,-1 0 0 0 0,0 0 0 0 0,1 0 0 0 0,1 0 0 0 0,-3 0 0 0 0,-5 0 0 0 0,0 0 0 0 0,-2-4 0 0 0,-4-1 0 0 0,-2-4 0 0 0,-2-1 0 0 0,-2-2 0 0 0,-1-4 0 0 0,3 2 0 0 0,2-2 0 0 0,4-6 0 0 0,0-3 0 0 0,3-5 0 0 0,3-7 0 0 0,7-4 0 0 0,5-4 0 0 0,1 2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32411 2827 16383 0 0,'0'-4'0'0'0,"4"-2"0"0"0,2-3 0 0 0,-1 3 0 0 0,-1 8 0 0 0,-1 6 0 0 0,-1 7 0 0 0,-1 5 0 0 0,-1 3 0 0 0,0 1 0 0 0,0 2 0 0 0,0-1 0 0 0,0 0 0 0 0,0 0 0 0 0,0 0 0 0 0,-1 0 0 0 0,1-1 0 0 0,0 0 0 0 0,0 0 0 0 0,-4 0 0 0 0,-1 0 0 0 0,0 0 0 0 0,1 0 0 0 0,1 0 0 0 0,1 0 0 0 0,1 0 0 0 0,0-8 0 0 0,5-11 0 0 0,2-10 0 0 0,-1-9 0 0 0,0-6 0 0 0,2-3 0 0 0,1-3 0 0 0,-2 0 0 0 0,-2 0 0 0 0,-1 0 0 0 0,3 1 0 0 0,0 0 0 0 0,0 1 0 0 0,-2-1 0 0 0,2 1 0 0 0,1 0 0 0 0,-1 0 0 0 0,-1 0 0 0 0,-3 0 0 0 0,0 0 0 0 0,3 0 0 0 0,0 0 0 0 0,5 4 0 0 0,-1 2 0 0 0,3 3 0 0 0,3 5 0 0 0,0 7 0 0 0,-4 10 0 0 0,1 6 0 0 0,-1 6 0 0 0,-4 4 0 0 0,-1 1 0 0 0,-3 2 0 0 0,2-1 0 0 0,1 1 0 0 0,-1-1 0 0 0,-2 0 0 0 0,4 0 0 0 0,0-1 0 0 0,-1 0 0 0 0,-2 0 0 0 0,3 0 0 0 0,0 0 0 0 0,-1 0 0 0 0,-2 0 0 0 0,-5 0 0 0 0,-3 0 0 0 0,0 0 0 0 0,0 0 0 0 0,0 0 0 0 0,-2 0 0 0 0,-1 0 0 0 0,2 0 0 0 0,-4-4 0 0 0,1-1 0 0 0,-3-4 0 0 0,0-9 0 0 0,-1-5 0 0 0,1-3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32385 3113 16383 0 0,'4'0'0'0'0,"6"0"0"0"0,4 0 0 0 0,1-4 0 0 0,2-1 0 0 0,1-1 0 0 0,3 2 0 0 0,1-3 0 0 0,1 0 0 0 0,1-3 0 0 0,0 0 0 0 0,1 2 0 0 0,-1 2 0 0 0,1-2 0 0 0,-1 0 0 0 0,0 2 0 0 0,0 6 0 0 0,0 3 0 0 0,-4 5 0 0 0,-9 1 0 0 0,-7-1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33099 2800 16383 0 0,'0'-4'0'0'0,"0"3"0"0"0,0 5 0 0 0,0 7 0 0 0,0 5 0 0 0,0 4 0 0 0,0 2 0 0 0,0 3 0 0 0,0 0 0 0 0,0 0 0 0 0,0 0 0 0 0,0 0 0 0 0,4-4 0 0 0,2-2 0 0 0,-1 0 0 0 0,3 1 0 0 0,5 1 0 0 0,3-3 0 0 0,0-9 0 0 0,1-5 0 0 0,-3-9 0 0 0,1-2 0 0 0,-2-5 0 0 0,-4-4 0 0 0,1-3 0 0 0,-1-3 0 0 0,2 2 0 0 0,-1 1 0 0 0,2 4 0 0 0,-1-1 0 0 0,1 0 0 0 0,0-3 0 0 0,1 3 0 0 0,-2-1 0 0 0,2 3 0 0 0,-2 0 0 0 0,-6 2 0 0 0,-5-1 0 0 0,-1-2 0 0 0,-2-3 0 0 0,1-3 0 0 0,0-1 0 0 0,0 7 0 0 0,1 10 0 0 0,1 10 0 0 0,-1 8 0 0 0,1 6 0 0 0,-4 4 0 0 0,-1 3 0 0 0,0 0 0 0 0,1 0 0 0 0,1-1 0 0 0,1 1 0 0 0,1-1 0 0 0,1-1 0 0 0,0 0 0 0 0,0 1 0 0 0,4-1 0 0 0,2 0 0 0 0,-1-1 0 0 0,0 1 0 0 0,2 0 0 0 0,0 0 0 0 0,-1 0 0 0 0,3 1 0 0 0,-1-1 0 0 0,-1 0 0 0 0,-2 0 0 0 0,2 0 0 0 0,1 0 0 0 0,-3 0 0 0 0,0 0 0 0 0,-3 0 0 0 0,0 0 0 0 0,-2 0 0 0 0,-4-4 0 0 0,-1-1 0 0 0,-5-5 0 0 0,0 1 0 0 0,-2-3 0 0 0,-4-4 0 0 0,-3-2 0 0 0,-2-4 0 0 0,-2 0 0 0 0,-1-2 0 0 0,4-5 0 0 0,1-1 0 0 0,-1 0 0 0 0,4-2 0 0 0,4-1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33542 2503 16383 0 0,'4'0'0'0'0,"1"4"0"0"0,0-3 0 0 0,-4-1 0 0 0,-4-5 0 0 0,0-6 0 0 0,-5-1 0 0 0,0-2 0 0 0,-3 1 0 0 0,1-2 0 0 0,-3 3 0 0 0,1-2 0 0 0,-1 2 0 0 0,1-1 0 0 0,-1 2 0 0 0,-3 2 0 0 0,-2-1 0 0 0,-3 1 0 0 0,-1 3 0 0 0,2-3 0 0 0,2 1 0 0 0,-2 1 0 0 0,0 3 0 0 0,-2-3 0 0 0,0 0 0 0 0,-2-3 0 0 0,1 0 0 0 0,-1 2 0 0 0,-1-1 0 0 0,1 0 0 0 0,0 1 0 0 0,0-1 0 0 0,-1 1 0 0 0,1-3 0 0 0,0 1 0 0 0,0 2 0 0 0,0 2 0 0 0,0-2 0 0 0,0 1 0 0 0,0 1 0 0 0,0 2 0 0 0,-4-3 0 0 0,-2 1 0 0 0,1 0 0 0 0,-3 2 0 0 0,-1 1 0 0 0,2 1 0 0 0,-2-2 0 0 0,0-2 0 0 0,-2 5 0 0 0,0 3 0 0 0,-1 0 0 0 0,1 1 0 0 0,-2-1 0 0 0,1 0 0 0 0,-1-1 0 0 0,2 3 0 0 0,2 2 0 0 0,-1-1 0 0 0,1-1 0 0 0,-2 3 0 0 0,0 0 0 0 0,3-1 0 0 0,-1 3 0 0 0,0-1 0 0 0,2 3 0 0 0,2 0 0 0 0,-2 1 0 0 0,-4 4 0 0 0,0 2 0 0 0,1 3 0 0 0,3 1 0 0 0,3 2 0 0 0,1 0 0 0 0,2 1 0 0 0,1 0 0 0 0,4-1 0 0 0,2 1 0 0 0,0 3 0 0 0,-2 2 0 0 0,0-1 0 0 0,-2 3 0 0 0,3 1 0 0 0,1 2 0 0 0,-1 0 0 0 0,-1-3 0 0 0,3 2 0 0 0,-1 0 0 0 0,0 1 0 0 0,3-1 0 0 0,-1 3 0 0 0,3 2 0 0 0,-1-1 0 0 0,3 1 0 0 0,-2 3 0 0 0,2-3 0 0 0,2 1 0 0 0,0 2 0 0 0,0-3 0 0 0,2 1 0 0 0,3-3 0 0 0,1 1 0 0 0,1-2 0 0 0,2 1 0 0 0,4 2 0 0 0,2-1 0 0 0,0 1 0 0 0,2 2 0 0 0,1-1 0 0 0,2-1 0 0 0,0 3 0 0 0,2 1 0 0 0,-2-1 0 0 0,2-1 0 0 0,3 1 0 0 0,-2-2 0 0 0,2 0 0 0 0,1 1 0 0 0,2-1 0 0 0,-1-5 0 0 0,-1 1 0 0 0,1-2 0 0 0,2-3 0 0 0,2 2 0 0 0,0-1 0 0 0,2-1 0 0 0,0-3 0 0 0,0-5 0 0 0,4-3 0 0 0,2-1 0 0 0,0 1 0 0 0,2-3 0 0 0,5-1 0 0 0,-1-3 0 0 0,3-3 0 0 0,2-4 0 0 0,-1-2 0 0 0,0-3 0 0 0,2-1 0 0 0,-3 0 0 0 0,1-1 0 0 0,2 0 0 0 0,-3 1 0 0 0,1-1 0 0 0,-3 1 0 0 0,1 0 0 0 0,-2-4 0 0 0,-3-2 0 0 0,1 1 0 0 0,-2-3 0 0 0,-1-1 0 0 0,2-2 0 0 0,-1 1 0 0 0,-2-3 0 0 0,-1 2 0 0 0,2 2 0 0 0,0-2 0 0 0,-1 2 0 0 0,-2 2 0 0 0,-1-2 0 0 0,-2 1 0 0 0,0 1 0 0 0,-1-1 0 0 0,0-1 0 0 0,0 3 0 0 0,0-3 0 0 0,-1 1 0 0 0,1-3 0 0 0,0 0 0 0 0,0-1 0 0 0,0-3 0 0 0,0 1 0 0 0,0-2 0 0 0,0-1 0 0 0,0 2 0 0 0,0-1 0 0 0,0-2 0 0 0,1-1 0 0 0,-1 1 0 0 0,0 1 0 0 0,0-1 0 0 0,0-2 0 0 0,0-1 0 0 0,-4-2 0 0 0,-2 4 0 0 0,-3 0 0 0 0,0 4 0 0 0,-4 1 0 0 0,2-3 0 0 0,2-1 0 0 0,-2-2 0 0 0,2 2 0 0 0,-2 0 0 0 0,0 0 0 0 0,-1-2 0 0 0,1 2 0 0 0,-1 1 0 0 0,-4-1 0 0 0,2 2 0 0 0,-1 0 0 0 0,-2-1 0 0 0,1-2 0 0 0,1-2 0 0 0,-3-1 0 0 0,-1-2 0 0 0,2 4 0 0 0,0 1 0 0 0,-2 0 0 0 0,0-1 0 0 0,-3-1 0 0 0,4-2 0 0 0,0 0 0 0 0,-1-1 0 0 0,-1 0 0 0 0,-1 0 0 0 0,-2 0 0 0 0,4 4 0 0 0,1 1 0 0 0,-1 0 0 0 0,-1-1 0 0 0,-1-1 0 0 0,-2-2 0 0 0,0 0 0 0 0,-1 0 0 0 0,0-1 0 0 0,-4 4 0 0 0,-2 1 0 0 0,5 4 0 0 0,2 0 0 0 0,1-1 0 0 0,0-2 0 0 0,0-2 0 0 0,0-2 0 0 0,3-1 0 0 0,1-1 0 0 0,-1 0 0 0 0,-1-1 0 0 0,-1 1 0 0 0,-1 0 0 0 0,-1-1 0 0 0,-1 1 0 0 0,-4 4 0 0 0,-1 1 0 0 0,-5 0 0 0 0,0 0 0 0 0,-2-2 0 0 0,-4 2 0 0 0,1 2 0 0 0,0-2 0 0 0,-3-1 0 0 0,-2-1 0 0 0,3-1 0 0 0,-1 3 0 0 0,4 0 0 0 0,-1 4 0 0 0,3 5 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33496 4735 16383 0 0,'0'-4'0'0'0,"0"3"0"0"0,4 5 0 0 0,2 7 0 0 0,3 1 0 0 0,5 2 0 0 0,3 0 0 0 0,0 1 0 0 0,1 1 0 0 0,0 4 0 0 0,3 1 0 0 0,1 2 0 0 0,1 0 0 0 0,5 1 0 0 0,1 5 0 0 0,1 1 0 0 0,-2 4 0 0 0,0 0 0 0 0,-2 2 0 0 0,-1 4 0 0 0,0-1 0 0 0,-1 0 0 0 0,0 3 0 0 0,-1 2 0 0 0,1 1 0 0 0,0 2 0 0 0,0 1 0 0 0,0 0 0 0 0,0-3 0 0 0,0-2 0 0 0,0 0 0 0 0,0-3 0 0 0,0 0 0 0 0,0-3 0 0 0,0 1 0 0 0,0-3 0 0 0,-4-2 0 0 0,-1 0 0 0 0,0-4 0 0 0,-3-4 0 0 0,-1-2 0 0 0,-2 0 0 0 0,1-5 0 0 0,-3-1 0 0 0,2 1 0 0 0,-2-7 0 0 0,-7-5 0 0 0,-8-4 0 0 0,-8-2 0 0 0,-1-5 0 0 0,1-2 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33621 4722 16383 0 0,'-4'0'0'0'0,"-1"4"0"0"0,0 5 0 0 0,1 6 0 0 0,1 4 0 0 0,1 3 0 0 0,1 2 0 0 0,0 0 0 0 0,1 1 0 0 0,-4 0 0 0 0,-1 0 0 0 0,0 0 0 0 0,1 0 0 0 0,1-1 0 0 0,-2-4 0 0 0,-2-1 0 0 0,2-9 0 0 0,0-9 0 0 0,3-9 0 0 0,4-4 0 0 0,3-3 0 0 0,0-4 0 0 0,3-2 0 0 0,1-2 0 0 0,-2-1 0 0 0,-1-1 0 0 0,-3 1 0 0 0,-1-1 0 0 0,-1 0 0 0 0,-1 1 0 0 0,-4 0 0 0 0,-2-1 0 0 0,0 1 0 0 0,2 0 0 0 0,1 0 0 0 0,-3 0 0 0 0,-1 0 0 0 0,6 4 0 0 0,6 6 0 0 0,7 4 0 0 0,1 9 0 0 0,3 5 0 0 0,2 4 0 0 0,3 3 0 0 0,1 2 0 0 0,2 0 0 0 0,-4 1 0 0 0,-1-2 0 0 0,0 2 0 0 0,2-2 0 0 0,-4 1 0 0 0,0-2 0 0 0,-3 2 0 0 0,0-2 0 0 0,2 2 0 0 0,-2 2 0 0 0,1-1 0 0 0,-2 2 0 0 0,0 1 0 0 0,-1 2 0 0 0,1-2 0 0 0,-2 0 0 0 0,2-2 0 0 0,-2-1 0 0 0,-7-1 0 0 0,-7-5 0 0 0,-5-2 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35540 6394 16383 0 0,'0'4'0'0'0,"4"1"0"0"0,5-4 0 0 0,-2-2 0 0 0,-3-5 0 0 0,-2-6 0 0 0,-6-1 0 0 0,-1-2 0 0 0,-5 2 0 0 0,-4 2 0 0 0,0 0 0 0 0,-2 1 0 0 0,-2 2 0 0 0,-2 4 0 0 0,-2 5 0 0 0,-1 3 0 0 0,3 5 0 0 0,1 1 0 0 0,4 2 0 0 0,4 4 0 0 0,1 4 0 0 0,5 1 0 0 0,3 2 0 0 0,3 1 0 0 0,5 1 0 0 0,6-1 0 0 0,0 1 0 0 0,3-4 0 0 0,-2-2 0 0 0,2-4 0 0 0,2-1 0 0 0,2-2 0 0 0,2-4 0 0 0,-3 2 0 0 0,1-2 0 0 0,0-1 0 0 0,1 1 0 0 0,1 0 0 0 0,2-2 0 0 0,0-1 0 0 0,1-2 0 0 0,0-6 0 0 0,-3-6 0 0 0,-7-6 0 0 0,0 0 0 0 0,-3-1 0 0 0,-4-3 0 0 0,-2-2 0 0 0,1 7 0 0 0,1 9 0 0 0,2 11 0 0 0,0 7 0 0 0,-2 7 0 0 0,3 3 0 0 0,-1 2 0 0 0,-2 0 0 0 0,-2 1 0 0 0,2-4 0 0 0,0-2 0 0 0,-1 0 0 0 0,-2 0 0 0 0,3-3 0 0 0,0 0 0 0 0,-1-7 0 0 0,-6-6 0 0 0,-3-7 0 0 0,-1-7 0 0 0,1-6 0 0 0,0-5 0 0 0,1-2 0 0 0,1-2 0 0 0,0-1 0 0 0,1 1 0 0 0,0-1 0 0 0,-4 1 0 0 0,-1 1 0 0 0,0-1 0 0 0,0 1 0 0 0,3 0 0 0 0,4 4 0 0 0,2 2 0 0 0,5 3 0 0 0,5 5 0 0 0,4 7 0 0 0,3 10 0 0 0,-2 6 0 0 0,0 6 0 0 0,-4 4 0 0 0,1 1 0 0 0,-4 2 0 0 0,1-5 0 0 0,-1-1 0 0 0,0-4 0 0 0,-1-9 0 0 0,-3-9 0 0 0,2-9 0 0 0,-1-7 0 0 0,-2-4 0 0 0,-3-2 0 0 0,3 2 0 0 0,0 2 0 0 0,3 3 0 0 0,3 5 0 0 0,1 9 0 0 0,0 9 0 0 0,0 7 0 0 0,0 2 0 0 0,-2 2 0 0 0,-3 2 0 0 0,2-1 0 0 0,-3-1 0 0 0,-1 2 0 0 0,-2 1 0 0 0,-2 1 0 0 0,-2 2 0 0 0,-1 0 0 0 0,4-3 0 0 0,1-9 0 0 0,0-7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21243 5131 191 0 0,'0'-4'1568'0'0,"-4"-2"608"0"0,-2 5-1920 0 0,-3 2-224 0 0,-1 6 0 0 0,1 6 32 0 0,2 5-32 0 0,3 3-32 0 0,2 4 0 0 0,1 0 0 0 0,5 2 32 0 0,6 0-32 0 0,2 0 0 0 0,2-5 0 0 0,4-6 0 0 0,4-6 32 0 0,1-4-32 0 0,-2-8 32 0 0,-1-3 0 0 0,-5-6 96 0 0,1-5-32 0 0,-2-4 192 0 0,-5-3-96 0 0,-3-3 192 0 0,-2 0-192 0 0,-7 4-32 0 0,-3 2-32 0 0,-4-1 64 0 0,-6 3-160 0 0,1 1 32 0 0,-1 3-32 0 0,1-1 0 0 0,-1 3 0 0 0,-2 3-32 0 0,2-2 32 0 0,0 2-32 0 0,-3 2-64 0 0,4 7 0 0 0,-2 3 0 0 0,3 5-288 0 0,3 7-544 0 0,4 4-992 0 0,8 3 32 0 0,3 3 1216 0 0,1-3 640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36431 6529 16383 0 0,'4'0'0'0'0,"1"4"0"0"0,5 6 0 0 0,-1 4 0 0 0,-1 5 0 0 0,3-1 0 0 0,-2 0 0 0 0,-2 2 0 0 0,3-3 0 0 0,-2-1 0 0 0,-1 2 0 0 0,2-2 0 0 0,-1-1 0 0 0,3-2 0 0 0,3 1 0 0 0,4-2 0 0 0,-2-8 0 0 0,1-3 0 0 0,-2-7 0 0 0,-4-7 0 0 0,-4-4 0 0 0,-3-4 0 0 0,-3-2 0 0 0,-4-2 0 0 0,-3 0 0 0 0,0-1 0 0 0,-3 1 0 0 0,-4 0 0 0 0,0 1 0 0 0,-2 4 0 0 0,-2 1 0 0 0,-3 4 0 0 0,-1 9 0 0 0,-2 5 0 0 0,3 7 0 0 0,1 2 0 0 0,4 5 0 0 0,4 3 0 0 0,0-1 0 0 0,2 2 0 0 0,2 1 0 0 0,3-2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36724 6525 16383 0 0,'4'0'0'0'0,"2"4"0"0"0,3 2 0 0 0,1 3 0 0 0,-2 5 0 0 0,-2 3 0 0 0,-2 4 0 0 0,-2 2 0 0 0,3-3 0 0 0,1-1 0 0 0,-1-7 0 0 0,-2-10 0 0 0,0-10 0 0 0,-1-7 0 0 0,-2-6 0 0 0,0-2 0 0 0,0-3 0 0 0,0 0 0 0 0,0 1 0 0 0,0-1 0 0 0,4 5 0 0 0,1 1 0 0 0,4 5 0 0 0,5 5 0 0 0,3 3 0 0 0,4 4 0 0 0,-2 6 0 0 0,0 3 0 0 0,0 4 0 0 0,2 4 0 0 0,-3 5 0 0 0,-5 2 0 0 0,-4 3 0 0 0,-4 0 0 0 0,-3 1 0 0 0,-1 0 0 0 0,-2 0 0 0 0,1-1 0 0 0,3-3 0 0 0,1-2 0 0 0,1 0 0 0 0,3-4 0 0 0,0 1 0 0 0,3-3 0 0 0,4 0 0 0 0,3-1 0 0 0,3-4 0 0 0,1 2 0 0 0,2-2 0 0 0,1-1 0 0 0,0-3 0 0 0,-1-1 0 0 0,-3-2 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38153 6297 16383 0 0,'4'0'0'0'0,"1"-5"0"0"0,1 4 0 0 0,2 1 0 0 0,0 5 0 0 0,3 6 0 0 0,0 5 0 0 0,-2 4 0 0 0,1 2 0 0 0,-1 2 0 0 0,-2 1 0 0 0,-2 0 0 0 0,-2 0 0 0 0,-1 0 0 0 0,-2 0 0 0 0,0-1 0 0 0,4 1 0 0 0,1-1 0 0 0,0-8 0 0 0,2-7 0 0 0,2-9 0 0 0,2-9 0 0 0,-1-6 0 0 0,3-6 0 0 0,2-2 0 0 0,0-2 0 0 0,0-1 0 0 0,-1 0 0 0 0,0 0 0 0 0,-2 1 0 0 0,-3 9 0 0 0,-3 10 0 0 0,-3 12 0 0 0,3 7 0 0 0,0 7 0 0 0,-1 3 0 0 0,-2 3 0 0 0,0 0 0 0 0,2 0 0 0 0,1 0 0 0 0,4-5 0 0 0,3-1 0 0 0,5-5 0 0 0,2-4 0 0 0,3-5 0 0 0,-3-7 0 0 0,-1-3 0 0 0,-4-6 0 0 0,-4-4 0 0 0,1-1 0 0 0,-3-1 0 0 0,-7-2 0 0 0,-3 6 0 0 0,2 9 0 0 0,2 9 0 0 0,-1 8 0 0 0,4 5 0 0 0,1 4 0 0 0,3-2 0 0 0,5-1 0 0 0,3-3 0 0 0,-2-9 0 0 0,2-6 0 0 0,0-3 0 0 0,-1-6 0 0 0,-1-1 0 0 0,-2-4 0 0 0,-4-3 0 0 0,-4-4 0 0 0,-2-3 0 0 0,-3-1 0 0 0,-4 3 0 0 0,-3 1 0 0 0,-4 3 0 0 0,-5 1 0 0 0,-3 3 0 0 0,-3 3 0 0 0,-2 3 0 0 0,2 7 0 0 0,6 8 0 0 0,1 5 0 0 0,3 6 0 0 0,3-2 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39160 6428 16383 0 0,'-4'0'0'0'0,"-5"0"0"0"0,-2-4 0 0 0,-2-1 0 0 0,0 4 0 0 0,-1 2 0 0 0,2 5 0 0 0,2 6 0 0 0,4 5 0 0 0,2 3 0 0 0,2 3 0 0 0,2 1 0 0 0,0 1 0 0 0,4 0 0 0 0,2 0 0 0 0,4-4 0 0 0,0-2 0 0 0,3-4 0 0 0,3-4 0 0 0,-2-1 0 0 0,2-1 0 0 0,-3-7 0 0 0,2-3 0 0 0,1-6 0 0 0,-1-6 0 0 0,-4-4 0 0 0,-4-4 0 0 0,-2-3 0 0 0,-3 0 0 0 0,-5-1 0 0 0,-3 0 0 0 0,-4 4 0 0 0,0 9 0 0 0,1 12 0 0 0,3 9 0 0 0,5 4 0 0 0,4 3 0 0 0,1 3 0 0 0,0 3 0 0 0,4 1 0 0 0,-1 1 0 0 0,0 1 0 0 0,-2 0 0 0 0,-2 3 0 0 0,3 2 0 0 0,0 0 0 0 0,0-2 0 0 0,-2-1 0 0 0,-1 4 0 0 0,-2-1 0 0 0,-4 0 0 0 0,-3-2 0 0 0,1-1 0 0 0,1-2 0 0 0,-4 0 0 0 0,1-1 0 0 0,0 0 0 0 0,-1 0 0 0 0,-1 0 0 0 0,-2-4 0 0 0,1-2 0 0 0,-3-3 0 0 0,2-1 0 0 0,-2-2 0 0 0,-2-4 0 0 0,0 2 0 0 0,0-2 0 0 0,-2-2 0 0 0,-3-5 0 0 0,-1-4 0 0 0,-2-1 0 0 0,0-4 0 0 0,3-5 0 0 0,1 0 0 0 0,3-1 0 0 0,6-4 0 0 0,3-2 0 0 0,3 3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39443 6403 16383 0 0,'0'4'0'0'0,"0"6"0"0"0,-4 0 0 0 0,-2 4 0 0 0,1 2 0 0 0,5 4 0 0 0,3 2 0 0 0,0 1 0 0 0,4-3 0 0 0,1-1 0 0 0,3 0 0 0 0,0 2 0 0 0,2-4 0 0 0,3-4 0 0 0,-2 0 0 0 0,2-3 0 0 0,-3-6 0 0 0,2-5 0 0 0,1-6 0 0 0,-2-6 0 0 0,-3-4 0 0 0,-7-4 0 0 0,-5-3 0 0 0,-6 4 0 0 0,-2 0 0 0 0,-3 4 0 0 0,0 1 0 0 0,-2 2 0 0 0,-3 4 0 0 0,-2 3 0 0 0,-2 3 0 0 0,-2 6 0 0 0,-1 2 0 0 0,4 5 0 0 0,1 5 0 0 0,3 3 0 0 0,5-1 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39865 6402 16383 0 0,'0'-4'0'0'0,"0"3"0"0"0,0 5 0 0 0,0 7 0 0 0,0 5 0 0 0,-4 4 0 0 0,-1 2 0 0 0,0 3 0 0 0,-4 0 0 0 0,1 0 0 0 0,1 0 0 0 0,-2 0 0 0 0,0 0 0 0 0,2-1 0 0 0,2 1 0 0 0,2-1 0 0 0,1-8 0 0 0,6-7 0 0 0,1-9 0 0 0,5-9 0 0 0,0-7 0 0 0,2 0 0 0 0,0-2 0 0 0,1 2 0 0 0,4 4 0 0 0,1 4 0 0 0,-1 7 0 0 0,0 4 0 0 0,2 2 0 0 0,-3-5 0 0 0,0-1 0 0 0,-3-6 0 0 0,-3-5 0 0 0,-3-5 0 0 0,-4-3 0 0 0,-1-3 0 0 0,-2 7 0 0 0,-1 10 0 0 0,1 10 0 0 0,-1 9 0 0 0,-4 6 0 0 0,0 4 0 0 0,-1 2 0 0 0,2 1 0 0 0,1 0 0 0 0,1 0 0 0 0,1-1 0 0 0,1 0 0 0 0,0 0 0 0 0,0-1 0 0 0,-4 0 0 0 0,-1 0 0 0 0,0 0 0 0 0,1 0 0 0 0,1 0 0 0 0,1-8 0 0 0,1-7 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27512 3531 16383 0 0,'4'0'0'0'0,"1"-4"0"0"0,4-2 0 0 0,1 5 0 0 0,-6 2 0 0 0,-7 2 0 0 0,-4-5 0 0 0,0-6 0 0 0,-4-1 0 0 0,-3 1 0 0 0,1-3 0 0 0,-3 1 0 0 0,3-2 0 0 0,-1 1 0 0 0,1-2 0 0 0,0 2 0 0 0,2-2 0 0 0,-2 1 0 0 0,-3 0 0 0 0,-2 0 0 0 0,-2 3 0 0 0,-2 4 0 0 0,-2 1 0 0 0,0 2 0 0 0,-1 2 0 0 0,1 0 0 0 0,-1 1 0 0 0,1-1 0 0 0,-1 1 0 0 0,1-1 0 0 0,0 0 0 0 0,0-4 0 0 0,0-1 0 0 0,0 0 0 0 0,0 1 0 0 0,0 5 0 0 0,0 2 0 0 0,4 6 0 0 0,1 0 0 0 0,0 3 0 0 0,0 4 0 0 0,-2-1 0 0 0,2 0 0 0 0,2-1 0 0 0,2 1 0 0 0,1-3 0 0 0,2 1 0 0 0,-1-1 0 0 0,-2-4 0 0 0,1 2 0 0 0,0-1 0 0 0,1 2 0 0 0,-1-1 0 0 0,2 2 0 0 0,-1-1 0 0 0,2 1 0 0 0,-2 0 0 0 0,-2-3 0 0 0,-3-3 0 0 0,-3-3 0 0 0,-1-1 0 0 0,-2-2 0 0 0,0 0 0 0 0,4-4 0 0 0,1-2 0 0 0,-1-4 0 0 0,4-4 0 0 0,0 0 0 0 0,3-1 0 0 0,4-3 0 0 0,3-2 0 0 0,2-2 0 0 0,3-1 0 0 0,1-1 0 0 0,0 0 0 0 0,1-1 0 0 0,0 1 0 0 0,-1 0 0 0 0,1-1 0 0 0,3 1 0 0 0,2 0 0 0 0,-1 0 0 0 0,-1 0 0 0 0,3 4 0 0 0,0 1 0 0 0,0 0 0 0 0,1 3 0 0 0,1 1 0 0 0,2-2 0 0 0,-1-2 0 0 0,-2-2 0 0 0,2-1 0 0 0,-1-1 0 0 0,-2-1 0 0 0,2 4 0 0 0,0 1 0 0 0,-3 0 0 0 0,3-2 0 0 0,0 0 0 0 0,-3-1 0 0 0,-1-1 0 0 0,2 3 0 0 0,0 1 0 0 0,-1 0 0 0 0,2 3 0 0 0,0 0 0 0 0,3-1 0 0 0,-1-2 0 0 0,3-2 0 0 0,-2-1 0 0 0,2 3 0 0 0,-2 1 0 0 0,2-1 0 0 0,3-2 0 0 0,-2 0 0 0 0,1 2 0 0 0,-1 2 0 0 0,-1 2 0 0 0,-1 1 0 0 0,2 2 0 0 0,1-1 0 0 0,-1-2 0 0 0,1 1 0 0 0,2-1 0 0 0,2-2 0 0 0,3 2 0 0 0,0 0 0 0 0,2-3 0 0 0,0-1 0 0 0,0 2 0 0 0,1-1 0 0 0,-1 4 0 0 0,1 0 0 0 0,-1 2 0 0 0,0-1 0 0 0,0 1 0 0 0,0 4 0 0 0,0 3 0 0 0,0 1 0 0 0,0 3 0 0 0,0 0 0 0 0,0 2 0 0 0,0-1 0 0 0,1 1 0 0 0,-1-1 0 0 0,4-3 0 0 0,1-3 0 0 0,0 1 0 0 0,4 1 0 0 0,-1-3 0 0 0,-1 0 0 0 0,-1 1 0 0 0,1-3 0 0 0,0 1 0 0 0,-1 1 0 0 0,-1 2 0 0 0,-2-3 0 0 0,-2 1 0 0 0,0 1 0 0 0,-1 2 0 0 0,0 2 0 0 0,-5-4 0 0 0,0 0 0 0 0,-1 1 0 0 0,-2-3 0 0 0,-1-1 0 0 0,2 3 0 0 0,2-3 0 0 0,2 0 0 0 0,1 2 0 0 0,1-2 0 0 0,1 1 0 0 0,1 1 0 0 0,-1 2 0 0 0,0 2 0 0 0,1 1 0 0 0,-1 2 0 0 0,0 0 0 0 0,0 0 0 0 0,1 1 0 0 0,-1-1 0 0 0,0 0 0 0 0,0 0 0 0 0,0 1 0 0 0,0-1 0 0 0,0 0 0 0 0,0 0 0 0 0,0 0 0 0 0,0 0 0 0 0,0 4 0 0 0,0 1 0 0 0,0 0 0 0 0,0 4 0 0 0,0-1 0 0 0,0 3 0 0 0,0 0 0 0 0,0-3 0 0 0,0 2 0 0 0,0 0 0 0 0,1-3 0 0 0,-1-2 0 0 0,0 2 0 0 0,0 0 0 0 0,0-2 0 0 0,0 4 0 0 0,0-1 0 0 0,0-2 0 0 0,0 3 0 0 0,0 0 0 0 0,0 2 0 0 0,0 3 0 0 0,0 0 0 0 0,0 1 0 0 0,0 2 0 0 0,0 3 0 0 0,0 1 0 0 0,0 2 0 0 0,1 1 0 0 0,-6 0 0 0 0,0-4 0 0 0,-4-1 0 0 0,-1-4 0 0 0,-2 0 0 0 0,1 1 0 0 0,2 2 0 0 0,-2 3 0 0 0,2 0 0 0 0,2 2 0 0 0,2 1 0 0 0,-2 1 0 0 0,0-5 0 0 0,-3-1 0 0 0,1 0 0 0 0,1 1 0 0 0,2 2 0 0 0,-1 0 0 0 0,0 1 0 0 0,1 1 0 0 0,1 0 0 0 0,-1 0 0 0 0,-1 0 0 0 0,-3 0 0 0 0,1-3 0 0 0,-3-3 0 0 0,0 1 0 0 0,0 1 0 0 0,0 1 0 0 0,-1 1 0 0 0,-3 1 0 0 0,2 1 0 0 0,-1 0 0 0 0,-2 0 0 0 0,-3 1 0 0 0,-1-1 0 0 0,-1 0 0 0 0,2-4 0 0 0,2-1 0 0 0,-2 0 0 0 0,0 1 0 0 0,-5-3 0 0 0,-3 0 0 0 0,-1 0 0 0 0,1 3 0 0 0,1 1 0 0 0,1 1 0 0 0,1 2 0 0 0,-4-5 0 0 0,0 0 0 0 0,0 0 0 0 0,1 2 0 0 0,-3 0 0 0 0,0 1 0 0 0,-3-3 0 0 0,0 0 0 0 0,-3 0 0 0 0,-2 1 0 0 0,-3 1 0 0 0,1 1 0 0 0,0-2 0 0 0,2-2 0 0 0,0 1 0 0 0,-1 1 0 0 0,-3 1 0 0 0,-1 2 0 0 0,-3-4 0 0 0,0-5 0 0 0,-1-5 0 0 0,0-7 0 0 0,-1-5 0 0 0,1-2 0 0 0,-1 0 0 0 0,1-3 0 0 0,0 0 0 0 0,0 1 0 0 0,0 2 0 0 0,0 2 0 0 0,0 1 0 0 0,0 1 0 0 0,-1 1 0 0 0,1 0 0 0 0,0 0 0 0 0,0-4 0 0 0,0-1 0 0 0,0 0 0 0 0,0 1 0 0 0,0-3 0 0 0,0 0 0 0 0,0-3 0 0 0,0 0 0 0 0,0 2 0 0 0,0-2 0 0 0,0 1 0 0 0,0 1 0 0 0,0 3 0 0 0,0-2 0 0 0,0 0 0 0 0,0 1 0 0 0,0-2 0 0 0,-1 0 0 0 0,1 2 0 0 0,0-3 0 0 0,0 0 0 0 0,0 2 0 0 0,0-2 0 0 0,0 1 0 0 0,0-3 0 0 0,0 1 0 0 0,0-2 0 0 0,0 0 0 0 0,0 4 0 0 0,0 2 0 0 0,4-2 0 0 0,1 0 0 0 0,0 3 0 0 0,0 1 0 0 0,-3 1 0 0 0,0 2 0 0 0,-1 0 0 0 0,-1 1 0 0 0,0 0 0 0 0,0 5 0 0 0,0 1 0 0 0,0-1 0 0 0,-1 4 0 0 0,1 3 0 0 0,0 1 0 0 0,0 1 0 0 0,0-1 0 0 0,0 1 0 0 0,0-1 0 0 0,4 0 0 0 0,1 3 0 0 0,-4 2 0 0 0,-2-2 0 0 0,-1 1 0 0 0,-1 2 0 0 0,1-4 0 0 0,1 2 0 0 0,0-4 0 0 0,0 1 0 0 0,1 2 0 0 0,0-2 0 0 0,4-3 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27798 2613 16383 0 0,'0'4'0'0'0,"-4"1"0"0"0,-5 5 0 0 0,-2 3 0 0 0,2 5 0 0 0,1 3 0 0 0,4 2 0 0 0,5-3 0 0 0,3-1 0 0 0,5-4 0 0 0,1 1 0 0 0,2-4 0 0 0,4-3 0 0 0,3-3 0 0 0,3-3 0 0 0,1-6 0 0 0,-3-6 0 0 0,-1-3 0 0 0,-4-2 0 0 0,-4-3 0 0 0,-4-3 0 0 0,-7-2 0 0 0,-4-2 0 0 0,-5 0 0 0 0,-6-1 0 0 0,-3 1 0 0 0,-4 3 0 0 0,-1 6 0 0 0,-2 6 0 0 0,0 3 0 0 0,0 8 0 0 0,0 7 0 0 0,4 7 0 0 0,6 4 0 0 0,6 3 0 0 0,8-3 0 0 0,4 0 0 0 0,6-4 0 0 0,1 0 0 0 0,3-3 0 0 0,4-4 0 0 0,-1 1 0 0 0,0-2 0 0 0,2-1 0 0 0,2-3 0 0 0,2-1 0 0 0,1-2 0 0 0,0-1 0 0 0,1-4 0 0 0,-3-6 0 0 0,-2-1 0 0 0,-4-3 0 0 0,-5-3 0 0 0,-7-3 0 0 0,-5-2 0 0 0,-2-1 0 0 0,-4 3 0 0 0,-2 1 0 0 0,-2 4 0 0 0,1 0 0 0 0,-2 2 0 0 0,-3 4 0 0 0,1 8 0 0 0,3 7 0 0 0,4 8 0 0 0,0 5 0 0 0,0 3 0 0 0,2 2 0 0 0,6 2 0 0 0,3-5 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28568 2866 16383 0 0,'0'-4'0'0'0,"-4"-6"0"0"0,-1-5 0 0 0,-4-3 0 0 0,-5 0 0 0 0,0 8 0 0 0,3 9 0 0 0,3 10 0 0 0,7 6 0 0 0,3 6 0 0 0,6 3 0 0 0,6-3 0 0 0,0-1 0 0 0,2-3 0 0 0,2-5 0 0 0,3-9 0 0 0,1-8 0 0 0,-3-8 0 0 0,-5-6 0 0 0,-4-4 0 0 0,-4-1 0 0 0,-8-2 0 0 0,-3 0 0 0 0,-4 1 0 0 0,-6 3 0 0 0,1 3 0 0 0,-3 4 0 0 0,3 0 0 0 0,-1 3 0 0 0,3 8 0 0 0,-2 4 0 0 0,2 6 0 0 0,4 7 0 0 0,2 5 0 0 0,2 3 0 0 0,3 2 0 0 0,5-2 0 0 0,1-1 0 0 0,5-4 0 0 0,0-1 0 0 0,3-2 0 0 0,3 0 0 0 0,3-2 0 0 0,2 1 0 0 0,2-1 0 0 0,1-3 0 0 0,1-2 0 0 0,-5-7 0 0 0,-1-3 0 0 0,-3-5 0 0 0,-6-4 0 0 0,-7-1 0 0 0,-5-2 0 0 0,-2-2 0 0 0,-4 1 0 0 0,-1 1 0 0 0,-3 2 0 0 0,-4 0 0 0 0,1-3 0 0 0,0 3 0 0 0,1-1 0 0 0,-1 2 0 0 0,-1 3 0 0 0,-3 4 0 0 0,3 7 0 0 0,3 6 0 0 0,4 8 0 0 0,4 4 0 0 0,-2 3 0 0 0,1 7 0 0 0,1 2 0 0 0,-2-1 0 0 0,-1-4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26747 3809 16383 0 0,'4'0'0'0'0,"1"-5"0"0"0,-4 0 0 0 0,-6 0 0 0 0,-3 5 0 0 0,-3 2 0 0 0,-5 6 0 0 0,-3 0 0 0 0,1 4 0 0 0,0 0 0 0 0,-1 1 0 0 0,-1 3 0 0 0,-2-1 0 0 0,3 1 0 0 0,1-3 0 0 0,-1 1 0 0 0,-1 3 0 0 0,3 1 0 0 0,0-1 0 0 0,-2-1 0 0 0,0 3 0 0 0,2 1 0 0 0,0 1 0 0 0,-1-2 0 0 0,2-1 0 0 0,0 0 0 0 0,3 3 0 0 0,-1-4 0 0 0,3 0 0 0 0,-2 1 0 0 0,-2 2 0 0 0,1 1 0 0 0,-1 1 0 0 0,2 2 0 0 0,-1 0 0 0 0,2 0 0 0 0,-1 0 0 0 0,2 1 0 0 0,-2-1 0 0 0,2 0 0 0 0,-2 0 0 0 0,2 0 0 0 0,3 0 0 0 0,-2 1 0 0 0,1-1 0 0 0,-2-4 0 0 0,1-2 0 0 0,2 1 0 0 0,-2 1 0 0 0,1 1 0 0 0,2 1 0 0 0,-2-3 0 0 0,1-1 0 0 0,1 1 0 0 0,3 1 0 0 0,-3-3 0 0 0,0 0 0 0 0,1 2 0 0 0,2 0 0 0 0,-3 2 0 0 0,0 2 0 0 0,1 0 0 0 0,-2 1 0 0 0,0 0 0 0 0,1 0 0 0 0,2 1 0 0 0,-2-5 0 0 0,0-1 0 0 0,1 0 0 0 0,2 1 0 0 0,1 1 0 0 0,1 1 0 0 0,-2-3 0 0 0,-2-1 0 0 0,1 1 0 0 0,1 1 0 0 0,2 2 0 0 0,0 0 0 0 0,1 1 0 0 0,1 1 0 0 0,0 0 0 0 0,4 0 0 0 0,-2 1 0 0 0,-2-1 0 0 0,3 0 0 0 0,1 0 0 0 0,1 0 0 0 0,-2 1 0 0 0,3-5 0 0 0,1-2 0 0 0,-1 1 0 0 0,3-3 0 0 0,-1-1 0 0 0,3-2 0 0 0,0 1 0 0 0,1-3 0 0 0,0 2 0 0 0,1-2 0 0 0,2 1 0 0 0,4 3 0 0 0,1-1 0 0 0,-1 1 0 0 0,-1-2 0 0 0,1 1 0 0 0,1-2 0 0 0,-2 1 0 0 0,-1-1 0 0 0,1-4 0 0 0,-2 2 0 0 0,0-1 0 0 0,1-2 0 0 0,2-3 0 0 0,2-1 0 0 0,2-2 0 0 0,0 0 0 0 0,-3-5 0 0 0,-1-2 0 0 0,0 0 0 0 0,1 2 0 0 0,1-4 0 0 0,2 1 0 0 0,0-4 0 0 0,1 1 0 0 0,0-2 0 0 0,0 1 0 0 0,0-2 0 0 0,1-3 0 0 0,-1 2 0 0 0,0-2 0 0 0,0-1 0 0 0,0 1 0 0 0,-4 1 0 0 0,-1 1 0 0 0,0 0 0 0 0,1 2 0 0 0,1-1 0 0 0,1 2 0 0 0,1 3 0 0 0,-4-2 0 0 0,0 1 0 0 0,0 6 0 0 0,1 4 0 0 0,2 2 0 0 0,0 0 0 0 0,-3 3 0 0 0,-1 2 0 0 0,1-2 0 0 0,1-1 0 0 0,2 3 0 0 0,0-1 0 0 0,1-1 0 0 0,5 3 0 0 0,2-1 0 0 0,-1-1 0 0 0,4-2 0 0 0,-1-2 0 0 0,4-2 0 0 0,3 0 0 0 0,-1-1 0 0 0,1 0 0 0 0,-1-1 0 0 0,0 1 0 0 0,2 0 0 0 0,-1 0 0 0 0,0-1 0 0 0,-2 1 0 0 0,-3 0 0 0 0,1 0 0 0 0,-2 0 0 0 0,2 4 0 0 0,-1 2 0 0 0,-2-1 0 0 0,-3-1 0 0 0,-1-1 0 0 0,-3-1 0 0 0,0-1 0 0 0,3-1 0 0 0,1 0 0 0 0,-4 4 0 0 0,-3 2 0 0 0,0-1 0 0 0,-1-1 0 0 0,1-2 0 0 0,1 4 0 0 0,0 1 0 0 0,0 2 0 0 0,1 1 0 0 0,0 2 0 0 0,0-1 0 0 0,-4 2 0 0 0,-1-1 0 0 0,0-3 0 0 0,-3 1 0 0 0,0-1 0 0 0,1 2 0 0 0,1 0 0 0 0,3 1 0 0 0,1-1 0 0 0,2-3 0 0 0,-1 2 0 0 0,2-1 0 0 0,-1-2 0 0 0,1 2 0 0 0,-1 0 0 0 0,0-3 0 0 0,0-1 0 0 0,5-2 0 0 0,0-2 0 0 0,0 0 0 0 0,0-1 0 0 0,-2-1 0 0 0,3 1 0 0 0,0 0 0 0 0,0-5 0 0 0,-2 0 0 0 0,-1-1 0 0 0,3 2 0 0 0,0-3 0 0 0,-1 0 0 0 0,-1-4 0 0 0,3 1 0 0 0,0-2 0 0 0,3 1 0 0 0,0-2 0 0 0,-2-3 0 0 0,2 2 0 0 0,-1-2 0 0 0,3-1 0 0 0,2-2 0 0 0,0 1 0 0 0,-3 1 0 0 0,1-1 0 0 0,-2-2 0 0 0,-2 2 0 0 0,-3 1 0 0 0,-2-1 0 0 0,-1 2 0 0 0,-2 0 0 0 0,0 3 0 0 0,-5-1 0 0 0,-1 3 0 0 0,1-2 0 0 0,-4-2 0 0 0,1 1 0 0 0,-4-1 0 0 0,-2-2 0 0 0,-4-2 0 0 0,-3-2 0 0 0,-2-2 0 0 0,4-1 0 0 0,0 0 0 0 0,-1 0 0 0 0,0-1 0 0 0,2 1 0 0 0,1-1 0 0 0,-1 1 0 0 0,3 0 0 0 0,-1-4 0 0 0,-1-2 0 0 0,-2 1 0 0 0,-2 1 0 0 0,-1 1 0 0 0,-2-3 0 0 0,0-1 0 0 0,0 2 0 0 0,0 1 0 0 0,-1-3 0 0 0,1-1 0 0 0,0 2 0 0 0,0 2 0 0 0,0-3 0 0 0,0 0 0 0 0,-4-3 0 0 0,-2 0 0 0 0,1-2 0 0 0,1 1 0 0 0,-3-2 0 0 0,-1 1 0 0 0,2-1 0 0 0,2 1 0 0 0,-3 4 0 0 0,0 1 0 0 0,1 0 0 0 0,-3 0 0 0 0,1 1 0 0 0,1 2 0 0 0,-2 1 0 0 0,1 2 0 0 0,-3 0 0 0 0,0 1 0 0 0,3 1 0 0 0,-2-1 0 0 0,1 0 0 0 0,2 0 0 0 0,2 0 0 0 0,-2 0 0 0 0,0 0 0 0 0,2 0 0 0 0,1 0 0 0 0,1 0 0 0 0,-3 4 0 0 0,0 6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21484 5100 287 0 0,'5'0'1472'0'0,"0"4"-864"0"0,5 2-544 0 0,1 4 0 0 0,-3 4 64 0 0,3 1-96 0 0,-1 1 32 0 0,-2 3 128 0 0,-2 3 96 0 0,-3-8 1408 0 0,-5-5-1568 0 0,-4-9 0 0 0,1-9-32 0 0,0-7 0 0 0,-3-1-32 0 0,0-2 0 0 0,1-2 64 0 0,2-2-32 0 0,1-2 0 0 0,2 0 0 0 0,2-1-64 0 0,-1 1-32 0 0,6-1-32 0 0,5 0 0 0 0,7 4 32 0 0,3 6 32 0 0,4 6-32 0 0,2 4 32 0 0,0 8 32 0 0,1 4-32 0 0,0 0 0 0 0,-5 4-32 0 0,-1 0-32 0 0,-5 3 32 0 0,0-1-32 0 0,-4 2 32 0 0,1 3 0 0 0,-1 3 64 0 0,-8-6 64 0 0,-4-10-192 0 0,-2-10 64 0 0,-1-9 0 0 0,0-5 32 0 0,1-5-32 0 0,0-2 0 0 0,5 4-32 0 0,3 1 32 0 0,4 5-32 0 0,4 4 64 0 0,5 5 0 0 0,4 4-64 0 0,-3 7 0 0 0,0 3 32 0 0,1 5 0 0 0,1 0 32 0 0,-2 3-32 0 0,-2 4 0 0 0,-2 2 0 0 0,-1 3 32 0 0,-2 2-32 0 0,-4 1 0 0 0,-3 0 32 0 0,-3-1 0 0 0,-1 2 32 0 0,-6-10-96 0 0,-7-11-2112 0 0,-1-11-736 0 0,1-6 2880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27481 4031 16383 0 0,'-4'4'0'0'0,"-2"6"0"0"0,5 1 0 0 0,2 2 0 0 0,-3 0 0 0 0,-1 1 0 0 0,0 2 0 0 0,-4-1 0 0 0,0 1 0 0 0,0 1 0 0 0,-2-1 0 0 0,1 0 0 0 0,1 1 0 0 0,1 3 0 0 0,-1-3 0 0 0,0 0 0 0 0,1-7 0 0 0,2-9 0 0 0,1-9 0 0 0,6-8 0 0 0,2-4 0 0 0,0-3 0 0 0,3-3 0 0 0,1 1 0 0 0,-2-1 0 0 0,-1 0 0 0 0,-3 1 0 0 0,-1 0 0 0 0,-1 1 0 0 0,3 0 0 0 0,2-1 0 0 0,-2 1 0 0 0,0 0 0 0 0,3 5 0 0 0,0 0 0 0 0,3 4 0 0 0,4 5 0 0 0,4 4 0 0 0,2 6 0 0 0,-1 9 0 0 0,-1 1 0 0 0,-2 5 0 0 0,-1-2 0 0 0,-3 2 0 0 0,2-2 0 0 0,-3 1 0 0 0,-3 2 0 0 0,-2 3 0 0 0,1-2 0 0 0,0 0 0 0 0,-2 1 0 0 0,-1 2 0 0 0,-1 1 0 0 0,-2 2 0 0 0,-1 1 0 0 0,0 0 0 0 0,0 0 0 0 0,-4 0 0 0 0,-2 1 0 0 0,1-1 0 0 0,-4-4 0 0 0,1-1 0 0 0,1 0 0 0 0,1-3 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27334 4286 16383 0 0,'4'0'0'0'0,"5"0"0"0"0,2 4 0 0 0,-6 2 0 0 0,-7-1 0 0 0,-4 3 0 0 0,-5 1 0 0 0,-4-2 0 0 0,0-6 0 0 0,-1-3 0 0 0,-3-2 0 0 0,-1 1 0 0 0,-2 0 0 0 0,-1 1 0 0 0,3 5 0 0 0,1 2 0 0 0,0-1 0 0 0,-2 1 0 0 0,0-2 0 0 0,-1 3 0 0 0,-2 0 0 0 0,1 0 0 0 0,-2 2 0 0 0,1 1 0 0 0,0 2 0 0 0,0-1 0 0 0,-1 2 0 0 0,1 0 0 0 0,4 1 0 0 0,2 2 0 0 0,3 4 0 0 0,4 2 0 0 0,5 1 0 0 0,3 2 0 0 0,6-4 0 0 0,6-5 0 0 0,3-1 0 0 0,2-3 0 0 0,3-3 0 0 0,4-4 0 0 0,1-1 0 0 0,-3 2 0 0 0,0 0 0 0 0,-4-4 0 0 0,0-3 0 0 0,2-1 0 0 0,1 0 0 0 0,3 1 0 0 0,1 0 0 0 0,1 1 0 0 0,1 1 0 0 0,0-1 0 0 0,0 1 0 0 0,-3 5 0 0 0,-2 0 0 0 0,0 0 0 0 0,1 0 0 0 0,1-2 0 0 0,-3-1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27663 4339 16383 0 0,'5'0'0'0'0,"0"4"0"0"0,4 2 0 0 0,5-1 0 0 0,4-1 0 0 0,2-1 0 0 0,-1-5 0 0 0,0-3 0 0 0,-4 5 0 0 0,1 1 0 0 0,0 5 0 0 0,3 2 0 0 0,-3 3 0 0 0,1 0 0 0 0,-3 2 0 0 0,0-1 0 0 0,2 1 0 0 0,3-1 0 0 0,-3 1 0 0 0,1-1 0 0 0,-3 1 0 0 0,0-2 0 0 0,-2 2 0 0 0,-3 2 0 0 0,-7-1 0 0 0,-4 1 0 0 0,-6-2 0 0 0,-1 1 0 0 0,-4-2 0 0 0,1 1 0 0 0,-2-1 0 0 0,-2-4 0 0 0,-3-2 0 0 0,-3 1 0 0 0,0 0 0 0 0,-2-1 0 0 0,4 2 0 0 0,0 0 0 0 0,1-1 0 0 0,-1-3 0 0 0,-2-1 0 0 0,0-1 0 0 0,-1-6 0 0 0,-1-1 0 0 0,0 0 0 0 0,0 0 0 0 0,4-2 0 0 0,1-1 0 0 0,0 2 0 0 0,-1 5 0 0 0,3 3 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27300 4683 16383 0 0,'0'4'0'0'0,"0"6"0"0"0,-4 0 0 0 0,-1 4 0 0 0,-1 3 0 0 0,2 2 0 0 0,1 3 0 0 0,1 1 0 0 0,-3-3 0 0 0,0-1 0 0 0,-1 1 0 0 0,2 0 0 0 0,2 2 0 0 0,0 0 0 0 0,5-3 0 0 0,2 0 0 0 0,1 0 0 0 0,-2 1 0 0 0,-1 1 0 0 0,-1 1 0 0 0,0 2 0 0 0,-2-1 0 0 0,0 1 0 0 0,0 1 0 0 0,0-1 0 0 0,0 0 0 0 0,-5 1 0 0 0,0-1 0 0 0,-1 0 0 0 0,2 0 0 0 0,1 0 0 0 0,1 0 0 0 0,1 0 0 0 0,5-4 0 0 0,1-1 0 0 0,5-5 0 0 0,0 1 0 0 0,2 1 0 0 0,0 2 0 0 0,1-2 0 0 0,-1 0 0 0 0,2-2 0 0 0,-3-8 0 0 0,2-9 0 0 0,-1-8 0 0 0,1-2 0 0 0,-2-3 0 0 0,-3-3 0 0 0,-2-2 0 0 0,2 2 0 0 0,-1 0 0 0 0,-1 0 0 0 0,-2-1 0 0 0,-2-2 0 0 0,-1-1 0 0 0,0 0 0 0 0,3-1 0 0 0,1 0 0 0 0,0 0 0 0 0,-1-1 0 0 0,-1 1 0 0 0,-2 0 0 0 0,0 0 0 0 0,-1 0 0 0 0,0 0 0 0 0,0-1 0 0 0,4 5 0 0 0,1 2 0 0 0,0-1 0 0 0,-1-1 0 0 0,-1-1 0 0 0,-1-1 0 0 0,-1-1 0 0 0,0-1 0 0 0,-1 0 0 0 0,3 4 0 0 0,3 1 0 0 0,3 4 0 0 0,0 9 0 0 0,-5 5 0 0 0,-3 7 0 0 0,-3 2 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28974 4297 16383 0 0,'0'-4'0'0'0,"4"-2"0"0"0,6 1 0 0 0,0-3 0 0 0,-4-1 0 0 0,0-2 0 0 0,-1-3 0 0 0,-2-4 0 0 0,0-3 0 0 0,-1-2 0 0 0,-6-1 0 0 0,-1 0 0 0 0,0-1 0 0 0,0 0 0 0 0,-2 5 0 0 0,-1 1 0 0 0,2 0 0 0 0,-3 3 0 0 0,1 0 0 0 0,-3-1 0 0 0,-4-2 0 0 0,2-2 0 0 0,-3 3 0 0 0,-1 5 0 0 0,2-1 0 0 0,-1 4 0 0 0,-2 6 0 0 0,-2 5 0 0 0,3 5 0 0 0,4 7 0 0 0,4 4 0 0 0,0 1 0 0 0,1 0 0 0 0,2 1 0 0 0,2 2 0 0 0,2 1 0 0 0,1 2 0 0 0,1-1 0 0 0,0 2 0 0 0,0-1 0 0 0,1 0 0 0 0,-1 1 0 0 0,0-1 0 0 0,-3 0 0 0 0,-3 0 0 0 0,1 0 0 0 0,1 0 0 0 0,1 0 0 0 0,1 0 0 0 0,1 0 0 0 0,1 0 0 0 0,0 1 0 0 0,0-1 0 0 0,4-4 0 0 0,2-2 0 0 0,-1-7 0 0 0,-5-10 0 0 0,-2-6 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28893 4337 16383 0 0,'0'4'0'0'0,"4"1"0"0"0,5 0 0 0 0,6 0 0 0 0,4-2 0 0 0,3-2 0 0 0,-3-4 0 0 0,0-2 0 0 0,-3-4 0 0 0,0-1 0 0 0,1 2 0 0 0,1 2 0 0 0,3 1 0 0 0,1 3 0 0 0,-3 5 0 0 0,-1 2 0 0 0,1 1 0 0 0,2-2 0 0 0,-4 4 0 0 0,0-1 0 0 0,1 0 0 0 0,-2 2 0 0 0,-1-1 0 0 0,3-1 0 0 0,-3 2 0 0 0,0 0 0 0 0,2-2 0 0 0,-2 1 0 0 0,1 1 0 0 0,-3 2 0 0 0,1-1 0 0 0,2-2 0 0 0,-2 2 0 0 0,1 3 0 0 0,-2 4 0 0 0,-3 2 0 0 0,-4 3 0 0 0,-6-3 0 0 0,-4 0 0 0 0,-5-3 0 0 0,-5-1 0 0 0,-4-3 0 0 0,-4-3 0 0 0,-1-7 0 0 0,-2-5 0 0 0,0-5 0 0 0,0-1 0 0 0,0-4 0 0 0,1 1 0 0 0,-1-2 0 0 0,1 2 0 0 0,0 2 0 0 0,-1 4 0 0 0,1 2 0 0 0,0 2 0 0 0,5 1 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28693 4440 16383 0 0,'4'0'0'0'0,"-3"0"0"0"0,-5 0 0 0 0,-7 0 0 0 0,-5 0 0 0 0,-4-4 0 0 0,-2-1 0 0 0,-3-1 0 0 0,0 2 0 0 0,0 1 0 0 0,0-3 0 0 0,0 0 0 0 0,0 0 0 0 0,1 2 0 0 0,-1 1 0 0 0,1 2 0 0 0,0 4 0 0 0,0 2 0 0 0,4 5 0 0 0,6 4 0 0 0,1 0 0 0 0,2 1 0 0 0,4 3 0 0 0,2 2 0 0 0,3 2 0 0 0,5-3 0 0 0,7-5 0 0 0,1 0 0 0 0,3-3 0 0 0,-1 1 0 0 0,2-2 0 0 0,-3 2 0 0 0,2-1 0 0 0,2-3 0 0 0,-1 1 0 0 0,0 0 0 0 0,2-2 0 0 0,3-2 0 0 0,1-2 0 0 0,1-2 0 0 0,2 0 0 0 0,0-2 0 0 0,0 1 0 0 0,1 0 0 0 0,-1-1 0 0 0,1 1 0 0 0,-1 0 0 0 0,0 0 0 0 0,0 0 0 0 0,0 0 0 0 0,0 0 0 0 0,-8 4 0 0 0,-11 1 0 0 0,-10 0 0 0 0,-5 0 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0:45:54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28758 4627 16383 0 0,'-4'0'0'0'0,"-2"4"0"0"0,5 2 0 0 0,2 3 0 0 0,2 5 0 0 0,-1 3 0 0 0,0 4 0 0 0,-1 2 0 0 0,0 1 0 0 0,0 1 0 0 0,-1 0 0 0 0,0 0 0 0 0,0-1 0 0 0,0 1 0 0 0,0-1 0 0 0,0 0 0 0 0,0 0 0 0 0,0 0 0 0 0,0 1 0 0 0,0-1 0 0 0,-4 0 0 0 0,-2 0 0 0 0,1 0 0 0 0,1 0 0 0 0,1 0 0 0 0,1 0 0 0 0,1 0 0 0 0,1 0 0 0 0,4 0 0 0 0,1 0 0 0 0,1 0 0 0 0,-2 0 0 0 0,3 0 0 0 0,1 0 0 0 0,-2 0 0 0 0,3-4 0 0 0,-1-1 0 0 0,3-4 0 0 0,4-5 0 0 0,2-8 0 0 0,0-8 0 0 0,0-3 0 0 0,-2-5 0 0 0,-5-3 0 0 0,-3-4 0 0 0,1 3 0 0 0,0-1 0 0 0,-3 0 0 0 0,-1-2 0 0 0,-2-1 0 0 0,3 4 0 0 0,1 0 0 0 0,-1-1 0 0 0,-1-1 0 0 0,-1-1 0 0 0,-2-2 0 0 0,0 0 0 0 0,-1-1 0 0 0,0 0 0 0 0,0 0 0 0 0,4 3 0 0 0,1 2 0 0 0,0 0 0 0 0,-1-1 0 0 0,-1-1 0 0 0,-1-1 0 0 0,-1-1 0 0 0,3-1 0 0 0,2 0 0 0 0,-1 0 0 0 0,-1 0 0 0 0,-2 0 0 0 0,0-1 0 0 0,-1 1 0 0 0,3 4 0 0 0,2 1 0 0 0,-1 1 0 0 0,-1-2 0 0 0,-2-1 0 0 0,4 2 0 0 0,5 2 0 0 0,0 7 0 0 0,-2 5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22146 4803 0 0 0,'0'-4'831'0'0,"4"-6"257"0"0,2-6 0 0 0,-1 4 1312 0 0,0 9-2368 0 0,-2 9-32 0 0,3 4 0 0 0,1 4 0 0 0,-1 5 0 0 0,-1 2 0 0 0,2-1 0 0 0,1 0 0 0 0,-2 1 0 0 0,3 1 32 0 0,0 2-32 0 0,3-4 0 0 0,-1-1 0 0 0,2-3 0 0 0,4-5 0 0 0,-2 1 0 0 0,2-3 0 0 0,1-6 0 0 0,3-4 0 0 0,-2-7 32 0 0,-1-1-32 0 0,2 1 0 0 0,-3-4 32 0 0,-4-2-32 0 0,0-1 32 0 0,-2-1 0 0 0,-3-2 64 0 0,-3-3-32 0 0,-3-2 96 0 0,0-2-96 0 0,-2 0 32 0 0,-1-1-32 0 0,1 0 0 0 0,-5 4-32 0 0,-1 1 0 0 0,0 1 32 0 0,1 7-64 0 0,2 11-32 0 0,1 9 64 0 0,1 9-32 0 0,0 6 0 0 0,6 3 0 0 0,1 2 0 0 0,-1 1-32 0 0,5-1 32 0 0,3-3 0 0 0,1-3 0 0 0,1-5 0 0 0,4-4-32 0 0,-3-1 0 0 0,2-1 32 0 0,1-3-32 0 0,2-7 64 0 0,2-8 0 0 0,-3-7-32 0 0,-1-5-32 0 0,-3-4 32 0 0,-4-2 0 0 0,-5-1 0 0 0,1 0 0 0 0,-1-1 0 0 0,-1 1-32 0 0,-2 1 32 0 0,-2 0 0 0 0,0 0 0 0 0,-2 1-32 0 0,0-1 32 0 0,4 4 0 0 0,6 7 0 0 0,5 5-32 0 0,5 4 0 0 0,4 4 32 0 0,1 2 0 0 0,-3 5 32 0 0,-5-3 0 0 0,-11-1 64 0 0,-9-1-128 0 0,-6-5 32 0 0,-4-1 0 0 0,-6-5 32 0 0,-3 0 0 0 0,-2 2-96 0 0,2 7 64 0 0,2 7 32 0 0,3 9-32 0 0,5 5-32 0 0,4 4 64 0 0,4 3-32 0 0,2 1 0 0 0,7-4 0 0 0,1-1 0 0 0,1-2 0 0 0,2 2 0 0 0,1 1 0 0 0,3-3 32 0 0,-2-1-64 0 0,3-3 32 0 0,-1-1 0 0 0,1-2-32 0 0,2-4 0 0 0,4-3 32 0 0,-2 2 0 0 0,0-1-32 0 0,2-6 32 0 0,2-2 0 0 0,1-7 0 0 0,-3-5 0 0 0,-1-1 0 0 0,-3-3 0 0 0,-5-2 32 0 0,-3-3 0 0 0,-5-1-32 0 0,-5-2 32 0 0,-4-1-64 0 0,4 5-32 0 0,3 9 0 0 0,5 8 64 0 0,1 8 0 0 0,5 8 32 0 0,-1 5-32 0 0,-1 6 0 0 0,-3 3 0 0 0,-2 1 0 0 0,-3-9 96 0 0,-5-6-96 0 0,-3-11 0 0 0,0-9-32 0 0,1-8 64 0 0,1-6-32 0 0,-2 2 0 0 0,-2-2-32 0 0,2 0 32 0 0,2 0 0 0 0,1-2 0 0 0,1-1 0 0 0,1-1-32 0 0,5 5 0 0 0,2 1 32 0 0,4-1-32 0 0,5 4 0 0 0,5 4 32 0 0,2 5 0 0 0,3 8 0 0 0,1 4 0 0 0,-4 6 32 0 0,-1 0-32 0 0,-4 4 0 0 0,-1 0 0 0 0,-3 1 0 0 0,1-2 32 0 0,-2 1 0 0 0,1 4-32 0 0,-2 1 32 0 0,2-1 32 0 0,-5-4-64 0 0,-5-9-32 0 0,-2-9 0 0 0,-2-9 32 0 0,0-7-32 0 0,-1-3 64 0 0,1-3-32 0 0,0-2 0 0 0,0 0-32 0 0,5 5 32 0 0,7 6 0 0 0,4 6 0 0 0,1 10 0 0 0,2 4 0 0 0,2 6 32 0 0,-2 7-32 0 0,0 0 0 0 0,-3 1 0 0 0,-4 3 32 0 0,0-2-32 0 0,-1 0 32 0 0,2 1-32 0 0,-2 3 0 0 0,-2 1 0 0 0,3-4 0 0 0,-2 1 32 0 0,3-5 0 0 0,-2-8-32 0 0,-1-10 0 0 0,2-9 0 0 0,-2-6-32 0 0,3-5 32 0 0,-1-3-32 0 0,-2-2 64 0 0,-3 0 0 0 0,-2 1-32 0 0,-2 0 0 0 0,-2 0 0 0 0,0 0-32 0 0,0 1 32 0 0,-1 9-32 0 0,1 12 32 0 0,-1 10 32 0 0,1 10-32 0 0,4 6 0 0 0,2 5 0 0 0,0 1 0 0 0,-2 1 0 0 0,4-4 0 0 0,0-3 32 0 0,-2 1-32 0 0,4-4 0 0 0,-1-1 0 0 0,2-3 0 0 0,0 1 0 0 0,3-3 0 0 0,2-4 0 0 0,4-2 32 0 0,2-3 0 0 0,-2-6-32 0 0,-5-6 0 0 0,-4-7 0 0 0,-5-5 0 0 0,-7 2-32 0 0,-4-2 32 0 0,-6 4 0 0 0,0 1 0 0 0,-3 2 0 0 0,-3 8 0 0 0,-4 5-32 0 0,2 8 32 0 0,9 1 0 0 0,10 1 0 0 0,5-6 0 0 0,7-4-32 0 0,0-6 32 0 0,4-2 0 0 0,2-3 0 0 0,-1-5 32 0 0,1 1 0 0 0,-3-1-32 0 0,0-2 0 0 0,-1-3-32 0 0,-5-1 32 0 0,-2-2-32 0 0,-4 0 32 0 0,-6 3 0 0 0,-2 10 0 0 0,-1 12 0 0 0,1 10 32 0 0,1 8-32 0 0,1 5 0 0 0,6 3 0 0 0,3 1 0 0 0,3 1 32 0 0,2 0 0 0 0,2 0-32 0 0,4-6 0 0 0,-1-1 0 0 0,1-5 0 0 0,2-5 0 0 0,2 1 0 0 0,2-3 32 0 0,2-2-32 0 0,0-3 0 0 0,-3-6 0 0 0,-2-3 0 0 0,1 0 0 0 0,-4-4 0 0 0,-4-5-32 0 0,-5-5-800 0 0,-8 2-256 0 0,-3-1-576 0 0,-7 2-576 0 0,-1 4 2240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3915 3834 255 0 0,'0'-4'416'0'0,"0"-6"1088"0"0,-4-2-896 0 0,-2-2-384 0 0,0-4 704 0 0,-3 1-160 0 0,5 4 320 0 0,2 8-1120 0 0,2 10 32 0 0,1 8-32 0 0,5 6 0 0 0,0 5 32 0 0,1 6 0 0 0,2 3-32 0 0,1 0 64 0 0,-2 4-32 0 0,2-1 32 0 0,-1 3 0 0 0,-1-2 0 0 0,-3 3 0 0 0,3-2 0 0 0,-1-2 0 0 0,-1 1-32 0 0,-1-3 32 0 0,2 0-64 0 0,1-4 32 0 0,-2-1 0 0 0,-2-1 0 0 0,4-2 32 0 0,-1 0 0 0 0,-1-1 0 0 0,-1 0-32 0 0,-2 1 32 0 0,-1-1 0 0 0,-2-8 672 0 0,1-12-672 0 0,-2-11-32 0 0,1-8 0 0 0,0-8-32 0 0,0-3 32 0 0,-1-2 0 0 0,1-1 0 0 0,0 0-32 0 0,4 5 32 0 0,2 1 0 0 0,0 1-32 0 0,-2 0 32 0 0,4 2 0 0 0,0 1-32 0 0,3 3-32 0 0,4 5 64 0 0,3 4 0 0 0,4 2-32 0 0,2 3 32 0 0,2 1 0 0 0,0 0 0 0 0,1 1 0 0 0,-5-5-32 0 0,-6-5 64 0 0,-1-6 0 0 0,-3-5-32 0 0,-4-4-32 0 0,-3-1 32 0 0,-3-2-32 0 0,-5 0 64 0 0,-3 0-32 0 0,0 1 0 0 0,1-1 32 0 0,-4 1-32 0 0,1 0 64 0 0,1 0-32 0 0,2 0 0 0 0,-3 0-32 0 0,0 0 32 0 0,-2 5 0 0 0,-1 1-32 0 0,-2 4-128 0 0,6 5 96 0 0,3 9 32 0 0,3 9-32 0 0,2 7 0 0 0,0 6 0 0 0,0 5 32 0 0,0 1-32 0 0,0 1 32 0 0,0 1 0 0 0,3-1 0 0 0,2 0 0 0 0,0 0 32 0 0,-2 4 0 0 0,-1 1-32 0 0,-1-1 32 0 0,4 4-32 0 0,0 0 32 0 0,0-2-64 0 0,-2-2 32 0 0,-1 2 32 0 0,3 0-32 0 0,1 0 0 0 0,-2 2 32 0 0,0-1 32 0 0,2-1-64 0 0,1-2 32 0 0,-2-2-32 0 0,-1 3 32 0 0,-2 1-32 0 0,3-2 32 0 0,1-1 0 0 0,-2-1 0 0 0,0-2 32 0 0,-2 0 64 0 0,-2-10 608 0 0,-4-12-2240 0 0,-3-11-2656 0 0,-4-5 3200 0 0,-1-4 224 0 0,2 0 736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24182 4441 223 0 0,'5'0'960'0'0,"5"0"1440"0"0,6 0-1536 0 0,0-5-544 0 0,1-1-192 0 0,-1-4-32 0 0,0 0-96 0 0,-2-3 64 0 0,-4-4-64 0 0,-3-3 0 0 0,-5-2 64 0 0,-4 1-32 0 0,-3 2 0 0 0,-5 2 96 0 0,-5 5-160 0 0,-1 9 32 0 0,-1 9 0 0 0,2 9 0 0 0,-1 0 32 0 0,3 3-32 0 0,3 3 0 0 0,-1-2 0 0 0,1-1 0 0 0,3 2 0 0 0,2 2 0 0 0,2 1 0 0 0,2 1 32 0 0,0 0-32 0 0,6-2 0 0 0,1-2 0 0 0,0 1 0 0 0,3-4 0 0 0,1 0 0 0 0,2-3 0 0 0,-1 0 32 0 0,3-1 0 0 0,3 0 32 0 0,3-1 128 0 0,2-3-96 0 0,1-3 192 0 0,3-2-160 0 0,0-3 96 0 0,0-5-160 0 0,1-6 96 0 0,-1-7-160 0 0,-8 1-1216 0 0,-13 2-2336 0 0,-10 4 2208 0 0,-6 8 864 0 0,0 4 480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22040 5739 351 0 0,'0'-5'480'0'0,"0"4"3616"0"0,0 6-4032 0 0,0 6-32 0 0,0 6-32 0 0,4 4 0 0 0,2 4 0 0 0,0 1 0 0 0,2 1 0 0 0,6 0-32 0 0,4 0 32 0 0,3 0 0 0 0,3-5 0 0 0,1-6 32 0 0,2-6-32 0 0,-5-9 0 0 0,-1-4 32 0 0,0-7-32 0 0,1-5 0 0 0,1-6 0 0 0,-4-2 32 0 0,-4-2 0 0 0,-1-2 32 0 0,-3 0 0 0 0,-3 0 160 0 0,-7 0-128 0 0,-4 1 64 0 0,-6-1-64 0 0,-6 1 64 0 0,-4 0-32 0 0,-4 5-96 0 0,-2 5 0 0 0,-2 6-32 0 0,1 5 0 0 0,-1 3-32 0 0,0 6 32 0 0,0 2-64 0 0,5 5 0 0 0,6 5-416 0 0,6 4 0 0 0,5 3-1312 0 0,2 2-96 0 0,3 1 672 0 0,1-4 1216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22539 5579 63 0 0,'0'-4'928'0'0,"-4"-2"288"0"0,-6-4 1152 0 0,-6 0-1184 0 0,0 6-768 0 0,-2 3-192 0 0,3 7-96 0 0,-1 2-128 0 0,2 4 0 0 0,4 4 32 0 0,3 4-64 0 0,3 4 32 0 0,2 1 0 0 0,6 0-32 0 0,3 1 32 0 0,3 1 0 0 0,1-1 0 0 0,3-4 0 0 0,-1-1 0 0 0,1-5 0 0 0,3-5-32 0 0,-1 0 32 0 0,1-1 0 0 0,2-3-32 0 0,1-3 32 0 0,3-2 0 0 0,2-5 0 0 0,0-7 0 0 0,1-6 0 0 0,0-5 0 0 0,-4-3 32 0 0,-6-2 0 0 0,-1 0-32 0 0,-4-2 32 0 0,-3 1 32 0 0,-3 2-64 0 0,-2-2 0 0 0,-2 1-32 0 0,-6 4 32 0 0,-1 2 0 0 0,-1 0 0 0 0,2-1 32 0 0,2-2 0 0 0,0 8-96 0 0,2 11 64 0 0,1 10 0 0 0,4 4 0 0 0,2 5 0 0 0,0 5 0 0 0,-2 2 0 0 0,0 3 0 0 0,2 1 0 0 0,1 0-32 0 0,-1 1 32 0 0,-1-1 0 0 0,2 0 0 0 0,1 1 0 0 0,-2-1-32 0 0,3-5 32 0 0,0-1 0 0 0,3-8-32 0 0,-1-11 96 0 0,-2-10-64 0 0,-3-8 32 0 0,-2-5-32 0 0,-2-4 0 0 0,3 3-32 0 0,1 1 32 0 0,4 4-32 0 0,4 6 32 0 0,0 8-32 0 0,2 6 0 0 0,3 1 32 0 0,1 2 0 0 0,3-1 0 0 0,2-6 0 0 0,-4-6 0 0 0,-5-6 64 0 0,-5-5-64 0 0,-5-5 32 0 0,-4-1-64 0 0,-5-2 64 0 0,-4 0-32 0 0,-4 4 0 0 0,0 2 0 0 0,1 9-96 0 0,3 11 96 0 0,7 5 0 0 0,3 7 0 0 0,1 5 0 0 0,1 5-32 0 0,-2 4 32 0 0,0 0 0 0 0,-2 2 0 0 0,0 0 0 0 0,4-4 0 0 0,1-3 0 0 0,3-4 64 0 0,2 0-64 0 0,1-3 0 0 0,5-4-96 0 0,-1-7 96 0 0,0-5 32 0 0,-1-6 0 0 0,0-1 0 0 0,-2-4 0 0 0,2-3-32 0 0,-3-3 32 0 0,-3-3-32 0 0,-3-2 0 0 0,-2-1 0 0 0,-7 4-32 0 0,-2 10 0 0 0,3 12 0 0 0,3 9 32 0 0,1 9 0 0 0,0 5 32 0 0,4-1-32 0 0,1-1 0 0 0,4 1 0 0 0,4-3 0 0 0,4-1-32 0 0,4-3 32 0 0,1-8 0 0 0,2-6 0 0 0,0-3 64 0 0,1-6-32 0 0,0-1 0 0 0,-1-3 0 0 0,-4-5 0 0 0,-2-2-32 0 0,-4-4 32 0 0,-4-2 0 0 0,-10-1-32 0 0,-4 0 64 0 0,-7-1-32 0 0,-6 5 0 0 0,0 2-32 0 0,-3 3-32 0 0,-1 6-64 0 0,-3 4 32 0 0,2 8 32 0 0,1 3 0 0 0,3 6 32 0 0,0 6-256 0 0,3 4-576 0 0,3 3-1152 0 0,4 2-96 0 0,3-3 2080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23679 5490 127 0 0,'0'-4'2080'0'0,"4"-2"-1600"0"0,2-4-96 0 0,-1-5 288 0 0,-1-4-128 0 0,4-3-320 0 0,0-2-64 0 0,-2-2-32 0 0,-1-1-32 0 0,-2 1-32 0 0,-1-1 0 0 0,-1 0-64 0 0,-1 1 32 0 0,4 4-32 0 0,2 2 32 0 0,-1 1-32 0 0,-1-2 0 0 0,-5-2 32 0 0,-3-1-32 0 0,-1-1 0 0 0,-3 4 0 0 0,-1 2 0 0 0,-3 3-32 0 0,0 9 0 0 0,-1 5 32 0 0,1 9 0 0 0,2 6-64 0 0,-1 1 64 0 0,1 3 0 0 0,2 3 0 0 0,3 3 0 0 0,2 1 0 0 0,2 1 0 0 0,0 0 0 0 0,1 5 0 0 0,1 3 0 0 0,-1-1 0 0 0,1-2 0 0 0,-1 4 0 0 0,4 0 0 0 0,2-2-32 0 0,0-1 0 0 0,3-2 32 0 0,0-1 0 0 0,3-3 0 0 0,-1 1 0 0 0,2 0 0 0 0,4-1 0 0 0,2 1 0 0 0,4-5 32 0 0,1-6-32 0 0,-3-9 32 0 0,-1-7-32 0 0,-4-6 0 0 0,-4-8 64 0 0,-1-4-64 0 0,-1-5 0 0 0,-3-1 32 0 0,-2-2 0 0 0,-3 0-32 0 0,0 0 0 0 0,-7 5 32 0 0,-1 1-32 0 0,-4 0-32 0 0,-6 4 0 0 0,-3 5 0 0 0,-2 8-32 0 0,-4 10-192 0 0,3 8-512 0 0,1 1 64 0 0,5 3-160 0 0,4 3-608 0 0,4-2 1472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24178 5328 159 0 0,'-5'0'1600'0'0,"0"-5"-1024"0"0,-5 0 416 0 0,-1-5 352 0 0,-2-1-896 0 0,-4 2 416 0 0,-3 3 64 0 0,-2 2-576 0 0,2 6-320 0 0,0 3-32 0 0,3 4-32 0 0,6 6 32 0 0,-1 5 0 0 0,2 2 0 0 0,2 3 32 0 0,4 1-32 0 0,1 1 0 0 0,6 0 0 0 0,3 0 0 0 0,4-1 0 0 0,6-4 0 0 0,3-6-32 0 0,4-6 32 0 0,2-4 0 0 0,1-8 0 0 0,-4-8 0 0 0,-1-7 0 0 0,-4-4 0 0 0,-1-4 0 0 0,-3-1 32 0 0,-4-1-32 0 0,-7-1 32 0 0,-5 1-32 0 0,-5 4 32 0 0,-3 3-32 0 0,2 8-64 0 0,2 11 64 0 0,2 10 0 0 0,2 8 0 0 0,6 0 0 0 0,2 3-32 0 0,1 2 32 0 0,3-3 0 0 0,1 0 0 0 0,2 1 0 0 0,0 1 0 0 0,1-2 0 0 0,4-5 0 0 0,-1-1 0 0 0,0-1 0 0 0,3-4 0 0 0,2-3-32 0 0,2-2 64 0 0,-3-7 0 0 0,0-1-32 0 0,-5-6 0 0 0,1-4 32 0 0,-3-5-32 0 0,-3-2 0 0 0,-4-3 32 0 0,-3-1-32 0 0,-1-1 0 0 0,-2 0 32 0 0,0 0-32 0 0,-1 1 0 0 0,-4 4 0 0 0,-2 2 0 0 0,1-1 0 0 0,2 0-32 0 0,5 3 0 0 0,3 9 32 0 0,0 10 0 0 0,4 10 0 0 0,2 7 0 0 0,-3 5-32 0 0,-1 3 64 0 0,-2 1-32 0 0,3 1 0 0 0,-1-1 0 0 0,0 1 0 0 0,-1-1 0 0 0,2-5 0 0 0,5-6 0 0 0,0-10 64 0 0,-2-11-64 0 0,2-4-32 0 0,-1-5 32 0 0,-3-5-32 0 0,2 1 0 0 0,-1-1 32 0 0,3 4 64 0 0,-1-2-32 0 0,2 4-32 0 0,3 3-64 0 0,4 3 64 0 0,2 3 32 0 0,-2-2-32 0 0,-5-4 0 0 0,-5-6 32 0 0,-4-3-32 0 0,-3-4 0 0 0,-2-2 0 0 0,-1-1 32 0 0,-5 0-32 0 0,-2-1 0 0 0,0 9-96 0 0,2 13 96 0 0,2 9-32 0 0,0 11 32 0 0,2 6 32 0 0,1 4-32 0 0,0 2 0 0 0,4-3 0 0 0,2-2 0 0 0,0 0 0 0 0,-1 1 0 0 0,-2 0 0 0 0,4 2 0 0 0,0 0 0 0 0,3-4 0 0 0,5-6 0 0 0,4-5 0 0 0,3-4 0 0 0,-2-8 0 0 0,-1-3 0 0 0,2-6 0 0 0,-3-5 0 0 0,-1-4 0 0 0,-3-3 0 0 0,-3-2 0 0 0,-5-1 0 0 0,-2-1 0 0 0,-2 0 0 0 0,-2 0 0 0 0,-1 1 0 0 0,1 0 0 0 0,-6-1 0 0 0,0 3 32 0 0,0-2 0 0 0,1 9-32 0 0,2 11 0 0 0,1 12 32 0 0,1 9-64 0 0,0 6 32 0 0,1 3-32 0 0,0 3 32 0 0,5 1-32 0 0,1 1 32 0 0,0-2 0 0 0,3-4 0 0 0,0-2 0 0 0,3-5-32 0 0,0 0 32 0 0,1-3 0 0 0,4-4 0 0 0,3-4 0 0 0,2-2 0 0 0,-2-6 0 0 0,0-3 0 0 0,-4-4 0 0 0,0-1 0 0 0,-3-3 0 0 0,-3-3 0 0 0,-4-4 32 0 0,-3-1-32 0 0,-1-3-32 0 0,-2-1 32 0 0,0 0 0 0 0,-1-1 32 0 0,-4 2 0 0 0,-2-1 0 0 0,1 8-128 0 0,2 13 96 0 0,0 10 0 0 0,2 10 0 0 0,1 6 0 0 0,1 3 0 0 0,4 3 0 0 0,2 1 0 0 0,4 1-32 0 0,1-2 32 0 0,2-4 0 0 0,4-6 0 0 0,3-7 0 0 0,3-4 0 0 0,-3-8-32 0 0,-4-8 32 0 0,-1-7 32 0 0,-3-4 64 0 0,1 1-224 0 0,-2 8 128 0 0,-3 10-64 0 0,2 7 64 0 0,-1 5 32 0 0,3 3 0 0 0,3-3-32 0 0,4-1 0 0 0,2-4 0 0 0,3-2 0 0 0,-3-5 0 0 0,0-4 0 0 0,-5-4 0 0 0,0-1-32 0 0,-2-2 32 0 0,-5-4 0 0 0,2 1 0 0 0,-2-2 0 0 0,-2-1 0 0 0,-2-2-32 0 0,2 3 32 0 0,0 0 0 0 0,-1-2 0 0 0,-2-2 0 0 0,-1-1-32 0 0,-2-1 64 0 0,0-1-32 0 0,-1-1 0 0 0,0 0 0 0 0,0 0 0 0 0,-1 0 0 0 0,1 0 0 0 0,-5 0 0 0 0,-5 0 32 0 0,-1 0-32 0 0,-4 5 0 0 0,2 1 0 0 0,-3 4 32 0 0,-1 0-32 0 0,-4 4 0 0 0,3 7-32 0 0,-1 9 0 0 0,4 9 64 0 0,4 6-32 0 0,8 4-32 0 0,5 3 32 0 0,1 2 0 0 0,2-1 0 0 0,3 1 32 0 0,0-1 0 0 0,4-5-32 0 0,-1-1-32 0 0,3-5 0 0 0,3-5 32 0 0,-1-8 0 0 0,0-6-32 0 0,-1-6 32 0 0,-5-5 0 0 0,-2-6 32 0 0,-9 1-32 0 0,-3 8-32 0 0,-1 11 32 0 0,1 9 0 0 0,0 7 32 0 0,1 7-32 0 0,1 2 0 0 0,1 2 0 0 0,1 1 0 0 0,0 0-32 0 0,5-1 32 0 0,1 0 0 0 0,4-5 0 0 0,0-2 0 0 0,4-4 0 0 0,-2-1 0 0 0,2-2 0 0 0,3 0-32 0 0,3-1 32 0 0,3 1 0 0 0,1-2 0 0 0,2-2 0 0 0,0-3 0 0 0,0-2 0 0 0,0-7 0 0 0,-4-7-128 0 0,-10-1-3552 0 0,-12 0 992 0 0,-6 3 2688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21086 6376 319 0 0,'0'5'1408'0'0,"0"5"-576"0"0,-4 1-736 0 0,-2 4 96 0 0,0 3 96 0 0,2 3 256 0 0,1 2-32 0 0,1 2 64 0 0,0 1 256 0 0,2 0-448 0 0,-4 1-256 0 0,-2-1 64 0 0,1 1-64 0 0,0-1-96 0 0,2 0 32 0 0,2 0-32 0 0,0-1 0 0 0,0 1 64 0 0,1 0-32 0 0,0 0 32 0 0,1 0 0 0 0,-1-1 32 0 0,0 1 96 0 0,5 0-128 0 0,1 0 0 0 0,-1 0-32 0 0,0-1 0 0 0,-2 1-32 0 0,3 4 32 0 0,1 2-32 0 0,-1-1 0 0 0,3-1 0 0 0,0 3 32 0 0,-3 1-64 0 0,4-2 32 0 0,-1 3 0 0 0,-2 0-32 0 0,3 3 32 0 0,-1-1-32 0 0,3-3 0 0 0,-1-1 0 0 0,-2-4 0 0 0,1-1 0 0 0,0-1 32 0 0,-2-1-32 0 0,-3-1 0 0 0,2-4 32 0 0,0-2-32 0 0,-1 1 0 0 0,3 1 0 0 0,-1 2 0 0 0,-1 1 0 0 0,3-4 0 0 0,-1-1 0 0 0,-2 2-64 0 0,-1-9-2144 0 0,-8-5-640 0 0,-2-8 864 0 0,-5-5 1344 0 0,-1-1 640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21405 6846 191 0 0,'0'-5'416'0'0,"4"0"96"0"0,2-4 1024 0 0,0 3-448 0 0,-2 7-672 0 0,-1 8-128 0 0,-1 6-64 0 0,-1 6-128 0 0,0 4-32 0 0,-1 1 0 0 0,0 1 32 0 0,4 1-32 0 0,1-1 32 0 0,1 0-32 0 0,-2 4 32 0 0,-1 1-32 0 0,-1-1 0 0 0,3 4 0 0 0,2 0-32 0 0,-2 3 0 0 0,0-1 0 0 0,2-3-32 0 0,1-2 0 0 0,-2-2 0 0 0,-1-2 0 0 0,-2-2 0 0 0,-1 0 0 0 0,3-5 0 0 0,1-1 0 0 0,-1-1 96 0 0,-1-6 192 0 0,-5-7-224 0 0,-3-8-64 0 0,-1-9 0 0 0,1-6 0 0 0,0-5 0 0 0,2-7 0 0 0,1-3 0 0 0,0-1-32 0 0,1 1 0 0 0,-4 1 32 0 0,-2-1-32 0 0,1-1 0 0 0,0 0 32 0 0,2-1-32 0 0,2-1 32 0 0,0 2 0 0 0,0-3 0 0 0,1 1-32 0 0,0 2 32 0 0,1 2 0 0 0,-1 2 0 0 0,0 1 0 0 0,0 2-32 0 0,0 0 32 0 0,0 1 0 0 0,0 0 0 0 0,5 0 0 0 0,0-1 32 0 0,1 1-32 0 0,-1-1 0 0 0,2 5 0 0 0,1 1 0 0 0,-1 0 0 0 0,2 3 0 0 0,0 0 32 0 0,3 7 0 0 0,3 6-32 0 0,0 8 0 0 0,1 2-32 0 0,-2 6 0 0 0,2 5 32 0 0,-3 3 0 0 0,0 3 32 0 0,-1 3-32 0 0,2-4 0 0 0,-2-1 0 0 0,2 0 32 0 0,-2 1-32 0 0,1 1 0 0 0,-1 0 0 0 0,2 2 32 0 0,-2 1-32 0 0,2 0 32 0 0,-2 0-32 0 0,1 0 0 0 0,0 0 32 0 0,-4 0-32 0 0,2 0 0 0 0,-2 4 0 0 0,-1 2 0 0 0,1-1 32 0 0,0 4-32 0 0,-2 0 32 0 0,-2-2-32 0 0,-2-2 0 0 0,-2-2 32 0 0,0 3-32 0 0,-1 0 0 0 0,0 0 0 0 0,-1-2 32 0 0,1-1-32 0 0,0-2-64 0 0,-5-5-256 0 0,-1-10-576 0 0,-4-8-2784 0 0,0-9 3040 0 0,1-3 640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21431 7271 0 0 0,'5'0'927'0'0,"0"-4"769"0"0,5-2-1088 0 0,5 0 64 0 0,4-3-416 0 0,3 0 32 0 0,3 2-32 0 0,0-3-32 0 0,1 1-32 0 0,1 1-32 0 0,0-1-64 0 0,-1 0 0 0 0,1-3-64 0 0,-1 1 0 0 0,0 3 0 0 0,0-3-32 0 0,-1 1 0 0 0,0 3 0 0 0,1 2 32 0 0,0 1-32 0 0,-1 3 0 0 0,-8 0-5056 0 0,-7 6 4608 0 0,-5 1 448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22146 7329 223 0 0,'4'0'448'0'0,"6"0"1376"0"0,6 0 800 0 0,0 4-1408 0 0,2 2-576 0 0,-3 4 544 0 0,1 0-352 0 0,-2 4-544 0 0,-4 2-128 0 0,-3 4 32 0 0,-3 3-160 0 0,-2 2-96 0 0,-2 0-224 0 0,0 2-224 0 0,-1-1-352 0 0,-4 1-2176 0 0,-2-1 1344 0 0,-3-4 384 0 0,-1-2 384 0 0,-2-4 256 0 0,1-5 672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22642 6428 0 0 0,'0'4'1087'0'0,"5"2"-735"0"0,1 4 576 0 0,4 0-768 0 0,0-5 544 0 0,-6-5 800 0 0,-3-5-1376 0 0,-7-3 224 0 0,-2-4-288 0 0,-4-1 32 0 0,0-1-32 0 0,-2 1 96 0 0,-4 3 128 0 0,2-2-192 0 0,-1 2-32 0 0,2 7 64 0 0,0 3-96 0 0,-2 3 0 0 0,1 4-64 0 0,0 2 32 0 0,2 3 32 0 0,-1 0-32 0 0,2 2 0 0 0,4 3 0 0 0,-2 3-32 0 0,2 3 32 0 0,2 1-32 0 0,2 2 0 0 0,2 0 32 0 0,1 0 0 0 0,2 1 0 0 0,0-1 0 0 0,1 0 0 0 0,-1 0 0 0 0,0 0 0 0 0,1 5 0 0 0,-1 0 32 0 0,0 1-32 0 0,0-2 0 0 0,5-1 32 0 0,0-1-32 0 0,1-2 0 0 0,-2 1 0 0 0,0-2 0 0 0,-2 1 32 0 0,3 0-32 0 0,1-1 0 0 0,0 1 0 0 0,3-5 0 0 0,-1-1-32 0 0,4-4 32 0 0,-1-1 0 0 0,3-2 0 0 0,2 0 0 0 0,4-1 0 0 0,2-3-32 0 0,-2-8 32 0 0,0-3 0 0 0,1-2-32 0 0,-4-5 32 0 0,1 0 0 0 0,-4-4 0 0 0,-4-3 0 0 0,-3-4 32 0 0,-3-3 0 0 0,-7-1-32 0 0,-3-2 0 0 0,-4 4 0 0 0,-1 1 0 0 0,-3 5 0 0 0,1 0-32 0 0,-2 3 32 0 0,2-1 0 0 0,-1 2 0 0 0,-3 3 0 0 0,-3 4 64 0 0,2 6-128 0 0,9 3 64 0 0,10 1-32 0 0,9 0 32 0 0,7-1-32 0 0,6-2 32 0 0,2 0 0 0 0,3-1 0 0 0,-1-5-32 0 0,1-2 32 0 0,-5-4-32 0 0,-2-1 32 0 0,-4-2 0 0 0,-1 0 0 0 0,-4-1 0 0 0,-2-3 0 0 0,-9 1 64 0 0,-4 8-64 0 0,-1 10 0 0 0,-1 9 0 0 0,6 2 32 0 0,2 4-32 0 0,1 3 0 0 0,-1 2 0 0 0,0 3 0 0 0,4-4-32 0 0,0-1 32 0 0,-1 1 0 0 0,-2 1 0 0 0,0 1 0 0 0,2-3 32 0 0,1-1 0 0 0,-2 1 0 0 0,0 2-32 0 0,-2 1 32 0 0,3 1-32 0 0,0 1 0 0 0,0 0 0 0 0,-2 1 0 0 0,-1 0-32 0 0,-1-9-576 0 0,-6-11-1920 0 0,-1-11 640 0 0,-1-6 1888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4815 7218 351 0 0,'5'0'7776'0'0,"5"0"-7776"0"0,6 0 32 0 0,4 0 0 0 0,4 0-32 0 0,1 0 0 0 0,2-5 32 0 0,-1 0-32 0 0,1-1 32 0 0,0 2 0 0 0,0 0-32 0 0,-1-2 32 0 0,0 0-32 0 0,0 0 0 0 0,0 2 0 0 0,0 1 32 0 0,-1 1 0 0 0,1 1 0 0 0,-1 1-32 0 0,1 0 0 0 0,-1-4 64 0 0,1-2-32 0 0,0 1 0 0 0,0 1-96 0 0,0 1 64 0 0,-5-4 0 0 0,-1 1 0 0 0,0 0 160 0 0,2 2-128 0 0,0 1 0 0 0,-2-3-32 0 0,-1-1 32 0 0,0 1 0 0 0,3 2-32 0 0,1 1 32 0 0,1 1 32 0 0,1 2-32 0 0,-9-1 3168 0 0,-10 2-5824 0 0,-12-1-2400 0 0,-8 0 2144 0 0,-2 0 2880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23098 7223 31 0 0,'5'-5'1504'0'0,"5"0"704"0"0,6-1-1472 0 0,-2 6-256 0 0,4 2-224 0 0,-2 6 192 0 0,0 2-256 0 0,-2 2 0 0 0,-1 5 64 0 0,0 3-160 0 0,-4 3 32 0 0,-3 2-96 0 0,-2 1 0 0 0,-2 0-32 0 0,-6 0 0 0 0,-3 0-64 0 0,1 1-96 0 0,1-1-864 0 0,-3 0-192 0 0,-4-4-1120 0 0,0-2 1472 0 0,-3-4 256 0 0,1-5 608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23646 6268 351 0 0,'0'-4'1600'0'0,"5"-2"-128"0"0,0-4-1376 0 0,5 0-32 0 0,5 5 224 0 0,4 5 256 0 0,-1 5-384 0 0,1 3-64 0 0,-3-5 1632 0 0,-9-2-1632 0 0,-5-7 96 0 0,-8-1 0 0 0,-2-5-32 0 0,-5 1-64 0 0,-4 1 0 0 0,1-2-64 0 0,-2 2-32 0 0,-1 2 32 0 0,-3 2-32 0 0,-2 3 0 0 0,4 6 0 0 0,1 2 0 0 0,3 5 0 0 0,0 1 0 0 0,3 2 0 0 0,0 0 0 0 0,-4 2-32 0 0,3 2 32 0 0,-2 3-32 0 0,2 3 0 0 0,-1 1 32 0 0,3 1-32 0 0,2 1 32 0 0,4 1 0 0 0,-2-1-32 0 0,0 1 32 0 0,2-1-32 0 0,2 0 32 0 0,1 0-32 0 0,2 0 0 0 0,1-1 0 0 0,0 0 32 0 0,0 1 32 0 0,0 0-32 0 0,1 0 32 0 0,-1-1-32 0 0,4 1 32 0 0,2 0-32 0 0,4 0 64 0 0,1 0-64 0 0,2-1 32 0 0,-1 1 0 0 0,2-4-32 0 0,-1-2 32 0 0,1 0-64 0 0,3-3 64 0 0,3 0-32 0 0,2 1 32 0 0,2-2-32 0 0,2-4 32 0 0,-1-4 32 0 0,1-4 32 0 0,0-1 64 0 0,1-7 32 0 0,-1-2-32 0 0,-5-5-96 0 0,-5-5-32 0 0,-1 1-32 0 0,-4-2 32 0 0,-3-2-32 0 0,-3-3 0 0 0,2-1-64 0 0,-5 3-832 0 0,-2 0 256 0 0,-6 4-5216 0 0,-2 4 5856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24104 6932 319 0 0,'4'0'1056'0'0,"2"-5"192"0"0,4-1-288 0 0,4 1 1984 0 0,1 5-1920 0 0,-3 7-192 0 0,1 2-512 0 0,-1 5-64 0 0,-4 3-96 0 0,-2 4-64 0 0,-3 3-32 0 0,-1 1 0 0 0,-2 1-64 0 0,0 0-96 0 0,0 5-192 0 0,-1 2-320 0 0,-4-1-2112 0 0,-1-2 896 0 0,-4 0 320 0 0,-1-2 416 0 0,-2-6 320 0 0,1-6 768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24368 6004 287 0 0,'0'-5'2912'0'0,"0"4"-32"0"0,0 5-2560 0 0,0 8-192 0 0,0 5-128 0 0,0 4-64 0 0,0 4 64 0 0,0 1-32 0 0,5 1 32 0 0,0 0 0 0 0,1 0-32 0 0,-2-1 32 0 0,4 1 0 0 0,0-1 0 0 0,-2 0 0 0 0,-1 0-32 0 0,3 0 32 0 0,0 0 0 0 0,-2-1-32 0 0,-1 1 32 0 0,2 0 0 0 0,0 0 0 0 0,0-1 0 0 0,2 1 0 0 0,0 0-32 0 0,-2 0 32 0 0,2-5 0 0 0,1-1 0 0 0,1 1-32 0 0,5-4 32 0 0,-2-1 0 0 0,3-2 0 0 0,1-4-32 0 0,3-3 32 0 0,2-4 0 0 0,-3-6 32 0 0,0-2-32 0 0,-4-6 0 0 0,0 0 32 0 0,-3-3-32 0 0,-3-3 0 0 0,0 1 0 0 0,-1-1 32 0 0,-2-2-32 0 0,-2-3 32 0 0,2 4-32 0 0,0-1 32 0 0,-1-1-32 0 0,-2-1 0 0 0,-1-2 0 0 0,-1-2 0 0 0,-2 0 0 0 0,1 0 32 0 0,-2-1-32 0 0,1 0 0 0 0,0-1 32 0 0,-1 1-32 0 0,-3 5 0 0 0,-2 1 0 0 0,0-1 0 0 0,2 0 32 0 0,1-2-32 0 0,1-1 0 0 0,-4 4 0 0 0,0 1 0 0 0,0-2 0 0 0,2 0 32 0 0,1-2-32 0 0,1-1 0 0 0,2-1 0 0 0,-1-1 0 0 0,-3 1 32 0 0,-2-2 96 0 0,1 10-224 0 0,1 12 32 0 0,1 10 64 0 0,1 10 0 0 0,1 6 0 0 0,5 4 0 0 0,2 2 0 0 0,0 1 0 0 0,-2 0 0 0 0,4 0-32 0 0,0-1 0 0 0,-1 0 0 0 0,-2-1 32 0 0,3 0 32 0 0,-1 0-32 0 0,0 0 0 0 0,-3-1 0 0 0,-1 1 0 0 0,-1 0-32 0 0,-1 0 32 0 0,-1-1-32 0 0,4 1 64 0 0,1 0-64 0 0,1 0 32 0 0,-2 0 0 0 0,-1-1 0 0 0,-1 1 0 0 0,-1 0-32 0 0,-1 0 32 0 0,4-5 0 0 0,2-1 0 0 0,-1 1-32 0 0,0 0 64 0 0,-2 2-64 0 0,-1 0 64 0 0,-2 2 0 0 0,5-4-32 0 0,1-1 0 0 0,-1 1 0 0 0,0 0 0 0 0,-2-7 0 0 0,-2-10-1024 0 0,-4-7 288 0 0,-3-6-2400 0 0,-4-2 2432 0 0,0-3 128 0 0,1 0 576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24950 5583 95 0 0,'0'4'1824'0'0,"5"2"-1408"0"0,5 0 3488 0 0,1 2-2272 0 0,4 1-800 0 0,-2 3-448 0 0,2 4 320 0 0,-1 4 32 0 0,0-3-320 0 0,-1 2 0 0 0,-4 1 0 0 0,2 2 32 0 0,2 1 320 0 0,1 2-448 0 0,1 0-32 0 0,-2 1-32 0 0,1 0-64 0 0,-1 0 0 0 0,1 0-32 0 0,-1 0-32 0 0,0 0 0 0 0,4 0-32 0 0,-2 0 0 0 0,1 4-32 0 0,-2 2 0 0 0,1-1-32 0 0,-3 0 0 0 0,2-2 0 0 0,-2-2 0 0 0,2 5 0 0 0,-2 0 0 0 0,-3-2 32 0 0,-3 0-32 0 0,2-1 0 0 0,0-1 0 0 0,-2-2 0 0 0,-2 5-96 0 0,-1 0 64 0 0,-2 0 0 0 0,0-1 0 0 0,-1-1 0 0 0,-1-1 32 0 0,1-1 32 0 0,0-1-32 0 0,-1-1 0 0 0,1 1 0 0 0,0 0-32 0 0,0-1 32 0 0,0 1-32 0 0,-4-5 0 0 0,-2-1 0 0 0,0 0-64 0 0,2 2 32 0 0,1 0 96 0 0,-4-2-64 0 0,0-1 0 0 0,1 0 160 0 0,-3-2-128 0 0,1-8-320 0 0,0-11-96 0 0,3-9-2240 0 0,6-3 192 0 0,3-3-1472 0 0,-4 1 1152 0 0,-1 3 2752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12224 13732 191 0 0,'0'-5'1120'0'0,"4"-1"-320"0"0,2 5 11008 0 0,0 7-10432 0 0,2 2-832 0 0,1 5-96 0 0,-1 3-32 0 0,2 5-96 0 0,-1 2-64 0 0,-2 2-32 0 0,-2 6-192 0 0,3 1 32 0 0,0 0-32 0 0,-2 3 0 0 0,-2 1-32 0 0,-1-3 0 0 0,3 3 32 0 0,1 0 0 0 0,-2-3-32 0 0,0-2 32 0 0,-3 3-32 0 0,0-1-32 0 0,-1-1 32 0 0,-1-2-64 0 0,0-1 32 0 0,-5-3-64 0 0,-1 1 0 0 0,0-1-192 0 0,-3-1 64 0 0,0 1-32 0 0,2-1-416 0 0,-3-4-288 0 0,0-1 352 0 0,-1-4-4096 0 0,0-9 832 0 0,2-11 992 0 0,-2-4 1760 0 0,2-5 288 0 0,1-5 224 0 0,3 1 608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12250 13754 159 0 0,'5'0'2400'0'0,"0"-4"2144"0"0,1-6-3392 0 0,-2-6-512 0 0,4-4-224 0 0,0-4-64 0 0,3 3 32 0 0,0 0-256 0 0,2 4 192 0 0,3 5 32 0 0,4 4-64 0 0,3 4-32 0 0,1 3-64 0 0,1 0 0 0 0,-4 6-128 0 0,0 2 32 0 0,0 0 0 0 0,1 2 64 0 0,1 1 0 0 0,-4 2-96 0 0,-4 4 0 0 0,-1 3 0 0 0,-3 4 0 0 0,-2 1-32 0 0,-4 2 0 0 0,-3 0-32 0 0,-1 0 32 0 0,-1 0-32 0 0,0 0 32 0 0,-1 1-32 0 0,1-1 32 0 0,-5 0-32 0 0,-1 0 0 0 0,-5-5 64 0 0,1-1-32 0 0,-3-4-96 0 0,-4-5-256 0 0,-3-4-416 0 0,-3-4-736 0 0,3-6-3424 0 0,1-3 2080 0 0,2-5 480 0 0,5 0 2336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12779 13625 191 0 0,'0'-5'4288'0'0,"-4"-1"-2080"0"0,-2 5 4832 0 0,0 7-6688 0 0,6 7-224 0 0,3 5-64 0 0,0 3 64 0 0,1 4-64 0 0,-1 2 0 0 0,3-4-64 0 0,1-2 0 0 0,-1 0-32 0 0,-1 2-96 0 0,3 0-96 0 0,-1 1-32 0 0,4-5 128 0 0,0 1-32 0 0,2-4 0 0 0,-1 0-192 0 0,2-4 192 0 0,2-2-96 0 0,4-4 64 0 0,-2-8 64 0 0,1-2 64 0 0,0-6 0 0 0,-2-5 32 0 0,0-5 32 0 0,-3-3 0 0 0,-3-1 32 0 0,-4-2-32 0 0,-3-1 0 0 0,-3 0 0 0 0,0 1 0 0 0,-2-1 0 0 0,0 1 0 0 0,-4 4 0 0 0,-1 3 32 0 0,0-1 0 0 0,1-2 0 0 0,-3 4-64 0 0,0 0 64 0 0,2 8-448 0 0,5 9 192 0 0,4 10 96 0 0,1 8-32 0 0,4 1 64 0 0,1 1 0 0 0,-2 2-96 0 0,-1 2 96 0 0,3-3 32 0 0,-1-1 32 0 0,3 2-32 0 0,-1 0 32 0 0,3 2 0 0 0,-1 2 32 0 0,2-5 32 0 0,3-4-32 0 0,-2-2 0 0 0,2-3 0 0 0,1-3-96 0 0,-5-7-4576 0 0,-11-4 224 0 0,-5-6 3200 0 0,-2-1 1248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13279 13562 287 0 0,'0'-5'1152'0'0,"0"4"4992"0"0,-4 1-5952 0 0,-2 6-96 0 0,0 5 32 0 0,2 6-64 0 0,0 4-32 0 0,2 3-32 0 0,1 2 0 0 0,1 1 0 0 0,4-4 0 0 0,2-2 0 0 0,0 0-32 0 0,3 1 0 0 0,1 1 0 0 0,2 1-128 0 0,3-4-32 0 0,1 0 96 0 0,0-4-128 0 0,2-1 0 0 0,3-2 64 0 0,-2-8 96 0 0,-1-5 32 0 0,2-2-32 0 0,-3-6 64 0 0,-4-5 32 0 0,0-1 0 0 0,-2-2 32 0 0,-8-3 96 0 0,-4-2-64 0 0,-1-3 128 0 0,-6-1 0 0 0,-1-1 0 0 0,-3 0-96 0 0,0 0 192 0 0,-2-1-128 0 0,-3 6 32 0 0,1 0 64 0 0,-1 5 0 0 0,2 1 64 0 0,0-2-32 0 0,-1-3 416 0 0,-4-1 128 0 0,-2-2-480 0 0,-2-1 448 0 0,3-2-96 0 0,1 0-416 0 0,0 0 256 0 0,2-1-384 0 0,5 1 96 0 0,0 5-192 0 0,3 0-32 0 0,2 1 0 0 0,3-1-64 0 0,7 2 0 0 0,3 1 0 0 0,4-1-64 0 0,7 3-64 0 0,3-1-64 0 0,4 3-192 0 0,2 4-32 0 0,1 3 128 0 0,1 3-416 0 0,0 3 256 0 0,-2 0-544 0 0,-2 6 448 0 0,-3 2 0 0 0,1-1-96 0 0,0-1-704 0 0,2-1-192 0 0,-4 2 704 0 0,0 2-32 0 0,1 2-1184 0 0,-3 5 224 0 0,-5 3 672 0 0,-4 0 1152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13704 13652 31 0 0,'0'-5'2272'0'0,"-4"-1"4032"0"0,-2 5-4352 0 0,1 7-1888 0 0,0 6 0 0 0,2 7-32 0 0,5 3-32 0 0,3 3 0 0 0,0 2-32 0 0,4 0-32 0 0,0 0 0 0 0,3 0 96 0 0,0 0-192 0 0,2-5 64 0 0,3-6-128 0 0,3-6 96 0 0,2-9 0 0 0,2-9 128 0 0,-3-7 0 0 0,-5-6 0 0 0,-5-4 0 0 0,0 3 0 0 0,-3 0 32 0 0,-6 0 0 0 0,-4-1 32 0 0,-1-1 128 0 0,0 0-64 0 0,-5 3 32 0 0,0 1 64 0 0,-4 4 256 0 0,-3 0 0 0 0,-4 4-96 0 0,-4 7-160 0 0,-1 5-160 0 0,2 6-96 0 0,2 3-128 0 0,3 4-64 0 0,1 5-704 0 0,3 2-640 0 0,3 4-704 0 0,0-4-768 0 0,0 1 1600 0 0,4-5 1440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6264 6873 0 0 0,'-4'0'2015'0'0,"-2"-5"-1759"0"0,-4-5 1120 0 0,-5-1 288 0 0,1-4-1248 0 0,-3 2 1280 0 0,-2 2-128 0 0,2 8-1376 0 0,0 9-96 0 0,2 7-96 0 0,4 6 0 0 0,4 5 32 0 0,3 2-32 0 0,2 1 32 0 0,2 0 0 0 0,0 1 0 0 0,1-1 0 0 0,0 0-32 0 0,-1-1 0 0 0,1 0 0 0 0,-1 0 0 0 0,5 0 0 0 0,1 0 0 0 0,-1-1 32 0 0,0 1-32 0 0,2 0 32 0 0,1 0-32 0 0,-1-1 0 0 0,-3 1 32 0 0,4 0-32 0 0,0 0 0 0 0,2 0 32 0 0,1-1 0 0 0,2-3-32 0 0,-1-2 0 0 0,-3 0 0 0 0,2-3 0 0 0,4 0 0 0 0,2-3 0 0 0,4 0 0 0 0,3-2 32 0 0,1-2-32 0 0,0-5 32 0 0,1-1-32 0 0,1-3 0 0 0,-1-5 32 0 0,1-2 0 0 0,-1-4 0 0 0,0-1 0 0 0,-5-3-32 0 0,-1 1 32 0 0,-4-1-32 0 0,0 1 0 0 0,-4-1 0 0 0,2-3 0 0 0,-3-3 0 0 0,2-2 32 0 0,-1-2-32 0 0,-3-2 32 0 0,-3 0 0 0 0,-3 0-32 0 0,-1 0 0 0 0,-1-1 0 0 0,-2 1 0 0 0,1 0 0 0 0,-1 0 0 0 0,1-4 0 0 0,-5-2 0 0 0,-1 1 0 0 0,-4 1 0 0 0,0-4-32 0 0,-4 1 32 0 0,-2 0-32 0 0,0 2 32 0 0,-1 2 0 0 0,-2 2 0 0 0,-2 0 32 0 0,-2 1 32 0 0,3 1 64 0 0,0-1 0 0 0,0 1 0 0 0,-2 3 32 0 0,-1 3 0 0 0,-1 3 0 0 0,-1 1-32 0 0,0 2 96 0 0,-1-1-128 0 0,0 3-32 0 0,0 2-32 0 0,0 8 0 0 0,0 3-64 0 0,0 7 0 0 0,0 1 0 0 0,5 3 0 0 0,1 4 0 0 0,0-1 0 0 0,3 2-96 0 0,0 1-64 0 0,3 3-192 0 0,0 1-160 0 0,1 1-256 0 0,4 2-192 0 0,3 0-160 0 0,3 0-288 0 0,1 0-192 0 0,2 0 224 0 0,0 1 352 0 0,1-1 320 0 0,4-1 160 0 0,1-3 576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14049 13676 159 0 0,'0'-4'1056'0'0,"0"-6"2528"0"0,0-6-2656 0 0,5 0-704 0 0,1-2 32 0 0,4 3 128 0 0,4 3 0 0 0,5 4-128 0 0,4 3 64 0 0,0 3 160 0 0,-1 6-320 0 0,-2 2 0 0 0,-3 5-32 0 0,-1 0 32 0 0,-2 3-32 0 0,-5 3 96 0 0,2 3 32 0 0,-2 3-160 0 0,-2 2 96 0 0,-7 0-96 0 0,-3 2-64 0 0,-1-1 32 0 0,-1 1 0 0 0,-2-5 0 0 0,-2-2 0 0 0,2 0 32 0 0,-2 2 64 0 0,-1 1 256 0 0,-2-4 192 0 0,1 0-288 0 0,2-8 1728 0 0,3-10-2176 0 0,6-6 64 0 0,9-1-288 0 0,6 0 64 0 0,0 5 0 0 0,3 4 224 0 0,3 0-128 0 0,-3 4 128 0 0,0 2-96 0 0,-2 3 96 0 0,-1-1 0 0 0,-3 3 0 0 0,2-2 0 0 0,-2 2 32 0 0,2 3-64 0 0,-3 3 32 0 0,-2 2 0 0 0,2-2 32 0 0,-2 0 32 0 0,-1 0 32 0 0,-3 2 32 0 0,-2 1 192 0 0,-6 1-128 0 0,-3 2 224 0 0,-4-5-160 0 0,0-1 32 0 0,-4 1-32 0 0,-3 0 288 0 0,-3 2 32 0 0,-2 1-64 0 0,-3-4-288 0 0,-1 0 192 0 0,0-4-96 0 0,-1-5-160 0 0,1-4-96 0 0,0-7-832 0 0,4-9-1376 0 0,3-7-64 0 0,3-5-2112 0 0,4-3 2720 0 0,6-2-736 0 0,2-2 1120 0 0,3 5 1280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14522 13652 191 0 0,'0'-4'480'0'0,"-4"-2"5696"0"0,-6 0-2976 0 0,-6 6-1344 0 0,0 7-1088 0 0,-2 3-608 0 0,3 3-32 0 0,-1 5 128 0 0,2 2-224 0 0,4 4 0 0 0,3 1-32 0 0,3 1-32 0 0,2 0 0 0 0,6 0-128 0 0,7 1-352 0 0,5-1-256 0 0,5-4 288 0 0,4-10 96 0 0,0-8 64 0 0,-2-9 192 0 0,-2-3 0 0 0,-4-4 32 0 0,0-1-32 0 0,-4-3 32 0 0,1-2-64 0 0,-2-3 96 0 0,-3-2-32 0 0,-4-2 64 0 0,-1 0 0 0 0,-3-1 96 0 0,-1 0 0 0 0,-4 4-32 0 0,-3 1 96 0 0,1 10 800 0 0,1 10-832 0 0,6 9-64 0 0,2 9-32 0 0,2 5 0 0 0,3-1 0 0 0,1 1 0 0 0,3-4 0 0 0,0-1 0 0 0,2-3 64 0 0,3 0 160 0 0,3-1-64 0 0,2-4 32 0 0,3 1 32 0 0,-1-1 0 0 0,7-2 160 0 0,1-2-256 0 0,0-2 0 0 0,-1-2-64 0 0,-2 0-32 0 0,-1-2-96 0 0,-1-3-160 0 0,0-3-192 0 0,-2 1-1312 0 0,1-3 288 0 0,-5-4-4640 0 0,-1-1 4768 0 0,-5-1 448 0 0,-4 2 864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23175 11375 63 0 0,'0'-4'864'0'0,"0"-6"704"0"0,0-6-224 0 0,-4-4-192 0 0,-2 5 1120 0 0,0 10-2144 0 0,-3 6-160 0 0,1 6 32 0 0,1 8 0 0 0,1 5 32 0 0,3 3-32 0 0,1 2 32 0 0,1 2-32 0 0,1 0 0 0 0,0 1 0 0 0,0-2-32 0 0,1 1 32 0 0,-1-1 32 0 0,0 0-32 0 0,0 0 0 0 0,1 0 32 0 0,-1 0-64 0 0,0 0 0 0 0,0 0 0 0 0,0-1 32 0 0,0 1 32 0 0,0 0-32 0 0,0 0 0 0 0,0-1 0 0 0,0 1 0 0 0,0 0-32 0 0,0 0 0 0 0,0 0 32 0 0,0 0 0 0 0,0-1 0 0 0,0 1 0 0 0,0 0 0 0 0,0-1 0 0 0,0 1 0 0 0,0-1 0 0 0,0 1 0 0 0,0 0 0 0 0,0 0 0 0 0,0 0 0 0 0,0-1-32 0 0,0 1 32 0 0,0 0 32 0 0,0 0 0 0 0,0 0-32 0 0,0 0 32 0 0,0-1-32 0 0,0 1 0 0 0,0 0 32 0 0,0 0-32 0 0,0 0 32 0 0,0-1 0 0 0,0 1-32 0 0,0 0 0 0 0,0 0 32 0 0,0 0-64 0 0,0-1 32 0 0,0 1 96 0 0,0 0-128 0 0,0 0 32 0 0,0 0 32 0 0,0 0 32 0 0,0-9-64 0 0,0-3-32 0 0,0-8 32 0 0,0-10-3392 0 0,0-4 3392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23151 12774 223 0 0,'0'5'2272'0'0,"-5"0"320"0"0,0-3-256 0 0,3-4-2336 0 0,4-4-32 0 0,4-7 64 0 0,3-5-32 0 0,3 0-32 0 0,4 4 64 0 0,0-1 0 0 0,1 3-32 0 0,2 3 0 0 0,3 3 64 0 0,1 3-32 0 0,-3-3-32 0 0,0 0 0 0 0,-4 5 0 0 0,0 3 32 0 0,1 1 0 0 0,-6 0-32 0 0,-1 0 32 0 0,3-2 0 0 0,3 1-32 0 0,3-2 288 0 0,3 1 608 0 0,2-1-608 0 0,2 0-160 0 0,0-1-32 0 0,0 1 0 0 0,1 0-96 0 0,-1 0 128 0 0,0 0-96 0 0,-4 4 0 0 0,-2 2-32 0 0,0 0 32 0 0,2-2 0 0 0,-4 4-32 0 0,-4-5 0 0 0,-5 2 0 0 0,0 1 64 0 0,4-2-96 0 0,3-1 64 0 0,-5-1 0 0 0,0-1-64 0 0,-2 4 64 0 0,-3-4-64 0 0,-1 3 32 0 0,1 1 0 0 0,5-1 32 0 0,5-1-32 0 0,4-1 32 0 0,3 0-64 0 0,-2 3 32 0 0,-1 1 32 0 0,1-5 0 0 0,1-3 0 0 0,2 0-64 0 0,0-1 32 0 0,2 1-32 0 0,-1 0 32 0 0,-3-4 32 0 0,-2 0 0 0 0,0 0-32 0 0,-2-3 0 0 0,-2 0-32 0 0,2 2 32 0 0,-2-3 32 0 0,0 1-32 0 0,3 1-32 0 0,-3-2 64 0 0,0 1-64 0 0,3 2 32 0 0,1 2 32 0 0,-1-3-32 0 0,-1 1-32 0 0,1 1 32 0 0,3 1 0 0 0,1-2 32 0 0,1-1-32 0 0,1 2 0 0 0,1 2-32 0 0,0 1 32 0 0,0 1 0 0 0,-4-3 0 0 0,-2-1 0 0 0,0 0 0 0 0,2 2 0 0 0,1 1 0 0 0,0 6 0 0 0,2 2 32 0 0,-4-4-64 0 0,-1-2 32 0 0,1-1 0 0 0,0-1 0 0 0,2 1-64 0 0,-3 5 64 0 0,-1 2 0 0 0,1 0 64 0 0,1 0 0 0 0,2-2-96 0 0,1-1 32 0 0,-3 3 0 0 0,-2 2-32 0 0,2-2 0 0 0,0 4 64 0 0,2 0 0 0 0,-3 3-32 0 0,-1-1 0 0 0,-3 2 0 0 0,-1-1 0 0 0,-2 2 0 0 0,1-1 0 0 0,-2 1 32 0 0,1-2-64 0 0,-1 2 32 0 0,-3 3 32 0 0,1-2-32 0 0,-1 1 0 0 0,3 3 32 0 0,-1 1-32 0 0,-3 3 0 0 0,-2 1 32 0 0,-2 2 32 0 0,-2 0-64 0 0,-6-4 0 0 0,-2-2 0 0 0,-4-4 64 0 0,-1 0-64 0 0,-2-3 0 0 0,-4-4 0 0 0,1 1 32 0 0,-1-1 0 0 0,-2-2-32 0 0,-3-2-96 0 0,4-7 128 0 0,-1-2-32 0 0,-1-2 32 0 0,-1 2-32 0 0,-2 0 32 0 0,-2 2-32 0 0,5-4 0 0 0,0-1 0 0 0,-1 2 0 0 0,0 0 0 0 0,-2-2 32 0 0,-1-1-128 0 0,-1 2 128 0 0,-1 1 32 0 0,0 2-96 0 0,5-3 32 0 0,0-1 32 0 0,1 1-64 0 0,-1 2 32 0 0,2-3 0 0 0,1-1 0 0 0,-1 2 320 0 0,-2 1 448 0 0,3 7-608 0 0,0 2-256 0 0,-2 1 160 0 0,-1-1 64 0 0,-2-1-64 0 0,-1-5-64 0 0,-1-2-64 0 0,-1-1 96 0 0,0 1 0 0 0,4 5 0 0 0,2 2-64 0 0,0 2 32 0 0,-2-1 0 0 0,4 3-32 0 0,0 1 32 0 0,-2-1-32 0 0,4 2 64 0 0,-1 0 0 0 0,-1-1-64 0 0,2 2 0 0 0,-1-1 32 0 0,3 3 0 0 0,5 3 32 0 0,2 4 0 0 0,3 3-64 0 0,-2-2 32 0 0,4-5 0 0 0,3 0 0 0 0,1 1-32 0 0,4-1 32 0 0,2 0 32 0 0,-1 3-32 0 0,1 2 32 0 0,2 2-96 0 0,-2 2 64 0 0,2-4 32 0 0,-1 1-32 0 0,-1-1 32 0 0,-3 2 0 0 0,3-3-32 0 0,-1-1 0 0 0,-1 1-32 0 0,-1 3 32 0 0,2-4 0 0 0,1 0 0 0 0,-2 1 0 0 0,-2 3-32 0 0,-1 0 64 0 0,-1 3 0 0 0,3-5-64 0 0,1 0 64 0 0,-1 0-32 0 0,0 2-32 0 0,-3 1 128 0 0,0 1-128 0 0,-5-3 32 0 0,-3-2-32 0 0,0 2 32 0 0,2 0 32 0 0,0 2 0 0 0,-2-3-32 0 0,-1-1 32 0 0,1 1-64 0 0,-3-3 32 0 0,0 0 0 0 0,1 1 0 0 0,3 3 0 0 0,-3-3 0 0 0,1 0-64 0 0,0 2 128 0 0,-2-4-64 0 0,1 1-64 0 0,-4-2 64 0 0,1-1 0 0 0,3 3 32 0 0,2 3-32 0 0,2 2-64 0 0,-3-3 64 0 0,1 0 0 0 0,0 2-32 0 0,2 0 0 0 0,1 2 64 0 0,2 2-64 0 0,0 0 32 0 0,1 1-32 0 0,0 0 64 0 0,5-5-32 0 0,1 0-32 0 0,0-1 32 0 0,-1 2-32 0 0,2 0 64 0 0,1 2 32 0 0,-1 1-160 0 0,1-4 96 0 0,1-1-32 0 0,3-4 64 0 0,-1 0-32 0 0,2 1-32 0 0,-1 3 32 0 0,2-4-32 0 0,-1 2 32 0 0,-4 1 32 0 0,2 2 0 0 0,-1 2-32 0 0,-3 1 0 0 0,3-3 0 0 0,-1-1-64 0 0,2 0 0 0 0,0 2 96 0 0,-3 1-32 0 0,-2 1 32 0 0,-2 1 0 0 0,-2 0-64 0 0,-1 1 0 0 0,-1 0 32 0 0,0 0 32 0 0,-1 0 0 0 0,-4 0 0 0 0,-1 0-32 0 0,0 0 64 0 0,-3-4-64 0 0,0-2-32 0 0,-3-4 32 0 0,1-1-32 0 0,-3-2 64 0 0,-3 0 32 0 0,2 3-96 0 0,-2-1 32 0 0,-1-4 32 0 0,1 1-32 0 0,0-1 0 0 0,-1-3 0 0 0,-3-3 96 0 0,-2-2-128 0 0,-1-1 32 0 0,-1-6-32 0 0,-1-3 32 0 0,0 1-64 0 0,4-3 32 0 0,2 0 32 0 0,-1 1 32 0 0,0 2-32 0 0,3-2 0 0 0,4-5 0 0 0,0 1-32 0 0,3-2 0 0 0,4-4 32 0 0,-3-3-96 0 0,2-2 64 0 0,1-1 96 0 0,2-2-64 0 0,3 0 32 0 0,-4 0-32 0 0,-1-1 0 0 0,2 1 0 0 0,1 0 32 0 0,1 0-32 0 0,1 0-32 0 0,6 4 32 0 0,2 2 0 0 0,-1 0 0 0 0,4-1 32 0 0,1-2 0 0 0,-2-1-64 0 0,-3 0 32 0 0,3 3 0 0 0,0 1 32 0 0,-1-1 0 0 0,-3 0-32 0 0,-1-2-32 0 0,3 4 64 0 0,1 0-32 0 0,-1-1 0 0 0,2 3 64 0 0,1 0-64 0 0,-2-1-32 0 0,-2-3 64 0 0,-1-1 32 0 0,-2-2-128 0 0,-2-1 64 0 0,1-1 32 0 0,3 4 32 0 0,1 2-128 0 0,-4 4 96 0 0,-3 0-64 0 0,0-1 32 0 0,-1-3 128 0 0,1-1-64 0 0,0-3-192 0 0,1-1 160 0 0,1 0-64 0 0,-5 3 96 0 0,-1 2-64 0 0,1-1-32 0 0,0-1 64 0 0,-2 4-32 0 0,-1 0 64 0 0,1-2 224 0 0,-2 4-288 0 0,0-1 64 0 0,2-1-32 0 0,-3 2-32 0 0,1-1 0 0 0,-3-2 32 0 0,1-1 64 0 0,-2 2 0 0 0,1-1-64 0 0,2 0 32 0 0,0 2 0 0 0,0 0 512 0 0,-2 3-512 0 0,1-1 32 0 0,-2 2-64 0 0,1-1-64 0 0,-2 3 32 0 0,2-3 32 0 0,-2 2 32 0 0,2-1-32 0 0,-2 1-32 0 0,2-2-32 0 0,-2 2 64 0 0,2-2-32 0 0,-2 2 32 0 0,2-1 0 0 0,-1 0 0 0 0,1 0 0 0 0,-2 1-64 0 0,2-2 32 0 0,-2 2 32 0 0,2-2-32 0 0,3-2 0 0 0,2-4 0 0 0,-1 2-32 0 0,1 0 32 0 0,0-1-64 0 0,3-3 96 0 0,2-1-64 0 0,0-2 32 0 0,2 0-32 0 0,0-1 64 0 0,0 0-64 0 0,5 5 0 0 0,1 0 32 0 0,0 9-32 0 0,-2 11-1280 0 0,0 1-2368 0 0,2 1 1888 0 0,1-4-3104 0 0,-1-2 4896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23563 13280 255 0 0,'0'-4'4032'0'0,"-4"-2"-3712"0"0,-2-4 640 0 0,-4 0-192 0 0,-4 1-192 0 0,-1-2-544 0 0,-2 1 608 0 0,-1 2-384 0 0,-4 3 32 0 0,3 5-128 0 0,0 5-64 0 0,-1 0 576 0 0,-1-1-288 0 0,-2 0-192 0 0,3 2-192 0 0,0 2 64 0 0,5 2 32 0 0,-1 1 0 0 0,3 2-128 0 0,-1 4 192 0 0,2 3-160 0 0,-1-2 864 0 0,1 0-704 0 0,-1-2 1024 0 0,1-9-1184 0 0,-2-5-32 0 0,-2-4 0 0 0,1-5 64 0 0,3-6-96 0 0,4-5 64 0 0,3-4-160 0 0,7 1 96 0 0,3 10-2336 0 0,5 6-1248 0 0,-4 8-1056 0 0,2 4 3968 0 0,0 0 736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23201 13306 127 0 0,'0'-4'2432'0'0,"0"-6"-352"0"0,-5-2-1504 0 0,-1-2 0 0 0,-4 0-544 0 0,0-1 416 0 0,-3 2-384 0 0,-4 2 544 0 0,2 9 160 0 0,-2 4-768 0 0,2 6 32 0 0,4 6 0 0 0,4 5-32 0 0,3 4-64 0 0,2 2 160 0 0,1 2-96 0 0,2-1 64 0 0,4-3-64 0 0,1-2 0 0 0,0 0 32 0 0,-1 1-32 0 0,-1 1 64 0 0,2-3-64 0 0,1-1 0 0 0,-1 0 0 0 0,-1 3 32 0 0,-2 0-32 0 0,-1 2 32 0 0,-2 1-32 0 0,1 1-32 0 0,-2 0 32 0 0,1 0 32 0 0,0 0-32 0 0,0 0 96 0 0,-1 0-192 0 0,1 0 96 0 0,0 0 0 0 0,0 0 0 0 0,0 0 32 0 0,0-1-32 0 0,0 1 64 0 0,0 0-128 0 0,-4-5 64 0 0,-2-1 0 0 0,0 1 0 0 0,2 0 32 0 0,1 2 96 0 0,1 0-128 0 0,1 2 0 0 0,-4-4 0 0 0,3-5 0 0 0,-2-6 0 0 0,0 0 32 0 0,0 3-32 0 0,1 3 928 0 0,1 4-896 0 0,0 2 0 0 0,2 3 32 0 0,0 0-96 0 0,0 2 64 0 0,0-1-64 0 0,0 1 0 0 0,0-1 32 0 0,0 0-32 0 0,0 0 160 0 0,-4-4-160 0 0,3-6 32 0 0,1-2 0 0 0,1 2-96 0 0,5-3 96 0 0,1 2 0 0 0,-1 2-32 0 0,-1 3 32 0 0,-1 2 0 0 0,-2 2 0 0 0,-1 2-32 0 0,0 0 0 0 0,-1 0 96 0 0,-5 0-96 0 0,3-4 96 0 0,2-2-64 0 0,1 1-32 0 0,0 0-32 0 0,0 2 32 0 0,0 1 0 0 0,0 1 64 0 0,-1 0-32 0 0,0 1-32 0 0,1 0 64 0 0,-1 0 32 0 0,0 0-64 0 0,-1 0 0 0 0,1 0 32 0 0,0 0-64 0 0,0 0 0 0 0,0-1 64 0 0,0 1 0 0 0,0 0 64 0 0,0 0-256 0 0,0 0 224 0 0,0-1-32 0 0,0 1-64 0 0,0 0 64 0 0,0 0 32 0 0,0 0-96 0 0,0 0 32 0 0,5-5 0 0 0,1-1 0 0 0,-1 0 0 0 0,0 2 0 0 0,-2 0 0 0 0,-1 2 0 0 0,-1 1 64 0 0,-1 0-64 0 0,0 1 0 0 0,0 0 0 0 0,0 0-32 0 0,0 0 32 0 0,-1 0 0 0 0,6-4 0 0 0,-4-2 0 0 0,3-4 0 0 0,1-1 0 0 0,-1 2 32 0 0,-1 2-32 0 0,0 3 0 0 0,-2 1 0 0 0,0 2 32 0 0,-1 1-32 0 0,0 0 0 0 0,0 0-32 0 0,-1 0 96 0 0,1 0-32 0 0,0 1-64 0 0,0-2 160 0 0,0 1-192 0 0,0-1 32 0 0,0 1 0 0 0,0 0 32 0 0,-4-5 32 0 0,-2-1-64 0 0,0-8 32 0 0,6-7 0 0 0,3 1 64 0 0,-4-1-96 0 0,-6-2 96 0 0,3 0 32 0 0,-3-2-256 0 0,1 4 192 0 0,4 1-64 0 0,4 4 64 0 0,1 5-32 0 0,-4-1-32 0 0,-3 2 32 0 0,5-2 0 0 0,2 2 0 0 0,0 2 32 0 0,0 2-32 0 0,-1 2-32 0 0,-1 2 32 0 0,0 2 32 0 0,0 0-96 0 0,3-5 96 0 0,6-5-32 0 0,2-1 32 0 0,2-3 0 0 0,4-4-64 0 0,-2 2 32 0 0,2-2 0 0 0,-3 3 32 0 0,0-1 0 0 0,3 3-32 0 0,2-2 32 0 0,2-2-32 0 0,2-2 32 0 0,1-3 32 0 0,1-2-32 0 0,-5 3-32 0 0,0 1-32 0 0,0-1 64 0 0,0-1 256 0 0,2-2 64 0 0,1 0-192 0 0,1-1-96 0 0,-4 3 0 0 0,-1 2 0 0 0,0-1-64 0 0,2 0 128 0 0,1-2 160 0 0,1-2 0 0 0,1 0-96 0 0,-4 4-64 0 0,-1 1-64 0 0,0-1 352 0 0,2 0 480 0 0,1-2-256 0 0,1-2-448 0 0,1 0 0 0 0,-4-5 160 0 0,-1-2-192 0 0,0 1 544 0 0,2 0-256 0 0,1 1-288 0 0,1 2-32 0 0,-4-3-96 0 0,0-2 160 0 0,0 2 288 0 0,2 0-256 0 0,-4-2-192 0 0,0-1 0 0 0,2 2 0 0 0,1 1 192 0 0,1 2 32 0 0,2 1-160 0 0,1 2-32 0 0,-3-5-32 0 0,-2-1 32 0 0,0 1 128 0 0,2 1-128 0 0,1 1 0 0 0,-3-3 0 0 0,-1-1-32 0 0,1 1 32 0 0,1 2-32 0 0,2 1 160 0 0,1 1-224 0 0,1-3 128 0 0,0-1 0 0 0,-3-4-64 0 0,-2 0 0 0 0,-4-3 64 0 0,0 1-64 0 0,1 2 32 0 0,3 4-32 0 0,-3-3 32 0 0,1 1-32 0 0,1 2-96 0 0,2 1 64 0 0,2 2 128 0 0,1 2-192 0 0,1 1 96 0 0,1 0 0 0 0,0 0 0 0 0,-4 5-32 0 0,-2 1 32 0 0,1 0-64 0 0,0-2 0 0 0,-2 4 32 0 0,-1 0 0 0 0,1-1 224 0 0,2-3-384 0 0,1 0 224 0 0,2-3-96 0 0,1 0-64 0 0,1-1 128 0 0,-4 5-32 0 0,-2 0 32 0 0,-4 5-32 0 0,0 0 0 0 0,1-2 160 0 0,3 3-256 0 0,1-1 64 0 0,3 2 64 0 0,1 0-96 0 0,-4 1 32 0 0,-1-1 64 0 0,1-2-32 0 0,-4 0-32 0 0,0 0 32 0 0,2-2 0 0 0,-3 1-32 0 0,0 0 160 0 0,-2 2-224 0 0,1 0-192 0 0,-3 2 256 0 0,2-1 128 0 0,-2 2-64 0 0,1 3 64 0 0,-1 2-64 0 0,-3 4-96 0 0,2-4 64 0 0,-1 1 32 0 0,-3 0 0 0 0,-7-2-32 0 0,-2-1 0 0 0,-7-2 32 0 0,-1 0-64 0 0,-3-3 32 0 0,-4-3 32 0 0,-4-3 0 0 0,3 2-32 0 0,-1-1 0 0 0,-2-1-32 0 0,-1-2 32 0 0,3-5-32 0 0,1-4 64 0 0,-2 0 0 0 0,-1 1-32 0 0,2-4-64 0 0,1 0 64 0 0,-1 1 32 0 0,-3 2-32 0 0,0 1 64 0 0,-3 2 96 0 0,5-3-160 0 0,4 3-128 0 0,2 3 96 0 0,-2 0 0 0 0,2-4 64 0 0,-1-1-32 0 0,-3 0-128 0 0,-2 0 256 0 0,-2 1-128 0 0,-2 2-64 0 0,-1 0 96 0 0,3 5-32 0 0,2 1 32 0 0,-1 1-32 0 0,-1-1 64 0 0,-1-2-64 0 0,-1-1-32 0 0,-1-1 96 0 0,0 0-128 0 0,-1-1 64 0 0,0 0 32 0 0,4 4-64 0 0,2 2 64 0 0,0-1-32 0 0,-2-1 0 0 0,4 4 0 0 0,0-1 32 0 0,-1 4 32 0 0,-2 5-32 0 0,2 3 0 0 0,1-2-32 0 0,-1-3 64 0 0,2 1 288 0 0,0-4-288 0 0,-1-2-64 0 0,-3-3 96 0 0,3 1-128 0 0,0 1 32 0 0,-2-3-32 0 0,3 4 0 0 0,0-1 32 0 0,-1-1 128 0 0,-3-2 384 0 0,-2-2 256 0 0,-1-1-768 0 0,4 3 0 0 0,0 1-32 0 0,-1 0 64 0 0,0-2-32 0 0,-2-2 0 0 0,-2 0-32 0 0,0-1 320 0 0,0-1-512 0 0,-1 0 256 0 0,0 0 96 0 0,4-5-224 0 0,2-1 64 0 0,0 5 0 0 0,-2 2 64 0 0,-1 1-32 0 0,0 1 64 0 0,-2-1-96 0 0,-1 0 64 0 0,5-6 64 0 0,1-1-32 0 0,-1 0 384 0 0,0 0-160 0 0,-2 2-192 0 0,-1 1-32 0 0,4 5-32 0 0,0 3 0 0 0,0-1 160 0 0,-2 0 384 0 0,-1-2-384 0 0,-1-1-192 0 0,-1 0 32 0 0,0-2 32 0 0,3 5-96 0 0,2 0 32 0 0,0 5-64 0 0,-2 0 64 0 0,-1 3 0 0 0,-1-1 0 0 0,-1-2-32 0 0,4 1 0 0 0,1-1-32 0 0,4 2 32 0 0,5 4 32 0 0,4 3 32 0 0,3 3 64 0 0,-2 2-96 0 0,1 1-128 0 0,4 1 160 0 0,3 1 0 0 0,2-1-64 0 0,-1 0-32 0 0,-1 1 0 0 0,0-1 96 0 0,0 0-32 0 0,3-5-32 0 0,1-1 64 0 0,-1 1-32 0 0,4 0-32 0 0,-4-3 64 0 0,1-4 0 0 0,-1-1-64 0 0,4 2 32 0 0,0 3-160 0 0,3 3 480 0 0,0 2-352 0 0,1-3 96 0 0,0 0-64 0 0,-4 1 0 0 0,-2 1-32 0 0,-3 1 64 0 0,-2 1-64 0 0,3 1 32 0 0,1 1 0 0 0,-1 0 32 0 0,-1 0-64 0 0,3-5 96 0 0,0 0-32 0 0,-1-1 32 0 0,-1 2-128 0 0,-2 0 160 0 0,-1-7-96 0 0,-1-2 0 0 0,-1 2 0 0 0,4-3 0 0 0,2 2 32 0 0,-1 2-64 0 0,-1 4 64 0 0,-1 2 96 0 0,3-3-96 0 0,1 1-192 0 0,-1 0 160 0 0,-1 2-32 0 0,-2 1 32 0 0,-2 2 0 0 0,0 0 0 0 0,-5 0 0 0 0,-2 1 0 0 0,0 0 0 0 0,2 1 0 0 0,0-1-32 0 0,2 0-64 0 0,1-1 64 0 0,-4 1-64 0 0,-1 0-64 0 0,1 0-256 0 0,0 0-384 0 0,2 0-480 0 0,-3-1-512 0 0,-1 1-576 0 0,2 0-384 0 0,0 0-384 0 0,2 0-288 0 0,-3-1 544 0 0,-1 1 896 0 0,2-4 1984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23469 16253 191 0 0,'0'-5'5984'0'0,"0"-5"-5888"0"0,0-6-128 0 0,4 1 32 0 0,2-3 0 0 0,-1-1 0 0 0,0-3 0 0 0,2 3 0 0 0,1 0 0 0 0,3 3 32 0 0,0 0-64 0 0,2 3 32 0 0,-1-1 0 0 0,2 2 0 0 0,-1-1 0 0 0,1-3 64 0 0,2 1-32 0 0,0-1-32 0 0,0 2 32 0 0,-2-1 0 0 0,1 2 32 0 0,-2-1 0 0 0,1 2-32 0 0,3 3 0 0 0,2 3-32 0 0,3 2 64 0 0,2 2 0 0 0,-3 6-64 0 0,-1 2 32 0 0,1 0 32 0 0,-4 4-32 0 0,0-1-32 0 0,2-1 96 0 0,2-2 0 0 0,1-2 32 0 0,2-2 448 0 0,1-1-352 0 0,0-1-128 0 0,-3-5-96 0 0,-2-1 0 0 0,1 0 0 0 0,1 1 32 0 0,1 2-32 0 0,0 1 0 0 0,2 1 32 0 0,1 0-32 0 0,0 1 32 0 0,-5-4 128 0 0,-1-2-32 0 0,1 1 928 0 0,-4-4-992 0 0,-4-4 64 0 0,-1 0-128 0 0,-2-3 0 0 0,-2-2 0 0 0,1-3 0 0 0,0-2 0 0 0,-3-1 32 0 0,3 3-32 0 0,0 1 0 0 0,-2-1 0 0 0,-2-1-32 0 0,3 3 32 0 0,-1 1-32 0 0,4 3 32 0 0,-1 0 0 0 0,3-2 32 0 0,-6 2 416 0 0,-3 7-320 0 0,-7 11-128 0 0,-4 8 0 0 0,1 7 0 0 0,0 5 0 0 0,2 2 32 0 0,1 3-32 0 0,1-1 32 0 0,1 1 0 0 0,6-5-64 0 0,1-3 32 0 0,-1 1 32 0 0,0 0 0 0 0,-1 2 0 0 0,2-3-64 0 0,1-2 64 0 0,-1 2-32 0 0,-1 1 0 0 0,2-2 32 0 0,1-1-32 0 0,3-3-32 0 0,-1 0 64 0 0,3-2-32 0 0,4-4 0 0 0,2-3 64 0 0,4-2-32 0 0,1-3-32 0 0,2 0-32 0 0,0-2 64 0 0,0 1-32 0 0,-4 3 0 0 0,-1 3 0 0 0,0-1 0 0 0,0-1 32 0 0,2-1-64 0 0,1-1 32 0 0,1-1 32 0 0,0-1-96 0 0,1 0 128 0 0,0 0-32 0 0,0 0 0 0 0,0 0-32 0 0,0 0 0 0 0,0-1 0 0 0,0 6 32 0 0,-1 1 32 0 0,-3 3 0 0 0,-2 2-32 0 0,-4 2 448 0 0,-1-1-288 0 0,-2 2-96 0 0,0-1-96 0 0,-1 1 64 0 0,1-1 32 0 0,-1 1-64 0 0,1 2 0 0 0,-1 3 32 0 0,1-1 0 0 0,-1 0-64 0 0,-2 2 0 0 0,-4 1 64 0 0,-2 2-64 0 0,-2 2 0 0 0,-2 0 32 0 0,0-8-32 0 0,-1-11-64 0 0,1-12-416 0 0,-1 1-640 0 0,1 4-6208 0 0,0 4 7328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23839 17566 95 0 0,'0'-5'3040'0'0,"-5"-1"-1952"0"0,-1-3-64 0 0,5-2 1152 0 0,3 7-2048 0 0,0 8-128 0 0,0 7 0 0 0,1 7 0 0 0,3 4-32 0 0,0 4 32 0 0,5 0 0 0 0,0 2 0 0 0,2-5 32 0 0,-1-2-32 0 0,2-4 0 0 0,-1-1 32 0 0,1 1-32 0 0,3-1 64 0 0,3-1 512 0 0,-3-6-416 0 0,2-5 32 0 0,0-3-96 0 0,3-1-32 0 0,1-2-64 0 0,-3 5 0 0 0,-1 1 32 0 0,2 1-32 0 0,0-1 192 0 0,2-2-192 0 0,1 0 320 0 0,1-1-192 0 0,-3-5-160 0 0,-2-1 32 0 0,0-1 32 0 0,2 1 0 0 0,1 2 0 0 0,1 1 0 0 0,0 0-32 0 0,-2 6 0 0 0,-2 2 0 0 0,0 0 0 0 0,-3 3 32 0 0,0 0-32 0 0,2-1 32 0 0,-3 2-32 0 0,0 0 32 0 0,-2 2-32 0 0,1-1 32 0 0,-3 2-32 0 0,2-2 32 0 0,2 3-32 0 0,4 3 32 0 0,1-2 0 0 0,-1 1-32 0 0,-1-1 32 0 0,-3 0-32 0 0,0-2 32 0 0,-3 1-32 0 0,1-2 0 0 0,-2 1 32 0 0,2-1-32 0 0,-2 2 0 0 0,0-2 32 0 0,0 2-32 0 0,-3 2-64 0 0,2 4 96 0 0,-2 2 64 0 0,-2 2 320 0 0,-2 1-224 0 0,-2 1-128 0 0,-1 0-32 0 0,-2 1-32 0 0,0-1 32 0 0,4-4 32 0 0,2-11 1152 0 0,-1-11-928 0 0,3-10-256 0 0,1-8-32 0 0,-1-5 0 0 0,-3-3 0 0 0,-1-2-32 0 0,-2 0 0 0 0,3 0 32 0 0,1 1-64 0 0,-1 0 64 0 0,-1 0-64 0 0,4 6 64 0 0,-1 0-32 0 0,0 1 96 0 0,2 3-32 0 0,0 1-32 0 0,-2-3-32 0 0,3 4 32 0 0,-1-2 0 0 0,3-1 32 0 0,-1-2-64 0 0,2 3 32 0 0,-1-2 0 0 0,2 4 0 0 0,-2 0 0 0 0,2 2-32 0 0,-2-1 32 0 0,2 2 0 0 0,-2-2 0 0 0,2 3-32 0 0,3 1-64 0 0,2 4 192 0 0,-1-2-64 0 0,0 1-32 0 0,2 1-32 0 0,1 2 32 0 0,2 1 0 0 0,2 1 0 0 0,-4-3-32 0 0,-1 0 32 0 0,-4 4 0 0 0,0 2 32 0 0,1 2-32 0 0,3 0 32 0 0,1-1-32 0 0,-2-4 0 0 0,0-3 0 0 0,1 0-32 0 0,2 1-32 0 0,1 0 64 0 0,1 2 64 0 0,-3-3-32 0 0,-1-1 32 0 0,-4-5-32 0 0,-5-3-32 0 0,1-1 0 0 0,-3-1 32 0 0,3-3-64 0 0,-2-2 32 0 0,3 2 32 0 0,-2 0-32 0 0,-2-1 0 0 0,2 3 0 0 0,-2 0 32 0 0,-1-2-64 0 0,-3-1 64 0 0,-2 6-960 0 0,-6 6-736 0 0,-2 9-3392 0 0,-5 3 3360 0 0,-5 7-1024 0 0,0 1 2720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26800 15977 31 0 0,'0'-5'2688'0'0,"4"-1"-1184"0"0,2 5-640 0 0,4 3-832 0 0,0 4 0 0 0,3 3 0 0 0,-5-2 1248 0 0,-4-5-1216 0 0,-7-3 64 0 0,-7-2-128 0 0,-3-5 0 0 0,-2-1 0 0 0,-4 2-64 0 0,-3 1 32 0 0,2 6 0 0 0,5 8 64 0 0,1 3-32 0 0,2 3 0 0 0,3 4 0 0 0,4 3 0 0 0,2 3 0 0 0,2 1 0 0 0,0 1 0 0 0,2 1 32 0 0,0-2-32 0 0,-1 2 0 0 0,1-1 0 0 0,-1 0 0 0 0,5-4 0 0 0,1-2 0 0 0,-1 0 0 0 0,0 1 0 0 0,2 2 0 0 0,1 1 32 0 0,3 1-32 0 0,4 0 32 0 0,4 1-32 0 0,3-5 0 0 0,3-5 0 0 0,0-6 32 0 0,1-4 0 0 0,-3-8-32 0 0,-3-3 0 0 0,-3-6 0 0 0,-1 0 0 0 0,-3-3 0 0 0,-4-4 32 0 0,1 2-32 0 0,-1-2 0 0 0,-2-1 0 0 0,-2-2 0 0 0,-7 2 0 0 0,-2 0 0 0 0,3 4-32 0 0,2 8 0 0 0,5 10 32 0 0,2 9 32 0 0,0 7-32 0 0,2-1 0 0 0,0 3 0 0 0,2 0 0 0 0,4 3 0 0 0,3-4 32 0 0,4-5-32 0 0,1-5 0 0 0,1-9 32 0 0,-3-9-32 0 0,-1-7 0 0 0,-5-5 32 0 0,-4-5-32 0 0,0 3 0 0 0,-3 1 32 0 0,-2-1-64 0 0,-2-1 32 0 0,-3-1 0 0 0,-5-1 0 0 0,-3 0 0 0 0,0-1 0 0 0,2 0 0 0 0,-5 5-32 0 0,1 2 32 0 0,1 7-32 0 0,7 11 0 0 0,2 10 32 0 0,2 7 0 0 0,-1 6 0 0 0,0 3 0 0 0,4 3 0 0 0,0-1 32 0 0,0 1-32 0 0,2 0 0 0 0,0-1 0 0 0,3-5 0 0 0,3-2 0 0 0,5-4 0 0 0,-3 0 32 0 0,2-4-32 0 0,1-3 0 0 0,1-3 0 0 0,3-3 0 0 0,0-2 0 0 0,2-1 32 0 0,0 0-32 0 0,-5-5 32 0 0,0-2-32 0 0,-1-3 32 0 0,-3-5-32 0 0,0-4-32 0 0,-3-4 32 0 0,-4-1 0 0 0,-3-2 0 0 0,-4-1 0 0 0,-6 5 0 0 0,-2 1 0 0 0,-1 0 0 0 0,1-1 0 0 0,-4 4 0 0 0,1 0 0 0 0,-4-1 0 0 0,1-2 0 0 0,-2 3 0 0 0,1 0 0 0 0,2-1-32 0 0,4 6 0 0 0,2 11 32 0 0,2 9 0 0 0,1 9 0 0 0,5 5 0 0 0,3 4 64 0 0,-1 2-32 0 0,3-5-32 0 0,1 0 0 0 0,-3 0 0 0 0,4-4-32 0 0,-2 0 0 0 0,3 1 32 0 0,-1 1 0 0 0,3-2 0 0 0,-2 0 0 0 0,1-3-32 0 0,0 0 32 0 0,1-2 32 0 0,2 1-32 0 0,4-2 0 0 0,-2 1 0 0 0,0-1 0 0 0,2-3 0 0 0,1-3 0 0 0,2-2 32 0 0,-3-7-32 0 0,0-2 0 0 0,-4-5 0 0 0,-5-6 32 0 0,-4-3-32 0 0,-3-4 0 0 0,-2-2 0 0 0,-2-1 0 0 0,-5-1 0 0 0,-2 0 32 0 0,1 1-32 0 0,-4 4 0 0 0,1 1 0 0 0,1 1 0 0 0,-2-1-32 0 0,0-1 32 0 0,2-2-32 0 0,3 8 32 0 0,2 11 0 0 0,1 11-32 0 0,1 8 32 0 0,1 7 0 0 0,5 0 0 0 0,1-1 0 0 0,0 2 0 0 0,4-3-32 0 0,-1 0 32 0 0,3-4 0 0 0,-1 0 0 0 0,3 3 0 0 0,3-3-32 0 0,3 1 64 0 0,2-3-32 0 0,2 2 0 0 0,2-3 0 0 0,0-2 0 0 0,0-4 32 0 0,1-2-32 0 0,-5-7 0 0 0,-2-2 32 0 0,-4-6-64 0 0,-5-4 32 0 0,-4-5 32 0 0,-3-2-32 0 0,-3-3 32 0 0,-5-2-32 0 0,-3 1 0 0 0,1-1 0 0 0,-4 5 0 0 0,0 2-32 0 0,2 8 0 0 0,7 7 32 0 0,3 8 0 0 0,1 8 0 0 0,1 5 32 0 0,-1 7-32 0 0,3 2 0 0 0,2 2-32 0 0,-2 0 32 0 0,-1 1 0 0 0,-2-1 0 0 0,-1-9 64 0 0,-1-12-32 0 0,-1-11-64 0 0,-4-6 32 0 0,-2-4 0 0 0,0-4 0 0 0,1-4 0 0 0,2-2 32 0 0,1-1-32 0 0,0-1 0 0 0,-2 0 0 0 0,-2 1-32 0 0,0 0 0 0 0,2 0 32 0 0,1 0 0 0 0,6 4 0 0 0,2 2 0 0 0,0 0-32 0 0,4 3 0 0 0,0 0 0 0 0,3 3 32 0 0,4 4-32 0 0,4 4 64 0 0,2 2-32 0 0,3 3-32 0 0,-4 5 32 0 0,-1 2 32 0 0,-3 5-32 0 0,-2 5 0 0 0,-2 3 0 0 0,1 4 0 0 0,-2 2 32 0 0,-3 1-32 0 0,1 0 32 0 0,0 1-32 0 0,-3 0 0 0 0,-7-6 0 0 0,-3-1 0 0 0,-1 1 0 0 0,4-4 0 0 0,3 0-32 0 0,0 1 32 0 0,0 2 0 0 0,4-2-32 0 0,0 0 32 0 0,4-3 0 0 0,0 0 0 0 0,2-2 0 0 0,0 1 0 0 0,1-2 0 0 0,-2 1 0 0 0,3-1 32 0 0,1-3-32 0 0,4-3 0 0 0,-2-6 32 0 0,-4-9 0 0 0,-5-6-64 0 0,-3-6 32 0 0,1 2 0 0 0,0-2-32 0 0,-2 0 32 0 0,-1-2 0 0 0,-2-1 0 0 0,0-1 0 0 0,-2 0 0 0 0,4-1 0 0 0,2 0 0 0 0,-5 5 0 0 0,-3 1 0 0 0,0-1 0 0 0,-1 0 32 0 0,-4 3-32 0 0,0 0-32 0 0,0-2 32 0 0,2 8 0 0 0,6 6-64 0 0,3 8 64 0 0,1 7 0 0 0,3 4 0 0 0,1 3 0 0 0,-1 3 0 0 0,-2 3 0 0 0,2-2 0 0 0,0 0 0 0 0,3 0-32 0 0,0 1 32 0 0,2 3 0 0 0,3 0-32 0 0,-1 1 32 0 0,2-3 0 0 0,-3-2 0 0 0,1-4-32 0 0,-2 0 32 0 0,2-4 0 0 0,1-2 32 0 0,4-9 0 0 0,-3-8-32 0 0,1-3 32 0 0,-2-4-32 0 0,-1-5-32 0 0,-2-2 32 0 0,-3-3 32 0 0,-4-2 0 0 0,-2 0-32 0 0,-3-1-32 0 0,0 2 32 0 0,-2-2 0 0 0,-4 5 0 0 0,-1 2 32 0 0,0 0-32 0 0,-4-2 0 0 0,1-1 32 0 0,-3 4-64 0 0,0 9 0 0 0,3 11 64 0 0,3 9-32 0 0,2 8 0 0 0,6 5 0 0 0,3 2-32 0 0,1 3 32 0 0,3 0 0 0 0,0 0 0 0 0,4-2-32 0 0,-1 1 32 0 0,1-5 0 0 0,4-2-32 0 0,3-4 32 0 0,-2 0 0 0 0,1-4 0 0 0,1-3-32 0 0,1-3 32 0 0,3-3 0 0 0,0-2 32 0 0,1 0-32 0 0,1-2 32 0 0,0 0 32 0 0,0-4-32 0 0,0-5 32 0 0,-4-7-64 0 0,-2-3 0 0 0,-4-4 32 0 0,-5-1-32 0 0,-4-2-32 0 0,-3 1 32 0 0,-7-1 0 0 0,-3 1 64 0 0,-1-1-64 0 0,-2 5 0 0 0,-1 2 0 0 0,-3 0-128 0 0,1-2 128 0 0,-2 4 0 0 0,2 0 0 0 0,2 8-64 0 0,4 9 64 0 0,2 10 32 0 0,2 8-32 0 0,5 1 0 0 0,3 1 0 0 0,0 2-32 0 0,-1 3 32 0 0,4-4 0 0 0,-1-1 0 0 0,-1 2 0 0 0,2-4 32 0 0,0 0-32 0 0,3-3 32 0 0,-1 1-32 0 0,3-3 0 0 0,2-3 32 0 0,4 1-32 0 0,2 0 32 0 0,2-3-32 0 0,2-3 64 0 0,0-1-32 0 0,0-1 0 0 0,-4-6-32 0 0,-1-2 0 0 0,-5-5 0 0 0,0 1 0 0 0,-3-4 0 0 0,-4-2 32 0 0,-3-4-32 0 0,-3-3 0 0 0,-2-2 0 0 0,-1 0 0 0 0,0-2 0 0 0,-5 1 0 0 0,-2-1-32 0 0,1 1 32 0 0,-3 0-32 0 0,-1 0 32 0 0,-2 4 0 0 0,1 2 32 0 0,2 0-64 0 0,-2 3 0 0 0,1 9 32 0 0,2 10-64 0 0,7 5 64 0 0,4 6 0 0 0,1 4 0 0 0,0 5 0 0 0,-1 2 32 0 0,4-3-32 0 0,0 0 0 0 0,0 1 32 0 0,-2 0 0 0 0,2-3-32 0 0,1 0 0 0 0,-2 0 0 0 0,3-2 0 0 0,0 0 32 0 0,-1 1-32 0 0,1-2 0 0 0,5-4 0 0 0,-1 1 0 0 0,2-2 32 0 0,3-4-32 0 0,-2-6 32 0 0,2-4-32 0 0,1-1 32 0 0,-3-5-32 0 0,-3-4 32 0 0,-5-6-64 0 0,2 2 32 0 0,-2-2 32 0 0,-2-1-32 0 0,-1-2 0 0 0,-3-2 0 0 0,-1 0 0 0 0,-5 2 0 0 0,-2 2 0 0 0,0 0 0 0 0,1-2 0 0 0,-3 3 0 0 0,0 1 0 0 0,1-1-64 0 0,2 7 32 0 0,2 9 0 0 0,1 11 32 0 0,2 8 64 0 0,-1 5-96 0 0,2 4 32 0 0,-1 2 32 0 0,5-4-32 0 0,1-1 0 0 0,0 0 0 0 0,3-4 0 0 0,0 0 0 0 0,3 0 0 0 0,4-2 0 0 0,-1 1 32 0 0,1-3-32 0 0,-2 0 32 0 0,2-1-32 0 0,1-4 32 0 0,3-7 0 0 0,2-5 32 0 0,-2-5-64 0 0,-5-6 0 0 0,0-1 0 0 0,-4-2 32 0 0,-7 1-384 0 0,-4 0-5952 0 0,-3 3 6304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17:47:08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30135 15870 0 0 0,'0'5'1663'0'0,"5"-1"-31"0"0,0-2-672 0 0,5-4-832 0 0,5-4 544 0 0,0-6-128 0 0,1-2-32 0 0,-1-2-416 0 0,-4-3 96 0 0,-4-2-192 0 0,-7-3 0 0 0,-3-1 0 0 0,-7 4 0 0 0,0 0 0 0 0,-4 5-32 0 0,1 9 64 0 0,-2 5 0 0 0,2 8 0 0 0,3 7-32 0 0,-1 2-32 0 0,1 2 0 0 0,2 3 32 0 0,3 2 0 0 0,-2 2 0 0 0,4-3 0 0 0,3-1 0 0 0,1 1 0 0 0,1 0 0 0 0,-1 2 0 0 0,5-3-32 0 0,1-1 0 0 0,3 1 32 0 0,5 1 32 0 0,5-2 32 0 0,-3-1 0 0 0,2-3 32 0 0,1-4 32 0 0,2 0-32 0 0,2-1 256 0 0,0-3-160 0 0,2-2 0 0 0,0-7 224 0 0,0-3-96 0 0,-4-4-256 0 0,-2-2 0 0 0,-4-2 0 0 0,0-5-32 0 0,-4-2-32 0 0,-2-3-96 0 0,-5-2-992 0 0,-6 4-1024 0 0,-3 5 2112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55" Type="http://schemas.openxmlformats.org/officeDocument/2006/relationships/image" Target="../media/image77.png"/><Relationship Id="rId171" Type="http://schemas.openxmlformats.org/officeDocument/2006/relationships/image" Target="../media/image85.png"/><Relationship Id="rId176" Type="http://schemas.openxmlformats.org/officeDocument/2006/relationships/customXml" Target="../ink/ink88.xml"/><Relationship Id="rId192" Type="http://schemas.openxmlformats.org/officeDocument/2006/relationships/customXml" Target="../ink/ink96.xml"/><Relationship Id="rId197" Type="http://schemas.openxmlformats.org/officeDocument/2006/relationships/image" Target="../media/image98.png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.png"/><Relationship Id="rId299" Type="http://schemas.openxmlformats.org/officeDocument/2006/relationships/image" Target="../media/image266.png"/><Relationship Id="rId21" Type="http://schemas.openxmlformats.org/officeDocument/2006/relationships/image" Target="../media/image127.png"/><Relationship Id="rId63" Type="http://schemas.openxmlformats.org/officeDocument/2006/relationships/image" Target="../media/image148.png"/><Relationship Id="rId159" Type="http://schemas.openxmlformats.org/officeDocument/2006/relationships/image" Target="../media/image196.png"/><Relationship Id="rId324" Type="http://schemas.openxmlformats.org/officeDocument/2006/relationships/customXml" Target="../ink/ink279.xml"/><Relationship Id="rId366" Type="http://schemas.openxmlformats.org/officeDocument/2006/relationships/customXml" Target="../ink/ink300.xml"/><Relationship Id="rId170" Type="http://schemas.openxmlformats.org/officeDocument/2006/relationships/customXml" Target="../ink/ink202.xml"/><Relationship Id="rId226" Type="http://schemas.openxmlformats.org/officeDocument/2006/relationships/customXml" Target="../ink/ink230.xml"/><Relationship Id="rId107" Type="http://schemas.openxmlformats.org/officeDocument/2006/relationships/image" Target="../media/image170.png"/><Relationship Id="rId268" Type="http://schemas.openxmlformats.org/officeDocument/2006/relationships/customXml" Target="../ink/ink251.xml"/><Relationship Id="rId289" Type="http://schemas.openxmlformats.org/officeDocument/2006/relationships/image" Target="../media/image261.png"/><Relationship Id="rId11" Type="http://schemas.openxmlformats.org/officeDocument/2006/relationships/image" Target="../media/image122.png"/><Relationship Id="rId32" Type="http://schemas.openxmlformats.org/officeDocument/2006/relationships/customXml" Target="../ink/ink133.xml"/><Relationship Id="rId53" Type="http://schemas.openxmlformats.org/officeDocument/2006/relationships/image" Target="../media/image143.png"/><Relationship Id="rId74" Type="http://schemas.openxmlformats.org/officeDocument/2006/relationships/customXml" Target="../ink/ink154.xml"/><Relationship Id="rId128" Type="http://schemas.openxmlformats.org/officeDocument/2006/relationships/customXml" Target="../ink/ink181.xml"/><Relationship Id="rId149" Type="http://schemas.openxmlformats.org/officeDocument/2006/relationships/image" Target="../media/image191.png"/><Relationship Id="rId314" Type="http://schemas.openxmlformats.org/officeDocument/2006/relationships/customXml" Target="../ink/ink274.xml"/><Relationship Id="rId335" Type="http://schemas.openxmlformats.org/officeDocument/2006/relationships/image" Target="../media/image284.png"/><Relationship Id="rId356" Type="http://schemas.openxmlformats.org/officeDocument/2006/relationships/customXml" Target="../ink/ink295.xml"/><Relationship Id="rId377" Type="http://schemas.openxmlformats.org/officeDocument/2006/relationships/image" Target="../media/image305.png"/><Relationship Id="rId398" Type="http://schemas.openxmlformats.org/officeDocument/2006/relationships/customXml" Target="../ink/ink316.xml"/><Relationship Id="rId5" Type="http://schemas.openxmlformats.org/officeDocument/2006/relationships/image" Target="../media/image119.png"/><Relationship Id="rId95" Type="http://schemas.openxmlformats.org/officeDocument/2006/relationships/image" Target="../media/image164.png"/><Relationship Id="rId160" Type="http://schemas.openxmlformats.org/officeDocument/2006/relationships/customXml" Target="../ink/ink197.xml"/><Relationship Id="rId181" Type="http://schemas.openxmlformats.org/officeDocument/2006/relationships/image" Target="../media/image207.png"/><Relationship Id="rId216" Type="http://schemas.openxmlformats.org/officeDocument/2006/relationships/customXml" Target="../ink/ink225.xml"/><Relationship Id="rId237" Type="http://schemas.openxmlformats.org/officeDocument/2006/relationships/image" Target="../media/image235.png"/><Relationship Id="rId258" Type="http://schemas.openxmlformats.org/officeDocument/2006/relationships/customXml" Target="../ink/ink246.xml"/><Relationship Id="rId279" Type="http://schemas.openxmlformats.org/officeDocument/2006/relationships/image" Target="../media/image256.png"/><Relationship Id="rId22" Type="http://schemas.openxmlformats.org/officeDocument/2006/relationships/customXml" Target="../ink/ink128.xml"/><Relationship Id="rId43" Type="http://schemas.openxmlformats.org/officeDocument/2006/relationships/image" Target="../media/image138.png"/><Relationship Id="rId64" Type="http://schemas.openxmlformats.org/officeDocument/2006/relationships/customXml" Target="../ink/ink149.xml"/><Relationship Id="rId118" Type="http://schemas.openxmlformats.org/officeDocument/2006/relationships/customXml" Target="../ink/ink176.xml"/><Relationship Id="rId139" Type="http://schemas.openxmlformats.org/officeDocument/2006/relationships/image" Target="../media/image186.png"/><Relationship Id="rId290" Type="http://schemas.openxmlformats.org/officeDocument/2006/relationships/customXml" Target="../ink/ink262.xml"/><Relationship Id="rId304" Type="http://schemas.openxmlformats.org/officeDocument/2006/relationships/customXml" Target="../ink/ink269.xml"/><Relationship Id="rId325" Type="http://schemas.openxmlformats.org/officeDocument/2006/relationships/image" Target="../media/image279.png"/><Relationship Id="rId346" Type="http://schemas.openxmlformats.org/officeDocument/2006/relationships/customXml" Target="../ink/ink290.xml"/><Relationship Id="rId367" Type="http://schemas.openxmlformats.org/officeDocument/2006/relationships/image" Target="../media/image300.png"/><Relationship Id="rId388" Type="http://schemas.openxmlformats.org/officeDocument/2006/relationships/customXml" Target="../ink/ink311.xml"/><Relationship Id="rId85" Type="http://schemas.openxmlformats.org/officeDocument/2006/relationships/image" Target="../media/image159.png"/><Relationship Id="rId150" Type="http://schemas.openxmlformats.org/officeDocument/2006/relationships/customXml" Target="../ink/ink192.xml"/><Relationship Id="rId171" Type="http://schemas.openxmlformats.org/officeDocument/2006/relationships/image" Target="../media/image202.png"/><Relationship Id="rId192" Type="http://schemas.openxmlformats.org/officeDocument/2006/relationships/customXml" Target="../ink/ink213.xml"/><Relationship Id="rId206" Type="http://schemas.openxmlformats.org/officeDocument/2006/relationships/customXml" Target="../ink/ink220.xml"/><Relationship Id="rId227" Type="http://schemas.openxmlformats.org/officeDocument/2006/relationships/image" Target="../media/image230.png"/><Relationship Id="rId248" Type="http://schemas.openxmlformats.org/officeDocument/2006/relationships/customXml" Target="../ink/ink241.xml"/><Relationship Id="rId269" Type="http://schemas.openxmlformats.org/officeDocument/2006/relationships/image" Target="../media/image251.png"/><Relationship Id="rId12" Type="http://schemas.openxmlformats.org/officeDocument/2006/relationships/customXml" Target="../ink/ink123.xml"/><Relationship Id="rId33" Type="http://schemas.openxmlformats.org/officeDocument/2006/relationships/image" Target="../media/image133.png"/><Relationship Id="rId108" Type="http://schemas.openxmlformats.org/officeDocument/2006/relationships/customXml" Target="../ink/ink171.xml"/><Relationship Id="rId129" Type="http://schemas.openxmlformats.org/officeDocument/2006/relationships/image" Target="../media/image181.png"/><Relationship Id="rId280" Type="http://schemas.openxmlformats.org/officeDocument/2006/relationships/customXml" Target="../ink/ink257.xml"/><Relationship Id="rId315" Type="http://schemas.openxmlformats.org/officeDocument/2006/relationships/image" Target="../media/image274.png"/><Relationship Id="rId336" Type="http://schemas.openxmlformats.org/officeDocument/2006/relationships/customXml" Target="../ink/ink285.xml"/><Relationship Id="rId357" Type="http://schemas.openxmlformats.org/officeDocument/2006/relationships/image" Target="../media/image295.png"/><Relationship Id="rId54" Type="http://schemas.openxmlformats.org/officeDocument/2006/relationships/customXml" Target="../ink/ink144.xml"/><Relationship Id="rId75" Type="http://schemas.openxmlformats.org/officeDocument/2006/relationships/image" Target="../media/image154.png"/><Relationship Id="rId96" Type="http://schemas.openxmlformats.org/officeDocument/2006/relationships/customXml" Target="../ink/ink165.xml"/><Relationship Id="rId140" Type="http://schemas.openxmlformats.org/officeDocument/2006/relationships/customXml" Target="../ink/ink187.xml"/><Relationship Id="rId161" Type="http://schemas.openxmlformats.org/officeDocument/2006/relationships/image" Target="../media/image197.png"/><Relationship Id="rId182" Type="http://schemas.openxmlformats.org/officeDocument/2006/relationships/customXml" Target="../ink/ink208.xml"/><Relationship Id="rId217" Type="http://schemas.openxmlformats.org/officeDocument/2006/relationships/image" Target="../media/image225.png"/><Relationship Id="rId378" Type="http://schemas.openxmlformats.org/officeDocument/2006/relationships/customXml" Target="../ink/ink306.xml"/><Relationship Id="rId399" Type="http://schemas.openxmlformats.org/officeDocument/2006/relationships/image" Target="../media/image316.png"/><Relationship Id="rId6" Type="http://schemas.openxmlformats.org/officeDocument/2006/relationships/customXml" Target="../ink/ink120.xml"/><Relationship Id="rId238" Type="http://schemas.openxmlformats.org/officeDocument/2006/relationships/customXml" Target="../ink/ink236.xml"/><Relationship Id="rId259" Type="http://schemas.openxmlformats.org/officeDocument/2006/relationships/image" Target="../media/image246.png"/><Relationship Id="rId23" Type="http://schemas.openxmlformats.org/officeDocument/2006/relationships/image" Target="../media/image128.png"/><Relationship Id="rId119" Type="http://schemas.openxmlformats.org/officeDocument/2006/relationships/image" Target="../media/image176.png"/><Relationship Id="rId270" Type="http://schemas.openxmlformats.org/officeDocument/2006/relationships/customXml" Target="../ink/ink252.xml"/><Relationship Id="rId291" Type="http://schemas.openxmlformats.org/officeDocument/2006/relationships/image" Target="../media/image262.png"/><Relationship Id="rId305" Type="http://schemas.openxmlformats.org/officeDocument/2006/relationships/image" Target="../media/image269.png"/><Relationship Id="rId326" Type="http://schemas.openxmlformats.org/officeDocument/2006/relationships/customXml" Target="../ink/ink280.xml"/><Relationship Id="rId347" Type="http://schemas.openxmlformats.org/officeDocument/2006/relationships/image" Target="../media/image290.png"/><Relationship Id="rId44" Type="http://schemas.openxmlformats.org/officeDocument/2006/relationships/customXml" Target="../ink/ink139.xml"/><Relationship Id="rId65" Type="http://schemas.openxmlformats.org/officeDocument/2006/relationships/image" Target="../media/image149.png"/><Relationship Id="rId86" Type="http://schemas.openxmlformats.org/officeDocument/2006/relationships/customXml" Target="../ink/ink160.xml"/><Relationship Id="rId130" Type="http://schemas.openxmlformats.org/officeDocument/2006/relationships/customXml" Target="../ink/ink182.xml"/><Relationship Id="rId151" Type="http://schemas.openxmlformats.org/officeDocument/2006/relationships/image" Target="../media/image192.png"/><Relationship Id="rId368" Type="http://schemas.openxmlformats.org/officeDocument/2006/relationships/customXml" Target="../ink/ink301.xml"/><Relationship Id="rId389" Type="http://schemas.openxmlformats.org/officeDocument/2006/relationships/image" Target="../media/image311.png"/><Relationship Id="rId172" Type="http://schemas.openxmlformats.org/officeDocument/2006/relationships/customXml" Target="../ink/ink203.xml"/><Relationship Id="rId193" Type="http://schemas.openxmlformats.org/officeDocument/2006/relationships/image" Target="../media/image213.png"/><Relationship Id="rId207" Type="http://schemas.openxmlformats.org/officeDocument/2006/relationships/image" Target="../media/image220.png"/><Relationship Id="rId228" Type="http://schemas.openxmlformats.org/officeDocument/2006/relationships/customXml" Target="../ink/ink231.xml"/><Relationship Id="rId249" Type="http://schemas.openxmlformats.org/officeDocument/2006/relationships/image" Target="../media/image241.png"/><Relationship Id="rId13" Type="http://schemas.openxmlformats.org/officeDocument/2006/relationships/image" Target="../media/image123.png"/><Relationship Id="rId109" Type="http://schemas.openxmlformats.org/officeDocument/2006/relationships/image" Target="../media/image171.png"/><Relationship Id="rId260" Type="http://schemas.openxmlformats.org/officeDocument/2006/relationships/customXml" Target="../ink/ink247.xml"/><Relationship Id="rId281" Type="http://schemas.openxmlformats.org/officeDocument/2006/relationships/image" Target="../media/image257.png"/><Relationship Id="rId316" Type="http://schemas.openxmlformats.org/officeDocument/2006/relationships/customXml" Target="../ink/ink275.xml"/><Relationship Id="rId337" Type="http://schemas.openxmlformats.org/officeDocument/2006/relationships/image" Target="../media/image285.png"/><Relationship Id="rId34" Type="http://schemas.openxmlformats.org/officeDocument/2006/relationships/customXml" Target="../ink/ink134.xml"/><Relationship Id="rId55" Type="http://schemas.openxmlformats.org/officeDocument/2006/relationships/image" Target="../media/image144.png"/><Relationship Id="rId76" Type="http://schemas.openxmlformats.org/officeDocument/2006/relationships/customXml" Target="../ink/ink155.xml"/><Relationship Id="rId97" Type="http://schemas.openxmlformats.org/officeDocument/2006/relationships/image" Target="../media/image165.png"/><Relationship Id="rId120" Type="http://schemas.openxmlformats.org/officeDocument/2006/relationships/customXml" Target="../ink/ink177.xml"/><Relationship Id="rId141" Type="http://schemas.openxmlformats.org/officeDocument/2006/relationships/image" Target="../media/image187.png"/><Relationship Id="rId358" Type="http://schemas.openxmlformats.org/officeDocument/2006/relationships/customXml" Target="../ink/ink296.xml"/><Relationship Id="rId379" Type="http://schemas.openxmlformats.org/officeDocument/2006/relationships/image" Target="../media/image306.png"/><Relationship Id="rId7" Type="http://schemas.openxmlformats.org/officeDocument/2006/relationships/image" Target="../media/image120.png"/><Relationship Id="rId162" Type="http://schemas.openxmlformats.org/officeDocument/2006/relationships/customXml" Target="../ink/ink198.xml"/><Relationship Id="rId183" Type="http://schemas.openxmlformats.org/officeDocument/2006/relationships/image" Target="../media/image208.png"/><Relationship Id="rId218" Type="http://schemas.openxmlformats.org/officeDocument/2006/relationships/customXml" Target="../ink/ink226.xml"/><Relationship Id="rId239" Type="http://schemas.openxmlformats.org/officeDocument/2006/relationships/image" Target="../media/image236.png"/><Relationship Id="rId390" Type="http://schemas.openxmlformats.org/officeDocument/2006/relationships/customXml" Target="../ink/ink312.xml"/><Relationship Id="rId250" Type="http://schemas.openxmlformats.org/officeDocument/2006/relationships/customXml" Target="../ink/ink242.xml"/><Relationship Id="rId271" Type="http://schemas.openxmlformats.org/officeDocument/2006/relationships/image" Target="../media/image252.png"/><Relationship Id="rId292" Type="http://schemas.openxmlformats.org/officeDocument/2006/relationships/customXml" Target="../ink/ink263.xml"/><Relationship Id="rId306" Type="http://schemas.openxmlformats.org/officeDocument/2006/relationships/customXml" Target="../ink/ink270.xml"/><Relationship Id="rId24" Type="http://schemas.openxmlformats.org/officeDocument/2006/relationships/customXml" Target="../ink/ink129.xml"/><Relationship Id="rId45" Type="http://schemas.openxmlformats.org/officeDocument/2006/relationships/image" Target="../media/image139.png"/><Relationship Id="rId66" Type="http://schemas.openxmlformats.org/officeDocument/2006/relationships/customXml" Target="../ink/ink150.xml"/><Relationship Id="rId87" Type="http://schemas.openxmlformats.org/officeDocument/2006/relationships/image" Target="../media/image160.png"/><Relationship Id="rId110" Type="http://schemas.openxmlformats.org/officeDocument/2006/relationships/customXml" Target="../ink/ink172.xml"/><Relationship Id="rId131" Type="http://schemas.openxmlformats.org/officeDocument/2006/relationships/image" Target="../media/image182.png"/><Relationship Id="rId327" Type="http://schemas.openxmlformats.org/officeDocument/2006/relationships/image" Target="../media/image280.png"/><Relationship Id="rId348" Type="http://schemas.openxmlformats.org/officeDocument/2006/relationships/customXml" Target="../ink/ink291.xml"/><Relationship Id="rId369" Type="http://schemas.openxmlformats.org/officeDocument/2006/relationships/image" Target="../media/image301.png"/><Relationship Id="rId152" Type="http://schemas.openxmlformats.org/officeDocument/2006/relationships/customXml" Target="../ink/ink193.xml"/><Relationship Id="rId173" Type="http://schemas.openxmlformats.org/officeDocument/2006/relationships/image" Target="../media/image203.png"/><Relationship Id="rId194" Type="http://schemas.openxmlformats.org/officeDocument/2006/relationships/customXml" Target="../ink/ink214.xml"/><Relationship Id="rId208" Type="http://schemas.openxmlformats.org/officeDocument/2006/relationships/customXml" Target="../ink/ink221.xml"/><Relationship Id="rId229" Type="http://schemas.openxmlformats.org/officeDocument/2006/relationships/image" Target="../media/image231.png"/><Relationship Id="rId380" Type="http://schemas.openxmlformats.org/officeDocument/2006/relationships/customXml" Target="../ink/ink307.xml"/><Relationship Id="rId240" Type="http://schemas.openxmlformats.org/officeDocument/2006/relationships/customXml" Target="../ink/ink237.xml"/><Relationship Id="rId261" Type="http://schemas.openxmlformats.org/officeDocument/2006/relationships/image" Target="../media/image247.png"/><Relationship Id="rId14" Type="http://schemas.openxmlformats.org/officeDocument/2006/relationships/customXml" Target="../ink/ink124.xml"/><Relationship Id="rId35" Type="http://schemas.openxmlformats.org/officeDocument/2006/relationships/image" Target="../media/image134.png"/><Relationship Id="rId56" Type="http://schemas.openxmlformats.org/officeDocument/2006/relationships/customXml" Target="../ink/ink145.xml"/><Relationship Id="rId77" Type="http://schemas.openxmlformats.org/officeDocument/2006/relationships/image" Target="../media/image155.png"/><Relationship Id="rId100" Type="http://schemas.openxmlformats.org/officeDocument/2006/relationships/customXml" Target="../ink/ink167.xml"/><Relationship Id="rId282" Type="http://schemas.openxmlformats.org/officeDocument/2006/relationships/customXml" Target="../ink/ink258.xml"/><Relationship Id="rId317" Type="http://schemas.openxmlformats.org/officeDocument/2006/relationships/image" Target="../media/image275.png"/><Relationship Id="rId338" Type="http://schemas.openxmlformats.org/officeDocument/2006/relationships/customXml" Target="../ink/ink286.xml"/><Relationship Id="rId359" Type="http://schemas.openxmlformats.org/officeDocument/2006/relationships/image" Target="../media/image296.png"/><Relationship Id="rId8" Type="http://schemas.openxmlformats.org/officeDocument/2006/relationships/customXml" Target="../ink/ink121.xml"/><Relationship Id="rId98" Type="http://schemas.openxmlformats.org/officeDocument/2006/relationships/customXml" Target="../ink/ink166.xml"/><Relationship Id="rId121" Type="http://schemas.openxmlformats.org/officeDocument/2006/relationships/image" Target="../media/image177.png"/><Relationship Id="rId142" Type="http://schemas.openxmlformats.org/officeDocument/2006/relationships/customXml" Target="../ink/ink188.xml"/><Relationship Id="rId163" Type="http://schemas.openxmlformats.org/officeDocument/2006/relationships/image" Target="../media/image198.png"/><Relationship Id="rId184" Type="http://schemas.openxmlformats.org/officeDocument/2006/relationships/customXml" Target="../ink/ink209.xml"/><Relationship Id="rId219" Type="http://schemas.openxmlformats.org/officeDocument/2006/relationships/image" Target="../media/image226.png"/><Relationship Id="rId370" Type="http://schemas.openxmlformats.org/officeDocument/2006/relationships/customXml" Target="../ink/ink302.xml"/><Relationship Id="rId391" Type="http://schemas.openxmlformats.org/officeDocument/2006/relationships/image" Target="../media/image312.png"/><Relationship Id="rId230" Type="http://schemas.openxmlformats.org/officeDocument/2006/relationships/customXml" Target="../ink/ink232.xml"/><Relationship Id="rId251" Type="http://schemas.openxmlformats.org/officeDocument/2006/relationships/image" Target="../media/image242.png"/><Relationship Id="rId25" Type="http://schemas.openxmlformats.org/officeDocument/2006/relationships/image" Target="../media/image129.png"/><Relationship Id="rId46" Type="http://schemas.openxmlformats.org/officeDocument/2006/relationships/customXml" Target="../ink/ink140.xml"/><Relationship Id="rId67" Type="http://schemas.openxmlformats.org/officeDocument/2006/relationships/image" Target="../media/image150.png"/><Relationship Id="rId272" Type="http://schemas.openxmlformats.org/officeDocument/2006/relationships/customXml" Target="../ink/ink253.xml"/><Relationship Id="rId293" Type="http://schemas.openxmlformats.org/officeDocument/2006/relationships/image" Target="../media/image263.png"/><Relationship Id="rId307" Type="http://schemas.openxmlformats.org/officeDocument/2006/relationships/image" Target="../media/image270.png"/><Relationship Id="rId328" Type="http://schemas.openxmlformats.org/officeDocument/2006/relationships/customXml" Target="../ink/ink281.xml"/><Relationship Id="rId349" Type="http://schemas.openxmlformats.org/officeDocument/2006/relationships/image" Target="../media/image291.png"/><Relationship Id="rId88" Type="http://schemas.openxmlformats.org/officeDocument/2006/relationships/customXml" Target="../ink/ink161.xml"/><Relationship Id="rId111" Type="http://schemas.openxmlformats.org/officeDocument/2006/relationships/image" Target="../media/image172.png"/><Relationship Id="rId132" Type="http://schemas.openxmlformats.org/officeDocument/2006/relationships/customXml" Target="../ink/ink183.xml"/><Relationship Id="rId153" Type="http://schemas.openxmlformats.org/officeDocument/2006/relationships/image" Target="../media/image193.png"/><Relationship Id="rId174" Type="http://schemas.openxmlformats.org/officeDocument/2006/relationships/customXml" Target="../ink/ink204.xml"/><Relationship Id="rId195" Type="http://schemas.openxmlformats.org/officeDocument/2006/relationships/image" Target="../media/image214.png"/><Relationship Id="rId209" Type="http://schemas.openxmlformats.org/officeDocument/2006/relationships/image" Target="../media/image221.png"/><Relationship Id="rId360" Type="http://schemas.openxmlformats.org/officeDocument/2006/relationships/customXml" Target="../ink/ink297.xml"/><Relationship Id="rId381" Type="http://schemas.openxmlformats.org/officeDocument/2006/relationships/image" Target="../media/image307.png"/><Relationship Id="rId220" Type="http://schemas.openxmlformats.org/officeDocument/2006/relationships/customXml" Target="../ink/ink227.xml"/><Relationship Id="rId241" Type="http://schemas.openxmlformats.org/officeDocument/2006/relationships/image" Target="../media/image237.png"/><Relationship Id="rId15" Type="http://schemas.openxmlformats.org/officeDocument/2006/relationships/image" Target="../media/image124.png"/><Relationship Id="rId36" Type="http://schemas.openxmlformats.org/officeDocument/2006/relationships/customXml" Target="../ink/ink135.xml"/><Relationship Id="rId57" Type="http://schemas.openxmlformats.org/officeDocument/2006/relationships/image" Target="../media/image145.png"/><Relationship Id="rId262" Type="http://schemas.openxmlformats.org/officeDocument/2006/relationships/customXml" Target="../ink/ink248.xml"/><Relationship Id="rId283" Type="http://schemas.openxmlformats.org/officeDocument/2006/relationships/image" Target="../media/image258.png"/><Relationship Id="rId318" Type="http://schemas.openxmlformats.org/officeDocument/2006/relationships/customXml" Target="../ink/ink276.xml"/><Relationship Id="rId339" Type="http://schemas.openxmlformats.org/officeDocument/2006/relationships/image" Target="../media/image286.png"/><Relationship Id="rId78" Type="http://schemas.openxmlformats.org/officeDocument/2006/relationships/customXml" Target="../ink/ink156.xml"/><Relationship Id="rId99" Type="http://schemas.openxmlformats.org/officeDocument/2006/relationships/image" Target="../media/image166.png"/><Relationship Id="rId101" Type="http://schemas.openxmlformats.org/officeDocument/2006/relationships/image" Target="../media/image167.png"/><Relationship Id="rId122" Type="http://schemas.openxmlformats.org/officeDocument/2006/relationships/customXml" Target="../ink/ink178.xml"/><Relationship Id="rId143" Type="http://schemas.openxmlformats.org/officeDocument/2006/relationships/image" Target="../media/image188.png"/><Relationship Id="rId164" Type="http://schemas.openxmlformats.org/officeDocument/2006/relationships/customXml" Target="../ink/ink199.xml"/><Relationship Id="rId185" Type="http://schemas.openxmlformats.org/officeDocument/2006/relationships/image" Target="../media/image209.png"/><Relationship Id="rId350" Type="http://schemas.openxmlformats.org/officeDocument/2006/relationships/customXml" Target="../ink/ink292.xml"/><Relationship Id="rId371" Type="http://schemas.openxmlformats.org/officeDocument/2006/relationships/image" Target="../media/image302.png"/><Relationship Id="rId9" Type="http://schemas.openxmlformats.org/officeDocument/2006/relationships/image" Target="../media/image121.png"/><Relationship Id="rId210" Type="http://schemas.openxmlformats.org/officeDocument/2006/relationships/customXml" Target="../ink/ink222.xml"/><Relationship Id="rId392" Type="http://schemas.openxmlformats.org/officeDocument/2006/relationships/customXml" Target="../ink/ink313.xml"/><Relationship Id="rId26" Type="http://schemas.openxmlformats.org/officeDocument/2006/relationships/customXml" Target="../ink/ink130.xml"/><Relationship Id="rId231" Type="http://schemas.openxmlformats.org/officeDocument/2006/relationships/image" Target="../media/image232.png"/><Relationship Id="rId252" Type="http://schemas.openxmlformats.org/officeDocument/2006/relationships/customXml" Target="../ink/ink243.xml"/><Relationship Id="rId273" Type="http://schemas.openxmlformats.org/officeDocument/2006/relationships/image" Target="../media/image253.png"/><Relationship Id="rId294" Type="http://schemas.openxmlformats.org/officeDocument/2006/relationships/customXml" Target="../ink/ink264.xml"/><Relationship Id="rId308" Type="http://schemas.openxmlformats.org/officeDocument/2006/relationships/customXml" Target="../ink/ink271.xml"/><Relationship Id="rId329" Type="http://schemas.openxmlformats.org/officeDocument/2006/relationships/image" Target="../media/image281.png"/><Relationship Id="rId47" Type="http://schemas.openxmlformats.org/officeDocument/2006/relationships/image" Target="../media/image140.png"/><Relationship Id="rId68" Type="http://schemas.openxmlformats.org/officeDocument/2006/relationships/customXml" Target="../ink/ink151.xml"/><Relationship Id="rId89" Type="http://schemas.openxmlformats.org/officeDocument/2006/relationships/image" Target="../media/image161.png"/><Relationship Id="rId112" Type="http://schemas.openxmlformats.org/officeDocument/2006/relationships/customXml" Target="../ink/ink173.xml"/><Relationship Id="rId133" Type="http://schemas.openxmlformats.org/officeDocument/2006/relationships/image" Target="../media/image183.png"/><Relationship Id="rId154" Type="http://schemas.openxmlformats.org/officeDocument/2006/relationships/customXml" Target="../ink/ink194.xml"/><Relationship Id="rId175" Type="http://schemas.openxmlformats.org/officeDocument/2006/relationships/image" Target="../media/image204.png"/><Relationship Id="rId340" Type="http://schemas.openxmlformats.org/officeDocument/2006/relationships/customXml" Target="../ink/ink287.xml"/><Relationship Id="rId361" Type="http://schemas.openxmlformats.org/officeDocument/2006/relationships/image" Target="../media/image297.png"/><Relationship Id="rId196" Type="http://schemas.openxmlformats.org/officeDocument/2006/relationships/customXml" Target="../ink/ink215.xml"/><Relationship Id="rId200" Type="http://schemas.openxmlformats.org/officeDocument/2006/relationships/customXml" Target="../ink/ink217.xml"/><Relationship Id="rId382" Type="http://schemas.openxmlformats.org/officeDocument/2006/relationships/customXml" Target="../ink/ink308.xml"/><Relationship Id="rId16" Type="http://schemas.openxmlformats.org/officeDocument/2006/relationships/customXml" Target="../ink/ink125.xml"/><Relationship Id="rId221" Type="http://schemas.openxmlformats.org/officeDocument/2006/relationships/image" Target="../media/image227.png"/><Relationship Id="rId242" Type="http://schemas.openxmlformats.org/officeDocument/2006/relationships/customXml" Target="../ink/ink238.xml"/><Relationship Id="rId263" Type="http://schemas.openxmlformats.org/officeDocument/2006/relationships/image" Target="../media/image248.png"/><Relationship Id="rId284" Type="http://schemas.openxmlformats.org/officeDocument/2006/relationships/customXml" Target="../ink/ink259.xml"/><Relationship Id="rId319" Type="http://schemas.openxmlformats.org/officeDocument/2006/relationships/image" Target="../media/image276.png"/><Relationship Id="rId37" Type="http://schemas.openxmlformats.org/officeDocument/2006/relationships/image" Target="../media/image135.png"/><Relationship Id="rId58" Type="http://schemas.openxmlformats.org/officeDocument/2006/relationships/customXml" Target="../ink/ink146.xml"/><Relationship Id="rId79" Type="http://schemas.openxmlformats.org/officeDocument/2006/relationships/image" Target="../media/image156.png"/><Relationship Id="rId102" Type="http://schemas.openxmlformats.org/officeDocument/2006/relationships/customXml" Target="../ink/ink168.xml"/><Relationship Id="rId123" Type="http://schemas.openxmlformats.org/officeDocument/2006/relationships/image" Target="../media/image178.png"/><Relationship Id="rId144" Type="http://schemas.openxmlformats.org/officeDocument/2006/relationships/customXml" Target="../ink/ink189.xml"/><Relationship Id="rId330" Type="http://schemas.openxmlformats.org/officeDocument/2006/relationships/customXml" Target="../ink/ink282.xml"/><Relationship Id="rId90" Type="http://schemas.openxmlformats.org/officeDocument/2006/relationships/customXml" Target="../ink/ink162.xml"/><Relationship Id="rId165" Type="http://schemas.openxmlformats.org/officeDocument/2006/relationships/image" Target="../media/image199.png"/><Relationship Id="rId186" Type="http://schemas.openxmlformats.org/officeDocument/2006/relationships/customXml" Target="../ink/ink210.xml"/><Relationship Id="rId351" Type="http://schemas.openxmlformats.org/officeDocument/2006/relationships/image" Target="../media/image292.png"/><Relationship Id="rId372" Type="http://schemas.openxmlformats.org/officeDocument/2006/relationships/customXml" Target="../ink/ink303.xml"/><Relationship Id="rId393" Type="http://schemas.openxmlformats.org/officeDocument/2006/relationships/image" Target="../media/image313.png"/><Relationship Id="rId211" Type="http://schemas.openxmlformats.org/officeDocument/2006/relationships/image" Target="../media/image222.png"/><Relationship Id="rId232" Type="http://schemas.openxmlformats.org/officeDocument/2006/relationships/customXml" Target="../ink/ink233.xml"/><Relationship Id="rId253" Type="http://schemas.openxmlformats.org/officeDocument/2006/relationships/image" Target="../media/image243.png"/><Relationship Id="rId274" Type="http://schemas.openxmlformats.org/officeDocument/2006/relationships/customXml" Target="../ink/ink254.xml"/><Relationship Id="rId295" Type="http://schemas.openxmlformats.org/officeDocument/2006/relationships/image" Target="../media/image264.png"/><Relationship Id="rId309" Type="http://schemas.openxmlformats.org/officeDocument/2006/relationships/image" Target="../media/image271.png"/><Relationship Id="rId27" Type="http://schemas.openxmlformats.org/officeDocument/2006/relationships/image" Target="../media/image130.png"/><Relationship Id="rId48" Type="http://schemas.openxmlformats.org/officeDocument/2006/relationships/customXml" Target="../ink/ink141.xml"/><Relationship Id="rId69" Type="http://schemas.openxmlformats.org/officeDocument/2006/relationships/image" Target="../media/image151.png"/><Relationship Id="rId113" Type="http://schemas.openxmlformats.org/officeDocument/2006/relationships/image" Target="../media/image173.png"/><Relationship Id="rId134" Type="http://schemas.openxmlformats.org/officeDocument/2006/relationships/customXml" Target="../ink/ink184.xml"/><Relationship Id="rId320" Type="http://schemas.openxmlformats.org/officeDocument/2006/relationships/customXml" Target="../ink/ink277.xml"/><Relationship Id="rId80" Type="http://schemas.openxmlformats.org/officeDocument/2006/relationships/customXml" Target="../ink/ink157.xml"/><Relationship Id="rId155" Type="http://schemas.openxmlformats.org/officeDocument/2006/relationships/image" Target="../media/image194.png"/><Relationship Id="rId176" Type="http://schemas.openxmlformats.org/officeDocument/2006/relationships/customXml" Target="../ink/ink205.xml"/><Relationship Id="rId197" Type="http://schemas.openxmlformats.org/officeDocument/2006/relationships/image" Target="../media/image215.png"/><Relationship Id="rId341" Type="http://schemas.openxmlformats.org/officeDocument/2006/relationships/image" Target="../media/image287.png"/><Relationship Id="rId362" Type="http://schemas.openxmlformats.org/officeDocument/2006/relationships/customXml" Target="../ink/ink298.xml"/><Relationship Id="rId383" Type="http://schemas.openxmlformats.org/officeDocument/2006/relationships/image" Target="../media/image308.png"/><Relationship Id="rId201" Type="http://schemas.openxmlformats.org/officeDocument/2006/relationships/image" Target="../media/image217.png"/><Relationship Id="rId222" Type="http://schemas.openxmlformats.org/officeDocument/2006/relationships/customXml" Target="../ink/ink228.xml"/><Relationship Id="rId243" Type="http://schemas.openxmlformats.org/officeDocument/2006/relationships/image" Target="../media/image238.png"/><Relationship Id="rId264" Type="http://schemas.openxmlformats.org/officeDocument/2006/relationships/customXml" Target="../ink/ink249.xml"/><Relationship Id="rId285" Type="http://schemas.openxmlformats.org/officeDocument/2006/relationships/image" Target="../media/image259.png"/><Relationship Id="rId17" Type="http://schemas.openxmlformats.org/officeDocument/2006/relationships/image" Target="../media/image125.png"/><Relationship Id="rId38" Type="http://schemas.openxmlformats.org/officeDocument/2006/relationships/customXml" Target="../ink/ink136.xml"/><Relationship Id="rId59" Type="http://schemas.openxmlformats.org/officeDocument/2006/relationships/image" Target="../media/image146.png"/><Relationship Id="rId103" Type="http://schemas.openxmlformats.org/officeDocument/2006/relationships/image" Target="../media/image168.png"/><Relationship Id="rId124" Type="http://schemas.openxmlformats.org/officeDocument/2006/relationships/customXml" Target="../ink/ink179.xml"/><Relationship Id="rId310" Type="http://schemas.openxmlformats.org/officeDocument/2006/relationships/customXml" Target="../ink/ink272.xml"/><Relationship Id="rId70" Type="http://schemas.openxmlformats.org/officeDocument/2006/relationships/customXml" Target="../ink/ink152.xml"/><Relationship Id="rId91" Type="http://schemas.openxmlformats.org/officeDocument/2006/relationships/image" Target="../media/image162.png"/><Relationship Id="rId145" Type="http://schemas.openxmlformats.org/officeDocument/2006/relationships/image" Target="../media/image189.png"/><Relationship Id="rId166" Type="http://schemas.openxmlformats.org/officeDocument/2006/relationships/customXml" Target="../ink/ink200.xml"/><Relationship Id="rId187" Type="http://schemas.openxmlformats.org/officeDocument/2006/relationships/image" Target="../media/image210.png"/><Relationship Id="rId331" Type="http://schemas.openxmlformats.org/officeDocument/2006/relationships/image" Target="../media/image282.png"/><Relationship Id="rId352" Type="http://schemas.openxmlformats.org/officeDocument/2006/relationships/customXml" Target="../ink/ink293.xml"/><Relationship Id="rId373" Type="http://schemas.openxmlformats.org/officeDocument/2006/relationships/image" Target="../media/image303.png"/><Relationship Id="rId394" Type="http://schemas.openxmlformats.org/officeDocument/2006/relationships/customXml" Target="../ink/ink31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3.xml"/><Relationship Id="rId233" Type="http://schemas.openxmlformats.org/officeDocument/2006/relationships/image" Target="../media/image233.png"/><Relationship Id="rId254" Type="http://schemas.openxmlformats.org/officeDocument/2006/relationships/customXml" Target="../ink/ink244.xml"/><Relationship Id="rId28" Type="http://schemas.openxmlformats.org/officeDocument/2006/relationships/customXml" Target="../ink/ink131.xml"/><Relationship Id="rId49" Type="http://schemas.openxmlformats.org/officeDocument/2006/relationships/image" Target="../media/image141.png"/><Relationship Id="rId114" Type="http://schemas.openxmlformats.org/officeDocument/2006/relationships/customXml" Target="../ink/ink174.xml"/><Relationship Id="rId275" Type="http://schemas.openxmlformats.org/officeDocument/2006/relationships/image" Target="../media/image254.png"/><Relationship Id="rId296" Type="http://schemas.openxmlformats.org/officeDocument/2006/relationships/customXml" Target="../ink/ink265.xml"/><Relationship Id="rId300" Type="http://schemas.openxmlformats.org/officeDocument/2006/relationships/customXml" Target="../ink/ink267.xml"/><Relationship Id="rId60" Type="http://schemas.openxmlformats.org/officeDocument/2006/relationships/customXml" Target="../ink/ink147.xml"/><Relationship Id="rId81" Type="http://schemas.openxmlformats.org/officeDocument/2006/relationships/image" Target="../media/image157.png"/><Relationship Id="rId135" Type="http://schemas.openxmlformats.org/officeDocument/2006/relationships/image" Target="../media/image184.png"/><Relationship Id="rId156" Type="http://schemas.openxmlformats.org/officeDocument/2006/relationships/customXml" Target="../ink/ink195.xml"/><Relationship Id="rId177" Type="http://schemas.openxmlformats.org/officeDocument/2006/relationships/image" Target="../media/image205.png"/><Relationship Id="rId198" Type="http://schemas.openxmlformats.org/officeDocument/2006/relationships/customXml" Target="../ink/ink216.xml"/><Relationship Id="rId321" Type="http://schemas.openxmlformats.org/officeDocument/2006/relationships/image" Target="../media/image277.png"/><Relationship Id="rId342" Type="http://schemas.openxmlformats.org/officeDocument/2006/relationships/customXml" Target="../ink/ink288.xml"/><Relationship Id="rId363" Type="http://schemas.openxmlformats.org/officeDocument/2006/relationships/image" Target="../media/image298.png"/><Relationship Id="rId384" Type="http://schemas.openxmlformats.org/officeDocument/2006/relationships/customXml" Target="../ink/ink309.xml"/><Relationship Id="rId202" Type="http://schemas.openxmlformats.org/officeDocument/2006/relationships/customXml" Target="../ink/ink218.xml"/><Relationship Id="rId223" Type="http://schemas.openxmlformats.org/officeDocument/2006/relationships/image" Target="../media/image228.png"/><Relationship Id="rId244" Type="http://schemas.openxmlformats.org/officeDocument/2006/relationships/customXml" Target="../ink/ink239.xml"/><Relationship Id="rId18" Type="http://schemas.openxmlformats.org/officeDocument/2006/relationships/customXml" Target="../ink/ink126.xml"/><Relationship Id="rId39" Type="http://schemas.openxmlformats.org/officeDocument/2006/relationships/image" Target="../media/image136.png"/><Relationship Id="rId265" Type="http://schemas.openxmlformats.org/officeDocument/2006/relationships/image" Target="../media/image249.png"/><Relationship Id="rId286" Type="http://schemas.openxmlformats.org/officeDocument/2006/relationships/customXml" Target="../ink/ink260.xml"/><Relationship Id="rId50" Type="http://schemas.openxmlformats.org/officeDocument/2006/relationships/customXml" Target="../ink/ink142.xml"/><Relationship Id="rId104" Type="http://schemas.openxmlformats.org/officeDocument/2006/relationships/customXml" Target="../ink/ink169.xml"/><Relationship Id="rId125" Type="http://schemas.openxmlformats.org/officeDocument/2006/relationships/image" Target="../media/image179.png"/><Relationship Id="rId146" Type="http://schemas.openxmlformats.org/officeDocument/2006/relationships/customXml" Target="../ink/ink190.xml"/><Relationship Id="rId167" Type="http://schemas.openxmlformats.org/officeDocument/2006/relationships/image" Target="../media/image200.png"/><Relationship Id="rId188" Type="http://schemas.openxmlformats.org/officeDocument/2006/relationships/customXml" Target="../ink/ink211.xml"/><Relationship Id="rId311" Type="http://schemas.openxmlformats.org/officeDocument/2006/relationships/image" Target="../media/image272.png"/><Relationship Id="rId332" Type="http://schemas.openxmlformats.org/officeDocument/2006/relationships/customXml" Target="../ink/ink283.xml"/><Relationship Id="rId353" Type="http://schemas.openxmlformats.org/officeDocument/2006/relationships/image" Target="../media/image293.png"/><Relationship Id="rId374" Type="http://schemas.openxmlformats.org/officeDocument/2006/relationships/customXml" Target="../ink/ink304.xml"/><Relationship Id="rId395" Type="http://schemas.openxmlformats.org/officeDocument/2006/relationships/image" Target="../media/image314.png"/><Relationship Id="rId71" Type="http://schemas.openxmlformats.org/officeDocument/2006/relationships/image" Target="../media/image152.png"/><Relationship Id="rId92" Type="http://schemas.openxmlformats.org/officeDocument/2006/relationships/customXml" Target="../ink/ink163.xml"/><Relationship Id="rId213" Type="http://schemas.openxmlformats.org/officeDocument/2006/relationships/image" Target="../media/image223.png"/><Relationship Id="rId234" Type="http://schemas.openxmlformats.org/officeDocument/2006/relationships/customXml" Target="../ink/ink234.xml"/><Relationship Id="rId2" Type="http://schemas.openxmlformats.org/officeDocument/2006/relationships/customXml" Target="../ink/ink118.xml"/><Relationship Id="rId29" Type="http://schemas.openxmlformats.org/officeDocument/2006/relationships/image" Target="../media/image131.png"/><Relationship Id="rId255" Type="http://schemas.openxmlformats.org/officeDocument/2006/relationships/image" Target="../media/image244.png"/><Relationship Id="rId276" Type="http://schemas.openxmlformats.org/officeDocument/2006/relationships/customXml" Target="../ink/ink255.xml"/><Relationship Id="rId297" Type="http://schemas.openxmlformats.org/officeDocument/2006/relationships/image" Target="../media/image265.png"/><Relationship Id="rId40" Type="http://schemas.openxmlformats.org/officeDocument/2006/relationships/customXml" Target="../ink/ink137.xml"/><Relationship Id="rId115" Type="http://schemas.openxmlformats.org/officeDocument/2006/relationships/image" Target="../media/image174.png"/><Relationship Id="rId136" Type="http://schemas.openxmlformats.org/officeDocument/2006/relationships/customXml" Target="../ink/ink185.xml"/><Relationship Id="rId157" Type="http://schemas.openxmlformats.org/officeDocument/2006/relationships/image" Target="../media/image195.png"/><Relationship Id="rId178" Type="http://schemas.openxmlformats.org/officeDocument/2006/relationships/customXml" Target="../ink/ink206.xml"/><Relationship Id="rId301" Type="http://schemas.openxmlformats.org/officeDocument/2006/relationships/image" Target="../media/image267.png"/><Relationship Id="rId322" Type="http://schemas.openxmlformats.org/officeDocument/2006/relationships/customXml" Target="../ink/ink278.xml"/><Relationship Id="rId343" Type="http://schemas.openxmlformats.org/officeDocument/2006/relationships/image" Target="../media/image288.png"/><Relationship Id="rId364" Type="http://schemas.openxmlformats.org/officeDocument/2006/relationships/customXml" Target="../ink/ink299.xml"/><Relationship Id="rId61" Type="http://schemas.openxmlformats.org/officeDocument/2006/relationships/image" Target="../media/image147.png"/><Relationship Id="rId82" Type="http://schemas.openxmlformats.org/officeDocument/2006/relationships/customXml" Target="../ink/ink158.xml"/><Relationship Id="rId199" Type="http://schemas.openxmlformats.org/officeDocument/2006/relationships/image" Target="../media/image216.png"/><Relationship Id="rId203" Type="http://schemas.openxmlformats.org/officeDocument/2006/relationships/image" Target="../media/image218.png"/><Relationship Id="rId385" Type="http://schemas.openxmlformats.org/officeDocument/2006/relationships/image" Target="../media/image309.png"/><Relationship Id="rId19" Type="http://schemas.openxmlformats.org/officeDocument/2006/relationships/image" Target="../media/image126.png"/><Relationship Id="rId224" Type="http://schemas.openxmlformats.org/officeDocument/2006/relationships/customXml" Target="../ink/ink229.xml"/><Relationship Id="rId245" Type="http://schemas.openxmlformats.org/officeDocument/2006/relationships/image" Target="../media/image239.png"/><Relationship Id="rId266" Type="http://schemas.openxmlformats.org/officeDocument/2006/relationships/customXml" Target="../ink/ink250.xml"/><Relationship Id="rId287" Type="http://schemas.openxmlformats.org/officeDocument/2006/relationships/image" Target="../media/image260.png"/><Relationship Id="rId30" Type="http://schemas.openxmlformats.org/officeDocument/2006/relationships/customXml" Target="../ink/ink132.xml"/><Relationship Id="rId105" Type="http://schemas.openxmlformats.org/officeDocument/2006/relationships/image" Target="../media/image169.png"/><Relationship Id="rId126" Type="http://schemas.openxmlformats.org/officeDocument/2006/relationships/customXml" Target="../ink/ink180.xml"/><Relationship Id="rId147" Type="http://schemas.openxmlformats.org/officeDocument/2006/relationships/image" Target="../media/image190.png"/><Relationship Id="rId168" Type="http://schemas.openxmlformats.org/officeDocument/2006/relationships/customXml" Target="../ink/ink201.xml"/><Relationship Id="rId312" Type="http://schemas.openxmlformats.org/officeDocument/2006/relationships/customXml" Target="../ink/ink273.xml"/><Relationship Id="rId333" Type="http://schemas.openxmlformats.org/officeDocument/2006/relationships/image" Target="../media/image283.png"/><Relationship Id="rId354" Type="http://schemas.openxmlformats.org/officeDocument/2006/relationships/customXml" Target="../ink/ink294.xml"/><Relationship Id="rId51" Type="http://schemas.openxmlformats.org/officeDocument/2006/relationships/image" Target="../media/image142.png"/><Relationship Id="rId72" Type="http://schemas.openxmlformats.org/officeDocument/2006/relationships/customXml" Target="../ink/ink153.xml"/><Relationship Id="rId93" Type="http://schemas.openxmlformats.org/officeDocument/2006/relationships/image" Target="../media/image163.png"/><Relationship Id="rId189" Type="http://schemas.openxmlformats.org/officeDocument/2006/relationships/image" Target="../media/image211.png"/><Relationship Id="rId375" Type="http://schemas.openxmlformats.org/officeDocument/2006/relationships/image" Target="../media/image304.png"/><Relationship Id="rId396" Type="http://schemas.openxmlformats.org/officeDocument/2006/relationships/customXml" Target="../ink/ink315.xml"/><Relationship Id="rId3" Type="http://schemas.openxmlformats.org/officeDocument/2006/relationships/image" Target="../media/image118.png"/><Relationship Id="rId214" Type="http://schemas.openxmlformats.org/officeDocument/2006/relationships/customXml" Target="../ink/ink224.xml"/><Relationship Id="rId235" Type="http://schemas.openxmlformats.org/officeDocument/2006/relationships/image" Target="../media/image234.png"/><Relationship Id="rId256" Type="http://schemas.openxmlformats.org/officeDocument/2006/relationships/customXml" Target="../ink/ink245.xml"/><Relationship Id="rId277" Type="http://schemas.openxmlformats.org/officeDocument/2006/relationships/image" Target="../media/image255.png"/><Relationship Id="rId298" Type="http://schemas.openxmlformats.org/officeDocument/2006/relationships/customXml" Target="../ink/ink266.xml"/><Relationship Id="rId116" Type="http://schemas.openxmlformats.org/officeDocument/2006/relationships/customXml" Target="../ink/ink175.xml"/><Relationship Id="rId137" Type="http://schemas.openxmlformats.org/officeDocument/2006/relationships/image" Target="../media/image185.png"/><Relationship Id="rId158" Type="http://schemas.openxmlformats.org/officeDocument/2006/relationships/customXml" Target="../ink/ink196.xml"/><Relationship Id="rId302" Type="http://schemas.openxmlformats.org/officeDocument/2006/relationships/customXml" Target="../ink/ink268.xml"/><Relationship Id="rId323" Type="http://schemas.openxmlformats.org/officeDocument/2006/relationships/image" Target="../media/image278.png"/><Relationship Id="rId344" Type="http://schemas.openxmlformats.org/officeDocument/2006/relationships/customXml" Target="../ink/ink289.xml"/><Relationship Id="rId20" Type="http://schemas.openxmlformats.org/officeDocument/2006/relationships/customXml" Target="../ink/ink127.xml"/><Relationship Id="rId41" Type="http://schemas.openxmlformats.org/officeDocument/2006/relationships/image" Target="../media/image137.png"/><Relationship Id="rId62" Type="http://schemas.openxmlformats.org/officeDocument/2006/relationships/customXml" Target="../ink/ink148.xml"/><Relationship Id="rId83" Type="http://schemas.openxmlformats.org/officeDocument/2006/relationships/image" Target="../media/image158.png"/><Relationship Id="rId179" Type="http://schemas.openxmlformats.org/officeDocument/2006/relationships/image" Target="../media/image206.png"/><Relationship Id="rId365" Type="http://schemas.openxmlformats.org/officeDocument/2006/relationships/image" Target="../media/image299.png"/><Relationship Id="rId386" Type="http://schemas.openxmlformats.org/officeDocument/2006/relationships/customXml" Target="../ink/ink310.xml"/><Relationship Id="rId190" Type="http://schemas.openxmlformats.org/officeDocument/2006/relationships/customXml" Target="../ink/ink212.xml"/><Relationship Id="rId204" Type="http://schemas.openxmlformats.org/officeDocument/2006/relationships/customXml" Target="../ink/ink219.xml"/><Relationship Id="rId225" Type="http://schemas.openxmlformats.org/officeDocument/2006/relationships/image" Target="../media/image229.png"/><Relationship Id="rId246" Type="http://schemas.openxmlformats.org/officeDocument/2006/relationships/customXml" Target="../ink/ink240.xml"/><Relationship Id="rId267" Type="http://schemas.openxmlformats.org/officeDocument/2006/relationships/image" Target="../media/image250.png"/><Relationship Id="rId288" Type="http://schemas.openxmlformats.org/officeDocument/2006/relationships/customXml" Target="../ink/ink261.xml"/><Relationship Id="rId106" Type="http://schemas.openxmlformats.org/officeDocument/2006/relationships/customXml" Target="../ink/ink170.xml"/><Relationship Id="rId127" Type="http://schemas.openxmlformats.org/officeDocument/2006/relationships/image" Target="../media/image180.png"/><Relationship Id="rId313" Type="http://schemas.openxmlformats.org/officeDocument/2006/relationships/image" Target="../media/image273.png"/><Relationship Id="rId10" Type="http://schemas.openxmlformats.org/officeDocument/2006/relationships/customXml" Target="../ink/ink122.xml"/><Relationship Id="rId31" Type="http://schemas.openxmlformats.org/officeDocument/2006/relationships/image" Target="../media/image132.png"/><Relationship Id="rId52" Type="http://schemas.openxmlformats.org/officeDocument/2006/relationships/customXml" Target="../ink/ink143.xml"/><Relationship Id="rId73" Type="http://schemas.openxmlformats.org/officeDocument/2006/relationships/image" Target="../media/image153.png"/><Relationship Id="rId94" Type="http://schemas.openxmlformats.org/officeDocument/2006/relationships/customXml" Target="../ink/ink164.xml"/><Relationship Id="rId148" Type="http://schemas.openxmlformats.org/officeDocument/2006/relationships/customXml" Target="../ink/ink191.xml"/><Relationship Id="rId169" Type="http://schemas.openxmlformats.org/officeDocument/2006/relationships/image" Target="../media/image201.png"/><Relationship Id="rId334" Type="http://schemas.openxmlformats.org/officeDocument/2006/relationships/customXml" Target="../ink/ink284.xml"/><Relationship Id="rId355" Type="http://schemas.openxmlformats.org/officeDocument/2006/relationships/image" Target="../media/image294.png"/><Relationship Id="rId376" Type="http://schemas.openxmlformats.org/officeDocument/2006/relationships/customXml" Target="../ink/ink305.xml"/><Relationship Id="rId397" Type="http://schemas.openxmlformats.org/officeDocument/2006/relationships/image" Target="../media/image315.png"/><Relationship Id="rId4" Type="http://schemas.openxmlformats.org/officeDocument/2006/relationships/customXml" Target="../ink/ink119.xml"/><Relationship Id="rId180" Type="http://schemas.openxmlformats.org/officeDocument/2006/relationships/customXml" Target="../ink/ink207.xml"/><Relationship Id="rId215" Type="http://schemas.openxmlformats.org/officeDocument/2006/relationships/image" Target="../media/image224.png"/><Relationship Id="rId236" Type="http://schemas.openxmlformats.org/officeDocument/2006/relationships/customXml" Target="../ink/ink235.xml"/><Relationship Id="rId257" Type="http://schemas.openxmlformats.org/officeDocument/2006/relationships/image" Target="../media/image245.png"/><Relationship Id="rId278" Type="http://schemas.openxmlformats.org/officeDocument/2006/relationships/customXml" Target="../ink/ink256.xml"/><Relationship Id="rId303" Type="http://schemas.openxmlformats.org/officeDocument/2006/relationships/image" Target="../media/image268.png"/><Relationship Id="rId42" Type="http://schemas.openxmlformats.org/officeDocument/2006/relationships/customXml" Target="../ink/ink138.xml"/><Relationship Id="rId84" Type="http://schemas.openxmlformats.org/officeDocument/2006/relationships/customXml" Target="../ink/ink159.xml"/><Relationship Id="rId138" Type="http://schemas.openxmlformats.org/officeDocument/2006/relationships/customXml" Target="../ink/ink186.xml"/><Relationship Id="rId345" Type="http://schemas.openxmlformats.org/officeDocument/2006/relationships/image" Target="../media/image289.png"/><Relationship Id="rId387" Type="http://schemas.openxmlformats.org/officeDocument/2006/relationships/image" Target="../media/image310.png"/><Relationship Id="rId191" Type="http://schemas.openxmlformats.org/officeDocument/2006/relationships/image" Target="../media/image212.png"/><Relationship Id="rId205" Type="http://schemas.openxmlformats.org/officeDocument/2006/relationships/image" Target="../media/image219.png"/><Relationship Id="rId247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4.png"/><Relationship Id="rId299" Type="http://schemas.openxmlformats.org/officeDocument/2006/relationships/image" Target="../media/image465.png"/><Relationship Id="rId303" Type="http://schemas.openxmlformats.org/officeDocument/2006/relationships/image" Target="../media/image467.png"/><Relationship Id="rId21" Type="http://schemas.openxmlformats.org/officeDocument/2006/relationships/image" Target="../media/image326.png"/><Relationship Id="rId42" Type="http://schemas.openxmlformats.org/officeDocument/2006/relationships/customXml" Target="../ink/ink337.xml"/><Relationship Id="rId63" Type="http://schemas.openxmlformats.org/officeDocument/2006/relationships/image" Target="../media/image347.png"/><Relationship Id="rId84" Type="http://schemas.openxmlformats.org/officeDocument/2006/relationships/customXml" Target="../ink/ink358.xml"/><Relationship Id="rId138" Type="http://schemas.openxmlformats.org/officeDocument/2006/relationships/customXml" Target="../ink/ink385.xml"/><Relationship Id="rId159" Type="http://schemas.openxmlformats.org/officeDocument/2006/relationships/image" Target="../media/image395.png"/><Relationship Id="rId324" Type="http://schemas.openxmlformats.org/officeDocument/2006/relationships/customXml" Target="../ink/ink478.xml"/><Relationship Id="rId345" Type="http://schemas.openxmlformats.org/officeDocument/2006/relationships/image" Target="../media/image488.png"/><Relationship Id="rId170" Type="http://schemas.openxmlformats.org/officeDocument/2006/relationships/customXml" Target="../ink/ink401.xml"/><Relationship Id="rId191" Type="http://schemas.openxmlformats.org/officeDocument/2006/relationships/image" Target="../media/image411.png"/><Relationship Id="rId205" Type="http://schemas.openxmlformats.org/officeDocument/2006/relationships/image" Target="../media/image418.png"/><Relationship Id="rId226" Type="http://schemas.openxmlformats.org/officeDocument/2006/relationships/customXml" Target="../ink/ink429.xml"/><Relationship Id="rId247" Type="http://schemas.openxmlformats.org/officeDocument/2006/relationships/image" Target="../media/image439.png"/><Relationship Id="rId107" Type="http://schemas.openxmlformats.org/officeDocument/2006/relationships/image" Target="../media/image369.png"/><Relationship Id="rId268" Type="http://schemas.openxmlformats.org/officeDocument/2006/relationships/customXml" Target="../ink/ink450.xml"/><Relationship Id="rId289" Type="http://schemas.openxmlformats.org/officeDocument/2006/relationships/image" Target="../media/image460.png"/><Relationship Id="rId11" Type="http://schemas.openxmlformats.org/officeDocument/2006/relationships/image" Target="../media/image321.png"/><Relationship Id="rId32" Type="http://schemas.openxmlformats.org/officeDocument/2006/relationships/customXml" Target="../ink/ink332.xml"/><Relationship Id="rId53" Type="http://schemas.openxmlformats.org/officeDocument/2006/relationships/image" Target="../media/image342.png"/><Relationship Id="rId74" Type="http://schemas.openxmlformats.org/officeDocument/2006/relationships/customXml" Target="../ink/ink353.xml"/><Relationship Id="rId128" Type="http://schemas.openxmlformats.org/officeDocument/2006/relationships/customXml" Target="../ink/ink380.xml"/><Relationship Id="rId149" Type="http://schemas.openxmlformats.org/officeDocument/2006/relationships/image" Target="../media/image390.png"/><Relationship Id="rId314" Type="http://schemas.openxmlformats.org/officeDocument/2006/relationships/customXml" Target="../ink/ink473.xml"/><Relationship Id="rId335" Type="http://schemas.openxmlformats.org/officeDocument/2006/relationships/image" Target="../media/image483.png"/><Relationship Id="rId356" Type="http://schemas.openxmlformats.org/officeDocument/2006/relationships/customXml" Target="../ink/ink494.xml"/><Relationship Id="rId5" Type="http://schemas.openxmlformats.org/officeDocument/2006/relationships/image" Target="../media/image318.png"/><Relationship Id="rId95" Type="http://schemas.openxmlformats.org/officeDocument/2006/relationships/image" Target="../media/image363.png"/><Relationship Id="rId160" Type="http://schemas.openxmlformats.org/officeDocument/2006/relationships/customXml" Target="../ink/ink396.xml"/><Relationship Id="rId181" Type="http://schemas.openxmlformats.org/officeDocument/2006/relationships/image" Target="../media/image406.png"/><Relationship Id="rId216" Type="http://schemas.openxmlformats.org/officeDocument/2006/relationships/customXml" Target="../ink/ink424.xml"/><Relationship Id="rId237" Type="http://schemas.openxmlformats.org/officeDocument/2006/relationships/image" Target="../media/image434.png"/><Relationship Id="rId258" Type="http://schemas.openxmlformats.org/officeDocument/2006/relationships/customXml" Target="../ink/ink445.xml"/><Relationship Id="rId279" Type="http://schemas.openxmlformats.org/officeDocument/2006/relationships/image" Target="../media/image455.png"/><Relationship Id="rId22" Type="http://schemas.openxmlformats.org/officeDocument/2006/relationships/customXml" Target="../ink/ink327.xml"/><Relationship Id="rId43" Type="http://schemas.openxmlformats.org/officeDocument/2006/relationships/image" Target="../media/image337.png"/><Relationship Id="rId64" Type="http://schemas.openxmlformats.org/officeDocument/2006/relationships/customXml" Target="../ink/ink348.xml"/><Relationship Id="rId118" Type="http://schemas.openxmlformats.org/officeDocument/2006/relationships/customXml" Target="../ink/ink375.xml"/><Relationship Id="rId139" Type="http://schemas.openxmlformats.org/officeDocument/2006/relationships/image" Target="../media/image385.png"/><Relationship Id="rId290" Type="http://schemas.openxmlformats.org/officeDocument/2006/relationships/customXml" Target="../ink/ink461.xml"/><Relationship Id="rId304" Type="http://schemas.openxmlformats.org/officeDocument/2006/relationships/customXml" Target="../ink/ink468.xml"/><Relationship Id="rId325" Type="http://schemas.openxmlformats.org/officeDocument/2006/relationships/image" Target="../media/image478.png"/><Relationship Id="rId346" Type="http://schemas.openxmlformats.org/officeDocument/2006/relationships/customXml" Target="../ink/ink489.xml"/><Relationship Id="rId85" Type="http://schemas.openxmlformats.org/officeDocument/2006/relationships/image" Target="../media/image358.png"/><Relationship Id="rId150" Type="http://schemas.openxmlformats.org/officeDocument/2006/relationships/customXml" Target="../ink/ink391.xml"/><Relationship Id="rId171" Type="http://schemas.openxmlformats.org/officeDocument/2006/relationships/image" Target="../media/image401.png"/><Relationship Id="rId192" Type="http://schemas.openxmlformats.org/officeDocument/2006/relationships/customXml" Target="../ink/ink412.xml"/><Relationship Id="rId206" Type="http://schemas.openxmlformats.org/officeDocument/2006/relationships/customXml" Target="../ink/ink419.xml"/><Relationship Id="rId227" Type="http://schemas.openxmlformats.org/officeDocument/2006/relationships/image" Target="../media/image429.png"/><Relationship Id="rId248" Type="http://schemas.openxmlformats.org/officeDocument/2006/relationships/customXml" Target="../ink/ink440.xml"/><Relationship Id="rId269" Type="http://schemas.openxmlformats.org/officeDocument/2006/relationships/image" Target="../media/image450.png"/><Relationship Id="rId12" Type="http://schemas.openxmlformats.org/officeDocument/2006/relationships/customXml" Target="../ink/ink322.xml"/><Relationship Id="rId33" Type="http://schemas.openxmlformats.org/officeDocument/2006/relationships/image" Target="../media/image332.png"/><Relationship Id="rId108" Type="http://schemas.openxmlformats.org/officeDocument/2006/relationships/customXml" Target="../ink/ink370.xml"/><Relationship Id="rId129" Type="http://schemas.openxmlformats.org/officeDocument/2006/relationships/image" Target="../media/image380.png"/><Relationship Id="rId280" Type="http://schemas.openxmlformats.org/officeDocument/2006/relationships/customXml" Target="../ink/ink456.xml"/><Relationship Id="rId315" Type="http://schemas.openxmlformats.org/officeDocument/2006/relationships/image" Target="../media/image473.png"/><Relationship Id="rId336" Type="http://schemas.openxmlformats.org/officeDocument/2006/relationships/customXml" Target="../ink/ink484.xml"/><Relationship Id="rId357" Type="http://schemas.openxmlformats.org/officeDocument/2006/relationships/image" Target="../media/image494.png"/><Relationship Id="rId54" Type="http://schemas.openxmlformats.org/officeDocument/2006/relationships/customXml" Target="../ink/ink343.xml"/><Relationship Id="rId75" Type="http://schemas.openxmlformats.org/officeDocument/2006/relationships/image" Target="../media/image353.png"/><Relationship Id="rId96" Type="http://schemas.openxmlformats.org/officeDocument/2006/relationships/customXml" Target="../ink/ink364.xml"/><Relationship Id="rId140" Type="http://schemas.openxmlformats.org/officeDocument/2006/relationships/customXml" Target="../ink/ink386.xml"/><Relationship Id="rId161" Type="http://schemas.openxmlformats.org/officeDocument/2006/relationships/image" Target="../media/image396.png"/><Relationship Id="rId182" Type="http://schemas.openxmlformats.org/officeDocument/2006/relationships/customXml" Target="../ink/ink407.xml"/><Relationship Id="rId217" Type="http://schemas.openxmlformats.org/officeDocument/2006/relationships/image" Target="../media/image424.png"/><Relationship Id="rId6" Type="http://schemas.openxmlformats.org/officeDocument/2006/relationships/customXml" Target="../ink/ink319.xml"/><Relationship Id="rId238" Type="http://schemas.openxmlformats.org/officeDocument/2006/relationships/customXml" Target="../ink/ink435.xml"/><Relationship Id="rId259" Type="http://schemas.openxmlformats.org/officeDocument/2006/relationships/image" Target="../media/image445.png"/><Relationship Id="rId23" Type="http://schemas.openxmlformats.org/officeDocument/2006/relationships/image" Target="../media/image327.png"/><Relationship Id="rId119" Type="http://schemas.openxmlformats.org/officeDocument/2006/relationships/image" Target="../media/image375.png"/><Relationship Id="rId270" Type="http://schemas.openxmlformats.org/officeDocument/2006/relationships/customXml" Target="../ink/ink451.xml"/><Relationship Id="rId291" Type="http://schemas.openxmlformats.org/officeDocument/2006/relationships/image" Target="../media/image461.png"/><Relationship Id="rId305" Type="http://schemas.openxmlformats.org/officeDocument/2006/relationships/image" Target="../media/image468.png"/><Relationship Id="rId326" Type="http://schemas.openxmlformats.org/officeDocument/2006/relationships/customXml" Target="../ink/ink479.xml"/><Relationship Id="rId347" Type="http://schemas.openxmlformats.org/officeDocument/2006/relationships/image" Target="../media/image489.png"/><Relationship Id="rId44" Type="http://schemas.openxmlformats.org/officeDocument/2006/relationships/customXml" Target="../ink/ink338.xml"/><Relationship Id="rId65" Type="http://schemas.openxmlformats.org/officeDocument/2006/relationships/image" Target="../media/image348.png"/><Relationship Id="rId86" Type="http://schemas.openxmlformats.org/officeDocument/2006/relationships/customXml" Target="../ink/ink359.xml"/><Relationship Id="rId130" Type="http://schemas.openxmlformats.org/officeDocument/2006/relationships/customXml" Target="../ink/ink381.xml"/><Relationship Id="rId151" Type="http://schemas.openxmlformats.org/officeDocument/2006/relationships/image" Target="../media/image391.png"/><Relationship Id="rId172" Type="http://schemas.openxmlformats.org/officeDocument/2006/relationships/customXml" Target="../ink/ink402.xml"/><Relationship Id="rId193" Type="http://schemas.openxmlformats.org/officeDocument/2006/relationships/image" Target="../media/image412.png"/><Relationship Id="rId207" Type="http://schemas.openxmlformats.org/officeDocument/2006/relationships/image" Target="../media/image419.png"/><Relationship Id="rId228" Type="http://schemas.openxmlformats.org/officeDocument/2006/relationships/customXml" Target="../ink/ink430.xml"/><Relationship Id="rId249" Type="http://schemas.openxmlformats.org/officeDocument/2006/relationships/image" Target="../media/image440.png"/><Relationship Id="rId13" Type="http://schemas.openxmlformats.org/officeDocument/2006/relationships/image" Target="../media/image322.png"/><Relationship Id="rId109" Type="http://schemas.openxmlformats.org/officeDocument/2006/relationships/image" Target="../media/image370.png"/><Relationship Id="rId260" Type="http://schemas.openxmlformats.org/officeDocument/2006/relationships/customXml" Target="../ink/ink446.xml"/><Relationship Id="rId281" Type="http://schemas.openxmlformats.org/officeDocument/2006/relationships/image" Target="../media/image456.png"/><Relationship Id="rId316" Type="http://schemas.openxmlformats.org/officeDocument/2006/relationships/customXml" Target="../ink/ink474.xml"/><Relationship Id="rId337" Type="http://schemas.openxmlformats.org/officeDocument/2006/relationships/image" Target="../media/image484.png"/><Relationship Id="rId34" Type="http://schemas.openxmlformats.org/officeDocument/2006/relationships/customXml" Target="../ink/ink333.xml"/><Relationship Id="rId55" Type="http://schemas.openxmlformats.org/officeDocument/2006/relationships/image" Target="../media/image343.png"/><Relationship Id="rId76" Type="http://schemas.openxmlformats.org/officeDocument/2006/relationships/customXml" Target="../ink/ink354.xml"/><Relationship Id="rId97" Type="http://schemas.openxmlformats.org/officeDocument/2006/relationships/image" Target="../media/image364.png"/><Relationship Id="rId120" Type="http://schemas.openxmlformats.org/officeDocument/2006/relationships/customXml" Target="../ink/ink376.xml"/><Relationship Id="rId141" Type="http://schemas.openxmlformats.org/officeDocument/2006/relationships/image" Target="../media/image386.png"/><Relationship Id="rId7" Type="http://schemas.openxmlformats.org/officeDocument/2006/relationships/image" Target="../media/image319.png"/><Relationship Id="rId162" Type="http://schemas.openxmlformats.org/officeDocument/2006/relationships/customXml" Target="../ink/ink397.xml"/><Relationship Id="rId183" Type="http://schemas.openxmlformats.org/officeDocument/2006/relationships/image" Target="../media/image407.png"/><Relationship Id="rId218" Type="http://schemas.openxmlformats.org/officeDocument/2006/relationships/customXml" Target="../ink/ink425.xml"/><Relationship Id="rId239" Type="http://schemas.openxmlformats.org/officeDocument/2006/relationships/image" Target="../media/image435.png"/><Relationship Id="rId250" Type="http://schemas.openxmlformats.org/officeDocument/2006/relationships/customXml" Target="../ink/ink441.xml"/><Relationship Id="rId271" Type="http://schemas.openxmlformats.org/officeDocument/2006/relationships/image" Target="../media/image451.png"/><Relationship Id="rId292" Type="http://schemas.openxmlformats.org/officeDocument/2006/relationships/customXml" Target="../ink/ink462.xml"/><Relationship Id="rId306" Type="http://schemas.openxmlformats.org/officeDocument/2006/relationships/customXml" Target="../ink/ink469.xml"/><Relationship Id="rId24" Type="http://schemas.openxmlformats.org/officeDocument/2006/relationships/customXml" Target="../ink/ink328.xml"/><Relationship Id="rId45" Type="http://schemas.openxmlformats.org/officeDocument/2006/relationships/image" Target="../media/image338.png"/><Relationship Id="rId66" Type="http://schemas.openxmlformats.org/officeDocument/2006/relationships/customXml" Target="../ink/ink349.xml"/><Relationship Id="rId87" Type="http://schemas.openxmlformats.org/officeDocument/2006/relationships/image" Target="../media/image359.png"/><Relationship Id="rId110" Type="http://schemas.openxmlformats.org/officeDocument/2006/relationships/customXml" Target="../ink/ink371.xml"/><Relationship Id="rId131" Type="http://schemas.openxmlformats.org/officeDocument/2006/relationships/image" Target="../media/image381.png"/><Relationship Id="rId327" Type="http://schemas.openxmlformats.org/officeDocument/2006/relationships/image" Target="../media/image479.png"/><Relationship Id="rId348" Type="http://schemas.openxmlformats.org/officeDocument/2006/relationships/customXml" Target="../ink/ink490.xml"/><Relationship Id="rId152" Type="http://schemas.openxmlformats.org/officeDocument/2006/relationships/customXml" Target="../ink/ink392.xml"/><Relationship Id="rId173" Type="http://schemas.openxmlformats.org/officeDocument/2006/relationships/image" Target="../media/image402.png"/><Relationship Id="rId194" Type="http://schemas.openxmlformats.org/officeDocument/2006/relationships/customXml" Target="../ink/ink413.xml"/><Relationship Id="rId208" Type="http://schemas.openxmlformats.org/officeDocument/2006/relationships/customXml" Target="../ink/ink420.xml"/><Relationship Id="rId229" Type="http://schemas.openxmlformats.org/officeDocument/2006/relationships/image" Target="../media/image430.png"/><Relationship Id="rId240" Type="http://schemas.openxmlformats.org/officeDocument/2006/relationships/customXml" Target="../ink/ink436.xml"/><Relationship Id="rId261" Type="http://schemas.openxmlformats.org/officeDocument/2006/relationships/image" Target="../media/image446.png"/><Relationship Id="rId14" Type="http://schemas.openxmlformats.org/officeDocument/2006/relationships/customXml" Target="../ink/ink323.xml"/><Relationship Id="rId35" Type="http://schemas.openxmlformats.org/officeDocument/2006/relationships/image" Target="../media/image333.png"/><Relationship Id="rId56" Type="http://schemas.openxmlformats.org/officeDocument/2006/relationships/customXml" Target="../ink/ink344.xml"/><Relationship Id="rId77" Type="http://schemas.openxmlformats.org/officeDocument/2006/relationships/image" Target="../media/image354.png"/><Relationship Id="rId100" Type="http://schemas.openxmlformats.org/officeDocument/2006/relationships/customXml" Target="../ink/ink366.xml"/><Relationship Id="rId282" Type="http://schemas.openxmlformats.org/officeDocument/2006/relationships/customXml" Target="../ink/ink457.xml"/><Relationship Id="rId317" Type="http://schemas.openxmlformats.org/officeDocument/2006/relationships/image" Target="../media/image474.png"/><Relationship Id="rId338" Type="http://schemas.openxmlformats.org/officeDocument/2006/relationships/customXml" Target="../ink/ink485.xml"/><Relationship Id="rId8" Type="http://schemas.openxmlformats.org/officeDocument/2006/relationships/customXml" Target="../ink/ink320.xml"/><Relationship Id="rId98" Type="http://schemas.openxmlformats.org/officeDocument/2006/relationships/customXml" Target="../ink/ink365.xml"/><Relationship Id="rId121" Type="http://schemas.openxmlformats.org/officeDocument/2006/relationships/image" Target="../media/image376.png"/><Relationship Id="rId142" Type="http://schemas.openxmlformats.org/officeDocument/2006/relationships/customXml" Target="../ink/ink387.xml"/><Relationship Id="rId163" Type="http://schemas.openxmlformats.org/officeDocument/2006/relationships/image" Target="../media/image397.png"/><Relationship Id="rId184" Type="http://schemas.openxmlformats.org/officeDocument/2006/relationships/customXml" Target="../ink/ink408.xml"/><Relationship Id="rId219" Type="http://schemas.openxmlformats.org/officeDocument/2006/relationships/image" Target="../media/image425.png"/><Relationship Id="rId230" Type="http://schemas.openxmlformats.org/officeDocument/2006/relationships/customXml" Target="../ink/ink431.xml"/><Relationship Id="rId251" Type="http://schemas.openxmlformats.org/officeDocument/2006/relationships/image" Target="../media/image441.png"/><Relationship Id="rId25" Type="http://schemas.openxmlformats.org/officeDocument/2006/relationships/image" Target="../media/image328.png"/><Relationship Id="rId46" Type="http://schemas.openxmlformats.org/officeDocument/2006/relationships/customXml" Target="../ink/ink339.xml"/><Relationship Id="rId67" Type="http://schemas.openxmlformats.org/officeDocument/2006/relationships/image" Target="../media/image349.png"/><Relationship Id="rId272" Type="http://schemas.openxmlformats.org/officeDocument/2006/relationships/customXml" Target="../ink/ink452.xml"/><Relationship Id="rId293" Type="http://schemas.openxmlformats.org/officeDocument/2006/relationships/image" Target="../media/image462.png"/><Relationship Id="rId307" Type="http://schemas.openxmlformats.org/officeDocument/2006/relationships/image" Target="../media/image469.png"/><Relationship Id="rId328" Type="http://schemas.openxmlformats.org/officeDocument/2006/relationships/customXml" Target="../ink/ink480.xml"/><Relationship Id="rId349" Type="http://schemas.openxmlformats.org/officeDocument/2006/relationships/image" Target="../media/image490.png"/><Relationship Id="rId88" Type="http://schemas.openxmlformats.org/officeDocument/2006/relationships/customXml" Target="../ink/ink360.xml"/><Relationship Id="rId111" Type="http://schemas.openxmlformats.org/officeDocument/2006/relationships/image" Target="../media/image371.png"/><Relationship Id="rId132" Type="http://schemas.openxmlformats.org/officeDocument/2006/relationships/customXml" Target="../ink/ink382.xml"/><Relationship Id="rId153" Type="http://schemas.openxmlformats.org/officeDocument/2006/relationships/image" Target="../media/image392.png"/><Relationship Id="rId174" Type="http://schemas.openxmlformats.org/officeDocument/2006/relationships/customXml" Target="../ink/ink403.xml"/><Relationship Id="rId195" Type="http://schemas.openxmlformats.org/officeDocument/2006/relationships/image" Target="../media/image413.png"/><Relationship Id="rId209" Type="http://schemas.openxmlformats.org/officeDocument/2006/relationships/image" Target="../media/image420.png"/><Relationship Id="rId190" Type="http://schemas.openxmlformats.org/officeDocument/2006/relationships/customXml" Target="../ink/ink411.xml"/><Relationship Id="rId204" Type="http://schemas.openxmlformats.org/officeDocument/2006/relationships/customXml" Target="../ink/ink418.xml"/><Relationship Id="rId220" Type="http://schemas.openxmlformats.org/officeDocument/2006/relationships/customXml" Target="../ink/ink426.xml"/><Relationship Id="rId225" Type="http://schemas.openxmlformats.org/officeDocument/2006/relationships/image" Target="../media/image428.png"/><Relationship Id="rId241" Type="http://schemas.openxmlformats.org/officeDocument/2006/relationships/image" Target="../media/image436.png"/><Relationship Id="rId246" Type="http://schemas.openxmlformats.org/officeDocument/2006/relationships/customXml" Target="../ink/ink439.xml"/><Relationship Id="rId267" Type="http://schemas.openxmlformats.org/officeDocument/2006/relationships/image" Target="../media/image449.png"/><Relationship Id="rId288" Type="http://schemas.openxmlformats.org/officeDocument/2006/relationships/customXml" Target="../ink/ink460.xml"/><Relationship Id="rId15" Type="http://schemas.openxmlformats.org/officeDocument/2006/relationships/image" Target="../media/image323.png"/><Relationship Id="rId36" Type="http://schemas.openxmlformats.org/officeDocument/2006/relationships/customXml" Target="../ink/ink334.xml"/><Relationship Id="rId57" Type="http://schemas.openxmlformats.org/officeDocument/2006/relationships/image" Target="../media/image344.png"/><Relationship Id="rId106" Type="http://schemas.openxmlformats.org/officeDocument/2006/relationships/customXml" Target="../ink/ink369.xml"/><Relationship Id="rId127" Type="http://schemas.openxmlformats.org/officeDocument/2006/relationships/image" Target="../media/image379.png"/><Relationship Id="rId262" Type="http://schemas.openxmlformats.org/officeDocument/2006/relationships/customXml" Target="../ink/ink447.xml"/><Relationship Id="rId283" Type="http://schemas.openxmlformats.org/officeDocument/2006/relationships/image" Target="../media/image457.png"/><Relationship Id="rId313" Type="http://schemas.openxmlformats.org/officeDocument/2006/relationships/image" Target="../media/image472.png"/><Relationship Id="rId318" Type="http://schemas.openxmlformats.org/officeDocument/2006/relationships/customXml" Target="../ink/ink475.xml"/><Relationship Id="rId339" Type="http://schemas.openxmlformats.org/officeDocument/2006/relationships/image" Target="../media/image485.png"/><Relationship Id="rId10" Type="http://schemas.openxmlformats.org/officeDocument/2006/relationships/customXml" Target="../ink/ink321.xml"/><Relationship Id="rId31" Type="http://schemas.openxmlformats.org/officeDocument/2006/relationships/image" Target="../media/image331.png"/><Relationship Id="rId52" Type="http://schemas.openxmlformats.org/officeDocument/2006/relationships/customXml" Target="../ink/ink342.xml"/><Relationship Id="rId73" Type="http://schemas.openxmlformats.org/officeDocument/2006/relationships/image" Target="../media/image352.png"/><Relationship Id="rId78" Type="http://schemas.openxmlformats.org/officeDocument/2006/relationships/customXml" Target="../ink/ink355.xml"/><Relationship Id="rId94" Type="http://schemas.openxmlformats.org/officeDocument/2006/relationships/customXml" Target="../ink/ink363.xml"/><Relationship Id="rId99" Type="http://schemas.openxmlformats.org/officeDocument/2006/relationships/image" Target="../media/image365.png"/><Relationship Id="rId101" Type="http://schemas.openxmlformats.org/officeDocument/2006/relationships/image" Target="../media/image366.png"/><Relationship Id="rId122" Type="http://schemas.openxmlformats.org/officeDocument/2006/relationships/customXml" Target="../ink/ink377.xml"/><Relationship Id="rId143" Type="http://schemas.openxmlformats.org/officeDocument/2006/relationships/image" Target="../media/image387.png"/><Relationship Id="rId148" Type="http://schemas.openxmlformats.org/officeDocument/2006/relationships/customXml" Target="../ink/ink390.xml"/><Relationship Id="rId164" Type="http://schemas.openxmlformats.org/officeDocument/2006/relationships/customXml" Target="../ink/ink398.xml"/><Relationship Id="rId169" Type="http://schemas.openxmlformats.org/officeDocument/2006/relationships/image" Target="../media/image400.png"/><Relationship Id="rId185" Type="http://schemas.openxmlformats.org/officeDocument/2006/relationships/image" Target="../media/image408.png"/><Relationship Id="rId334" Type="http://schemas.openxmlformats.org/officeDocument/2006/relationships/customXml" Target="../ink/ink483.xml"/><Relationship Id="rId350" Type="http://schemas.openxmlformats.org/officeDocument/2006/relationships/customXml" Target="../ink/ink491.xml"/><Relationship Id="rId355" Type="http://schemas.openxmlformats.org/officeDocument/2006/relationships/image" Target="../media/image493.png"/><Relationship Id="rId4" Type="http://schemas.openxmlformats.org/officeDocument/2006/relationships/customXml" Target="../ink/ink318.xml"/><Relationship Id="rId9" Type="http://schemas.openxmlformats.org/officeDocument/2006/relationships/image" Target="../media/image320.png"/><Relationship Id="rId180" Type="http://schemas.openxmlformats.org/officeDocument/2006/relationships/customXml" Target="../ink/ink406.xml"/><Relationship Id="rId210" Type="http://schemas.openxmlformats.org/officeDocument/2006/relationships/customXml" Target="../ink/ink421.xml"/><Relationship Id="rId215" Type="http://schemas.openxmlformats.org/officeDocument/2006/relationships/image" Target="../media/image423.png"/><Relationship Id="rId236" Type="http://schemas.openxmlformats.org/officeDocument/2006/relationships/customXml" Target="../ink/ink434.xml"/><Relationship Id="rId257" Type="http://schemas.openxmlformats.org/officeDocument/2006/relationships/image" Target="../media/image444.png"/><Relationship Id="rId278" Type="http://schemas.openxmlformats.org/officeDocument/2006/relationships/customXml" Target="../ink/ink455.xml"/><Relationship Id="rId26" Type="http://schemas.openxmlformats.org/officeDocument/2006/relationships/customXml" Target="../ink/ink329.xml"/><Relationship Id="rId231" Type="http://schemas.openxmlformats.org/officeDocument/2006/relationships/image" Target="../media/image431.png"/><Relationship Id="rId252" Type="http://schemas.openxmlformats.org/officeDocument/2006/relationships/customXml" Target="../ink/ink442.xml"/><Relationship Id="rId273" Type="http://schemas.openxmlformats.org/officeDocument/2006/relationships/image" Target="../media/image452.png"/><Relationship Id="rId294" Type="http://schemas.openxmlformats.org/officeDocument/2006/relationships/customXml" Target="../ink/ink463.xml"/><Relationship Id="rId308" Type="http://schemas.openxmlformats.org/officeDocument/2006/relationships/customXml" Target="../ink/ink470.xml"/><Relationship Id="rId329" Type="http://schemas.openxmlformats.org/officeDocument/2006/relationships/image" Target="../media/image480.png"/><Relationship Id="rId47" Type="http://schemas.openxmlformats.org/officeDocument/2006/relationships/image" Target="../media/image339.png"/><Relationship Id="rId68" Type="http://schemas.openxmlformats.org/officeDocument/2006/relationships/customXml" Target="../ink/ink350.xml"/><Relationship Id="rId89" Type="http://schemas.openxmlformats.org/officeDocument/2006/relationships/image" Target="../media/image360.png"/><Relationship Id="rId112" Type="http://schemas.openxmlformats.org/officeDocument/2006/relationships/customXml" Target="../ink/ink372.xml"/><Relationship Id="rId133" Type="http://schemas.openxmlformats.org/officeDocument/2006/relationships/image" Target="../media/image382.png"/><Relationship Id="rId154" Type="http://schemas.openxmlformats.org/officeDocument/2006/relationships/customXml" Target="../ink/ink393.xml"/><Relationship Id="rId175" Type="http://schemas.openxmlformats.org/officeDocument/2006/relationships/image" Target="../media/image403.png"/><Relationship Id="rId340" Type="http://schemas.openxmlformats.org/officeDocument/2006/relationships/customXml" Target="../ink/ink486.xml"/><Relationship Id="rId196" Type="http://schemas.openxmlformats.org/officeDocument/2006/relationships/customXml" Target="../ink/ink414.xml"/><Relationship Id="rId200" Type="http://schemas.openxmlformats.org/officeDocument/2006/relationships/customXml" Target="../ink/ink416.xml"/><Relationship Id="rId16" Type="http://schemas.openxmlformats.org/officeDocument/2006/relationships/customXml" Target="../ink/ink324.xml"/><Relationship Id="rId221" Type="http://schemas.openxmlformats.org/officeDocument/2006/relationships/image" Target="../media/image426.png"/><Relationship Id="rId242" Type="http://schemas.openxmlformats.org/officeDocument/2006/relationships/customXml" Target="../ink/ink437.xml"/><Relationship Id="rId263" Type="http://schemas.openxmlformats.org/officeDocument/2006/relationships/image" Target="../media/image447.png"/><Relationship Id="rId284" Type="http://schemas.openxmlformats.org/officeDocument/2006/relationships/customXml" Target="../ink/ink458.xml"/><Relationship Id="rId319" Type="http://schemas.openxmlformats.org/officeDocument/2006/relationships/image" Target="../media/image475.png"/><Relationship Id="rId37" Type="http://schemas.openxmlformats.org/officeDocument/2006/relationships/image" Target="../media/image334.png"/><Relationship Id="rId58" Type="http://schemas.openxmlformats.org/officeDocument/2006/relationships/customXml" Target="../ink/ink345.xml"/><Relationship Id="rId79" Type="http://schemas.openxmlformats.org/officeDocument/2006/relationships/image" Target="../media/image355.png"/><Relationship Id="rId102" Type="http://schemas.openxmlformats.org/officeDocument/2006/relationships/customXml" Target="../ink/ink367.xml"/><Relationship Id="rId123" Type="http://schemas.openxmlformats.org/officeDocument/2006/relationships/image" Target="../media/image377.png"/><Relationship Id="rId144" Type="http://schemas.openxmlformats.org/officeDocument/2006/relationships/customXml" Target="../ink/ink388.xml"/><Relationship Id="rId330" Type="http://schemas.openxmlformats.org/officeDocument/2006/relationships/customXml" Target="../ink/ink481.xml"/><Relationship Id="rId90" Type="http://schemas.openxmlformats.org/officeDocument/2006/relationships/customXml" Target="../ink/ink361.xml"/><Relationship Id="rId165" Type="http://schemas.openxmlformats.org/officeDocument/2006/relationships/image" Target="../media/image398.png"/><Relationship Id="rId186" Type="http://schemas.openxmlformats.org/officeDocument/2006/relationships/customXml" Target="../ink/ink409.xml"/><Relationship Id="rId351" Type="http://schemas.openxmlformats.org/officeDocument/2006/relationships/image" Target="../media/image491.png"/><Relationship Id="rId211" Type="http://schemas.openxmlformats.org/officeDocument/2006/relationships/image" Target="../media/image421.png"/><Relationship Id="rId232" Type="http://schemas.openxmlformats.org/officeDocument/2006/relationships/customXml" Target="../ink/ink432.xml"/><Relationship Id="rId253" Type="http://schemas.openxmlformats.org/officeDocument/2006/relationships/image" Target="../media/image442.png"/><Relationship Id="rId274" Type="http://schemas.openxmlformats.org/officeDocument/2006/relationships/customXml" Target="../ink/ink453.xml"/><Relationship Id="rId295" Type="http://schemas.openxmlformats.org/officeDocument/2006/relationships/image" Target="../media/image463.png"/><Relationship Id="rId309" Type="http://schemas.openxmlformats.org/officeDocument/2006/relationships/image" Target="../media/image470.png"/><Relationship Id="rId27" Type="http://schemas.openxmlformats.org/officeDocument/2006/relationships/image" Target="../media/image329.png"/><Relationship Id="rId48" Type="http://schemas.openxmlformats.org/officeDocument/2006/relationships/customXml" Target="../ink/ink340.xml"/><Relationship Id="rId69" Type="http://schemas.openxmlformats.org/officeDocument/2006/relationships/image" Target="../media/image350.png"/><Relationship Id="rId113" Type="http://schemas.openxmlformats.org/officeDocument/2006/relationships/image" Target="../media/image372.png"/><Relationship Id="rId134" Type="http://schemas.openxmlformats.org/officeDocument/2006/relationships/customXml" Target="../ink/ink383.xml"/><Relationship Id="rId320" Type="http://schemas.openxmlformats.org/officeDocument/2006/relationships/customXml" Target="../ink/ink476.xml"/><Relationship Id="rId80" Type="http://schemas.openxmlformats.org/officeDocument/2006/relationships/customXml" Target="../ink/ink356.xml"/><Relationship Id="rId155" Type="http://schemas.openxmlformats.org/officeDocument/2006/relationships/image" Target="../media/image393.png"/><Relationship Id="rId176" Type="http://schemas.openxmlformats.org/officeDocument/2006/relationships/customXml" Target="../ink/ink404.xml"/><Relationship Id="rId197" Type="http://schemas.openxmlformats.org/officeDocument/2006/relationships/image" Target="../media/image414.png"/><Relationship Id="rId341" Type="http://schemas.openxmlformats.org/officeDocument/2006/relationships/image" Target="../media/image486.png"/><Relationship Id="rId201" Type="http://schemas.openxmlformats.org/officeDocument/2006/relationships/image" Target="../media/image416.png"/><Relationship Id="rId222" Type="http://schemas.openxmlformats.org/officeDocument/2006/relationships/customXml" Target="../ink/ink427.xml"/><Relationship Id="rId243" Type="http://schemas.openxmlformats.org/officeDocument/2006/relationships/image" Target="../media/image437.png"/><Relationship Id="rId264" Type="http://schemas.openxmlformats.org/officeDocument/2006/relationships/customXml" Target="../ink/ink448.xml"/><Relationship Id="rId285" Type="http://schemas.openxmlformats.org/officeDocument/2006/relationships/image" Target="../media/image458.png"/><Relationship Id="rId17" Type="http://schemas.openxmlformats.org/officeDocument/2006/relationships/image" Target="../media/image324.png"/><Relationship Id="rId38" Type="http://schemas.openxmlformats.org/officeDocument/2006/relationships/customXml" Target="../ink/ink335.xml"/><Relationship Id="rId59" Type="http://schemas.openxmlformats.org/officeDocument/2006/relationships/image" Target="../media/image345.png"/><Relationship Id="rId103" Type="http://schemas.openxmlformats.org/officeDocument/2006/relationships/image" Target="../media/image367.png"/><Relationship Id="rId124" Type="http://schemas.openxmlformats.org/officeDocument/2006/relationships/customXml" Target="../ink/ink378.xml"/><Relationship Id="rId310" Type="http://schemas.openxmlformats.org/officeDocument/2006/relationships/customXml" Target="../ink/ink471.xml"/><Relationship Id="rId70" Type="http://schemas.openxmlformats.org/officeDocument/2006/relationships/customXml" Target="../ink/ink351.xml"/><Relationship Id="rId91" Type="http://schemas.openxmlformats.org/officeDocument/2006/relationships/image" Target="../media/image361.png"/><Relationship Id="rId145" Type="http://schemas.openxmlformats.org/officeDocument/2006/relationships/image" Target="../media/image388.png"/><Relationship Id="rId166" Type="http://schemas.openxmlformats.org/officeDocument/2006/relationships/customXml" Target="../ink/ink399.xml"/><Relationship Id="rId187" Type="http://schemas.openxmlformats.org/officeDocument/2006/relationships/image" Target="../media/image409.png"/><Relationship Id="rId331" Type="http://schemas.openxmlformats.org/officeDocument/2006/relationships/image" Target="../media/image481.png"/><Relationship Id="rId352" Type="http://schemas.openxmlformats.org/officeDocument/2006/relationships/customXml" Target="../ink/ink49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22.xml"/><Relationship Id="rId233" Type="http://schemas.openxmlformats.org/officeDocument/2006/relationships/image" Target="../media/image432.png"/><Relationship Id="rId254" Type="http://schemas.openxmlformats.org/officeDocument/2006/relationships/customXml" Target="../ink/ink443.xml"/><Relationship Id="rId28" Type="http://schemas.openxmlformats.org/officeDocument/2006/relationships/customXml" Target="../ink/ink330.xml"/><Relationship Id="rId49" Type="http://schemas.openxmlformats.org/officeDocument/2006/relationships/image" Target="../media/image340.png"/><Relationship Id="rId114" Type="http://schemas.openxmlformats.org/officeDocument/2006/relationships/customXml" Target="../ink/ink373.xml"/><Relationship Id="rId275" Type="http://schemas.openxmlformats.org/officeDocument/2006/relationships/image" Target="../media/image453.png"/><Relationship Id="rId296" Type="http://schemas.openxmlformats.org/officeDocument/2006/relationships/customXml" Target="../ink/ink464.xml"/><Relationship Id="rId300" Type="http://schemas.openxmlformats.org/officeDocument/2006/relationships/customXml" Target="../ink/ink466.xml"/><Relationship Id="rId60" Type="http://schemas.openxmlformats.org/officeDocument/2006/relationships/customXml" Target="../ink/ink346.xml"/><Relationship Id="rId81" Type="http://schemas.openxmlformats.org/officeDocument/2006/relationships/image" Target="../media/image356.png"/><Relationship Id="rId135" Type="http://schemas.openxmlformats.org/officeDocument/2006/relationships/image" Target="../media/image383.png"/><Relationship Id="rId156" Type="http://schemas.openxmlformats.org/officeDocument/2006/relationships/customXml" Target="../ink/ink394.xml"/><Relationship Id="rId177" Type="http://schemas.openxmlformats.org/officeDocument/2006/relationships/image" Target="../media/image404.png"/><Relationship Id="rId198" Type="http://schemas.openxmlformats.org/officeDocument/2006/relationships/customXml" Target="../ink/ink415.xml"/><Relationship Id="rId321" Type="http://schemas.openxmlformats.org/officeDocument/2006/relationships/image" Target="../media/image476.png"/><Relationship Id="rId342" Type="http://schemas.openxmlformats.org/officeDocument/2006/relationships/customXml" Target="../ink/ink487.xml"/><Relationship Id="rId202" Type="http://schemas.openxmlformats.org/officeDocument/2006/relationships/customXml" Target="../ink/ink417.xml"/><Relationship Id="rId223" Type="http://schemas.openxmlformats.org/officeDocument/2006/relationships/image" Target="../media/image427.png"/><Relationship Id="rId244" Type="http://schemas.openxmlformats.org/officeDocument/2006/relationships/customXml" Target="../ink/ink438.xml"/><Relationship Id="rId18" Type="http://schemas.openxmlformats.org/officeDocument/2006/relationships/customXml" Target="../ink/ink325.xml"/><Relationship Id="rId39" Type="http://schemas.openxmlformats.org/officeDocument/2006/relationships/image" Target="../media/image335.png"/><Relationship Id="rId265" Type="http://schemas.openxmlformats.org/officeDocument/2006/relationships/image" Target="../media/image448.png"/><Relationship Id="rId286" Type="http://schemas.openxmlformats.org/officeDocument/2006/relationships/customXml" Target="../ink/ink459.xml"/><Relationship Id="rId50" Type="http://schemas.openxmlformats.org/officeDocument/2006/relationships/customXml" Target="../ink/ink341.xml"/><Relationship Id="rId104" Type="http://schemas.openxmlformats.org/officeDocument/2006/relationships/customXml" Target="../ink/ink368.xml"/><Relationship Id="rId125" Type="http://schemas.openxmlformats.org/officeDocument/2006/relationships/image" Target="../media/image378.png"/><Relationship Id="rId146" Type="http://schemas.openxmlformats.org/officeDocument/2006/relationships/customXml" Target="../ink/ink389.xml"/><Relationship Id="rId167" Type="http://schemas.openxmlformats.org/officeDocument/2006/relationships/image" Target="../media/image399.png"/><Relationship Id="rId188" Type="http://schemas.openxmlformats.org/officeDocument/2006/relationships/customXml" Target="../ink/ink410.xml"/><Relationship Id="rId311" Type="http://schemas.openxmlformats.org/officeDocument/2006/relationships/image" Target="../media/image471.png"/><Relationship Id="rId332" Type="http://schemas.openxmlformats.org/officeDocument/2006/relationships/customXml" Target="../ink/ink482.xml"/><Relationship Id="rId353" Type="http://schemas.openxmlformats.org/officeDocument/2006/relationships/image" Target="../media/image492.png"/><Relationship Id="rId71" Type="http://schemas.openxmlformats.org/officeDocument/2006/relationships/image" Target="../media/image351.png"/><Relationship Id="rId92" Type="http://schemas.openxmlformats.org/officeDocument/2006/relationships/customXml" Target="../ink/ink362.xml"/><Relationship Id="rId213" Type="http://schemas.openxmlformats.org/officeDocument/2006/relationships/image" Target="../media/image422.png"/><Relationship Id="rId234" Type="http://schemas.openxmlformats.org/officeDocument/2006/relationships/customXml" Target="../ink/ink433.xml"/><Relationship Id="rId2" Type="http://schemas.openxmlformats.org/officeDocument/2006/relationships/customXml" Target="../ink/ink317.xml"/><Relationship Id="rId29" Type="http://schemas.openxmlformats.org/officeDocument/2006/relationships/image" Target="../media/image330.png"/><Relationship Id="rId255" Type="http://schemas.openxmlformats.org/officeDocument/2006/relationships/image" Target="../media/image443.png"/><Relationship Id="rId276" Type="http://schemas.openxmlformats.org/officeDocument/2006/relationships/customXml" Target="../ink/ink454.xml"/><Relationship Id="rId297" Type="http://schemas.openxmlformats.org/officeDocument/2006/relationships/image" Target="../media/image464.png"/><Relationship Id="rId40" Type="http://schemas.openxmlformats.org/officeDocument/2006/relationships/customXml" Target="../ink/ink336.xml"/><Relationship Id="rId115" Type="http://schemas.openxmlformats.org/officeDocument/2006/relationships/image" Target="../media/image373.png"/><Relationship Id="rId136" Type="http://schemas.openxmlformats.org/officeDocument/2006/relationships/customXml" Target="../ink/ink384.xml"/><Relationship Id="rId157" Type="http://schemas.openxmlformats.org/officeDocument/2006/relationships/image" Target="../media/image394.png"/><Relationship Id="rId178" Type="http://schemas.openxmlformats.org/officeDocument/2006/relationships/customXml" Target="../ink/ink405.xml"/><Relationship Id="rId301" Type="http://schemas.openxmlformats.org/officeDocument/2006/relationships/image" Target="../media/image466.png"/><Relationship Id="rId322" Type="http://schemas.openxmlformats.org/officeDocument/2006/relationships/customXml" Target="../ink/ink477.xml"/><Relationship Id="rId343" Type="http://schemas.openxmlformats.org/officeDocument/2006/relationships/image" Target="../media/image487.png"/><Relationship Id="rId61" Type="http://schemas.openxmlformats.org/officeDocument/2006/relationships/image" Target="../media/image346.png"/><Relationship Id="rId82" Type="http://schemas.openxmlformats.org/officeDocument/2006/relationships/customXml" Target="../ink/ink357.xml"/><Relationship Id="rId199" Type="http://schemas.openxmlformats.org/officeDocument/2006/relationships/image" Target="../media/image415.png"/><Relationship Id="rId203" Type="http://schemas.openxmlformats.org/officeDocument/2006/relationships/image" Target="../media/image417.png"/><Relationship Id="rId19" Type="http://schemas.openxmlformats.org/officeDocument/2006/relationships/image" Target="../media/image325.png"/><Relationship Id="rId224" Type="http://schemas.openxmlformats.org/officeDocument/2006/relationships/customXml" Target="../ink/ink428.xml"/><Relationship Id="rId245" Type="http://schemas.openxmlformats.org/officeDocument/2006/relationships/image" Target="../media/image438.png"/><Relationship Id="rId266" Type="http://schemas.openxmlformats.org/officeDocument/2006/relationships/customXml" Target="../ink/ink449.xml"/><Relationship Id="rId287" Type="http://schemas.openxmlformats.org/officeDocument/2006/relationships/image" Target="../media/image459.png"/><Relationship Id="rId30" Type="http://schemas.openxmlformats.org/officeDocument/2006/relationships/customXml" Target="../ink/ink331.xml"/><Relationship Id="rId105" Type="http://schemas.openxmlformats.org/officeDocument/2006/relationships/image" Target="../media/image368.png"/><Relationship Id="rId126" Type="http://schemas.openxmlformats.org/officeDocument/2006/relationships/customXml" Target="../ink/ink379.xml"/><Relationship Id="rId147" Type="http://schemas.openxmlformats.org/officeDocument/2006/relationships/image" Target="../media/image389.png"/><Relationship Id="rId168" Type="http://schemas.openxmlformats.org/officeDocument/2006/relationships/customXml" Target="../ink/ink400.xml"/><Relationship Id="rId312" Type="http://schemas.openxmlformats.org/officeDocument/2006/relationships/customXml" Target="../ink/ink472.xml"/><Relationship Id="rId333" Type="http://schemas.openxmlformats.org/officeDocument/2006/relationships/image" Target="../media/image482.png"/><Relationship Id="rId354" Type="http://schemas.openxmlformats.org/officeDocument/2006/relationships/customXml" Target="../ink/ink493.xml"/><Relationship Id="rId51" Type="http://schemas.openxmlformats.org/officeDocument/2006/relationships/image" Target="../media/image341.png"/><Relationship Id="rId72" Type="http://schemas.openxmlformats.org/officeDocument/2006/relationships/customXml" Target="../ink/ink352.xml"/><Relationship Id="rId93" Type="http://schemas.openxmlformats.org/officeDocument/2006/relationships/image" Target="../media/image362.png"/><Relationship Id="rId189" Type="http://schemas.openxmlformats.org/officeDocument/2006/relationships/image" Target="../media/image410.png"/><Relationship Id="rId3" Type="http://schemas.openxmlformats.org/officeDocument/2006/relationships/image" Target="../media/image317.png"/><Relationship Id="rId214" Type="http://schemas.openxmlformats.org/officeDocument/2006/relationships/customXml" Target="../ink/ink423.xml"/><Relationship Id="rId235" Type="http://schemas.openxmlformats.org/officeDocument/2006/relationships/image" Target="../media/image433.png"/><Relationship Id="rId256" Type="http://schemas.openxmlformats.org/officeDocument/2006/relationships/customXml" Target="../ink/ink444.xml"/><Relationship Id="rId277" Type="http://schemas.openxmlformats.org/officeDocument/2006/relationships/image" Target="../media/image454.png"/><Relationship Id="rId298" Type="http://schemas.openxmlformats.org/officeDocument/2006/relationships/customXml" Target="../ink/ink465.xml"/><Relationship Id="rId116" Type="http://schemas.openxmlformats.org/officeDocument/2006/relationships/customXml" Target="../ink/ink374.xml"/><Relationship Id="rId137" Type="http://schemas.openxmlformats.org/officeDocument/2006/relationships/image" Target="../media/image384.png"/><Relationship Id="rId158" Type="http://schemas.openxmlformats.org/officeDocument/2006/relationships/customXml" Target="../ink/ink395.xml"/><Relationship Id="rId302" Type="http://schemas.openxmlformats.org/officeDocument/2006/relationships/customXml" Target="../ink/ink467.xml"/><Relationship Id="rId323" Type="http://schemas.openxmlformats.org/officeDocument/2006/relationships/image" Target="../media/image477.png"/><Relationship Id="rId344" Type="http://schemas.openxmlformats.org/officeDocument/2006/relationships/customXml" Target="../ink/ink488.xml"/><Relationship Id="rId20" Type="http://schemas.openxmlformats.org/officeDocument/2006/relationships/customXml" Target="../ink/ink326.xml"/><Relationship Id="rId41" Type="http://schemas.openxmlformats.org/officeDocument/2006/relationships/image" Target="../media/image336.png"/><Relationship Id="rId62" Type="http://schemas.openxmlformats.org/officeDocument/2006/relationships/customXml" Target="../ink/ink347.xml"/><Relationship Id="rId83" Type="http://schemas.openxmlformats.org/officeDocument/2006/relationships/image" Target="../media/image357.png"/><Relationship Id="rId179" Type="http://schemas.openxmlformats.org/officeDocument/2006/relationships/image" Target="../media/image40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customXml" Target="../ink/ink500.xml"/><Relationship Id="rId3" Type="http://schemas.openxmlformats.org/officeDocument/2006/relationships/customXml" Target="../ink/ink495.xml"/><Relationship Id="rId7" Type="http://schemas.openxmlformats.org/officeDocument/2006/relationships/customXml" Target="../ink/ink497.xml"/><Relationship Id="rId12" Type="http://schemas.openxmlformats.org/officeDocument/2006/relationships/image" Target="../media/image500.png"/><Relationship Id="rId17" Type="http://schemas.openxmlformats.org/officeDocument/2006/relationships/image" Target="../media/image495.png"/><Relationship Id="rId2" Type="http://schemas.openxmlformats.org/officeDocument/2006/relationships/image" Target="../media/image2.jpeg"/><Relationship Id="rId16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7.png"/><Relationship Id="rId11" Type="http://schemas.openxmlformats.org/officeDocument/2006/relationships/customXml" Target="../ink/ink499.xml"/><Relationship Id="rId5" Type="http://schemas.openxmlformats.org/officeDocument/2006/relationships/customXml" Target="../ink/ink496.xml"/><Relationship Id="rId15" Type="http://schemas.openxmlformats.org/officeDocument/2006/relationships/customXml" Target="../ink/ink501.xml"/><Relationship Id="rId10" Type="http://schemas.openxmlformats.org/officeDocument/2006/relationships/image" Target="../media/image499.png"/><Relationship Id="rId4" Type="http://schemas.openxmlformats.org/officeDocument/2006/relationships/image" Target="../media/image496.png"/><Relationship Id="rId9" Type="http://schemas.openxmlformats.org/officeDocument/2006/relationships/customXml" Target="../ink/ink498.xml"/><Relationship Id="rId14" Type="http://schemas.openxmlformats.org/officeDocument/2006/relationships/image" Target="../media/image50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1.png"/><Relationship Id="rId299" Type="http://schemas.openxmlformats.org/officeDocument/2006/relationships/image" Target="../media/image652.png"/><Relationship Id="rId303" Type="http://schemas.openxmlformats.org/officeDocument/2006/relationships/image" Target="../media/image654.png"/><Relationship Id="rId21" Type="http://schemas.openxmlformats.org/officeDocument/2006/relationships/image" Target="../media/image513.png"/><Relationship Id="rId42" Type="http://schemas.openxmlformats.org/officeDocument/2006/relationships/customXml" Target="../ink/ink522.xml"/><Relationship Id="rId63" Type="http://schemas.openxmlformats.org/officeDocument/2006/relationships/image" Target="../media/image534.png"/><Relationship Id="rId84" Type="http://schemas.openxmlformats.org/officeDocument/2006/relationships/customXml" Target="../ink/ink543.xml"/><Relationship Id="rId138" Type="http://schemas.openxmlformats.org/officeDocument/2006/relationships/customXml" Target="../ink/ink570.xml"/><Relationship Id="rId159" Type="http://schemas.openxmlformats.org/officeDocument/2006/relationships/image" Target="../media/image582.png"/><Relationship Id="rId324" Type="http://schemas.openxmlformats.org/officeDocument/2006/relationships/customXml" Target="../ink/ink663.xml"/><Relationship Id="rId345" Type="http://schemas.openxmlformats.org/officeDocument/2006/relationships/image" Target="../media/image675.png"/><Relationship Id="rId366" Type="http://schemas.openxmlformats.org/officeDocument/2006/relationships/customXml" Target="../ink/ink684.xml"/><Relationship Id="rId170" Type="http://schemas.openxmlformats.org/officeDocument/2006/relationships/customXml" Target="../ink/ink586.xml"/><Relationship Id="rId191" Type="http://schemas.openxmlformats.org/officeDocument/2006/relationships/image" Target="../media/image598.png"/><Relationship Id="rId205" Type="http://schemas.openxmlformats.org/officeDocument/2006/relationships/image" Target="../media/image605.png"/><Relationship Id="rId226" Type="http://schemas.openxmlformats.org/officeDocument/2006/relationships/customXml" Target="../ink/ink614.xml"/><Relationship Id="rId247" Type="http://schemas.openxmlformats.org/officeDocument/2006/relationships/image" Target="../media/image626.png"/><Relationship Id="rId107" Type="http://schemas.openxmlformats.org/officeDocument/2006/relationships/image" Target="../media/image556.png"/><Relationship Id="rId268" Type="http://schemas.openxmlformats.org/officeDocument/2006/relationships/customXml" Target="../ink/ink635.xml"/><Relationship Id="rId289" Type="http://schemas.openxmlformats.org/officeDocument/2006/relationships/image" Target="../media/image647.png"/><Relationship Id="rId11" Type="http://schemas.openxmlformats.org/officeDocument/2006/relationships/image" Target="../media/image508.png"/><Relationship Id="rId32" Type="http://schemas.openxmlformats.org/officeDocument/2006/relationships/customXml" Target="../ink/ink517.xml"/><Relationship Id="rId53" Type="http://schemas.openxmlformats.org/officeDocument/2006/relationships/image" Target="../media/image529.png"/><Relationship Id="rId74" Type="http://schemas.openxmlformats.org/officeDocument/2006/relationships/customXml" Target="../ink/ink538.xml"/><Relationship Id="rId128" Type="http://schemas.openxmlformats.org/officeDocument/2006/relationships/customXml" Target="../ink/ink565.xml"/><Relationship Id="rId149" Type="http://schemas.openxmlformats.org/officeDocument/2006/relationships/image" Target="../media/image577.png"/><Relationship Id="rId314" Type="http://schemas.openxmlformats.org/officeDocument/2006/relationships/customXml" Target="../ink/ink658.xml"/><Relationship Id="rId335" Type="http://schemas.openxmlformats.org/officeDocument/2006/relationships/image" Target="../media/image670.png"/><Relationship Id="rId356" Type="http://schemas.openxmlformats.org/officeDocument/2006/relationships/customXml" Target="../ink/ink679.xml"/><Relationship Id="rId5" Type="http://schemas.openxmlformats.org/officeDocument/2006/relationships/image" Target="../media/image505.png"/><Relationship Id="rId95" Type="http://schemas.openxmlformats.org/officeDocument/2006/relationships/image" Target="../media/image550.png"/><Relationship Id="rId160" Type="http://schemas.openxmlformats.org/officeDocument/2006/relationships/customXml" Target="../ink/ink581.xml"/><Relationship Id="rId181" Type="http://schemas.openxmlformats.org/officeDocument/2006/relationships/image" Target="../media/image593.png"/><Relationship Id="rId216" Type="http://schemas.openxmlformats.org/officeDocument/2006/relationships/customXml" Target="../ink/ink609.xml"/><Relationship Id="rId237" Type="http://schemas.openxmlformats.org/officeDocument/2006/relationships/image" Target="../media/image621.png"/><Relationship Id="rId258" Type="http://schemas.openxmlformats.org/officeDocument/2006/relationships/customXml" Target="../ink/ink630.xml"/><Relationship Id="rId279" Type="http://schemas.openxmlformats.org/officeDocument/2006/relationships/image" Target="../media/image642.png"/><Relationship Id="rId22" Type="http://schemas.openxmlformats.org/officeDocument/2006/relationships/customXml" Target="../ink/ink512.xml"/><Relationship Id="rId43" Type="http://schemas.openxmlformats.org/officeDocument/2006/relationships/image" Target="../media/image524.png"/><Relationship Id="rId64" Type="http://schemas.openxmlformats.org/officeDocument/2006/relationships/customXml" Target="../ink/ink533.xml"/><Relationship Id="rId118" Type="http://schemas.openxmlformats.org/officeDocument/2006/relationships/customXml" Target="../ink/ink560.xml"/><Relationship Id="rId139" Type="http://schemas.openxmlformats.org/officeDocument/2006/relationships/image" Target="../media/image572.png"/><Relationship Id="rId290" Type="http://schemas.openxmlformats.org/officeDocument/2006/relationships/customXml" Target="../ink/ink646.xml"/><Relationship Id="rId304" Type="http://schemas.openxmlformats.org/officeDocument/2006/relationships/customXml" Target="../ink/ink653.xml"/><Relationship Id="rId325" Type="http://schemas.openxmlformats.org/officeDocument/2006/relationships/image" Target="../media/image665.png"/><Relationship Id="rId346" Type="http://schemas.openxmlformats.org/officeDocument/2006/relationships/customXml" Target="../ink/ink674.xml"/><Relationship Id="rId367" Type="http://schemas.openxmlformats.org/officeDocument/2006/relationships/image" Target="../media/image686.png"/><Relationship Id="rId85" Type="http://schemas.openxmlformats.org/officeDocument/2006/relationships/image" Target="../media/image545.png"/><Relationship Id="rId150" Type="http://schemas.openxmlformats.org/officeDocument/2006/relationships/customXml" Target="../ink/ink576.xml"/><Relationship Id="rId171" Type="http://schemas.openxmlformats.org/officeDocument/2006/relationships/image" Target="../media/image588.png"/><Relationship Id="rId192" Type="http://schemas.openxmlformats.org/officeDocument/2006/relationships/customXml" Target="../ink/ink597.xml"/><Relationship Id="rId206" Type="http://schemas.openxmlformats.org/officeDocument/2006/relationships/customXml" Target="../ink/ink604.xml"/><Relationship Id="rId227" Type="http://schemas.openxmlformats.org/officeDocument/2006/relationships/image" Target="../media/image616.png"/><Relationship Id="rId248" Type="http://schemas.openxmlformats.org/officeDocument/2006/relationships/customXml" Target="../ink/ink625.xml"/><Relationship Id="rId269" Type="http://schemas.openxmlformats.org/officeDocument/2006/relationships/image" Target="../media/image637.png"/><Relationship Id="rId12" Type="http://schemas.openxmlformats.org/officeDocument/2006/relationships/customXml" Target="../ink/ink507.xml"/><Relationship Id="rId33" Type="http://schemas.openxmlformats.org/officeDocument/2006/relationships/image" Target="../media/image519.png"/><Relationship Id="rId108" Type="http://schemas.openxmlformats.org/officeDocument/2006/relationships/customXml" Target="../ink/ink555.xml"/><Relationship Id="rId129" Type="http://schemas.openxmlformats.org/officeDocument/2006/relationships/image" Target="../media/image567.png"/><Relationship Id="rId280" Type="http://schemas.openxmlformats.org/officeDocument/2006/relationships/customXml" Target="../ink/ink641.xml"/><Relationship Id="rId315" Type="http://schemas.openxmlformats.org/officeDocument/2006/relationships/image" Target="../media/image660.png"/><Relationship Id="rId336" Type="http://schemas.openxmlformats.org/officeDocument/2006/relationships/customXml" Target="../ink/ink669.xml"/><Relationship Id="rId357" Type="http://schemas.openxmlformats.org/officeDocument/2006/relationships/image" Target="../media/image681.png"/><Relationship Id="rId54" Type="http://schemas.openxmlformats.org/officeDocument/2006/relationships/customXml" Target="../ink/ink528.xml"/><Relationship Id="rId75" Type="http://schemas.openxmlformats.org/officeDocument/2006/relationships/image" Target="../media/image540.png"/><Relationship Id="rId96" Type="http://schemas.openxmlformats.org/officeDocument/2006/relationships/customXml" Target="../ink/ink549.xml"/><Relationship Id="rId140" Type="http://schemas.openxmlformats.org/officeDocument/2006/relationships/customXml" Target="../ink/ink571.xml"/><Relationship Id="rId161" Type="http://schemas.openxmlformats.org/officeDocument/2006/relationships/image" Target="../media/image583.png"/><Relationship Id="rId182" Type="http://schemas.openxmlformats.org/officeDocument/2006/relationships/customXml" Target="../ink/ink592.xml"/><Relationship Id="rId217" Type="http://schemas.openxmlformats.org/officeDocument/2006/relationships/image" Target="../media/image611.png"/><Relationship Id="rId6" Type="http://schemas.openxmlformats.org/officeDocument/2006/relationships/customXml" Target="../ink/ink504.xml"/><Relationship Id="rId238" Type="http://schemas.openxmlformats.org/officeDocument/2006/relationships/customXml" Target="../ink/ink620.xml"/><Relationship Id="rId259" Type="http://schemas.openxmlformats.org/officeDocument/2006/relationships/image" Target="../media/image632.png"/><Relationship Id="rId23" Type="http://schemas.openxmlformats.org/officeDocument/2006/relationships/image" Target="../media/image514.png"/><Relationship Id="rId119" Type="http://schemas.openxmlformats.org/officeDocument/2006/relationships/image" Target="../media/image562.png"/><Relationship Id="rId270" Type="http://schemas.openxmlformats.org/officeDocument/2006/relationships/customXml" Target="../ink/ink636.xml"/><Relationship Id="rId291" Type="http://schemas.openxmlformats.org/officeDocument/2006/relationships/image" Target="../media/image648.png"/><Relationship Id="rId305" Type="http://schemas.openxmlformats.org/officeDocument/2006/relationships/image" Target="../media/image655.png"/><Relationship Id="rId326" Type="http://schemas.openxmlformats.org/officeDocument/2006/relationships/customXml" Target="../ink/ink664.xml"/><Relationship Id="rId347" Type="http://schemas.openxmlformats.org/officeDocument/2006/relationships/image" Target="../media/image676.png"/><Relationship Id="rId44" Type="http://schemas.openxmlformats.org/officeDocument/2006/relationships/customXml" Target="../ink/ink523.xml"/><Relationship Id="rId65" Type="http://schemas.openxmlformats.org/officeDocument/2006/relationships/image" Target="../media/image535.png"/><Relationship Id="rId86" Type="http://schemas.openxmlformats.org/officeDocument/2006/relationships/customXml" Target="../ink/ink544.xml"/><Relationship Id="rId130" Type="http://schemas.openxmlformats.org/officeDocument/2006/relationships/customXml" Target="../ink/ink566.xml"/><Relationship Id="rId151" Type="http://schemas.openxmlformats.org/officeDocument/2006/relationships/image" Target="../media/image578.png"/><Relationship Id="rId368" Type="http://schemas.openxmlformats.org/officeDocument/2006/relationships/customXml" Target="../ink/ink685.xml"/><Relationship Id="rId172" Type="http://schemas.openxmlformats.org/officeDocument/2006/relationships/customXml" Target="../ink/ink587.xml"/><Relationship Id="rId193" Type="http://schemas.openxmlformats.org/officeDocument/2006/relationships/image" Target="../media/image599.png"/><Relationship Id="rId207" Type="http://schemas.openxmlformats.org/officeDocument/2006/relationships/image" Target="../media/image606.png"/><Relationship Id="rId228" Type="http://schemas.openxmlformats.org/officeDocument/2006/relationships/customXml" Target="../ink/ink615.xml"/><Relationship Id="rId249" Type="http://schemas.openxmlformats.org/officeDocument/2006/relationships/image" Target="../media/image627.png"/><Relationship Id="rId13" Type="http://schemas.openxmlformats.org/officeDocument/2006/relationships/image" Target="../media/image509.png"/><Relationship Id="rId109" Type="http://schemas.openxmlformats.org/officeDocument/2006/relationships/image" Target="../media/image557.png"/><Relationship Id="rId260" Type="http://schemas.openxmlformats.org/officeDocument/2006/relationships/customXml" Target="../ink/ink631.xml"/><Relationship Id="rId281" Type="http://schemas.openxmlformats.org/officeDocument/2006/relationships/image" Target="../media/image643.png"/><Relationship Id="rId316" Type="http://schemas.openxmlformats.org/officeDocument/2006/relationships/customXml" Target="../ink/ink659.xml"/><Relationship Id="rId337" Type="http://schemas.openxmlformats.org/officeDocument/2006/relationships/image" Target="../media/image671.png"/><Relationship Id="rId34" Type="http://schemas.openxmlformats.org/officeDocument/2006/relationships/customXml" Target="../ink/ink518.xml"/><Relationship Id="rId55" Type="http://schemas.openxmlformats.org/officeDocument/2006/relationships/image" Target="../media/image530.png"/><Relationship Id="rId76" Type="http://schemas.openxmlformats.org/officeDocument/2006/relationships/customXml" Target="../ink/ink539.xml"/><Relationship Id="rId97" Type="http://schemas.openxmlformats.org/officeDocument/2006/relationships/image" Target="../media/image551.png"/><Relationship Id="rId120" Type="http://schemas.openxmlformats.org/officeDocument/2006/relationships/customXml" Target="../ink/ink561.xml"/><Relationship Id="rId141" Type="http://schemas.openxmlformats.org/officeDocument/2006/relationships/image" Target="../media/image573.png"/><Relationship Id="rId358" Type="http://schemas.openxmlformats.org/officeDocument/2006/relationships/customXml" Target="../ink/ink680.xml"/><Relationship Id="rId7" Type="http://schemas.openxmlformats.org/officeDocument/2006/relationships/image" Target="../media/image506.png"/><Relationship Id="rId162" Type="http://schemas.openxmlformats.org/officeDocument/2006/relationships/customXml" Target="../ink/ink582.xml"/><Relationship Id="rId183" Type="http://schemas.openxmlformats.org/officeDocument/2006/relationships/image" Target="../media/image594.png"/><Relationship Id="rId218" Type="http://schemas.openxmlformats.org/officeDocument/2006/relationships/customXml" Target="../ink/ink610.xml"/><Relationship Id="rId239" Type="http://schemas.openxmlformats.org/officeDocument/2006/relationships/image" Target="../media/image622.png"/><Relationship Id="rId250" Type="http://schemas.openxmlformats.org/officeDocument/2006/relationships/customXml" Target="../ink/ink626.xml"/><Relationship Id="rId271" Type="http://schemas.openxmlformats.org/officeDocument/2006/relationships/image" Target="../media/image638.png"/><Relationship Id="rId292" Type="http://schemas.openxmlformats.org/officeDocument/2006/relationships/customXml" Target="../ink/ink647.xml"/><Relationship Id="rId306" Type="http://schemas.openxmlformats.org/officeDocument/2006/relationships/customXml" Target="../ink/ink654.xml"/><Relationship Id="rId24" Type="http://schemas.openxmlformats.org/officeDocument/2006/relationships/customXml" Target="../ink/ink513.xml"/><Relationship Id="rId45" Type="http://schemas.openxmlformats.org/officeDocument/2006/relationships/image" Target="../media/image525.png"/><Relationship Id="rId66" Type="http://schemas.openxmlformats.org/officeDocument/2006/relationships/customXml" Target="../ink/ink534.xml"/><Relationship Id="rId87" Type="http://schemas.openxmlformats.org/officeDocument/2006/relationships/image" Target="../media/image546.png"/><Relationship Id="rId110" Type="http://schemas.openxmlformats.org/officeDocument/2006/relationships/customXml" Target="../ink/ink556.xml"/><Relationship Id="rId131" Type="http://schemas.openxmlformats.org/officeDocument/2006/relationships/image" Target="../media/image568.png"/><Relationship Id="rId327" Type="http://schemas.openxmlformats.org/officeDocument/2006/relationships/image" Target="../media/image666.png"/><Relationship Id="rId348" Type="http://schemas.openxmlformats.org/officeDocument/2006/relationships/customXml" Target="../ink/ink675.xml"/><Relationship Id="rId369" Type="http://schemas.openxmlformats.org/officeDocument/2006/relationships/image" Target="../media/image687.png"/><Relationship Id="rId152" Type="http://schemas.openxmlformats.org/officeDocument/2006/relationships/customXml" Target="../ink/ink577.xml"/><Relationship Id="rId173" Type="http://schemas.openxmlformats.org/officeDocument/2006/relationships/image" Target="../media/image589.png"/><Relationship Id="rId194" Type="http://schemas.openxmlformats.org/officeDocument/2006/relationships/customXml" Target="../ink/ink598.xml"/><Relationship Id="rId208" Type="http://schemas.openxmlformats.org/officeDocument/2006/relationships/customXml" Target="../ink/ink605.xml"/><Relationship Id="rId229" Type="http://schemas.openxmlformats.org/officeDocument/2006/relationships/image" Target="../media/image617.png"/><Relationship Id="rId240" Type="http://schemas.openxmlformats.org/officeDocument/2006/relationships/customXml" Target="../ink/ink621.xml"/><Relationship Id="rId261" Type="http://schemas.openxmlformats.org/officeDocument/2006/relationships/image" Target="../media/image633.png"/><Relationship Id="rId14" Type="http://schemas.openxmlformats.org/officeDocument/2006/relationships/customXml" Target="../ink/ink508.xml"/><Relationship Id="rId35" Type="http://schemas.openxmlformats.org/officeDocument/2006/relationships/image" Target="../media/image520.png"/><Relationship Id="rId56" Type="http://schemas.openxmlformats.org/officeDocument/2006/relationships/customXml" Target="../ink/ink529.xml"/><Relationship Id="rId77" Type="http://schemas.openxmlformats.org/officeDocument/2006/relationships/image" Target="../media/image541.png"/><Relationship Id="rId100" Type="http://schemas.openxmlformats.org/officeDocument/2006/relationships/customXml" Target="../ink/ink551.xml"/><Relationship Id="rId282" Type="http://schemas.openxmlformats.org/officeDocument/2006/relationships/customXml" Target="../ink/ink642.xml"/><Relationship Id="rId317" Type="http://schemas.openxmlformats.org/officeDocument/2006/relationships/image" Target="../media/image661.png"/><Relationship Id="rId338" Type="http://schemas.openxmlformats.org/officeDocument/2006/relationships/customXml" Target="../ink/ink670.xml"/><Relationship Id="rId359" Type="http://schemas.openxmlformats.org/officeDocument/2006/relationships/image" Target="../media/image682.png"/><Relationship Id="rId8" Type="http://schemas.openxmlformats.org/officeDocument/2006/relationships/customXml" Target="../ink/ink505.xml"/><Relationship Id="rId98" Type="http://schemas.openxmlformats.org/officeDocument/2006/relationships/customXml" Target="../ink/ink550.xml"/><Relationship Id="rId121" Type="http://schemas.openxmlformats.org/officeDocument/2006/relationships/image" Target="../media/image563.png"/><Relationship Id="rId142" Type="http://schemas.openxmlformats.org/officeDocument/2006/relationships/customXml" Target="../ink/ink572.xml"/><Relationship Id="rId163" Type="http://schemas.openxmlformats.org/officeDocument/2006/relationships/image" Target="../media/image584.png"/><Relationship Id="rId184" Type="http://schemas.openxmlformats.org/officeDocument/2006/relationships/customXml" Target="../ink/ink593.xml"/><Relationship Id="rId219" Type="http://schemas.openxmlformats.org/officeDocument/2006/relationships/image" Target="../media/image612.png"/><Relationship Id="rId370" Type="http://schemas.openxmlformats.org/officeDocument/2006/relationships/customXml" Target="../ink/ink686.xml"/><Relationship Id="rId230" Type="http://schemas.openxmlformats.org/officeDocument/2006/relationships/customXml" Target="../ink/ink616.xml"/><Relationship Id="rId251" Type="http://schemas.openxmlformats.org/officeDocument/2006/relationships/image" Target="../media/image628.png"/><Relationship Id="rId25" Type="http://schemas.openxmlformats.org/officeDocument/2006/relationships/image" Target="../media/image515.png"/><Relationship Id="rId46" Type="http://schemas.openxmlformats.org/officeDocument/2006/relationships/customXml" Target="../ink/ink524.xml"/><Relationship Id="rId67" Type="http://schemas.openxmlformats.org/officeDocument/2006/relationships/image" Target="../media/image536.png"/><Relationship Id="rId272" Type="http://schemas.openxmlformats.org/officeDocument/2006/relationships/customXml" Target="../ink/ink637.xml"/><Relationship Id="rId293" Type="http://schemas.openxmlformats.org/officeDocument/2006/relationships/image" Target="../media/image649.png"/><Relationship Id="rId307" Type="http://schemas.openxmlformats.org/officeDocument/2006/relationships/image" Target="../media/image656.png"/><Relationship Id="rId328" Type="http://schemas.openxmlformats.org/officeDocument/2006/relationships/customXml" Target="../ink/ink665.xml"/><Relationship Id="rId349" Type="http://schemas.openxmlformats.org/officeDocument/2006/relationships/image" Target="../media/image677.png"/><Relationship Id="rId88" Type="http://schemas.openxmlformats.org/officeDocument/2006/relationships/customXml" Target="../ink/ink545.xml"/><Relationship Id="rId111" Type="http://schemas.openxmlformats.org/officeDocument/2006/relationships/image" Target="../media/image558.png"/><Relationship Id="rId132" Type="http://schemas.openxmlformats.org/officeDocument/2006/relationships/customXml" Target="../ink/ink567.xml"/><Relationship Id="rId153" Type="http://schemas.openxmlformats.org/officeDocument/2006/relationships/image" Target="../media/image579.png"/><Relationship Id="rId174" Type="http://schemas.openxmlformats.org/officeDocument/2006/relationships/customXml" Target="../ink/ink588.xml"/><Relationship Id="rId195" Type="http://schemas.openxmlformats.org/officeDocument/2006/relationships/image" Target="../media/image600.png"/><Relationship Id="rId209" Type="http://schemas.openxmlformats.org/officeDocument/2006/relationships/image" Target="../media/image607.png"/><Relationship Id="rId360" Type="http://schemas.openxmlformats.org/officeDocument/2006/relationships/customXml" Target="../ink/ink681.xml"/><Relationship Id="rId220" Type="http://schemas.openxmlformats.org/officeDocument/2006/relationships/customXml" Target="../ink/ink611.xml"/><Relationship Id="rId241" Type="http://schemas.openxmlformats.org/officeDocument/2006/relationships/image" Target="../media/image623.png"/><Relationship Id="rId15" Type="http://schemas.openxmlformats.org/officeDocument/2006/relationships/image" Target="../media/image510.png"/><Relationship Id="rId36" Type="http://schemas.openxmlformats.org/officeDocument/2006/relationships/customXml" Target="../ink/ink519.xml"/><Relationship Id="rId57" Type="http://schemas.openxmlformats.org/officeDocument/2006/relationships/image" Target="../media/image531.png"/><Relationship Id="rId262" Type="http://schemas.openxmlformats.org/officeDocument/2006/relationships/customXml" Target="../ink/ink632.xml"/><Relationship Id="rId283" Type="http://schemas.openxmlformats.org/officeDocument/2006/relationships/image" Target="../media/image644.png"/><Relationship Id="rId318" Type="http://schemas.openxmlformats.org/officeDocument/2006/relationships/customXml" Target="../ink/ink660.xml"/><Relationship Id="rId339" Type="http://schemas.openxmlformats.org/officeDocument/2006/relationships/image" Target="../media/image672.png"/><Relationship Id="rId78" Type="http://schemas.openxmlformats.org/officeDocument/2006/relationships/customXml" Target="../ink/ink540.xml"/><Relationship Id="rId99" Type="http://schemas.openxmlformats.org/officeDocument/2006/relationships/image" Target="../media/image552.png"/><Relationship Id="rId101" Type="http://schemas.openxmlformats.org/officeDocument/2006/relationships/image" Target="../media/image553.png"/><Relationship Id="rId122" Type="http://schemas.openxmlformats.org/officeDocument/2006/relationships/customXml" Target="../ink/ink562.xml"/><Relationship Id="rId143" Type="http://schemas.openxmlformats.org/officeDocument/2006/relationships/image" Target="../media/image574.png"/><Relationship Id="rId164" Type="http://schemas.openxmlformats.org/officeDocument/2006/relationships/customXml" Target="../ink/ink583.xml"/><Relationship Id="rId185" Type="http://schemas.openxmlformats.org/officeDocument/2006/relationships/image" Target="../media/image595.png"/><Relationship Id="rId350" Type="http://schemas.openxmlformats.org/officeDocument/2006/relationships/customXml" Target="../ink/ink676.xml"/><Relationship Id="rId371" Type="http://schemas.openxmlformats.org/officeDocument/2006/relationships/image" Target="../media/image688.png"/><Relationship Id="rId4" Type="http://schemas.openxmlformats.org/officeDocument/2006/relationships/customXml" Target="../ink/ink503.xml"/><Relationship Id="rId9" Type="http://schemas.openxmlformats.org/officeDocument/2006/relationships/image" Target="../media/image507.png"/><Relationship Id="rId180" Type="http://schemas.openxmlformats.org/officeDocument/2006/relationships/customXml" Target="../ink/ink591.xml"/><Relationship Id="rId210" Type="http://schemas.openxmlformats.org/officeDocument/2006/relationships/customXml" Target="../ink/ink606.xml"/><Relationship Id="rId215" Type="http://schemas.openxmlformats.org/officeDocument/2006/relationships/image" Target="../media/image610.png"/><Relationship Id="rId236" Type="http://schemas.openxmlformats.org/officeDocument/2006/relationships/customXml" Target="../ink/ink619.xml"/><Relationship Id="rId257" Type="http://schemas.openxmlformats.org/officeDocument/2006/relationships/image" Target="../media/image631.png"/><Relationship Id="rId278" Type="http://schemas.openxmlformats.org/officeDocument/2006/relationships/customXml" Target="../ink/ink640.xml"/><Relationship Id="rId26" Type="http://schemas.openxmlformats.org/officeDocument/2006/relationships/customXml" Target="../ink/ink514.xml"/><Relationship Id="rId231" Type="http://schemas.openxmlformats.org/officeDocument/2006/relationships/image" Target="../media/image618.png"/><Relationship Id="rId252" Type="http://schemas.openxmlformats.org/officeDocument/2006/relationships/customXml" Target="../ink/ink627.xml"/><Relationship Id="rId273" Type="http://schemas.openxmlformats.org/officeDocument/2006/relationships/image" Target="../media/image639.png"/><Relationship Id="rId294" Type="http://schemas.openxmlformats.org/officeDocument/2006/relationships/customXml" Target="../ink/ink648.xml"/><Relationship Id="rId308" Type="http://schemas.openxmlformats.org/officeDocument/2006/relationships/customXml" Target="../ink/ink655.xml"/><Relationship Id="rId329" Type="http://schemas.openxmlformats.org/officeDocument/2006/relationships/image" Target="../media/image667.png"/><Relationship Id="rId47" Type="http://schemas.openxmlformats.org/officeDocument/2006/relationships/image" Target="../media/image526.png"/><Relationship Id="rId68" Type="http://schemas.openxmlformats.org/officeDocument/2006/relationships/customXml" Target="../ink/ink535.xml"/><Relationship Id="rId89" Type="http://schemas.openxmlformats.org/officeDocument/2006/relationships/image" Target="../media/image547.png"/><Relationship Id="rId112" Type="http://schemas.openxmlformats.org/officeDocument/2006/relationships/customXml" Target="../ink/ink557.xml"/><Relationship Id="rId133" Type="http://schemas.openxmlformats.org/officeDocument/2006/relationships/image" Target="../media/image569.png"/><Relationship Id="rId154" Type="http://schemas.openxmlformats.org/officeDocument/2006/relationships/customXml" Target="../ink/ink578.xml"/><Relationship Id="rId175" Type="http://schemas.openxmlformats.org/officeDocument/2006/relationships/image" Target="../media/image590.png"/><Relationship Id="rId340" Type="http://schemas.openxmlformats.org/officeDocument/2006/relationships/customXml" Target="../ink/ink671.xml"/><Relationship Id="rId361" Type="http://schemas.openxmlformats.org/officeDocument/2006/relationships/image" Target="../media/image683.png"/><Relationship Id="rId196" Type="http://schemas.openxmlformats.org/officeDocument/2006/relationships/customXml" Target="../ink/ink599.xml"/><Relationship Id="rId200" Type="http://schemas.openxmlformats.org/officeDocument/2006/relationships/customXml" Target="../ink/ink601.xml"/><Relationship Id="rId16" Type="http://schemas.openxmlformats.org/officeDocument/2006/relationships/customXml" Target="../ink/ink509.xml"/><Relationship Id="rId221" Type="http://schemas.openxmlformats.org/officeDocument/2006/relationships/image" Target="../media/image613.png"/><Relationship Id="rId242" Type="http://schemas.openxmlformats.org/officeDocument/2006/relationships/customXml" Target="../ink/ink622.xml"/><Relationship Id="rId263" Type="http://schemas.openxmlformats.org/officeDocument/2006/relationships/image" Target="../media/image634.png"/><Relationship Id="rId284" Type="http://schemas.openxmlformats.org/officeDocument/2006/relationships/customXml" Target="../ink/ink643.xml"/><Relationship Id="rId319" Type="http://schemas.openxmlformats.org/officeDocument/2006/relationships/image" Target="../media/image662.png"/><Relationship Id="rId37" Type="http://schemas.openxmlformats.org/officeDocument/2006/relationships/image" Target="../media/image521.png"/><Relationship Id="rId58" Type="http://schemas.openxmlformats.org/officeDocument/2006/relationships/customXml" Target="../ink/ink530.xml"/><Relationship Id="rId79" Type="http://schemas.openxmlformats.org/officeDocument/2006/relationships/image" Target="../media/image542.png"/><Relationship Id="rId102" Type="http://schemas.openxmlformats.org/officeDocument/2006/relationships/customXml" Target="../ink/ink552.xml"/><Relationship Id="rId123" Type="http://schemas.openxmlformats.org/officeDocument/2006/relationships/image" Target="../media/image564.png"/><Relationship Id="rId144" Type="http://schemas.openxmlformats.org/officeDocument/2006/relationships/customXml" Target="../ink/ink573.xml"/><Relationship Id="rId330" Type="http://schemas.openxmlformats.org/officeDocument/2006/relationships/customXml" Target="../ink/ink666.xml"/><Relationship Id="rId90" Type="http://schemas.openxmlformats.org/officeDocument/2006/relationships/customXml" Target="../ink/ink546.xml"/><Relationship Id="rId165" Type="http://schemas.openxmlformats.org/officeDocument/2006/relationships/image" Target="../media/image585.png"/><Relationship Id="rId186" Type="http://schemas.openxmlformats.org/officeDocument/2006/relationships/customXml" Target="../ink/ink594.xml"/><Relationship Id="rId351" Type="http://schemas.openxmlformats.org/officeDocument/2006/relationships/image" Target="../media/image678.png"/><Relationship Id="rId372" Type="http://schemas.openxmlformats.org/officeDocument/2006/relationships/customXml" Target="../ink/ink687.xml"/><Relationship Id="rId211" Type="http://schemas.openxmlformats.org/officeDocument/2006/relationships/image" Target="../media/image608.png"/><Relationship Id="rId232" Type="http://schemas.openxmlformats.org/officeDocument/2006/relationships/customXml" Target="../ink/ink617.xml"/><Relationship Id="rId253" Type="http://schemas.openxmlformats.org/officeDocument/2006/relationships/image" Target="../media/image629.png"/><Relationship Id="rId274" Type="http://schemas.openxmlformats.org/officeDocument/2006/relationships/customXml" Target="../ink/ink638.xml"/><Relationship Id="rId295" Type="http://schemas.openxmlformats.org/officeDocument/2006/relationships/image" Target="../media/image650.png"/><Relationship Id="rId309" Type="http://schemas.openxmlformats.org/officeDocument/2006/relationships/image" Target="../media/image657.png"/><Relationship Id="rId27" Type="http://schemas.openxmlformats.org/officeDocument/2006/relationships/image" Target="../media/image516.png"/><Relationship Id="rId48" Type="http://schemas.openxmlformats.org/officeDocument/2006/relationships/customXml" Target="../ink/ink525.xml"/><Relationship Id="rId69" Type="http://schemas.openxmlformats.org/officeDocument/2006/relationships/image" Target="../media/image537.png"/><Relationship Id="rId113" Type="http://schemas.openxmlformats.org/officeDocument/2006/relationships/image" Target="../media/image559.png"/><Relationship Id="rId134" Type="http://schemas.openxmlformats.org/officeDocument/2006/relationships/customXml" Target="../ink/ink568.xml"/><Relationship Id="rId320" Type="http://schemas.openxmlformats.org/officeDocument/2006/relationships/customXml" Target="../ink/ink661.xml"/><Relationship Id="rId80" Type="http://schemas.openxmlformats.org/officeDocument/2006/relationships/customXml" Target="../ink/ink541.xml"/><Relationship Id="rId155" Type="http://schemas.openxmlformats.org/officeDocument/2006/relationships/image" Target="../media/image580.png"/><Relationship Id="rId176" Type="http://schemas.openxmlformats.org/officeDocument/2006/relationships/customXml" Target="../ink/ink589.xml"/><Relationship Id="rId197" Type="http://schemas.openxmlformats.org/officeDocument/2006/relationships/image" Target="../media/image601.png"/><Relationship Id="rId341" Type="http://schemas.openxmlformats.org/officeDocument/2006/relationships/image" Target="../media/image673.png"/><Relationship Id="rId362" Type="http://schemas.openxmlformats.org/officeDocument/2006/relationships/customXml" Target="../ink/ink682.xml"/><Relationship Id="rId201" Type="http://schemas.openxmlformats.org/officeDocument/2006/relationships/image" Target="../media/image603.png"/><Relationship Id="rId222" Type="http://schemas.openxmlformats.org/officeDocument/2006/relationships/customXml" Target="../ink/ink612.xml"/><Relationship Id="rId243" Type="http://schemas.openxmlformats.org/officeDocument/2006/relationships/image" Target="../media/image624.png"/><Relationship Id="rId264" Type="http://schemas.openxmlformats.org/officeDocument/2006/relationships/customXml" Target="../ink/ink633.xml"/><Relationship Id="rId285" Type="http://schemas.openxmlformats.org/officeDocument/2006/relationships/image" Target="../media/image645.png"/><Relationship Id="rId17" Type="http://schemas.openxmlformats.org/officeDocument/2006/relationships/image" Target="../media/image511.png"/><Relationship Id="rId38" Type="http://schemas.openxmlformats.org/officeDocument/2006/relationships/customXml" Target="../ink/ink520.xml"/><Relationship Id="rId59" Type="http://schemas.openxmlformats.org/officeDocument/2006/relationships/image" Target="../media/image532.png"/><Relationship Id="rId103" Type="http://schemas.openxmlformats.org/officeDocument/2006/relationships/image" Target="../media/image554.png"/><Relationship Id="rId124" Type="http://schemas.openxmlformats.org/officeDocument/2006/relationships/customXml" Target="../ink/ink563.xml"/><Relationship Id="rId310" Type="http://schemas.openxmlformats.org/officeDocument/2006/relationships/customXml" Target="../ink/ink656.xml"/><Relationship Id="rId70" Type="http://schemas.openxmlformats.org/officeDocument/2006/relationships/customXml" Target="../ink/ink536.xml"/><Relationship Id="rId91" Type="http://schemas.openxmlformats.org/officeDocument/2006/relationships/image" Target="../media/image548.png"/><Relationship Id="rId145" Type="http://schemas.openxmlformats.org/officeDocument/2006/relationships/image" Target="../media/image575.png"/><Relationship Id="rId166" Type="http://schemas.openxmlformats.org/officeDocument/2006/relationships/customXml" Target="../ink/ink584.xml"/><Relationship Id="rId187" Type="http://schemas.openxmlformats.org/officeDocument/2006/relationships/image" Target="../media/image596.png"/><Relationship Id="rId331" Type="http://schemas.openxmlformats.org/officeDocument/2006/relationships/image" Target="../media/image668.png"/><Relationship Id="rId352" Type="http://schemas.openxmlformats.org/officeDocument/2006/relationships/customXml" Target="../ink/ink677.xml"/><Relationship Id="rId373" Type="http://schemas.openxmlformats.org/officeDocument/2006/relationships/image" Target="../media/image68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07.xml"/><Relationship Id="rId233" Type="http://schemas.openxmlformats.org/officeDocument/2006/relationships/image" Target="../media/image619.png"/><Relationship Id="rId254" Type="http://schemas.openxmlformats.org/officeDocument/2006/relationships/customXml" Target="../ink/ink628.xml"/><Relationship Id="rId28" Type="http://schemas.openxmlformats.org/officeDocument/2006/relationships/customXml" Target="../ink/ink515.xml"/><Relationship Id="rId49" Type="http://schemas.openxmlformats.org/officeDocument/2006/relationships/image" Target="../media/image527.png"/><Relationship Id="rId114" Type="http://schemas.openxmlformats.org/officeDocument/2006/relationships/customXml" Target="../ink/ink558.xml"/><Relationship Id="rId275" Type="http://schemas.openxmlformats.org/officeDocument/2006/relationships/image" Target="../media/image640.png"/><Relationship Id="rId296" Type="http://schemas.openxmlformats.org/officeDocument/2006/relationships/customXml" Target="../ink/ink649.xml"/><Relationship Id="rId300" Type="http://schemas.openxmlformats.org/officeDocument/2006/relationships/customXml" Target="../ink/ink651.xml"/><Relationship Id="rId60" Type="http://schemas.openxmlformats.org/officeDocument/2006/relationships/customXml" Target="../ink/ink531.xml"/><Relationship Id="rId81" Type="http://schemas.openxmlformats.org/officeDocument/2006/relationships/image" Target="../media/image543.png"/><Relationship Id="rId135" Type="http://schemas.openxmlformats.org/officeDocument/2006/relationships/image" Target="../media/image570.png"/><Relationship Id="rId156" Type="http://schemas.openxmlformats.org/officeDocument/2006/relationships/customXml" Target="../ink/ink579.xml"/><Relationship Id="rId177" Type="http://schemas.openxmlformats.org/officeDocument/2006/relationships/image" Target="../media/image591.png"/><Relationship Id="rId198" Type="http://schemas.openxmlformats.org/officeDocument/2006/relationships/customXml" Target="../ink/ink600.xml"/><Relationship Id="rId321" Type="http://schemas.openxmlformats.org/officeDocument/2006/relationships/image" Target="../media/image663.png"/><Relationship Id="rId342" Type="http://schemas.openxmlformats.org/officeDocument/2006/relationships/customXml" Target="../ink/ink672.xml"/><Relationship Id="rId363" Type="http://schemas.openxmlformats.org/officeDocument/2006/relationships/image" Target="../media/image684.png"/><Relationship Id="rId202" Type="http://schemas.openxmlformats.org/officeDocument/2006/relationships/customXml" Target="../ink/ink602.xml"/><Relationship Id="rId223" Type="http://schemas.openxmlformats.org/officeDocument/2006/relationships/image" Target="../media/image614.png"/><Relationship Id="rId244" Type="http://schemas.openxmlformats.org/officeDocument/2006/relationships/customXml" Target="../ink/ink623.xml"/><Relationship Id="rId18" Type="http://schemas.openxmlformats.org/officeDocument/2006/relationships/customXml" Target="../ink/ink510.xml"/><Relationship Id="rId39" Type="http://schemas.openxmlformats.org/officeDocument/2006/relationships/image" Target="../media/image522.png"/><Relationship Id="rId265" Type="http://schemas.openxmlformats.org/officeDocument/2006/relationships/image" Target="../media/image635.png"/><Relationship Id="rId286" Type="http://schemas.openxmlformats.org/officeDocument/2006/relationships/customXml" Target="../ink/ink644.xml"/><Relationship Id="rId50" Type="http://schemas.openxmlformats.org/officeDocument/2006/relationships/customXml" Target="../ink/ink526.xml"/><Relationship Id="rId104" Type="http://schemas.openxmlformats.org/officeDocument/2006/relationships/customXml" Target="../ink/ink553.xml"/><Relationship Id="rId125" Type="http://schemas.openxmlformats.org/officeDocument/2006/relationships/image" Target="../media/image565.png"/><Relationship Id="rId146" Type="http://schemas.openxmlformats.org/officeDocument/2006/relationships/customXml" Target="../ink/ink574.xml"/><Relationship Id="rId167" Type="http://schemas.openxmlformats.org/officeDocument/2006/relationships/image" Target="../media/image586.png"/><Relationship Id="rId188" Type="http://schemas.openxmlformats.org/officeDocument/2006/relationships/customXml" Target="../ink/ink595.xml"/><Relationship Id="rId311" Type="http://schemas.openxmlformats.org/officeDocument/2006/relationships/image" Target="../media/image658.png"/><Relationship Id="rId332" Type="http://schemas.openxmlformats.org/officeDocument/2006/relationships/customXml" Target="../ink/ink667.xml"/><Relationship Id="rId353" Type="http://schemas.openxmlformats.org/officeDocument/2006/relationships/image" Target="../media/image679.png"/><Relationship Id="rId71" Type="http://schemas.openxmlformats.org/officeDocument/2006/relationships/image" Target="../media/image538.png"/><Relationship Id="rId92" Type="http://schemas.openxmlformats.org/officeDocument/2006/relationships/customXml" Target="../ink/ink547.xml"/><Relationship Id="rId213" Type="http://schemas.openxmlformats.org/officeDocument/2006/relationships/image" Target="../media/image609.png"/><Relationship Id="rId234" Type="http://schemas.openxmlformats.org/officeDocument/2006/relationships/customXml" Target="../ink/ink618.xml"/><Relationship Id="rId2" Type="http://schemas.openxmlformats.org/officeDocument/2006/relationships/customXml" Target="../ink/ink502.xml"/><Relationship Id="rId29" Type="http://schemas.openxmlformats.org/officeDocument/2006/relationships/image" Target="../media/image517.png"/><Relationship Id="rId255" Type="http://schemas.openxmlformats.org/officeDocument/2006/relationships/image" Target="../media/image630.png"/><Relationship Id="rId276" Type="http://schemas.openxmlformats.org/officeDocument/2006/relationships/customXml" Target="../ink/ink639.xml"/><Relationship Id="rId297" Type="http://schemas.openxmlformats.org/officeDocument/2006/relationships/image" Target="../media/image651.png"/><Relationship Id="rId40" Type="http://schemas.openxmlformats.org/officeDocument/2006/relationships/customXml" Target="../ink/ink521.xml"/><Relationship Id="rId115" Type="http://schemas.openxmlformats.org/officeDocument/2006/relationships/image" Target="../media/image560.png"/><Relationship Id="rId136" Type="http://schemas.openxmlformats.org/officeDocument/2006/relationships/customXml" Target="../ink/ink569.xml"/><Relationship Id="rId157" Type="http://schemas.openxmlformats.org/officeDocument/2006/relationships/image" Target="../media/image581.png"/><Relationship Id="rId178" Type="http://schemas.openxmlformats.org/officeDocument/2006/relationships/customXml" Target="../ink/ink590.xml"/><Relationship Id="rId301" Type="http://schemas.openxmlformats.org/officeDocument/2006/relationships/image" Target="../media/image653.png"/><Relationship Id="rId322" Type="http://schemas.openxmlformats.org/officeDocument/2006/relationships/customXml" Target="../ink/ink662.xml"/><Relationship Id="rId343" Type="http://schemas.openxmlformats.org/officeDocument/2006/relationships/image" Target="../media/image674.png"/><Relationship Id="rId364" Type="http://schemas.openxmlformats.org/officeDocument/2006/relationships/customXml" Target="../ink/ink683.xml"/><Relationship Id="rId61" Type="http://schemas.openxmlformats.org/officeDocument/2006/relationships/image" Target="../media/image533.png"/><Relationship Id="rId82" Type="http://schemas.openxmlformats.org/officeDocument/2006/relationships/customXml" Target="../ink/ink542.xml"/><Relationship Id="rId199" Type="http://schemas.openxmlformats.org/officeDocument/2006/relationships/image" Target="../media/image602.png"/><Relationship Id="rId203" Type="http://schemas.openxmlformats.org/officeDocument/2006/relationships/image" Target="../media/image604.png"/><Relationship Id="rId19" Type="http://schemas.openxmlformats.org/officeDocument/2006/relationships/image" Target="../media/image512.png"/><Relationship Id="rId224" Type="http://schemas.openxmlformats.org/officeDocument/2006/relationships/customXml" Target="../ink/ink613.xml"/><Relationship Id="rId245" Type="http://schemas.openxmlformats.org/officeDocument/2006/relationships/image" Target="../media/image625.png"/><Relationship Id="rId266" Type="http://schemas.openxmlformats.org/officeDocument/2006/relationships/customXml" Target="../ink/ink634.xml"/><Relationship Id="rId287" Type="http://schemas.openxmlformats.org/officeDocument/2006/relationships/image" Target="../media/image646.png"/><Relationship Id="rId30" Type="http://schemas.openxmlformats.org/officeDocument/2006/relationships/customXml" Target="../ink/ink516.xml"/><Relationship Id="rId105" Type="http://schemas.openxmlformats.org/officeDocument/2006/relationships/image" Target="../media/image555.png"/><Relationship Id="rId126" Type="http://schemas.openxmlformats.org/officeDocument/2006/relationships/customXml" Target="../ink/ink564.xml"/><Relationship Id="rId147" Type="http://schemas.openxmlformats.org/officeDocument/2006/relationships/image" Target="../media/image576.png"/><Relationship Id="rId168" Type="http://schemas.openxmlformats.org/officeDocument/2006/relationships/customXml" Target="../ink/ink585.xml"/><Relationship Id="rId312" Type="http://schemas.openxmlformats.org/officeDocument/2006/relationships/customXml" Target="../ink/ink657.xml"/><Relationship Id="rId333" Type="http://schemas.openxmlformats.org/officeDocument/2006/relationships/image" Target="../media/image669.png"/><Relationship Id="rId354" Type="http://schemas.openxmlformats.org/officeDocument/2006/relationships/customXml" Target="../ink/ink678.xml"/><Relationship Id="rId51" Type="http://schemas.openxmlformats.org/officeDocument/2006/relationships/image" Target="../media/image528.png"/><Relationship Id="rId72" Type="http://schemas.openxmlformats.org/officeDocument/2006/relationships/customXml" Target="../ink/ink537.xml"/><Relationship Id="rId93" Type="http://schemas.openxmlformats.org/officeDocument/2006/relationships/image" Target="../media/image549.png"/><Relationship Id="rId189" Type="http://schemas.openxmlformats.org/officeDocument/2006/relationships/image" Target="../media/image597.png"/><Relationship Id="rId3" Type="http://schemas.openxmlformats.org/officeDocument/2006/relationships/image" Target="../media/image504.png"/><Relationship Id="rId214" Type="http://schemas.openxmlformats.org/officeDocument/2006/relationships/customXml" Target="../ink/ink608.xml"/><Relationship Id="rId235" Type="http://schemas.openxmlformats.org/officeDocument/2006/relationships/image" Target="../media/image620.png"/><Relationship Id="rId256" Type="http://schemas.openxmlformats.org/officeDocument/2006/relationships/customXml" Target="../ink/ink629.xml"/><Relationship Id="rId277" Type="http://schemas.openxmlformats.org/officeDocument/2006/relationships/image" Target="../media/image641.png"/><Relationship Id="rId298" Type="http://schemas.openxmlformats.org/officeDocument/2006/relationships/customXml" Target="../ink/ink650.xml"/><Relationship Id="rId116" Type="http://schemas.openxmlformats.org/officeDocument/2006/relationships/customXml" Target="../ink/ink559.xml"/><Relationship Id="rId137" Type="http://schemas.openxmlformats.org/officeDocument/2006/relationships/image" Target="../media/image571.png"/><Relationship Id="rId158" Type="http://schemas.openxmlformats.org/officeDocument/2006/relationships/customXml" Target="../ink/ink580.xml"/><Relationship Id="rId302" Type="http://schemas.openxmlformats.org/officeDocument/2006/relationships/customXml" Target="../ink/ink652.xml"/><Relationship Id="rId323" Type="http://schemas.openxmlformats.org/officeDocument/2006/relationships/image" Target="../media/image664.png"/><Relationship Id="rId344" Type="http://schemas.openxmlformats.org/officeDocument/2006/relationships/customXml" Target="../ink/ink673.xml"/><Relationship Id="rId20" Type="http://schemas.openxmlformats.org/officeDocument/2006/relationships/customXml" Target="../ink/ink511.xml"/><Relationship Id="rId41" Type="http://schemas.openxmlformats.org/officeDocument/2006/relationships/image" Target="../media/image523.png"/><Relationship Id="rId62" Type="http://schemas.openxmlformats.org/officeDocument/2006/relationships/customXml" Target="../ink/ink532.xml"/><Relationship Id="rId83" Type="http://schemas.openxmlformats.org/officeDocument/2006/relationships/image" Target="../media/image544.png"/><Relationship Id="rId179" Type="http://schemas.openxmlformats.org/officeDocument/2006/relationships/image" Target="../media/image592.png"/><Relationship Id="rId365" Type="http://schemas.openxmlformats.org/officeDocument/2006/relationships/image" Target="../media/image685.png"/><Relationship Id="rId190" Type="http://schemas.openxmlformats.org/officeDocument/2006/relationships/customXml" Target="../ink/ink596.xml"/><Relationship Id="rId204" Type="http://schemas.openxmlformats.org/officeDocument/2006/relationships/customXml" Target="../ink/ink603.xml"/><Relationship Id="rId225" Type="http://schemas.openxmlformats.org/officeDocument/2006/relationships/image" Target="../media/image615.png"/><Relationship Id="rId246" Type="http://schemas.openxmlformats.org/officeDocument/2006/relationships/customXml" Target="../ink/ink624.xml"/><Relationship Id="rId267" Type="http://schemas.openxmlformats.org/officeDocument/2006/relationships/image" Target="../media/image636.png"/><Relationship Id="rId288" Type="http://schemas.openxmlformats.org/officeDocument/2006/relationships/customXml" Target="../ink/ink645.xml"/><Relationship Id="rId106" Type="http://schemas.openxmlformats.org/officeDocument/2006/relationships/customXml" Target="../ink/ink554.xml"/><Relationship Id="rId127" Type="http://schemas.openxmlformats.org/officeDocument/2006/relationships/image" Target="../media/image566.png"/><Relationship Id="rId313" Type="http://schemas.openxmlformats.org/officeDocument/2006/relationships/image" Target="../media/image659.png"/><Relationship Id="rId10" Type="http://schemas.openxmlformats.org/officeDocument/2006/relationships/customXml" Target="../ink/ink506.xml"/><Relationship Id="rId31" Type="http://schemas.openxmlformats.org/officeDocument/2006/relationships/image" Target="../media/image518.png"/><Relationship Id="rId52" Type="http://schemas.openxmlformats.org/officeDocument/2006/relationships/customXml" Target="../ink/ink527.xml"/><Relationship Id="rId73" Type="http://schemas.openxmlformats.org/officeDocument/2006/relationships/image" Target="../media/image539.png"/><Relationship Id="rId94" Type="http://schemas.openxmlformats.org/officeDocument/2006/relationships/customXml" Target="../ink/ink548.xml"/><Relationship Id="rId148" Type="http://schemas.openxmlformats.org/officeDocument/2006/relationships/customXml" Target="../ink/ink575.xml"/><Relationship Id="rId169" Type="http://schemas.openxmlformats.org/officeDocument/2006/relationships/image" Target="../media/image587.png"/><Relationship Id="rId334" Type="http://schemas.openxmlformats.org/officeDocument/2006/relationships/customXml" Target="../ink/ink668.xml"/><Relationship Id="rId355" Type="http://schemas.openxmlformats.org/officeDocument/2006/relationships/image" Target="../media/image6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AB965C8C-22BA-545C-93F1-AEB6A0BAAA8C}"/>
                  </a:ext>
                </a:extLst>
              </p14:cNvPr>
              <p14:cNvContentPartPr/>
              <p14:nvPr/>
            </p14:nvContentPartPr>
            <p14:xfrm>
              <a:off x="278780" y="2018018"/>
              <a:ext cx="153117" cy="356123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AB965C8C-22BA-545C-93F1-AEB6A0BAAA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809" y="2000392"/>
                <a:ext cx="188701" cy="391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37D5A4A9-7C86-26E1-E356-BB3CBA5E879A}"/>
                  </a:ext>
                </a:extLst>
              </p14:cNvPr>
              <p14:cNvContentPartPr/>
              <p14:nvPr/>
            </p14:nvContentPartPr>
            <p14:xfrm>
              <a:off x="462010" y="2090400"/>
              <a:ext cx="171031" cy="21567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37D5A4A9-7C86-26E1-E356-BB3CBA5E87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04" y="2072786"/>
                <a:ext cx="206603" cy="25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6314EE2E-7F6A-0BCA-566B-3FF2FCE00B1C}"/>
                  </a:ext>
                </a:extLst>
              </p14:cNvPr>
              <p14:cNvContentPartPr/>
              <p14:nvPr/>
            </p14:nvContentPartPr>
            <p14:xfrm>
              <a:off x="706243" y="2211254"/>
              <a:ext cx="417237" cy="28282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314EE2E-7F6A-0BCA-566B-3FF2FCE00B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259" y="2193931"/>
                <a:ext cx="452846" cy="63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14DEC2AE-738D-7FC4-6367-A7CD3BB958D2}"/>
                  </a:ext>
                </a:extLst>
              </p14:cNvPr>
              <p14:cNvContentPartPr/>
              <p14:nvPr/>
            </p14:nvContentPartPr>
            <p14:xfrm>
              <a:off x="1244825" y="1970670"/>
              <a:ext cx="139329" cy="4818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14DEC2AE-738D-7FC4-6367-A7CD3BB958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7229" y="1953049"/>
                <a:ext cx="174879" cy="517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xmlns="" id="{2D28DDFC-2FEE-9FE1-75B2-BFADF97C9762}"/>
                  </a:ext>
                </a:extLst>
              </p14:cNvPr>
              <p14:cNvContentPartPr/>
              <p14:nvPr/>
            </p14:nvContentPartPr>
            <p14:xfrm>
              <a:off x="1198756" y="1494021"/>
              <a:ext cx="37558" cy="317366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2D28DDFC-2FEE-9FE1-75B2-BFADF97C97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1229" y="1476410"/>
                <a:ext cx="72970" cy="35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xmlns="" id="{7F0B0674-EB25-EA7E-881D-5924D9ABD2BF}"/>
                  </a:ext>
                </a:extLst>
              </p14:cNvPr>
              <p14:cNvContentPartPr/>
              <p14:nvPr/>
            </p14:nvContentPartPr>
            <p14:xfrm>
              <a:off x="1023483" y="986887"/>
              <a:ext cx="185274" cy="28371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7F0B0674-EB25-EA7E-881D-5924D9ABD2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5889" y="969267"/>
                <a:ext cx="220821" cy="319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FEB15786-5A2F-32F7-7645-B5A07FE3BB07}"/>
                  </a:ext>
                </a:extLst>
              </p14:cNvPr>
              <p14:cNvContentPartPr/>
              <p14:nvPr/>
            </p14:nvContentPartPr>
            <p14:xfrm>
              <a:off x="1234051" y="988790"/>
              <a:ext cx="169260" cy="349093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EB15786-5A2F-32F7-7645-B5A07FE3BB0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6083" y="970814"/>
                <a:ext cx="204837" cy="384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xmlns="" id="{61924842-AD12-B8A7-96CB-6D766D8EA3EC}"/>
                  </a:ext>
                </a:extLst>
              </p14:cNvPr>
              <p14:cNvContentPartPr/>
              <p14:nvPr/>
            </p14:nvContentPartPr>
            <p14:xfrm>
              <a:off x="1561170" y="2164722"/>
              <a:ext cx="314825" cy="46935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61924842-AD12-B8A7-96CB-6D766D8EA3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3201" y="2146808"/>
                <a:ext cx="350405" cy="82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xmlns="" id="{B1FD5B7B-28C0-EC35-FBA6-0B428E6A882B}"/>
                  </a:ext>
                </a:extLst>
              </p14:cNvPr>
              <p14:cNvContentPartPr/>
              <p14:nvPr/>
            </p14:nvContentPartPr>
            <p14:xfrm>
              <a:off x="1978310" y="2000435"/>
              <a:ext cx="243560" cy="342233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B1FD5B7B-28C0-EC35-FBA6-0B428E6A88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0348" y="1982820"/>
                <a:ext cx="279124" cy="377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xmlns="" id="{E3F7295D-69B1-28A4-29D6-05B874EED44F}"/>
                  </a:ext>
                </a:extLst>
              </p14:cNvPr>
              <p14:cNvContentPartPr/>
              <p14:nvPr/>
            </p14:nvContentPartPr>
            <p14:xfrm>
              <a:off x="2356625" y="2155515"/>
              <a:ext cx="439408" cy="37558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3F7295D-69B1-28A4-29D6-05B874EED44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8646" y="2137630"/>
                <a:ext cx="475007" cy="7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xmlns="" id="{8151E771-4BF1-BEE2-F8CF-CEF23F4016BB}"/>
                  </a:ext>
                </a:extLst>
              </p14:cNvPr>
              <p14:cNvContentPartPr/>
              <p14:nvPr/>
            </p14:nvContentPartPr>
            <p14:xfrm>
              <a:off x="2964366" y="1893606"/>
              <a:ext cx="165602" cy="447572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8151E771-4BF1-BEE2-F8CF-CEF23F4016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6764" y="1875977"/>
                <a:ext cx="201165" cy="483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DDDF5A91-978B-7ACA-BEC8-63ED94667C0F}"/>
                  </a:ext>
                </a:extLst>
              </p14:cNvPr>
              <p14:cNvContentPartPr/>
              <p14:nvPr/>
            </p14:nvContentPartPr>
            <p14:xfrm>
              <a:off x="3168805" y="2177627"/>
              <a:ext cx="164174" cy="229213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DDDF5A91-978B-7ACA-BEC8-63ED94667C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51202" y="2159664"/>
                <a:ext cx="199739" cy="264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F6487EA1-74A5-B5BC-3D52-6F2028F67DE3}"/>
                  </a:ext>
                </a:extLst>
              </p14:cNvPr>
              <p14:cNvContentPartPr/>
              <p14:nvPr/>
            </p14:nvContentPartPr>
            <p14:xfrm>
              <a:off x="3391372" y="1898282"/>
              <a:ext cx="175976" cy="454606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F6487EA1-74A5-B5BC-3D52-6F2028F67DE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73415" y="1880659"/>
                <a:ext cx="211530" cy="490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ED3014E5-E32B-69FD-9BFC-B443438AC7D2}"/>
                  </a:ext>
                </a:extLst>
              </p14:cNvPr>
              <p14:cNvContentPartPr/>
              <p14:nvPr/>
            </p14:nvContentPartPr>
            <p14:xfrm>
              <a:off x="1226634" y="2706312"/>
              <a:ext cx="18990" cy="266647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ED3014E5-E32B-69FD-9BFC-B443438AC7D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09402" y="2688703"/>
                <a:ext cx="53805" cy="302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DEC7D48A-1D27-7DC6-A6AD-E615313E4150}"/>
                  </a:ext>
                </a:extLst>
              </p14:cNvPr>
              <p14:cNvContentPartPr/>
              <p14:nvPr/>
            </p14:nvContentPartPr>
            <p14:xfrm>
              <a:off x="1300975" y="2668506"/>
              <a:ext cx="24260" cy="32307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DEC7D48A-1D27-7DC6-A6AD-E615313E41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3494" y="2650877"/>
                <a:ext cx="59580" cy="35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985B9D29-84B8-8B43-FD2A-81A59436BA3E}"/>
                  </a:ext>
                </a:extLst>
              </p14:cNvPr>
              <p14:cNvContentPartPr/>
              <p14:nvPr/>
            </p14:nvContentPartPr>
            <p14:xfrm>
              <a:off x="1203575" y="3143445"/>
              <a:ext cx="153972" cy="28486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985B9D29-84B8-8B43-FD2A-81A59436BA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85630" y="3125461"/>
                <a:ext cx="189504" cy="320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xmlns="" id="{4DBB9C9F-AA68-134E-562B-CD7B6567464F}"/>
                  </a:ext>
                </a:extLst>
              </p14:cNvPr>
              <p14:cNvContentPartPr/>
              <p14:nvPr/>
            </p14:nvContentPartPr>
            <p14:xfrm>
              <a:off x="3198585" y="2536902"/>
              <a:ext cx="26380" cy="1125785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DBB9C9F-AA68-134E-562B-CD7B6567464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80761" y="2518907"/>
                <a:ext cx="61672" cy="1161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xmlns="" id="{BDB98620-0715-7BDA-048E-7AE706F9E8AF}"/>
                  </a:ext>
                </a:extLst>
              </p14:cNvPr>
              <p14:cNvContentPartPr/>
              <p14:nvPr/>
            </p14:nvContentPartPr>
            <p14:xfrm>
              <a:off x="3205975" y="2260068"/>
              <a:ext cx="1047330" cy="871565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BDB98620-0715-7BDA-048E-7AE706F9E8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8340" y="2242435"/>
                <a:ext cx="1082961" cy="90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xmlns="" id="{6DA097BF-024C-06B3-79B9-86CE3D7EF9CD}"/>
                  </a:ext>
                </a:extLst>
              </p14:cNvPr>
              <p14:cNvContentPartPr/>
              <p14:nvPr/>
            </p14:nvContentPartPr>
            <p14:xfrm>
              <a:off x="4401767" y="1986775"/>
              <a:ext cx="160437" cy="20728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6DA097BF-024C-06B3-79B9-86CE3D7EF9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83821" y="1969172"/>
                <a:ext cx="195970" cy="242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xmlns="" id="{7E34181C-429F-8A2E-D412-97BE3920164D}"/>
                  </a:ext>
                </a:extLst>
              </p14:cNvPr>
              <p14:cNvContentPartPr/>
              <p14:nvPr/>
            </p14:nvContentPartPr>
            <p14:xfrm>
              <a:off x="3224560" y="3103756"/>
              <a:ext cx="736261" cy="491458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7E34181C-429F-8A2E-D412-97BE392016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06567" y="3085767"/>
                <a:ext cx="771887" cy="527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xmlns="" id="{9705F8E4-04B9-6315-92C3-BC883829EAE9}"/>
                  </a:ext>
                </a:extLst>
              </p14:cNvPr>
              <p14:cNvContentPartPr/>
              <p14:nvPr/>
            </p14:nvContentPartPr>
            <p14:xfrm>
              <a:off x="3956581" y="3595867"/>
              <a:ext cx="1276119" cy="33963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9705F8E4-04B9-6315-92C3-BC883829EAE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38947" y="3577992"/>
                <a:ext cx="1311747" cy="69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xmlns="" id="{B37AD744-B475-7F0A-7A50-304DCE5E6AF9}"/>
                  </a:ext>
                </a:extLst>
              </p14:cNvPr>
              <p14:cNvContentPartPr/>
              <p14:nvPr/>
            </p14:nvContentPartPr>
            <p14:xfrm>
              <a:off x="5213194" y="3115711"/>
              <a:ext cx="510307" cy="499141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B37AD744-B475-7F0A-7A50-304DCE5E6AF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95572" y="3097730"/>
                <a:ext cx="545910" cy="53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xmlns="" id="{89766B8D-7951-484E-C71F-4AA691367C51}"/>
                  </a:ext>
                </a:extLst>
              </p14:cNvPr>
              <p14:cNvContentPartPr/>
              <p14:nvPr/>
            </p14:nvContentPartPr>
            <p14:xfrm>
              <a:off x="4609170" y="2193073"/>
              <a:ext cx="1275159" cy="1213848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89766B8D-7951-484E-C71F-4AA691367C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91534" y="2175079"/>
                <a:ext cx="1310790" cy="1249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xmlns="" id="{A81438F0-2FF6-D8E9-9FAA-A93671B557FF}"/>
                  </a:ext>
                </a:extLst>
              </p14:cNvPr>
              <p14:cNvContentPartPr/>
              <p14:nvPr/>
            </p14:nvContentPartPr>
            <p14:xfrm>
              <a:off x="5231780" y="3411838"/>
              <a:ext cx="194008" cy="165844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A81438F0-2FF6-D8E9-9FAA-A93671B557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3816" y="3393890"/>
                <a:ext cx="229576" cy="201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xmlns="" id="{F312A9C4-8F2C-EEAE-142B-6F84B966A374}"/>
                  </a:ext>
                </a:extLst>
              </p14:cNvPr>
              <p14:cNvContentPartPr/>
              <p14:nvPr/>
            </p14:nvContentPartPr>
            <p14:xfrm>
              <a:off x="3939693" y="3346410"/>
              <a:ext cx="69958" cy="705722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312A9C4-8F2C-EEAE-142B-6F84B966A3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22114" y="3328416"/>
                <a:ext cx="105475" cy="74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xmlns="" id="{7D786A3A-C488-52AB-F886-FA9104BF6362}"/>
                  </a:ext>
                </a:extLst>
              </p14:cNvPr>
              <p14:cNvContentPartPr/>
              <p14:nvPr/>
            </p14:nvContentPartPr>
            <p14:xfrm>
              <a:off x="5138853" y="3373230"/>
              <a:ext cx="90923" cy="662475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7D786A3A-C488-52AB-F886-FA9104BF636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21313" y="3355238"/>
                <a:ext cx="126361" cy="69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xmlns="" id="{9F36A418-832F-551B-B970-263447568E81}"/>
                  </a:ext>
                </a:extLst>
              </p14:cNvPr>
              <p14:cNvContentPartPr/>
              <p14:nvPr/>
            </p14:nvContentPartPr>
            <p14:xfrm>
              <a:off x="5863683" y="2592658"/>
              <a:ext cx="43364" cy="817074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9F36A418-832F-551B-B970-263447568E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46122" y="2575028"/>
                <a:ext cx="78844" cy="852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xmlns="" id="{D8440596-79BE-A1B9-9DF8-F4CB9ADEE2C3}"/>
                  </a:ext>
                </a:extLst>
              </p14:cNvPr>
              <p14:cNvContentPartPr/>
              <p14:nvPr/>
            </p14:nvContentPartPr>
            <p14:xfrm>
              <a:off x="5657951" y="2031359"/>
              <a:ext cx="699128" cy="588623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D8440596-79BE-A1B9-9DF8-F4CB9ADEE2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640320" y="2013729"/>
                <a:ext cx="734750" cy="62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xmlns="" id="{88937FBC-CCC1-D5B5-DAAB-18DAC6C951B7}"/>
                  </a:ext>
                </a:extLst>
              </p14:cNvPr>
              <p14:cNvContentPartPr/>
              <p14:nvPr/>
            </p14:nvContentPartPr>
            <p14:xfrm>
              <a:off x="5817219" y="2165709"/>
              <a:ext cx="149097" cy="184656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88937FBC-CCC1-D5B5-DAAB-18DAC6C951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9256" y="2147746"/>
                <a:ext cx="184665" cy="220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xmlns="" id="{66FA6CA2-4C22-D13A-CA5A-49A996B32BD2}"/>
                  </a:ext>
                </a:extLst>
              </p14:cNvPr>
              <p14:cNvContentPartPr/>
              <p14:nvPr/>
            </p14:nvContentPartPr>
            <p14:xfrm>
              <a:off x="5835805" y="2221367"/>
              <a:ext cx="143402" cy="36754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66FA6CA2-4C22-D13A-CA5A-49A996B32BD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17835" y="2203882"/>
                <a:ext cx="178983" cy="72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xmlns="" id="{D776D358-8FF3-8EED-461E-8E1304046161}"/>
                  </a:ext>
                </a:extLst>
              </p14:cNvPr>
              <p14:cNvContentPartPr/>
              <p14:nvPr/>
            </p14:nvContentPartPr>
            <p14:xfrm>
              <a:off x="6068122" y="2283060"/>
              <a:ext cx="9292" cy="10725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776D358-8FF3-8EED-461E-8E13040461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30180" y="2265762"/>
                <a:ext cx="85951" cy="44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xmlns="" id="{DAA8BD3A-9F93-7E48-F049-828CE571E26E}"/>
                  </a:ext>
                </a:extLst>
              </p14:cNvPr>
              <p14:cNvContentPartPr/>
              <p14:nvPr/>
            </p14:nvContentPartPr>
            <p14:xfrm>
              <a:off x="5984934" y="2350296"/>
              <a:ext cx="139752" cy="197761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DAA8BD3A-9F93-7E48-F049-828CE571E2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67330" y="2332677"/>
                <a:ext cx="175319" cy="233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xmlns="" id="{BFD1502D-9DCC-A3D9-D9B3-160626194B6E}"/>
                  </a:ext>
                </a:extLst>
              </p14:cNvPr>
              <p14:cNvContentPartPr/>
              <p14:nvPr/>
            </p14:nvContentPartPr>
            <p14:xfrm>
              <a:off x="6198219" y="2489279"/>
              <a:ext cx="9292" cy="10451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BFD1502D-9DCC-A3D9-D9B3-160626194B6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76095" y="2472209"/>
                <a:ext cx="53097" cy="44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xmlns="" id="{5A7AE720-B4C8-C587-24D6-EBD616CDDB8D}"/>
                  </a:ext>
                </a:extLst>
              </p14:cNvPr>
              <p14:cNvContentPartPr/>
              <p14:nvPr/>
            </p14:nvContentPartPr>
            <p14:xfrm>
              <a:off x="5872567" y="3550075"/>
              <a:ext cx="113685" cy="277827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5A7AE720-B4C8-C587-24D6-EBD616CDDB8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54994" y="3532464"/>
                <a:ext cx="149189" cy="31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xmlns="" id="{5DD60F06-56DF-4516-6DBC-61E90D053F76}"/>
                  </a:ext>
                </a:extLst>
              </p14:cNvPr>
              <p14:cNvContentPartPr/>
              <p14:nvPr/>
            </p14:nvContentPartPr>
            <p14:xfrm>
              <a:off x="3181018" y="3774273"/>
              <a:ext cx="139066" cy="336058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5DD60F06-56DF-4516-6DBC-61E90D053F7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63051" y="3756283"/>
                <a:ext cx="174641" cy="37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xmlns="" id="{F3295289-DF18-E432-2690-58D8904459F7}"/>
                  </a:ext>
                </a:extLst>
              </p14:cNvPr>
              <p14:cNvContentPartPr/>
              <p14:nvPr/>
            </p14:nvContentPartPr>
            <p14:xfrm>
              <a:off x="3857185" y="3030920"/>
              <a:ext cx="148351" cy="308223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F3295289-DF18-E432-2690-58D8904459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39584" y="3013297"/>
                <a:ext cx="183912" cy="343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xmlns="" id="{CDEA80BA-4ADA-E5B1-AB42-B2AF6AF5D9B9}"/>
                  </a:ext>
                </a:extLst>
              </p14:cNvPr>
              <p14:cNvContentPartPr/>
              <p14:nvPr/>
            </p14:nvContentPartPr>
            <p14:xfrm>
              <a:off x="5018048" y="2974274"/>
              <a:ext cx="149070" cy="268262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CDEA80BA-4ADA-E5B1-AB42-B2AF6AF5D9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00447" y="2956294"/>
                <a:ext cx="184631" cy="303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xmlns="" id="{4028EF66-7C19-88ED-049E-F0C60D362D3B}"/>
                  </a:ext>
                </a:extLst>
              </p14:cNvPr>
              <p14:cNvContentPartPr/>
              <p14:nvPr/>
            </p14:nvContentPartPr>
            <p14:xfrm>
              <a:off x="3901122" y="4141276"/>
              <a:ext cx="141065" cy="183141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4028EF66-7C19-88ED-049E-F0C60D362D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83534" y="4123321"/>
                <a:ext cx="176600" cy="21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xmlns="" id="{163A0D2D-6D42-3C31-AC6E-DE04947826FC}"/>
                  </a:ext>
                </a:extLst>
              </p14:cNvPr>
              <p14:cNvContentPartPr/>
              <p14:nvPr/>
            </p14:nvContentPartPr>
            <p14:xfrm>
              <a:off x="4077602" y="4131859"/>
              <a:ext cx="132524" cy="225729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163A0D2D-6D42-3C31-AC6E-DE04947826F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059645" y="4113887"/>
                <a:ext cx="168079" cy="26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xmlns="" id="{6BAC0B80-7335-95FB-8FB1-B643AEE0C1FF}"/>
                  </a:ext>
                </a:extLst>
              </p14:cNvPr>
              <p14:cNvContentPartPr/>
              <p14:nvPr/>
            </p14:nvContentPartPr>
            <p14:xfrm>
              <a:off x="5139768" y="4104591"/>
              <a:ext cx="139507" cy="206950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6BAC0B80-7335-95FB-8FB1-B643AEE0C1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21837" y="4086986"/>
                <a:ext cx="175011" cy="2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xmlns="" id="{F870CFF7-10A5-6667-2822-FA888E8661B5}"/>
                  </a:ext>
                </a:extLst>
              </p14:cNvPr>
              <p14:cNvContentPartPr/>
              <p14:nvPr/>
            </p14:nvContentPartPr>
            <p14:xfrm>
              <a:off x="5305512" y="4094689"/>
              <a:ext cx="176886" cy="254026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F870CFF7-10A5-6667-2822-FA888E8661B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87536" y="4077083"/>
                <a:ext cx="212479" cy="289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xmlns="" id="{093E99B5-4C49-F977-2CFF-E13220C8A05C}"/>
                  </a:ext>
                </a:extLst>
              </p14:cNvPr>
              <p14:cNvContentPartPr/>
              <p14:nvPr/>
            </p14:nvContentPartPr>
            <p14:xfrm>
              <a:off x="194740" y="835883"/>
              <a:ext cx="2407777" cy="2639994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093E99B5-4C49-F977-2CFF-E13220C8A05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7102" y="818245"/>
                <a:ext cx="2443413" cy="2675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xmlns="" id="{7E7342A3-8975-29D1-69D5-86F4F2F47299}"/>
                  </a:ext>
                </a:extLst>
              </p14:cNvPr>
              <p14:cNvContentPartPr/>
              <p14:nvPr/>
            </p14:nvContentPartPr>
            <p14:xfrm>
              <a:off x="184712" y="3650697"/>
              <a:ext cx="120149" cy="168331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7E7342A3-8975-29D1-69D5-86F4F2F4729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6779" y="3632751"/>
                <a:ext cx="155656" cy="203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xmlns="" id="{F4E290FE-796B-C5DE-B8C8-3C3723D4BA93}"/>
                  </a:ext>
                </a:extLst>
              </p14:cNvPr>
              <p14:cNvContentPartPr/>
              <p14:nvPr/>
            </p14:nvContentPartPr>
            <p14:xfrm>
              <a:off x="332704" y="3695625"/>
              <a:ext cx="305882" cy="150722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F4E290FE-796B-C5DE-B8C8-3C3723D4BA9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5092" y="3677682"/>
                <a:ext cx="341466" cy="186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xmlns="" id="{0C18EAFA-A2B7-4DEB-916F-903373FB8B49}"/>
                  </a:ext>
                </a:extLst>
              </p14:cNvPr>
              <p14:cNvContentPartPr/>
              <p14:nvPr/>
            </p14:nvContentPartPr>
            <p14:xfrm>
              <a:off x="659853" y="3700527"/>
              <a:ext cx="326129" cy="127675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C18EAFA-A2B7-4DEB-916F-903373FB8B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1875" y="3682595"/>
                <a:ext cx="361726" cy="16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xmlns="" id="{5FF1B531-873D-F17D-9D97-29495DFD13A4}"/>
                  </a:ext>
                </a:extLst>
              </p14:cNvPr>
              <p14:cNvContentPartPr/>
              <p14:nvPr/>
            </p14:nvContentPartPr>
            <p14:xfrm>
              <a:off x="1040656" y="3744311"/>
              <a:ext cx="83297" cy="85322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5FF1B531-873D-F17D-9D97-29495DFD13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22704" y="3726745"/>
                <a:ext cx="118842" cy="120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xmlns="" id="{29F26954-6A24-9B5B-3025-7D58C26E2393}"/>
                  </a:ext>
                </a:extLst>
              </p14:cNvPr>
              <p14:cNvContentPartPr/>
              <p14:nvPr/>
            </p14:nvContentPartPr>
            <p14:xfrm>
              <a:off x="1152292" y="3726721"/>
              <a:ext cx="164886" cy="206891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29F26954-6A24-9B5B-3025-7D58C26E239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4331" y="3709121"/>
                <a:ext cx="200450" cy="242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xmlns="" id="{51B5F026-4A75-F876-F0C2-7153A4600927}"/>
                  </a:ext>
                </a:extLst>
              </p14:cNvPr>
              <p14:cNvContentPartPr/>
              <p14:nvPr/>
            </p14:nvContentPartPr>
            <p14:xfrm>
              <a:off x="240968" y="4242185"/>
              <a:ext cx="214850" cy="330954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51B5F026-4A75-F876-F0C2-7153A460092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3363" y="4224198"/>
                <a:ext cx="250419" cy="3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xmlns="" id="{4502F31A-C899-B7FC-AC26-162E4AFF1695}"/>
                  </a:ext>
                </a:extLst>
              </p14:cNvPr>
              <p14:cNvContentPartPr/>
              <p14:nvPr/>
            </p14:nvContentPartPr>
            <p14:xfrm>
              <a:off x="344423" y="4237913"/>
              <a:ext cx="102676" cy="137892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4502F31A-C899-B7FC-AC26-162E4AFF16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6473" y="4219958"/>
                <a:ext cx="138218" cy="173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xmlns="" id="{304AB0DC-EEAC-CA47-BBF5-7D0C0787AB3B}"/>
                  </a:ext>
                </a:extLst>
              </p14:cNvPr>
              <p14:cNvContentPartPr/>
              <p14:nvPr/>
            </p14:nvContentPartPr>
            <p14:xfrm>
              <a:off x="481422" y="4254976"/>
              <a:ext cx="104608" cy="112404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304AB0DC-EEAC-CA47-BBF5-7D0C0787AB3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3510" y="4237379"/>
                <a:ext cx="140074" cy="14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xmlns="" id="{E55ADECC-EDCA-8940-3D9C-AA60C3403958}"/>
                  </a:ext>
                </a:extLst>
              </p14:cNvPr>
              <p14:cNvContentPartPr/>
              <p14:nvPr/>
            </p14:nvContentPartPr>
            <p14:xfrm>
              <a:off x="602529" y="4239583"/>
              <a:ext cx="119775" cy="126289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E55ADECC-EDCA-8940-3D9C-AA60C340395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4957" y="4221644"/>
                <a:ext cx="155277" cy="161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xmlns="" id="{D45AF0EE-976B-CAAD-A586-9FFE3685F130}"/>
                  </a:ext>
                </a:extLst>
              </p14:cNvPr>
              <p14:cNvContentPartPr/>
              <p14:nvPr/>
            </p14:nvContentPartPr>
            <p14:xfrm>
              <a:off x="717642" y="4237193"/>
              <a:ext cx="184703" cy="335492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D45AF0EE-976B-CAAD-A586-9FFE3685F13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0034" y="4219214"/>
                <a:ext cx="220278" cy="37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xmlns="" id="{2EE9814C-48E8-6C29-2C22-820BB339648E}"/>
                  </a:ext>
                </a:extLst>
              </p14:cNvPr>
              <p14:cNvContentPartPr/>
              <p14:nvPr/>
            </p14:nvContentPartPr>
            <p14:xfrm>
              <a:off x="799171" y="4252491"/>
              <a:ext cx="109400" cy="136439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2EE9814C-48E8-6C29-2C22-820BB339648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1595" y="4234898"/>
                <a:ext cx="144910" cy="171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xmlns="" id="{8D43184C-103B-DB62-6EFE-C865B5AFE83A}"/>
                  </a:ext>
                </a:extLst>
              </p14:cNvPr>
              <p14:cNvContentPartPr/>
              <p14:nvPr/>
            </p14:nvContentPartPr>
            <p14:xfrm>
              <a:off x="938560" y="4230428"/>
              <a:ext cx="101989" cy="93104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8D43184C-103B-DB62-6EFE-C865B5AFE83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20963" y="4212523"/>
                <a:ext cx="137542" cy="12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xmlns="" id="{BB6A7E6F-D8D6-6E6D-00D9-F163CA7C9DE2}"/>
                  </a:ext>
                </a:extLst>
              </p14:cNvPr>
              <p14:cNvContentPartPr/>
              <p14:nvPr/>
            </p14:nvContentPartPr>
            <p14:xfrm>
              <a:off x="1059306" y="4210279"/>
              <a:ext cx="123824" cy="337750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BB6A7E6F-D8D6-6E6D-00D9-F163CA7C9DE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1360" y="4192654"/>
                <a:ext cx="159356" cy="373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xmlns="" id="{C55ABC18-F7EF-FAD3-1FAC-F7BE6B5F3C8B}"/>
                  </a:ext>
                </a:extLst>
              </p14:cNvPr>
              <p14:cNvContentPartPr/>
              <p14:nvPr/>
            </p14:nvContentPartPr>
            <p14:xfrm>
              <a:off x="1161585" y="4147480"/>
              <a:ext cx="167798" cy="154851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C55ABC18-F7EF-FAD3-1FAC-F7BE6B5F3C8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43979" y="4129875"/>
                <a:ext cx="203370" cy="19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xmlns="" id="{BF18E1A7-FF1E-B88B-84C8-8B6913879B1B}"/>
                  </a:ext>
                </a:extLst>
              </p14:cNvPr>
              <p14:cNvContentPartPr/>
              <p14:nvPr/>
            </p14:nvContentPartPr>
            <p14:xfrm>
              <a:off x="1331322" y="4161945"/>
              <a:ext cx="100652" cy="102830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BF18E1A7-FF1E-B88B-84C8-8B6913879B1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13771" y="4144030"/>
                <a:ext cx="136113" cy="13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xmlns="" id="{EFADE8CA-70FF-B5D1-6CE0-9FBF4FBFC936}"/>
                  </a:ext>
                </a:extLst>
              </p14:cNvPr>
              <p14:cNvContentPartPr/>
              <p14:nvPr/>
            </p14:nvContentPartPr>
            <p14:xfrm>
              <a:off x="1374495" y="3948441"/>
              <a:ext cx="250974" cy="274763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EFADE8CA-70FF-B5D1-6CE0-9FBF4FBFC93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56876" y="3930459"/>
                <a:ext cx="286571" cy="310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xmlns="" id="{4665A5EE-B3DF-4105-F530-F3D6CDE25951}"/>
                  </a:ext>
                </a:extLst>
              </p14:cNvPr>
              <p14:cNvContentPartPr/>
              <p14:nvPr/>
            </p14:nvContentPartPr>
            <p14:xfrm>
              <a:off x="408877" y="4763040"/>
              <a:ext cx="102623" cy="208269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4665A5EE-B3DF-4105-F530-F3D6CDE2595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1295" y="4745086"/>
                <a:ext cx="138146" cy="24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xmlns="" id="{1592B974-0E81-3F5D-2796-59E92FC8E7E7}"/>
                  </a:ext>
                </a:extLst>
              </p14:cNvPr>
              <p14:cNvContentPartPr/>
              <p14:nvPr/>
            </p14:nvContentPartPr>
            <p14:xfrm>
              <a:off x="492512" y="4891432"/>
              <a:ext cx="94298" cy="60296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592B974-0E81-3F5D-2796-59E92FC8E7E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4943" y="4873487"/>
                <a:ext cx="129794" cy="95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xmlns="" id="{9D06505E-FD02-05F7-0142-D02B9286A4F4}"/>
                  </a:ext>
                </a:extLst>
              </p14:cNvPr>
              <p14:cNvContentPartPr/>
              <p14:nvPr/>
            </p14:nvContentPartPr>
            <p14:xfrm>
              <a:off x="604024" y="4695218"/>
              <a:ext cx="540758" cy="23094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9D06505E-FD02-05F7-0142-D02B9286A4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86035" y="4677260"/>
                <a:ext cx="576377" cy="26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xmlns="" id="{07D8220C-BEBF-0F50-80B9-A73CC568A56F}"/>
                  </a:ext>
                </a:extLst>
              </p14:cNvPr>
              <p14:cNvContentPartPr/>
              <p14:nvPr/>
            </p14:nvContentPartPr>
            <p14:xfrm>
              <a:off x="1180504" y="4504134"/>
              <a:ext cx="277022" cy="243707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07D8220C-BEBF-0F50-80B9-A73CC568A56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62898" y="4486162"/>
                <a:ext cx="312593" cy="279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xmlns="" id="{120A2C3F-EE17-A756-387F-D6CFC42E5FC7}"/>
                  </a:ext>
                </a:extLst>
              </p14:cNvPr>
              <p14:cNvContentPartPr/>
              <p14:nvPr/>
            </p14:nvContentPartPr>
            <p14:xfrm>
              <a:off x="1330845" y="4477869"/>
              <a:ext cx="231280" cy="174757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120A2C3F-EE17-A756-387F-D6CFC42E5FC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13220" y="4460249"/>
                <a:ext cx="266889" cy="210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xmlns="" id="{2D02DF36-DA48-C69A-197D-BF7486FC1317}"/>
                  </a:ext>
                </a:extLst>
              </p14:cNvPr>
              <p14:cNvContentPartPr/>
              <p14:nvPr/>
            </p14:nvContentPartPr>
            <p14:xfrm>
              <a:off x="6421243" y="1739901"/>
              <a:ext cx="430335" cy="350952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2D02DF36-DA48-C69A-197D-BF7486FC131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3252" y="1722281"/>
                <a:ext cx="465956" cy="38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xmlns="" id="{35136F2A-F863-D7BF-5C88-A957C7CFACED}"/>
                  </a:ext>
                </a:extLst>
              </p14:cNvPr>
              <p14:cNvContentPartPr/>
              <p14:nvPr/>
            </p14:nvContentPartPr>
            <p14:xfrm>
              <a:off x="6366509" y="1920810"/>
              <a:ext cx="201591" cy="259367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35136F2A-F863-D7BF-5C88-A957C7CFACE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48542" y="1902823"/>
                <a:ext cx="237166" cy="29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xmlns="" id="{1D1612D2-49F4-A6C7-0DFA-A32150E295F3}"/>
                  </a:ext>
                </a:extLst>
              </p14:cNvPr>
              <p14:cNvContentPartPr/>
              <p14:nvPr/>
            </p14:nvContentPartPr>
            <p14:xfrm>
              <a:off x="6947763" y="1476846"/>
              <a:ext cx="357824" cy="343474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1D1612D2-49F4-A6C7-0DFA-A32150E295F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929782" y="1459223"/>
                <a:ext cx="39342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xmlns="" id="{2FAFD697-7311-4241-FA31-5F8B9449E9D4}"/>
                  </a:ext>
                </a:extLst>
              </p14:cNvPr>
              <p14:cNvContentPartPr/>
              <p14:nvPr/>
            </p14:nvContentPartPr>
            <p14:xfrm>
              <a:off x="7304982" y="1452188"/>
              <a:ext cx="83310" cy="109926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2FAFD697-7311-4241-FA31-5F8B9449E9D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287027" y="1434585"/>
                <a:ext cx="118860" cy="145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xmlns="" id="{D0CEDCB3-B714-17DF-0BD2-05664D375F21}"/>
                  </a:ext>
                </a:extLst>
              </p14:cNvPr>
              <p14:cNvContentPartPr/>
              <p14:nvPr/>
            </p14:nvContentPartPr>
            <p14:xfrm>
              <a:off x="7415560" y="1383564"/>
              <a:ext cx="205461" cy="131299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D0CEDCB3-B714-17DF-0BD2-05664D375F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397600" y="1365627"/>
                <a:ext cx="241022" cy="166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xmlns="" id="{C7CE8ACE-AA1A-560F-3CA2-6A676D940A2A}"/>
                  </a:ext>
                </a:extLst>
              </p14:cNvPr>
              <p14:cNvContentPartPr/>
              <p14:nvPr/>
            </p14:nvContentPartPr>
            <p14:xfrm>
              <a:off x="7647877" y="1205465"/>
              <a:ext cx="723885" cy="240377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C7CE8ACE-AA1A-560F-3CA2-6A676D940A2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30248" y="1187500"/>
                <a:ext cx="759504" cy="275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xmlns="" id="{B35C1B9C-5025-DAC5-EFDE-55688E0DDEF1}"/>
                  </a:ext>
                </a:extLst>
              </p14:cNvPr>
              <p14:cNvContentPartPr/>
              <p14:nvPr/>
            </p14:nvContentPartPr>
            <p14:xfrm>
              <a:off x="8353339" y="1173184"/>
              <a:ext cx="111570" cy="147168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B35C1B9C-5025-DAC5-EFDE-55688E0DDE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335402" y="1155237"/>
                <a:ext cx="147086" cy="182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xmlns="" id="{949C87DD-A800-B209-346C-1948242AD2C0}"/>
                  </a:ext>
                </a:extLst>
              </p14:cNvPr>
              <p14:cNvContentPartPr/>
              <p14:nvPr/>
            </p14:nvContentPartPr>
            <p14:xfrm>
              <a:off x="7610707" y="1652345"/>
              <a:ext cx="118872" cy="131245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949C87DD-A800-B209-346C-1948242AD2C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93110" y="1634774"/>
                <a:ext cx="154426" cy="166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xmlns="" id="{FA3DA10A-C6A3-5857-AA3E-277E9A4AE6F2}"/>
                  </a:ext>
                </a:extLst>
              </p14:cNvPr>
              <p14:cNvContentPartPr/>
              <p14:nvPr/>
            </p14:nvContentPartPr>
            <p14:xfrm>
              <a:off x="7739785" y="1589271"/>
              <a:ext cx="408115" cy="148837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FA3DA10A-C6A3-5857-AA3E-277E9A4AE6F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21806" y="1571296"/>
                <a:ext cx="443713" cy="184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xmlns="" id="{EAE8750A-E983-94E9-87B8-9F5E35266B08}"/>
                  </a:ext>
                </a:extLst>
              </p14:cNvPr>
              <p14:cNvContentPartPr/>
              <p14:nvPr/>
            </p14:nvContentPartPr>
            <p14:xfrm>
              <a:off x="8167488" y="1435178"/>
              <a:ext cx="94492" cy="2348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EAE8750A-E983-94E9-87B8-9F5E35266B0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49524" y="1417197"/>
                <a:ext cx="130061" cy="2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xmlns="" id="{808EDF73-53D3-C884-CFE9-174EA5B71575}"/>
                  </a:ext>
                </a:extLst>
              </p14:cNvPr>
              <p14:cNvContentPartPr/>
              <p14:nvPr/>
            </p14:nvContentPartPr>
            <p14:xfrm>
              <a:off x="8288691" y="1323728"/>
              <a:ext cx="663043" cy="312741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808EDF73-53D3-C884-CFE9-174EA5B7157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70703" y="1306114"/>
                <a:ext cx="698660" cy="34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xmlns="" id="{819A1FB7-9813-36BA-B5C8-850CE15D476F}"/>
                  </a:ext>
                </a:extLst>
              </p14:cNvPr>
              <p14:cNvContentPartPr/>
              <p14:nvPr/>
            </p14:nvContentPartPr>
            <p14:xfrm>
              <a:off x="7257196" y="1914292"/>
              <a:ext cx="91918" cy="512578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819A1FB7-9813-36BA-B5C8-850CE15D476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239243" y="1896307"/>
                <a:ext cx="127464" cy="54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xmlns="" id="{37A4038C-2905-E9D3-297E-03A86842896B}"/>
                  </a:ext>
                </a:extLst>
              </p14:cNvPr>
              <p14:cNvContentPartPr/>
              <p14:nvPr/>
            </p14:nvContentPartPr>
            <p14:xfrm>
              <a:off x="7387682" y="1995295"/>
              <a:ext cx="177209" cy="332807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37A4038C-2905-E9D3-297E-03A8684289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70069" y="1977305"/>
                <a:ext cx="212795" cy="368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xmlns="" id="{911FFB59-0FC2-2524-FB7D-FF4DF838650A}"/>
                  </a:ext>
                </a:extLst>
              </p14:cNvPr>
              <p14:cNvContentPartPr/>
              <p14:nvPr/>
            </p14:nvContentPartPr>
            <p14:xfrm>
              <a:off x="7396975" y="2173753"/>
              <a:ext cx="179059" cy="56489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911FFB59-0FC2-2524-FB7D-FF4DF83865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78997" y="2155877"/>
                <a:ext cx="214655" cy="9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xmlns="" id="{72579518-B883-DCC3-D2C8-03B0029E88AE}"/>
                  </a:ext>
                </a:extLst>
              </p14:cNvPr>
              <p14:cNvContentPartPr/>
              <p14:nvPr/>
            </p14:nvContentPartPr>
            <p14:xfrm>
              <a:off x="7647877" y="2248829"/>
              <a:ext cx="47619" cy="118128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72579518-B883-DCC3-D2C8-03B0029E88A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30333" y="2231235"/>
                <a:ext cx="83065" cy="15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xmlns="" id="{CD451B9E-6316-AF64-1CFC-0AD8B7DF2E35}"/>
                  </a:ext>
                </a:extLst>
              </p14:cNvPr>
              <p14:cNvContentPartPr/>
              <p14:nvPr/>
            </p14:nvContentPartPr>
            <p14:xfrm>
              <a:off x="7740054" y="1909444"/>
              <a:ext cx="168121" cy="338557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CD451B9E-6316-AF64-1CFC-0AD8B7DF2E3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722092" y="1891815"/>
                <a:ext cx="203685" cy="374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xmlns="" id="{CBCDC875-E382-0A96-74DF-151563F13B05}"/>
                  </a:ext>
                </a:extLst>
              </p14:cNvPr>
              <p14:cNvContentPartPr/>
              <p14:nvPr/>
            </p14:nvContentPartPr>
            <p14:xfrm>
              <a:off x="7982414" y="2205937"/>
              <a:ext cx="56655" cy="133140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CBCDC875-E382-0A96-74DF-151563F13B0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964485" y="2188352"/>
                <a:ext cx="92154" cy="168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xmlns="" id="{33C2807F-8DB3-D0F0-F8A0-87DBC917F956}"/>
                  </a:ext>
                </a:extLst>
              </p14:cNvPr>
              <p14:cNvContentPartPr/>
              <p14:nvPr/>
            </p14:nvContentPartPr>
            <p14:xfrm>
              <a:off x="8084080" y="1839954"/>
              <a:ext cx="152430" cy="307737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33C2807F-8DB3-D0F0-F8A0-87DBC917F95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066464" y="1822338"/>
                <a:ext cx="188021" cy="343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xmlns="" id="{D3279D3C-9A7E-99E9-A940-0C2498F0520D}"/>
                  </a:ext>
                </a:extLst>
              </p14:cNvPr>
              <p14:cNvContentPartPr/>
              <p14:nvPr/>
            </p14:nvContentPartPr>
            <p14:xfrm>
              <a:off x="8335536" y="2103717"/>
              <a:ext cx="38099" cy="140849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D3279D3C-9A7E-99E9-A940-0C2498F0520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318089" y="2086111"/>
                <a:ext cx="73349" cy="176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xmlns="" id="{39AA8D34-3A19-9A47-C64E-EEFB3F0DF411}"/>
                  </a:ext>
                </a:extLst>
              </p14:cNvPr>
              <p14:cNvContentPartPr/>
              <p14:nvPr/>
            </p14:nvContentPartPr>
            <p14:xfrm>
              <a:off x="8428463" y="1747849"/>
              <a:ext cx="176515" cy="333068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39AA8D34-3A19-9A47-C64E-EEFB3F0DF41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410488" y="1730224"/>
                <a:ext cx="212106" cy="36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xmlns="" id="{DAF2B21D-1CBA-9D77-EFCE-46840F3E612D}"/>
                  </a:ext>
                </a:extLst>
              </p14:cNvPr>
              <p14:cNvContentPartPr/>
              <p14:nvPr/>
            </p14:nvContentPartPr>
            <p14:xfrm>
              <a:off x="8632902" y="1635512"/>
              <a:ext cx="158528" cy="496016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DAF2B21D-1CBA-9D77-EFCE-46840F3E61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614928" y="1617887"/>
                <a:ext cx="194116" cy="531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xmlns="" id="{AA735F1A-1C4F-207B-EEF4-1BF0BFBE9835}"/>
                  </a:ext>
                </a:extLst>
              </p14:cNvPr>
              <p14:cNvContentPartPr/>
              <p14:nvPr/>
            </p14:nvContentPartPr>
            <p14:xfrm>
              <a:off x="4163122" y="4493552"/>
              <a:ext cx="46922" cy="297157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AA735F1A-1C4F-207B-EEF4-1BF0BFBE983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145571" y="4475564"/>
                <a:ext cx="82382" cy="332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xmlns="" id="{59ABDA83-7CD4-A3A3-BEEE-401DA97F8A67}"/>
                  </a:ext>
                </a:extLst>
              </p14:cNvPr>
              <p14:cNvContentPartPr/>
              <p14:nvPr/>
            </p14:nvContentPartPr>
            <p14:xfrm>
              <a:off x="4172414" y="4449700"/>
              <a:ext cx="131119" cy="160490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59ABDA83-7CD4-A3A3-BEEE-401DA97F8A6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154452" y="4431748"/>
                <a:ext cx="166683" cy="19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xmlns="" id="{193FDD9E-BE4F-0231-E5A1-FEF8C0C60AFD}"/>
                  </a:ext>
                </a:extLst>
              </p14:cNvPr>
              <p14:cNvContentPartPr/>
              <p14:nvPr/>
            </p14:nvContentPartPr>
            <p14:xfrm>
              <a:off x="4352547" y="4440979"/>
              <a:ext cx="153676" cy="139723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193FDD9E-BE4F-0231-E5A1-FEF8C0C60AF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34594" y="4423020"/>
                <a:ext cx="189223" cy="175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xmlns="" id="{1B6C3D0B-A4C6-EFA8-2E1A-FE87B3E3B1D2}"/>
                  </a:ext>
                </a:extLst>
              </p14:cNvPr>
              <p14:cNvContentPartPr/>
              <p14:nvPr/>
            </p14:nvContentPartPr>
            <p14:xfrm>
              <a:off x="4488881" y="4292016"/>
              <a:ext cx="146945" cy="275707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1B6C3D0B-A4C6-EFA8-2E1A-FE87B3E3B1D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470917" y="4274043"/>
                <a:ext cx="182514" cy="31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xmlns="" id="{AF2B82CA-EDC3-CD2F-B5D9-270359A2BA3E}"/>
                  </a:ext>
                </a:extLst>
              </p14:cNvPr>
              <p14:cNvContentPartPr/>
              <p14:nvPr/>
            </p14:nvContentPartPr>
            <p14:xfrm>
              <a:off x="4667406" y="4455440"/>
              <a:ext cx="86984" cy="106670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AF2B82CA-EDC3-CD2F-B5D9-270359A2BA3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649866" y="4437841"/>
                <a:ext cx="122422" cy="14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xmlns="" id="{A526E3EC-6788-0045-BAC3-EBD2FCFBD5C4}"/>
                  </a:ext>
                </a:extLst>
              </p14:cNvPr>
              <p14:cNvContentPartPr/>
              <p14:nvPr/>
            </p14:nvContentPartPr>
            <p14:xfrm>
              <a:off x="4804317" y="4440887"/>
              <a:ext cx="139420" cy="316473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A526E3EC-6788-0045-BAC3-EBD2FCFBD5C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86351" y="4422906"/>
                <a:ext cx="174994" cy="35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xmlns="" id="{35772C45-84C1-CFF2-5FD2-724910698C5D}"/>
                  </a:ext>
                </a:extLst>
              </p14:cNvPr>
              <p14:cNvContentPartPr/>
              <p14:nvPr/>
            </p14:nvContentPartPr>
            <p14:xfrm>
              <a:off x="4924102" y="4464059"/>
              <a:ext cx="267829" cy="103199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35772C45-84C1-CFF2-5FD2-724910698C5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906127" y="4446143"/>
                <a:ext cx="303420" cy="138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xmlns="" id="{38772710-FDFD-92A9-CDD2-CFCCB6E04557}"/>
                  </a:ext>
                </a:extLst>
              </p14:cNvPr>
              <p14:cNvContentPartPr/>
              <p14:nvPr/>
            </p14:nvContentPartPr>
            <p14:xfrm>
              <a:off x="7991060" y="3645272"/>
              <a:ext cx="19232" cy="550329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38772710-FDFD-92A9-CDD2-CFCCB6E0455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73609" y="3627647"/>
                <a:ext cx="54491" cy="58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xmlns="" id="{B43A9246-BA13-0C41-3F99-2B389683A8B4}"/>
                  </a:ext>
                </a:extLst>
              </p14:cNvPr>
              <p14:cNvContentPartPr/>
              <p14:nvPr/>
            </p14:nvContentPartPr>
            <p14:xfrm>
              <a:off x="7996894" y="4089388"/>
              <a:ext cx="766669" cy="957272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B43A9246-BA13-0C41-3F99-2B389683A8B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978906" y="4071394"/>
                <a:ext cx="802286" cy="992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xmlns="" id="{C00BFDE4-08C4-DDA4-C9FE-F9C2D13DEE81}"/>
                  </a:ext>
                </a:extLst>
              </p14:cNvPr>
              <p14:cNvContentPartPr/>
              <p14:nvPr/>
            </p14:nvContentPartPr>
            <p14:xfrm>
              <a:off x="7991804" y="4313139"/>
              <a:ext cx="157878" cy="59053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C00BFDE4-08C4-DDA4-C9FE-F9C2D13DEE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74222" y="4295602"/>
                <a:ext cx="193401" cy="94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xmlns="" id="{386078A1-8052-843C-27CF-A40855AEC78D}"/>
                  </a:ext>
                </a:extLst>
              </p14:cNvPr>
              <p14:cNvContentPartPr/>
              <p14:nvPr/>
            </p14:nvContentPartPr>
            <p14:xfrm>
              <a:off x="7971031" y="4314700"/>
              <a:ext cx="882272" cy="2049753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386078A1-8052-843C-27CF-A40855AEC78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953400" y="4297064"/>
                <a:ext cx="917894" cy="2085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xmlns="" id="{6F44BB54-CC43-CA1C-C35C-E284DDFBCAD8}"/>
                  </a:ext>
                </a:extLst>
              </p14:cNvPr>
              <p14:cNvContentPartPr/>
              <p14:nvPr/>
            </p14:nvContentPartPr>
            <p14:xfrm>
              <a:off x="8112512" y="5144767"/>
              <a:ext cx="651436" cy="290305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6F44BB54-CC43-CA1C-C35C-E284DDFBCAD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094886" y="5126780"/>
                <a:ext cx="687047" cy="325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xmlns="" id="{BD2BD334-60F6-E075-DA14-0CD3EF4BEB91}"/>
                  </a:ext>
                </a:extLst>
              </p14:cNvPr>
              <p14:cNvContentPartPr/>
              <p14:nvPr/>
            </p14:nvContentPartPr>
            <p14:xfrm>
              <a:off x="8238504" y="5807333"/>
              <a:ext cx="682464" cy="319485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BD2BD334-60F6-E075-DA14-0CD3EF4BEB9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20516" y="5789704"/>
                <a:ext cx="718080" cy="355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xmlns="" id="{57E725C6-1F5D-9068-CEAC-C488115C3F8A}"/>
                  </a:ext>
                </a:extLst>
              </p14:cNvPr>
              <p14:cNvContentPartPr/>
              <p14:nvPr/>
            </p14:nvContentPartPr>
            <p14:xfrm>
              <a:off x="9245157" y="5227905"/>
              <a:ext cx="1149445" cy="246277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57E725C6-1F5D-9068-CEAC-C488115C3F8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227163" y="5209929"/>
                <a:ext cx="1185073" cy="281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xmlns="" id="{8A8E04B5-1710-675A-937B-A17F6CDE282A}"/>
                  </a:ext>
                </a:extLst>
              </p14:cNvPr>
              <p14:cNvContentPartPr/>
              <p14:nvPr/>
            </p14:nvContentPartPr>
            <p14:xfrm>
              <a:off x="10442174" y="5180155"/>
              <a:ext cx="132409" cy="143875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8A8E04B5-1710-675A-937B-A17F6CDE282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424591" y="5162215"/>
                <a:ext cx="167933" cy="17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xmlns="" id="{1CD4137F-7D5A-24D3-E8A2-350B71CA7634}"/>
                  </a:ext>
                </a:extLst>
              </p14:cNvPr>
              <p14:cNvContentPartPr/>
              <p14:nvPr/>
            </p14:nvContentPartPr>
            <p14:xfrm>
              <a:off x="10653309" y="5103777"/>
              <a:ext cx="409729" cy="212456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1CD4137F-7D5A-24D3-E8A2-350B71CA763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635682" y="5086162"/>
                <a:ext cx="445342" cy="248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xmlns="" id="{05FA765F-18F0-3A8B-8744-5F9862D4BA52}"/>
                  </a:ext>
                </a:extLst>
              </p14:cNvPr>
              <p14:cNvContentPartPr/>
              <p14:nvPr/>
            </p14:nvContentPartPr>
            <p14:xfrm>
              <a:off x="9366024" y="5579315"/>
              <a:ext cx="149001" cy="293129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05FA765F-18F0-3A8B-8744-5F9862D4BA5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348431" y="5561691"/>
                <a:ext cx="184546" cy="328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xmlns="" id="{5AE29FAC-F371-6CC2-13AB-13870AFDE9BF}"/>
                  </a:ext>
                </a:extLst>
              </p14:cNvPr>
              <p14:cNvContentPartPr/>
              <p14:nvPr/>
            </p14:nvContentPartPr>
            <p14:xfrm>
              <a:off x="9562365" y="5778578"/>
              <a:ext cx="103136" cy="84888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5AE29FAC-F371-6CC2-13AB-13870AFDE9B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544756" y="5761027"/>
                <a:ext cx="138713" cy="12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xmlns="" id="{7ABE5EF0-0152-849C-5C71-6A89F5B362E9}"/>
                  </a:ext>
                </a:extLst>
              </p14:cNvPr>
              <p14:cNvContentPartPr/>
              <p14:nvPr/>
            </p14:nvContentPartPr>
            <p14:xfrm>
              <a:off x="9672407" y="5750294"/>
              <a:ext cx="187877" cy="319197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7ABE5EF0-0152-849C-5C71-6A89F5B362E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654805" y="5732321"/>
                <a:ext cx="223441" cy="354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xmlns="" id="{19870AD2-A12B-8EB1-E084-9DC033F686BB}"/>
                  </a:ext>
                </a:extLst>
              </p14:cNvPr>
              <p14:cNvContentPartPr/>
              <p14:nvPr/>
            </p14:nvContentPartPr>
            <p14:xfrm>
              <a:off x="9810402" y="5751223"/>
              <a:ext cx="112131" cy="95695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19870AD2-A12B-8EB1-E084-9DC033F686B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792792" y="5733303"/>
                <a:ext cx="147711" cy="131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xmlns="" id="{6E966576-3FB3-FE49-32F6-35E8951A64AA}"/>
                  </a:ext>
                </a:extLst>
              </p14:cNvPr>
              <p14:cNvContentPartPr/>
              <p14:nvPr/>
            </p14:nvContentPartPr>
            <p14:xfrm>
              <a:off x="9942452" y="5686093"/>
              <a:ext cx="104443" cy="274361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6E966576-3FB3-FE49-32F6-35E8951A64A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924865" y="5668473"/>
                <a:ext cx="139975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xmlns="" id="{B517066A-2272-4EE9-B246-36176B720A95}"/>
                  </a:ext>
                </a:extLst>
              </p14:cNvPr>
              <p14:cNvContentPartPr/>
              <p14:nvPr/>
            </p14:nvContentPartPr>
            <p14:xfrm>
              <a:off x="10087313" y="5678481"/>
              <a:ext cx="89239" cy="102021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B517066A-2272-4EE9-B246-36176B720A9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069394" y="5660879"/>
                <a:ext cx="124720" cy="137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xmlns="" id="{451CF697-E540-806E-F6C2-819AFF416D92}"/>
                  </a:ext>
                </a:extLst>
              </p14:cNvPr>
              <p14:cNvContentPartPr/>
              <p14:nvPr/>
            </p14:nvContentPartPr>
            <p14:xfrm>
              <a:off x="10244169" y="5642379"/>
              <a:ext cx="193064" cy="352499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451CF697-E540-806E-F6C2-819AFF416D9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226552" y="5624394"/>
                <a:ext cx="228657" cy="38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xmlns="" id="{7EF446DE-54DD-06AF-D46C-9E6451A91634}"/>
                  </a:ext>
                </a:extLst>
              </p14:cNvPr>
              <p14:cNvContentPartPr/>
              <p14:nvPr/>
            </p14:nvContentPartPr>
            <p14:xfrm>
              <a:off x="10430090" y="5516212"/>
              <a:ext cx="705188" cy="202018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7EF446DE-54DD-06AF-D46C-9E6451A9163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412101" y="5498598"/>
                <a:ext cx="740807" cy="2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xmlns="" id="{EB39868F-91F9-4ABB-5D78-5A647F6C2880}"/>
                  </a:ext>
                </a:extLst>
              </p14:cNvPr>
              <p14:cNvContentPartPr/>
              <p14:nvPr/>
            </p14:nvContentPartPr>
            <p14:xfrm>
              <a:off x="10842888" y="5519853"/>
              <a:ext cx="11215" cy="121671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EB39868F-91F9-4ABB-5D78-5A647F6C288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825715" y="5501907"/>
                <a:ext cx="45911" cy="15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xmlns="" id="{AEE0D4CD-41FE-3193-C8E3-297F12AA94E3}"/>
                  </a:ext>
                </a:extLst>
              </p14:cNvPr>
              <p14:cNvContentPartPr/>
              <p14:nvPr/>
            </p14:nvContentPartPr>
            <p14:xfrm>
              <a:off x="9495990" y="5951868"/>
              <a:ext cx="288810" cy="339732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AEE0D4CD-41FE-3193-C8E3-297F12AA94E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478366" y="5933893"/>
                <a:ext cx="324417" cy="375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xmlns="" id="{FB115C77-117E-4C50-A7DE-8B1DE99A92B6}"/>
                  </a:ext>
                </a:extLst>
              </p14:cNvPr>
              <p14:cNvContentPartPr/>
              <p14:nvPr/>
            </p14:nvContentPartPr>
            <p14:xfrm>
              <a:off x="9823342" y="6066896"/>
              <a:ext cx="414411" cy="401892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FB115C77-117E-4C50-A7DE-8B1DE99A92B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805715" y="6049266"/>
                <a:ext cx="450024" cy="43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xmlns="" id="{118B3E5A-523C-E72B-A769-7B40477CF7B0}"/>
                  </a:ext>
                </a:extLst>
              </p14:cNvPr>
              <p14:cNvContentPartPr/>
              <p14:nvPr/>
            </p14:nvContentPartPr>
            <p14:xfrm>
              <a:off x="10226448" y="5920487"/>
              <a:ext cx="665624" cy="261324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118B3E5A-523C-E72B-A769-7B40477CF7B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08458" y="5902874"/>
                <a:ext cx="701244" cy="29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xmlns="" id="{1DFA58A9-1C67-017C-3FEA-0006C6F98E5F}"/>
                  </a:ext>
                </a:extLst>
              </p14:cNvPr>
              <p14:cNvContentPartPr/>
              <p14:nvPr/>
            </p14:nvContentPartPr>
            <p14:xfrm>
              <a:off x="10482275" y="6291322"/>
              <a:ext cx="333836" cy="168164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1DFA58A9-1C67-017C-3FEA-0006C6F98E5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464648" y="6273715"/>
                <a:ext cx="369450" cy="20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xmlns="" id="{E7BED481-62BE-D8A8-511D-D6DF9FE0E399}"/>
                  </a:ext>
                </a:extLst>
              </p14:cNvPr>
              <p14:cNvContentPartPr/>
              <p14:nvPr/>
            </p14:nvContentPartPr>
            <p14:xfrm>
              <a:off x="10816682" y="6105938"/>
              <a:ext cx="493693" cy="260227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E7BED481-62BE-D8A8-511D-D6DF9FE0E39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799050" y="6087967"/>
                <a:ext cx="529317" cy="295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0" name="Рукописный ввод 149">
                <a:extLst>
                  <a:ext uri="{FF2B5EF4-FFF2-40B4-BE49-F238E27FC236}">
                    <a16:creationId xmlns:a16="http://schemas.microsoft.com/office/drawing/2014/main" xmlns="" id="{4FA5568A-A736-DED7-43B3-79BBC158CA2D}"/>
                  </a:ext>
                </a:extLst>
              </p14:cNvPr>
              <p14:cNvContentPartPr/>
              <p14:nvPr/>
            </p14:nvContentPartPr>
            <p14:xfrm>
              <a:off x="11334972" y="6074374"/>
              <a:ext cx="62442" cy="141838"/>
            </p14:xfrm>
          </p:contentPart>
        </mc:Choice>
        <mc:Fallback xmlns="">
          <p:pic>
            <p:nvPicPr>
              <p:cNvPr id="150" name="Рукописный ввод 149">
                <a:extLst>
                  <a:ext uri="{FF2B5EF4-FFF2-40B4-BE49-F238E27FC236}">
                    <a16:creationId xmlns:a16="http://schemas.microsoft.com/office/drawing/2014/main" id="{4FA5568A-A736-DED7-43B3-79BBC158CA2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317388" y="6056420"/>
                <a:ext cx="97969" cy="177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xmlns="" id="{4CC3E1EA-401D-855B-4AC3-09E4B33DE86B}"/>
                  </a:ext>
                </a:extLst>
              </p14:cNvPr>
              <p14:cNvContentPartPr/>
              <p14:nvPr/>
            </p14:nvContentPartPr>
            <p14:xfrm>
              <a:off x="11355658" y="6153876"/>
              <a:ext cx="75505" cy="66934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4CC3E1EA-401D-855B-4AC3-09E4B33DE86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338124" y="6135979"/>
                <a:ext cx="110932" cy="102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xmlns="" id="{E4847DA0-237D-89F6-9D2C-CE7656719C14}"/>
                  </a:ext>
                </a:extLst>
              </p14:cNvPr>
              <p14:cNvContentPartPr/>
              <p14:nvPr/>
            </p14:nvContentPartPr>
            <p14:xfrm>
              <a:off x="11457878" y="6027929"/>
              <a:ext cx="201692" cy="147588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E4847DA0-237D-89F6-9D2C-CE7656719C1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440261" y="6010333"/>
                <a:ext cx="237285" cy="1831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55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07E7773E-E123-18DF-7691-1DEDCE3E3712}"/>
                  </a:ext>
                </a:extLst>
              </p14:cNvPr>
              <p14:cNvContentPartPr/>
              <p14:nvPr/>
            </p14:nvContentPartPr>
            <p14:xfrm>
              <a:off x="2267414" y="269487"/>
              <a:ext cx="19323" cy="352977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07E7773E-E123-18DF-7691-1DEDCE3E37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848" y="251496"/>
                <a:ext cx="54104" cy="388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FBED4461-3A11-8B5B-1CB7-2ED65CAF3ADB}"/>
                  </a:ext>
                </a:extLst>
              </p14:cNvPr>
              <p14:cNvContentPartPr/>
              <p14:nvPr/>
            </p14:nvContentPartPr>
            <p14:xfrm>
              <a:off x="2174488" y="259274"/>
              <a:ext cx="216426" cy="93847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BED4461-3A11-8B5B-1CB7-2ED65CAF3A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872" y="241364"/>
                <a:ext cx="252018" cy="12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904451ED-5011-874F-30D4-7D8E365DEA71}"/>
                  </a:ext>
                </a:extLst>
              </p14:cNvPr>
              <p14:cNvContentPartPr/>
              <p14:nvPr/>
            </p14:nvContentPartPr>
            <p14:xfrm>
              <a:off x="2359936" y="475771"/>
              <a:ext cx="103765" cy="277844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904451ED-5011-874F-30D4-7D8E365DEA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2343" y="458159"/>
                <a:ext cx="139311" cy="31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E57FB034-1CED-7CE1-C3D3-88B41D0DB33D}"/>
                  </a:ext>
                </a:extLst>
              </p14:cNvPr>
              <p14:cNvContentPartPr/>
              <p14:nvPr/>
            </p14:nvContentPartPr>
            <p14:xfrm>
              <a:off x="2488944" y="470831"/>
              <a:ext cx="496103" cy="153633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E57FB034-1CED-7CE1-C3D3-88B41D0DB3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316" y="453242"/>
                <a:ext cx="531719" cy="189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0D8162AF-3168-3137-80F8-4A6A4508B8FD}"/>
                  </a:ext>
                </a:extLst>
              </p14:cNvPr>
              <p14:cNvContentPartPr/>
              <p14:nvPr/>
            </p14:nvContentPartPr>
            <p14:xfrm>
              <a:off x="2908609" y="549851"/>
              <a:ext cx="112481" cy="82697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0D8162AF-3168-3137-80F8-4A6A4508B8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1000" y="532309"/>
                <a:ext cx="148058" cy="11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41A9C088-FE9E-1035-0E8D-4ABF949844DC}"/>
                  </a:ext>
                </a:extLst>
              </p14:cNvPr>
              <p14:cNvContentPartPr/>
              <p14:nvPr/>
            </p14:nvContentPartPr>
            <p14:xfrm>
              <a:off x="2917902" y="481118"/>
              <a:ext cx="19145" cy="13312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1A9C088-FE9E-1035-0E8D-4ABF949844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0175" y="463535"/>
                <a:ext cx="54244" cy="16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E74E8A1B-BF89-8313-4F9C-DEF2843F889B}"/>
                  </a:ext>
                </a:extLst>
              </p14:cNvPr>
              <p14:cNvContentPartPr/>
              <p14:nvPr/>
            </p14:nvContentPartPr>
            <p14:xfrm>
              <a:off x="3020122" y="537961"/>
              <a:ext cx="112074" cy="307698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74E8A1B-BF89-8313-4F9C-DEF2843F88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2161" y="520347"/>
                <a:ext cx="147636" cy="343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43590F6F-DE89-29BD-4A01-3DDC170C931C}"/>
                  </a:ext>
                </a:extLst>
              </p14:cNvPr>
              <p14:cNvContentPartPr/>
              <p14:nvPr/>
            </p14:nvContentPartPr>
            <p14:xfrm>
              <a:off x="3168805" y="500017"/>
              <a:ext cx="418452" cy="29058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3590F6F-DE89-29BD-4A01-3DDC170C931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1175" y="482395"/>
                <a:ext cx="454073" cy="32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38C7FC4B-C12E-9F7E-61E9-E686A6A610A4}"/>
                  </a:ext>
                </a:extLst>
              </p14:cNvPr>
              <p14:cNvContentPartPr/>
              <p14:nvPr/>
            </p14:nvContentPartPr>
            <p14:xfrm>
              <a:off x="3577683" y="441405"/>
              <a:ext cx="328636" cy="197601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8C7FC4B-C12E-9F7E-61E9-E686A6A610A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0065" y="423801"/>
                <a:ext cx="364232" cy="233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xmlns="" id="{E4C3D0EE-BA60-162C-55C0-49CEDA86A4EF}"/>
                  </a:ext>
                </a:extLst>
              </p14:cNvPr>
              <p14:cNvContentPartPr/>
              <p14:nvPr/>
            </p14:nvContentPartPr>
            <p14:xfrm>
              <a:off x="4218232" y="185853"/>
              <a:ext cx="68062" cy="526556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E4C3D0EE-BA60-162C-55C0-49CEDA86A4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0679" y="167870"/>
                <a:ext cx="103526" cy="562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E44F0256-65F6-EFB9-D136-565D88D92415}"/>
                  </a:ext>
                </a:extLst>
              </p14:cNvPr>
              <p14:cNvContentPartPr/>
              <p14:nvPr/>
            </p14:nvContentPartPr>
            <p14:xfrm>
              <a:off x="4414024" y="236468"/>
              <a:ext cx="140496" cy="376761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44F0256-65F6-EFB9-D136-565D88D924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6058" y="218493"/>
                <a:ext cx="176069" cy="41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037DB95D-5A98-939B-A421-5E58FDDC560B}"/>
                  </a:ext>
                </a:extLst>
              </p14:cNvPr>
              <p14:cNvContentPartPr/>
              <p14:nvPr/>
            </p14:nvContentPartPr>
            <p14:xfrm>
              <a:off x="4628601" y="253315"/>
              <a:ext cx="130369" cy="303574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37DB95D-5A98-939B-A421-5E58FDDC56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0644" y="235331"/>
                <a:ext cx="165924" cy="339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xmlns="" id="{F1C34C2E-F5C1-69CA-6F55-DA77A2815784}"/>
                  </a:ext>
                </a:extLst>
              </p14:cNvPr>
              <p14:cNvContentPartPr/>
              <p14:nvPr/>
            </p14:nvContentPartPr>
            <p14:xfrm>
              <a:off x="4822498" y="305675"/>
              <a:ext cx="121618" cy="238238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F1C34C2E-F5C1-69CA-6F55-DA77A28157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04560" y="287708"/>
                <a:ext cx="157135" cy="273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xmlns="" id="{8107913F-32B0-2AAC-3CF6-D56E1E057F53}"/>
                  </a:ext>
                </a:extLst>
              </p14:cNvPr>
              <p14:cNvContentPartPr/>
              <p14:nvPr/>
            </p14:nvContentPartPr>
            <p14:xfrm>
              <a:off x="4990170" y="408877"/>
              <a:ext cx="160984" cy="13391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8107913F-32B0-2AAC-3CF6-D56E1E057F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2562" y="391257"/>
                <a:ext cx="196559" cy="48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xmlns="" id="{FBBD2CDB-61E6-5FD8-56CC-3DA5B8F01525}"/>
                  </a:ext>
                </a:extLst>
              </p14:cNvPr>
              <p14:cNvContentPartPr/>
              <p14:nvPr/>
            </p14:nvContentPartPr>
            <p14:xfrm>
              <a:off x="5361878" y="408693"/>
              <a:ext cx="304664" cy="185231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FBBD2CDB-61E6-5FD8-56CC-3DA5B8F0152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44253" y="391103"/>
                <a:ext cx="340274" cy="22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xmlns="" id="{17CEABCA-580A-28FF-984E-5B2623F655B5}"/>
                  </a:ext>
                </a:extLst>
              </p14:cNvPr>
              <p14:cNvContentPartPr/>
              <p14:nvPr/>
            </p14:nvContentPartPr>
            <p14:xfrm>
              <a:off x="5705707" y="423742"/>
              <a:ext cx="471377" cy="151521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17CEABCA-580A-28FF-984E-5B2623F655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88075" y="406148"/>
                <a:ext cx="507000" cy="18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xmlns="" id="{DB97C4DB-C00C-A558-004F-F4993D634786}"/>
                  </a:ext>
                </a:extLst>
              </p14:cNvPr>
              <p14:cNvContentPartPr/>
              <p14:nvPr/>
            </p14:nvContentPartPr>
            <p14:xfrm>
              <a:off x="6197457" y="404242"/>
              <a:ext cx="213910" cy="387558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DB97C4DB-C00C-A558-004F-F4993D6347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9841" y="386266"/>
                <a:ext cx="249502" cy="423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xmlns="" id="{0C2E51F5-44DC-BF62-135B-9AC06EAD7F27}"/>
                  </a:ext>
                </a:extLst>
              </p14:cNvPr>
              <p14:cNvContentPartPr/>
              <p14:nvPr/>
            </p14:nvContentPartPr>
            <p14:xfrm>
              <a:off x="6413105" y="444258"/>
              <a:ext cx="259813" cy="316949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0C2E51F5-44DC-BF62-135B-9AC06EAD7F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95497" y="426630"/>
                <a:ext cx="295389" cy="35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xmlns="" id="{BC8DB53D-7201-5FF7-D18B-E9DDED3EA462}"/>
                  </a:ext>
                </a:extLst>
              </p14:cNvPr>
              <p14:cNvContentPartPr/>
              <p14:nvPr/>
            </p14:nvContentPartPr>
            <p14:xfrm>
              <a:off x="6726656" y="427463"/>
              <a:ext cx="141404" cy="109386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BC8DB53D-7201-5FF7-D18B-E9DDED3EA4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9070" y="409531"/>
                <a:ext cx="176934" cy="144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xmlns="" id="{F4CCB016-131B-0032-1DC6-8D9D07CE09CB}"/>
                  </a:ext>
                </a:extLst>
              </p14:cNvPr>
              <p14:cNvContentPartPr/>
              <p14:nvPr/>
            </p14:nvContentPartPr>
            <p14:xfrm>
              <a:off x="6950927" y="157975"/>
              <a:ext cx="119758" cy="571655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4CCB016-131B-0032-1DC6-8D9D07CE09C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32999" y="140347"/>
                <a:ext cx="155255" cy="607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7BB4D1D4-C0D6-A140-3679-A899787B3866}"/>
                  </a:ext>
                </a:extLst>
              </p14:cNvPr>
              <p14:cNvContentPartPr/>
              <p14:nvPr/>
            </p14:nvContentPartPr>
            <p14:xfrm>
              <a:off x="408877" y="2304180"/>
              <a:ext cx="11495521" cy="130904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7BB4D1D4-C0D6-A140-3679-A899787B386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1238" y="2286607"/>
                <a:ext cx="11531160" cy="166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458316C5-BC69-ACF7-33FF-08A41AE9250D}"/>
                  </a:ext>
                </a:extLst>
              </p14:cNvPr>
              <p14:cNvContentPartPr/>
              <p14:nvPr/>
            </p14:nvContentPartPr>
            <p14:xfrm>
              <a:off x="464634" y="2796692"/>
              <a:ext cx="11412718" cy="102624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458316C5-BC69-ACF7-33FF-08A41AE9250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6635" y="2779110"/>
                <a:ext cx="11448357" cy="13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9D419901-1425-0761-0661-3E7982A841C6}"/>
                  </a:ext>
                </a:extLst>
              </p14:cNvPr>
              <p14:cNvContentPartPr/>
              <p14:nvPr/>
            </p14:nvContentPartPr>
            <p14:xfrm>
              <a:off x="-276" y="1936260"/>
              <a:ext cx="251990" cy="40901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9D419901-1425-0761-0661-3E7982A841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17890" y="1918274"/>
                <a:ext cx="287578" cy="444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38CC0944-80EF-6626-B0C5-68D3D6B1F639}"/>
                  </a:ext>
                </a:extLst>
              </p14:cNvPr>
              <p14:cNvContentPartPr/>
              <p14:nvPr/>
            </p14:nvContentPartPr>
            <p14:xfrm>
              <a:off x="214577" y="1896356"/>
              <a:ext cx="215472" cy="25912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8CC0944-80EF-6626-B0C5-68D3D6B1F6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6621" y="1878387"/>
                <a:ext cx="251025" cy="29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xmlns="" id="{98522F0C-A3A5-36AB-1DF4-A2459BA1CD0F}"/>
                  </a:ext>
                </a:extLst>
              </p14:cNvPr>
              <p14:cNvContentPartPr/>
              <p14:nvPr/>
            </p14:nvContentPartPr>
            <p14:xfrm>
              <a:off x="408877" y="1848230"/>
              <a:ext cx="93311" cy="261373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98522F0C-A3A5-36AB-1DF4-A2459BA1CD0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1291" y="1830254"/>
                <a:ext cx="128841" cy="29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xmlns="" id="{609B874B-9276-C25A-9D4F-E7FCF339B8C1}"/>
                  </a:ext>
                </a:extLst>
              </p14:cNvPr>
              <p14:cNvContentPartPr/>
              <p14:nvPr/>
            </p14:nvContentPartPr>
            <p14:xfrm>
              <a:off x="464634" y="1988634"/>
              <a:ext cx="119835" cy="96876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609B874B-9276-C25A-9D4F-E7FCF339B8C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6695" y="1970694"/>
                <a:ext cx="155355" cy="132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xmlns="" id="{954DC8B2-F6F5-4E1B-859B-0C681CBAF69F}"/>
                  </a:ext>
                </a:extLst>
              </p14:cNvPr>
              <p14:cNvContentPartPr/>
              <p14:nvPr/>
            </p14:nvContentPartPr>
            <p14:xfrm>
              <a:off x="817351" y="2351048"/>
              <a:ext cx="28688" cy="500888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54DC8B2-F6F5-4E1B-859B-0C681CBAF6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9997" y="2333056"/>
                <a:ext cx="63751" cy="536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xmlns="" id="{F1201969-FBAB-5BFB-7EF7-600FA0EE0508}"/>
                  </a:ext>
                </a:extLst>
              </p14:cNvPr>
              <p14:cNvContentPartPr/>
              <p14:nvPr/>
            </p14:nvContentPartPr>
            <p14:xfrm>
              <a:off x="1384369" y="2330361"/>
              <a:ext cx="26108" cy="534793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F1201969-FBAB-5BFB-7EF7-600FA0EE05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66728" y="2312379"/>
                <a:ext cx="61036" cy="57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xmlns="" id="{4C35BBB9-5CA8-DE5B-5B8F-119B1BFF8A32}"/>
                  </a:ext>
                </a:extLst>
              </p14:cNvPr>
              <p14:cNvContentPartPr/>
              <p14:nvPr/>
            </p14:nvContentPartPr>
            <p14:xfrm>
              <a:off x="2090780" y="2360341"/>
              <a:ext cx="9366" cy="9292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4C35BBB9-5CA8-DE5B-5B8F-119B1BFF8A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73782" y="1895741"/>
                <a:ext cx="43708" cy="9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xmlns="" id="{66B60D59-B2D8-48CB-E1AC-C7916EE3E247}"/>
                  </a:ext>
                </a:extLst>
              </p14:cNvPr>
              <p14:cNvContentPartPr/>
              <p14:nvPr/>
            </p14:nvContentPartPr>
            <p14:xfrm>
              <a:off x="2025616" y="2365528"/>
              <a:ext cx="43383" cy="506426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66B60D59-B2D8-48CB-E1AC-C7916EE3E2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07836" y="2347544"/>
                <a:ext cx="78587" cy="54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xmlns="" id="{84683B23-B612-8088-B587-905E312A9789}"/>
                  </a:ext>
                </a:extLst>
              </p14:cNvPr>
              <p14:cNvContentPartPr/>
              <p14:nvPr/>
            </p14:nvContentPartPr>
            <p14:xfrm>
              <a:off x="2667128" y="2332463"/>
              <a:ext cx="59977" cy="555581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84683B23-B612-8088-B587-905E312A978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49635" y="2314471"/>
                <a:ext cx="95321" cy="591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7BEACD4F-EC2F-C5B5-A345-B51858F6C907}"/>
                  </a:ext>
                </a:extLst>
              </p14:cNvPr>
              <p14:cNvContentPartPr/>
              <p14:nvPr/>
            </p14:nvContentPartPr>
            <p14:xfrm>
              <a:off x="3438293" y="2309772"/>
              <a:ext cx="28282" cy="506831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7BEACD4F-EC2F-C5B5-A345-B51858F6C90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20617" y="2291787"/>
                <a:ext cx="63281" cy="54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05609934-4347-AF5B-627A-25180D97D27E}"/>
                  </a:ext>
                </a:extLst>
              </p14:cNvPr>
              <p14:cNvContentPartPr/>
              <p14:nvPr/>
            </p14:nvContentPartPr>
            <p14:xfrm>
              <a:off x="4135065" y="2286000"/>
              <a:ext cx="37583" cy="481348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05609934-4347-AF5B-627A-25180D97D2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17168" y="2268372"/>
                <a:ext cx="73018" cy="516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7A9E15E6-2B18-7188-896A-9BBE3A56B451}"/>
                  </a:ext>
                </a:extLst>
              </p14:cNvPr>
              <p14:cNvContentPartPr/>
              <p14:nvPr/>
            </p14:nvContentPartPr>
            <p14:xfrm>
              <a:off x="4794619" y="2304584"/>
              <a:ext cx="27613" cy="502583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7A9E15E6-2B18-7188-896A-9BBE3A56B45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77272" y="2286956"/>
                <a:ext cx="62660" cy="53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A62B693D-0E2B-07ED-246F-334CCC104B4C}"/>
                  </a:ext>
                </a:extLst>
              </p14:cNvPr>
              <p14:cNvContentPartPr/>
              <p14:nvPr/>
            </p14:nvContentPartPr>
            <p14:xfrm>
              <a:off x="5371170" y="2302484"/>
              <a:ext cx="18457" cy="467806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A62B693D-0E2B-07ED-246F-334CCC104B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53778" y="2284851"/>
                <a:ext cx="53596" cy="50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205F5FEE-5DC9-8526-7C87-B1B7EFD32FCA}"/>
                  </a:ext>
                </a:extLst>
              </p14:cNvPr>
              <p14:cNvContentPartPr/>
              <p14:nvPr/>
            </p14:nvContentPartPr>
            <p14:xfrm>
              <a:off x="6151344" y="2330362"/>
              <a:ext cx="34178" cy="469862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205F5FEE-5DC9-8526-7C87-B1B7EFD32FC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33899" y="2312373"/>
                <a:ext cx="69424" cy="505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xmlns="" id="{97E61D5B-28F0-0C2B-413C-A914A831C166}"/>
                  </a:ext>
                </a:extLst>
              </p14:cNvPr>
              <p14:cNvContentPartPr/>
              <p14:nvPr/>
            </p14:nvContentPartPr>
            <p14:xfrm>
              <a:off x="6945206" y="2341756"/>
              <a:ext cx="22314" cy="49149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97E61D5B-28F0-0C2B-413C-A914A831C1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27496" y="2324126"/>
                <a:ext cx="57379" cy="52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xmlns="" id="{6B4C5A79-C07A-5603-B183-85CBC3B3DDE5}"/>
                  </a:ext>
                </a:extLst>
              </p14:cNvPr>
              <p14:cNvContentPartPr/>
              <p14:nvPr/>
            </p14:nvContentPartPr>
            <p14:xfrm>
              <a:off x="7727406" y="2361847"/>
              <a:ext cx="30391" cy="42770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6B4C5A79-C07A-5603-B183-85CBC3B3DD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09529" y="2344221"/>
                <a:ext cx="65788" cy="46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xmlns="" id="{3145A50F-D10E-741B-2410-B17F078528D6}"/>
                  </a:ext>
                </a:extLst>
              </p14:cNvPr>
              <p14:cNvContentPartPr/>
              <p14:nvPr/>
            </p14:nvContentPartPr>
            <p14:xfrm>
              <a:off x="8512097" y="2351048"/>
              <a:ext cx="39108" cy="437272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3145A50F-D10E-741B-2410-B17F078528D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94321" y="2333068"/>
                <a:ext cx="74305" cy="47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xmlns="" id="{369803B0-AAD9-3651-7E03-A71E444F0991}"/>
                  </a:ext>
                </a:extLst>
              </p14:cNvPr>
              <p14:cNvContentPartPr/>
              <p14:nvPr/>
            </p14:nvContentPartPr>
            <p14:xfrm>
              <a:off x="9229377" y="2351048"/>
              <a:ext cx="28235" cy="42877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69803B0-AAD9-3651-7E03-A71E444F099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11864" y="2333063"/>
                <a:ext cx="63618" cy="46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xmlns="" id="{D36BD3D4-E028-CD71-7D55-BBCE61E00AB8}"/>
                  </a:ext>
                </a:extLst>
              </p14:cNvPr>
              <p14:cNvContentPartPr/>
              <p14:nvPr/>
            </p14:nvContentPartPr>
            <p14:xfrm>
              <a:off x="9905610" y="2361848"/>
              <a:ext cx="33448" cy="448642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D36BD3D4-E028-CD71-7D55-BBCE61E00AB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87819" y="2344219"/>
                <a:ext cx="68675" cy="484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xmlns="" id="{9A640E7D-5A28-8EDB-8F79-A71AC07D1670}"/>
                  </a:ext>
                </a:extLst>
              </p14:cNvPr>
              <p14:cNvContentPartPr/>
              <p14:nvPr/>
            </p14:nvContentPartPr>
            <p14:xfrm>
              <a:off x="10621131" y="2406791"/>
              <a:ext cx="28802" cy="394939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9A640E7D-5A28-8EDB-8F79-A71AC07D167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03352" y="2389166"/>
                <a:ext cx="64004" cy="43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xmlns="" id="{A5A0C96A-56AC-017E-B119-86BC42D61194}"/>
                  </a:ext>
                </a:extLst>
              </p14:cNvPr>
              <p14:cNvContentPartPr/>
              <p14:nvPr/>
            </p14:nvContentPartPr>
            <p14:xfrm>
              <a:off x="11299902" y="2434683"/>
              <a:ext cx="23425" cy="40409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A5A0C96A-56AC-017E-B119-86BC42D6119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282511" y="2416691"/>
                <a:ext cx="58563" cy="439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xmlns="" id="{FCF91568-5809-FA80-1130-BE3B60642571}"/>
                  </a:ext>
                </a:extLst>
              </p14:cNvPr>
              <p14:cNvContentPartPr/>
              <p14:nvPr/>
            </p14:nvContentPartPr>
            <p14:xfrm>
              <a:off x="1397474" y="2931870"/>
              <a:ext cx="2065650" cy="388401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FCF91568-5809-FA80-1130-BE3B606425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79837" y="2914248"/>
                <a:ext cx="2101283" cy="42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xmlns="" id="{927B6B50-1973-B566-6581-E9D0CD8DB282}"/>
                  </a:ext>
                </a:extLst>
              </p14:cNvPr>
              <p14:cNvContentPartPr/>
              <p14:nvPr/>
            </p14:nvContentPartPr>
            <p14:xfrm>
              <a:off x="3428999" y="2905630"/>
              <a:ext cx="1961557" cy="382682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927B6B50-1973-B566-6581-E9D0CD8DB28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11363" y="2887647"/>
                <a:ext cx="1997189" cy="418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xmlns="" id="{ABE85FFF-D296-81D2-BC8B-0B38F11FB55B}"/>
                  </a:ext>
                </a:extLst>
              </p14:cNvPr>
              <p14:cNvContentPartPr/>
              <p14:nvPr/>
            </p14:nvContentPartPr>
            <p14:xfrm>
              <a:off x="1384577" y="2053499"/>
              <a:ext cx="19116" cy="162673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ABE85FFF-D296-81D2-BC8B-0B38F11FB5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67231" y="2035903"/>
                <a:ext cx="54162" cy="198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xmlns="" id="{9B2D92E5-8AD9-41B2-A5B5-5F67543D3B8C}"/>
                  </a:ext>
                </a:extLst>
              </p14:cNvPr>
              <p14:cNvContentPartPr/>
              <p14:nvPr/>
            </p14:nvContentPartPr>
            <p14:xfrm>
              <a:off x="5318967" y="1886305"/>
              <a:ext cx="23479" cy="19468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B2D92E5-8AD9-41B2-A5B5-5F67543D3B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01536" y="1868705"/>
                <a:ext cx="58698" cy="2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xmlns="" id="{01CD1E4E-9795-E8EF-7C51-4E532EB1B556}"/>
                  </a:ext>
                </a:extLst>
              </p14:cNvPr>
              <p14:cNvContentPartPr/>
              <p14:nvPr/>
            </p14:nvContentPartPr>
            <p14:xfrm>
              <a:off x="1440365" y="1930516"/>
              <a:ext cx="3794843" cy="207207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01CD1E4E-9795-E8EF-7C51-4E532EB1B5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22726" y="1912920"/>
                <a:ext cx="3830480" cy="242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xmlns="" id="{01CCC993-16F6-2E0A-5F54-0883E631B4D4}"/>
                  </a:ext>
                </a:extLst>
              </p14:cNvPr>
              <p14:cNvContentPartPr/>
              <p14:nvPr/>
            </p14:nvContentPartPr>
            <p14:xfrm>
              <a:off x="1426918" y="2016512"/>
              <a:ext cx="141784" cy="253125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01CCC993-16F6-2E0A-5F54-0883E631B4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08971" y="1998894"/>
                <a:ext cx="177320" cy="288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xmlns="" id="{6FA88E4D-C968-9D06-98D0-863EEA6B3356}"/>
                  </a:ext>
                </a:extLst>
              </p14:cNvPr>
              <p14:cNvContentPartPr/>
              <p14:nvPr/>
            </p14:nvContentPartPr>
            <p14:xfrm>
              <a:off x="8474533" y="2035770"/>
              <a:ext cx="37564" cy="2068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6FA88E4D-C968-9D06-98D0-863EEA6B335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57003" y="2017811"/>
                <a:ext cx="72981" cy="24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xmlns="" id="{02A94888-6DF7-0036-3AF9-22A504145E19}"/>
                  </a:ext>
                </a:extLst>
              </p14:cNvPr>
              <p14:cNvContentPartPr/>
              <p14:nvPr/>
            </p14:nvContentPartPr>
            <p14:xfrm>
              <a:off x="5426927" y="1936133"/>
              <a:ext cx="2950720" cy="14023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2A94888-6DF7-0036-3AF9-22A504145E1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08928" y="1918559"/>
                <a:ext cx="2986358" cy="17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xmlns="" id="{E1416DC5-C683-0B97-93FA-12E2B96166CB}"/>
                  </a:ext>
                </a:extLst>
              </p14:cNvPr>
              <p14:cNvContentPartPr/>
              <p14:nvPr/>
            </p14:nvContentPartPr>
            <p14:xfrm>
              <a:off x="5406604" y="1927156"/>
              <a:ext cx="178297" cy="242235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E1416DC5-C683-0B97-93FA-12E2B96166C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388631" y="1909186"/>
                <a:ext cx="213885" cy="27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xmlns="" id="{A3D438D6-84FF-4EDC-8D4A-0511186FF104}"/>
                  </a:ext>
                </a:extLst>
              </p14:cNvPr>
              <p14:cNvContentPartPr/>
              <p14:nvPr/>
            </p14:nvContentPartPr>
            <p14:xfrm>
              <a:off x="5318797" y="2004319"/>
              <a:ext cx="34039" cy="154618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A3D438D6-84FF-4EDC-8D4A-0511186FF1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01068" y="1986700"/>
                <a:ext cx="69142" cy="190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xmlns="" id="{36C56879-78C8-5E61-B045-2DC4BAC142AE}"/>
                  </a:ext>
                </a:extLst>
              </p14:cNvPr>
              <p14:cNvContentPartPr/>
              <p14:nvPr/>
            </p14:nvContentPartPr>
            <p14:xfrm>
              <a:off x="8244840" y="1921484"/>
              <a:ext cx="159964" cy="198178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36C56879-78C8-5E61-B045-2DC4BAC142A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227226" y="1903860"/>
                <a:ext cx="195551" cy="233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xmlns="" id="{A506D0A2-22FA-CD73-CDC6-A4BAB3DF570F}"/>
                  </a:ext>
                </a:extLst>
              </p14:cNvPr>
              <p14:cNvContentPartPr/>
              <p14:nvPr/>
            </p14:nvContentPartPr>
            <p14:xfrm>
              <a:off x="8493512" y="1962241"/>
              <a:ext cx="9544" cy="198233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506D0A2-22FA-CD73-CDC6-A4BAB3DF570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76810" y="1944644"/>
                <a:ext cx="43289" cy="23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xmlns="" id="{9065667C-54D3-85FF-0D9C-2FBBE4D34611}"/>
                  </a:ext>
                </a:extLst>
              </p14:cNvPr>
              <p14:cNvContentPartPr/>
              <p14:nvPr/>
            </p14:nvContentPartPr>
            <p14:xfrm>
              <a:off x="8642788" y="2874783"/>
              <a:ext cx="1386679" cy="346418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9065667C-54D3-85FF-0D9C-2FBBE4D3461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25153" y="2856797"/>
                <a:ext cx="1422309" cy="38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xmlns="" id="{8810B40D-6ADC-735A-7774-76B48372EC74}"/>
                  </a:ext>
                </a:extLst>
              </p14:cNvPr>
              <p14:cNvContentPartPr/>
              <p14:nvPr/>
            </p14:nvContentPartPr>
            <p14:xfrm>
              <a:off x="1594606" y="3545173"/>
              <a:ext cx="40905" cy="60387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8810B40D-6ADC-735A-7774-76B48372EC7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77177" y="3527664"/>
                <a:ext cx="76119" cy="95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xmlns="" id="{3F572197-63AE-BC09-6A51-CEDA8FFA40D6}"/>
                  </a:ext>
                </a:extLst>
              </p14:cNvPr>
              <p14:cNvContentPartPr/>
              <p14:nvPr/>
            </p14:nvContentPartPr>
            <p14:xfrm>
              <a:off x="1588727" y="3466170"/>
              <a:ext cx="133769" cy="193431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3F572197-63AE-BC09-6A51-CEDA8FFA40D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70795" y="3448193"/>
                <a:ext cx="169273" cy="229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xmlns="" id="{62F196B8-3BA6-5C7D-8E8B-6490D3833950}"/>
                  </a:ext>
                </a:extLst>
              </p14:cNvPr>
              <p14:cNvContentPartPr/>
              <p14:nvPr/>
            </p14:nvContentPartPr>
            <p14:xfrm>
              <a:off x="1737731" y="3511153"/>
              <a:ext cx="118677" cy="281638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62F196B8-3BA6-5C7D-8E8B-6490D383395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19804" y="3493168"/>
                <a:ext cx="154173" cy="31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xmlns="" id="{C9165E8A-5D20-D543-843B-991CE00A9422}"/>
                  </a:ext>
                </a:extLst>
              </p14:cNvPr>
              <p14:cNvContentPartPr/>
              <p14:nvPr/>
            </p14:nvContentPartPr>
            <p14:xfrm>
              <a:off x="1895302" y="3521284"/>
              <a:ext cx="94208" cy="120840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9165E8A-5D20-D543-843B-991CE00A942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877750" y="3503714"/>
                <a:ext cx="129670" cy="156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xmlns="" id="{504880C6-94C0-7E5F-00F9-4859CDB5A391}"/>
                  </a:ext>
                </a:extLst>
              </p14:cNvPr>
              <p14:cNvContentPartPr/>
              <p14:nvPr/>
            </p14:nvContentPartPr>
            <p14:xfrm>
              <a:off x="2053682" y="3506945"/>
              <a:ext cx="333913" cy="126305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504880C6-94C0-7E5F-00F9-4859CDB5A39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36070" y="3489004"/>
                <a:ext cx="369497" cy="16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xmlns="" id="{C36C7F3A-6801-DBAC-662F-2EB7E2B2E625}"/>
                  </a:ext>
                </a:extLst>
              </p14:cNvPr>
              <p14:cNvContentPartPr/>
              <p14:nvPr/>
            </p14:nvContentPartPr>
            <p14:xfrm>
              <a:off x="2424888" y="3495753"/>
              <a:ext cx="156056" cy="9743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C36C7F3A-6801-DBAC-662F-2EB7E2B2E62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07269" y="3477842"/>
                <a:ext cx="191654" cy="13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xmlns="" id="{4A1679D9-AC13-C1CB-B1B8-FB52F0309F0B}"/>
                  </a:ext>
                </a:extLst>
              </p14:cNvPr>
              <p14:cNvContentPartPr/>
              <p14:nvPr/>
            </p14:nvContentPartPr>
            <p14:xfrm>
              <a:off x="2629829" y="3513053"/>
              <a:ext cx="73836" cy="8637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4A1679D9-AC13-C1CB-B1B8-FB52F0309F0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11908" y="3495133"/>
                <a:ext cx="109320" cy="121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xmlns="" id="{4ADFBF99-FDEB-87EC-D6BC-AA607510FABE}"/>
                  </a:ext>
                </a:extLst>
              </p14:cNvPr>
              <p14:cNvContentPartPr/>
              <p14:nvPr/>
            </p14:nvContentPartPr>
            <p14:xfrm>
              <a:off x="2759927" y="3510895"/>
              <a:ext cx="112668" cy="233371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4ADFBF99-FDEB-87EC-D6BC-AA607510FAB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742345" y="3492916"/>
                <a:ext cx="148191" cy="268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xmlns="" id="{44D48FD3-9F33-00AE-7394-55A81CFDCD62}"/>
                  </a:ext>
                </a:extLst>
              </p14:cNvPr>
              <p14:cNvContentPartPr/>
              <p14:nvPr/>
            </p14:nvContentPartPr>
            <p14:xfrm>
              <a:off x="3886450" y="3433312"/>
              <a:ext cx="119265" cy="119894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44D48FD3-9F33-00AE-7394-55A81CFDCD6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68488" y="3415364"/>
                <a:ext cx="154829" cy="1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xmlns="" id="{B7782760-1E74-8C00-9F1E-F51271B9553C}"/>
                  </a:ext>
                </a:extLst>
              </p14:cNvPr>
              <p14:cNvContentPartPr/>
              <p14:nvPr/>
            </p14:nvContentPartPr>
            <p14:xfrm>
              <a:off x="4097423" y="3414359"/>
              <a:ext cx="419957" cy="339889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B7782760-1E74-8C00-9F1E-F51271B9553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79805" y="3396375"/>
                <a:ext cx="455553" cy="37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xmlns="" id="{7EDCE47E-EA83-9936-B469-2929CF0978B4}"/>
                  </a:ext>
                </a:extLst>
              </p14:cNvPr>
              <p14:cNvContentPartPr/>
              <p14:nvPr/>
            </p14:nvContentPartPr>
            <p14:xfrm>
              <a:off x="4583347" y="3440711"/>
              <a:ext cx="333133" cy="12146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7EDCE47E-EA83-9936-B469-2929CF0978B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65359" y="3423103"/>
                <a:ext cx="368749" cy="157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xmlns="" id="{A8A33FBD-367B-E0DA-7784-90CD1BD6D26D}"/>
                  </a:ext>
                </a:extLst>
              </p14:cNvPr>
              <p14:cNvContentPartPr/>
              <p14:nvPr/>
            </p14:nvContentPartPr>
            <p14:xfrm>
              <a:off x="4970549" y="3468755"/>
              <a:ext cx="48655" cy="88446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A8A33FBD-367B-E0DA-7784-90CD1BD6D26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53019" y="3450851"/>
                <a:ext cx="84073" cy="12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xmlns="" id="{BB270A3E-7D3D-68F0-9A3E-F2FA81AA736D}"/>
                  </a:ext>
                </a:extLst>
              </p14:cNvPr>
              <p14:cNvContentPartPr/>
              <p14:nvPr/>
            </p14:nvContentPartPr>
            <p14:xfrm>
              <a:off x="5099582" y="3448279"/>
              <a:ext cx="124430" cy="2778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BB270A3E-7D3D-68F0-9A3E-F2FA81AA736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81653" y="3430310"/>
                <a:ext cx="159930" cy="31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xmlns="" id="{D06C9F73-07D4-A53C-5924-746DC2C54052}"/>
                  </a:ext>
                </a:extLst>
              </p14:cNvPr>
              <p14:cNvContentPartPr/>
              <p14:nvPr/>
            </p14:nvContentPartPr>
            <p14:xfrm>
              <a:off x="3787342" y="2269414"/>
              <a:ext cx="868857" cy="481421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D06C9F73-07D4-A53C-5924-746DC2C5405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33353" y="2161832"/>
                <a:ext cx="976474" cy="696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xmlns="" id="{FB7EBB2F-505A-64CC-E641-419C1DC73418}"/>
                  </a:ext>
                </a:extLst>
              </p14:cNvPr>
              <p14:cNvContentPartPr/>
              <p14:nvPr/>
            </p14:nvContentPartPr>
            <p14:xfrm>
              <a:off x="3735248" y="2851846"/>
              <a:ext cx="83150" cy="157997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FB7EBB2F-505A-64CC-E641-419C1DC734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17686" y="2834251"/>
                <a:ext cx="118632" cy="19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xmlns="" id="{11869B98-B2A9-9811-4758-29D8BFDB0A21}"/>
                  </a:ext>
                </a:extLst>
              </p14:cNvPr>
              <p14:cNvContentPartPr/>
              <p14:nvPr/>
            </p14:nvContentPartPr>
            <p14:xfrm>
              <a:off x="3856463" y="2893143"/>
              <a:ext cx="102614" cy="15326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11869B98-B2A9-9811-4758-29D8BFDB0A2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38882" y="2875196"/>
                <a:ext cx="138134" cy="1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xmlns="" id="{18EAAFDA-9271-0149-0E3E-E133DD708CD7}"/>
                  </a:ext>
                </a:extLst>
              </p14:cNvPr>
              <p14:cNvContentPartPr/>
              <p14:nvPr/>
            </p14:nvContentPartPr>
            <p14:xfrm>
              <a:off x="4051609" y="2964365"/>
              <a:ext cx="92070" cy="19074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18EAAFDA-9271-0149-0E3E-E133DD708CD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33697" y="2946704"/>
                <a:ext cx="127537" cy="5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xmlns="" id="{0FD4A0DA-74D7-244E-95AF-E1FD0403CB99}"/>
                  </a:ext>
                </a:extLst>
              </p14:cNvPr>
              <p14:cNvContentPartPr/>
              <p14:nvPr/>
            </p14:nvContentPartPr>
            <p14:xfrm>
              <a:off x="4218878" y="2891719"/>
              <a:ext cx="174478" cy="107066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0FD4A0DA-74D7-244E-95AF-E1FD0403CB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01287" y="2873755"/>
                <a:ext cx="210020" cy="14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xmlns="" id="{CD3EDAB3-85F3-5994-F808-C7BBE7CED23F}"/>
                  </a:ext>
                </a:extLst>
              </p14:cNvPr>
              <p14:cNvContentPartPr/>
              <p14:nvPr/>
            </p14:nvContentPartPr>
            <p14:xfrm>
              <a:off x="4414024" y="2903511"/>
              <a:ext cx="65829" cy="116002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CD3EDAB3-85F3-5994-F808-C7BBE7CED23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96136" y="2885913"/>
                <a:ext cx="101248" cy="15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xmlns="" id="{2CA116AC-9932-DAC2-818F-70C95846D061}"/>
                  </a:ext>
                </a:extLst>
              </p14:cNvPr>
              <p14:cNvContentPartPr/>
              <p14:nvPr/>
            </p14:nvContentPartPr>
            <p14:xfrm>
              <a:off x="4506950" y="2894463"/>
              <a:ext cx="409759" cy="228778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2CA116AC-9932-DAC2-818F-70C95846D06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89322" y="2876477"/>
                <a:ext cx="445375" cy="264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xmlns="" id="{23DBC7BE-7BD5-5802-18B0-E1C2861D2C6C}"/>
                  </a:ext>
                </a:extLst>
              </p14:cNvPr>
              <p14:cNvContentPartPr/>
              <p14:nvPr/>
            </p14:nvContentPartPr>
            <p14:xfrm>
              <a:off x="4926862" y="2909771"/>
              <a:ext cx="192550" cy="212868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23DBC7BE-7BD5-5802-18B0-E1C2861D2C6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908900" y="2892152"/>
                <a:ext cx="228114" cy="24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xmlns="" id="{F1896AD3-B890-7270-51FD-6BDDF3C9FAF8}"/>
                  </a:ext>
                </a:extLst>
              </p14:cNvPr>
              <p14:cNvContentPartPr/>
              <p14:nvPr/>
            </p14:nvContentPartPr>
            <p14:xfrm>
              <a:off x="5122773" y="2899317"/>
              <a:ext cx="170073" cy="112212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F1896AD3-B890-7270-51FD-6BDDF3C9FAF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04795" y="2881392"/>
                <a:ext cx="205670" cy="147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xmlns="" id="{30940F80-A89A-ADF3-1956-78AAB1DC9CAE}"/>
                  </a:ext>
                </a:extLst>
              </p14:cNvPr>
              <p14:cNvContentPartPr/>
              <p14:nvPr/>
            </p14:nvContentPartPr>
            <p14:xfrm>
              <a:off x="3986561" y="2862145"/>
              <a:ext cx="64630" cy="166589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30940F80-A89A-ADF3-1956-78AAB1DC9CA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68707" y="2844194"/>
                <a:ext cx="99980" cy="202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xmlns="" id="{7B079480-8B94-60E6-F2FE-3EA7985897F8}"/>
                  </a:ext>
                </a:extLst>
              </p14:cNvPr>
              <p14:cNvContentPartPr/>
              <p14:nvPr/>
            </p14:nvContentPartPr>
            <p14:xfrm>
              <a:off x="4014438" y="2955073"/>
              <a:ext cx="65725" cy="100904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7B079480-8B94-60E6-F2FE-3EA7985897F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96935" y="2937478"/>
                <a:ext cx="101088" cy="136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xmlns="" id="{CEE66B45-BB08-B077-A3F5-0BBE16E6AA13}"/>
                  </a:ext>
                </a:extLst>
              </p14:cNvPr>
              <p14:cNvContentPartPr/>
              <p14:nvPr/>
            </p14:nvContentPartPr>
            <p14:xfrm>
              <a:off x="1691267" y="1819545"/>
              <a:ext cx="140271" cy="270696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EE66B45-BB08-B077-A3F5-0BBE16E6AA1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673330" y="1801930"/>
                <a:ext cx="175787" cy="30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xmlns="" id="{28699FD3-1AEC-C0A2-ED73-587471F318CA}"/>
                  </a:ext>
                </a:extLst>
              </p14:cNvPr>
              <p14:cNvContentPartPr/>
              <p14:nvPr/>
            </p14:nvContentPartPr>
            <p14:xfrm>
              <a:off x="1867424" y="1838470"/>
              <a:ext cx="94873" cy="205081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28699FD3-1AEC-C0A2-ED73-587471F318C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49881" y="1820871"/>
                <a:ext cx="130316" cy="24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xmlns="" id="{F1E05144-1FF9-A47F-ED0C-4832652DB8E2}"/>
                  </a:ext>
                </a:extLst>
              </p14:cNvPr>
              <p14:cNvContentPartPr/>
              <p14:nvPr/>
            </p14:nvContentPartPr>
            <p14:xfrm>
              <a:off x="2004380" y="1896478"/>
              <a:ext cx="74753" cy="100435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F1E05144-1FF9-A47F-ED0C-4832652DB8E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986854" y="1878902"/>
                <a:ext cx="110162" cy="135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xmlns="" id="{7CC5BBD8-2236-BA4D-1E76-65F24855DB9E}"/>
                  </a:ext>
                </a:extLst>
              </p14:cNvPr>
              <p14:cNvContentPartPr/>
              <p14:nvPr/>
            </p14:nvContentPartPr>
            <p14:xfrm>
              <a:off x="2109438" y="1899636"/>
              <a:ext cx="183037" cy="15423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7CC5BBD8-2236-BA4D-1E76-65F24855DB9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91818" y="1882020"/>
                <a:ext cx="218638" cy="189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xmlns="" id="{7A2CB90B-1D6C-9B9C-A096-C109B8CBE3CA}"/>
                  </a:ext>
                </a:extLst>
              </p14:cNvPr>
              <p14:cNvContentPartPr/>
              <p14:nvPr/>
            </p14:nvContentPartPr>
            <p14:xfrm>
              <a:off x="2343802" y="1909292"/>
              <a:ext cx="75554" cy="102964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7A2CB90B-1D6C-9B9C-A096-C109B8CBE3C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326256" y="1891354"/>
                <a:ext cx="111004" cy="138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xmlns="" id="{02B4F13B-5F89-F1ED-B848-1457B349113F}"/>
                  </a:ext>
                </a:extLst>
              </p14:cNvPr>
              <p14:cNvContentPartPr/>
              <p14:nvPr/>
            </p14:nvContentPartPr>
            <p14:xfrm>
              <a:off x="2471853" y="1905000"/>
              <a:ext cx="19145" cy="11038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02B4F13B-5F89-F1ED-B848-1457B349113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54481" y="1887081"/>
                <a:ext cx="54244" cy="14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xmlns="" id="{E3C19167-65C7-BCB7-9878-F757FE1BA9DB}"/>
                  </a:ext>
                </a:extLst>
              </p14:cNvPr>
              <p14:cNvContentPartPr/>
              <p14:nvPr/>
            </p14:nvContentPartPr>
            <p14:xfrm>
              <a:off x="2388219" y="1829663"/>
              <a:ext cx="137563" cy="53255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E3C19167-65C7-BCB7-9878-F757FE1BA9D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70260" y="1812150"/>
                <a:ext cx="173121" cy="88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xmlns="" id="{551BF1F9-7DDA-E5DA-B8D2-ABE658BE7BF1}"/>
                  </a:ext>
                </a:extLst>
              </p14:cNvPr>
              <p14:cNvContentPartPr/>
              <p14:nvPr/>
            </p14:nvContentPartPr>
            <p14:xfrm>
              <a:off x="2555487" y="1889046"/>
              <a:ext cx="75763" cy="107702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551BF1F9-7DDA-E5DA-B8D2-ABE658BE7BF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37893" y="1871455"/>
                <a:ext cx="111311" cy="14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xmlns="" id="{AD074F0C-2940-89CA-0A95-6E89573212FE}"/>
                  </a:ext>
                </a:extLst>
              </p14:cNvPr>
              <p14:cNvContentPartPr/>
              <p14:nvPr/>
            </p14:nvContentPartPr>
            <p14:xfrm>
              <a:off x="2676292" y="1838477"/>
              <a:ext cx="120589" cy="177182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AD074F0C-2940-89CA-0A95-6E89573212F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658706" y="1820867"/>
                <a:ext cx="156120" cy="21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xmlns="" id="{3E0621FD-AB8A-8FFE-C319-53442C710624}"/>
                  </a:ext>
                </a:extLst>
              </p14:cNvPr>
              <p14:cNvContentPartPr/>
              <p14:nvPr/>
            </p14:nvContentPartPr>
            <p14:xfrm>
              <a:off x="2815682" y="1847130"/>
              <a:ext cx="139024" cy="133164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3E0621FD-AB8A-8FFE-C319-53442C71062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798079" y="1829183"/>
                <a:ext cx="174588" cy="168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xmlns="" id="{B5E2D7B6-F163-8DCF-55FC-BE1EC4501A9B}"/>
                  </a:ext>
                </a:extLst>
              </p14:cNvPr>
              <p14:cNvContentPartPr/>
              <p14:nvPr/>
            </p14:nvContentPartPr>
            <p14:xfrm>
              <a:off x="3003966" y="1793736"/>
              <a:ext cx="315704" cy="193245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B5E2D7B6-F163-8DCF-55FC-BE1EC4501A9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986347" y="1775776"/>
                <a:ext cx="351302" cy="2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xmlns="" id="{77980AAB-6AE1-D1B6-92C2-51D1859AB80C}"/>
                  </a:ext>
                </a:extLst>
              </p14:cNvPr>
              <p14:cNvContentPartPr/>
              <p14:nvPr/>
            </p14:nvContentPartPr>
            <p14:xfrm>
              <a:off x="3679091" y="1745801"/>
              <a:ext cx="106246" cy="138840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77980AAB-6AE1-D1B6-92C2-51D1859AB80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61503" y="1728222"/>
                <a:ext cx="141781" cy="174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xmlns="" id="{3A91206D-504E-4E1D-0202-0F312FB7FCA6}"/>
                  </a:ext>
                </a:extLst>
              </p14:cNvPr>
              <p14:cNvContentPartPr/>
              <p14:nvPr/>
            </p14:nvContentPartPr>
            <p14:xfrm>
              <a:off x="3792743" y="1588346"/>
              <a:ext cx="146896" cy="317340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3A91206D-504E-4E1D-0202-0F312FB7FCA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74785" y="1570377"/>
                <a:ext cx="182453" cy="35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xmlns="" id="{26AAE9B7-97BA-E5F9-026B-CAF7FE4D65FA}"/>
                  </a:ext>
                </a:extLst>
              </p14:cNvPr>
              <p14:cNvContentPartPr/>
              <p14:nvPr/>
            </p14:nvContentPartPr>
            <p14:xfrm>
              <a:off x="4005146" y="1786016"/>
              <a:ext cx="111952" cy="136995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26AAE9B7-97BA-E5F9-026B-CAF7FE4D65F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87205" y="1768085"/>
                <a:ext cx="147475" cy="172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xmlns="" id="{B7A9789C-B532-2F82-119F-57830387B619}"/>
                  </a:ext>
                </a:extLst>
              </p14:cNvPr>
              <p14:cNvContentPartPr/>
              <p14:nvPr/>
            </p14:nvContentPartPr>
            <p14:xfrm>
              <a:off x="4182384" y="1770932"/>
              <a:ext cx="454728" cy="133873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B7A9789C-B532-2F82-119F-57830387B61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64756" y="1752987"/>
                <a:ext cx="490344" cy="16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xmlns="" id="{5A6D351D-DB9E-72C4-7256-EB6D5C31E316}"/>
                  </a:ext>
                </a:extLst>
              </p14:cNvPr>
              <p14:cNvContentPartPr/>
              <p14:nvPr/>
            </p14:nvContentPartPr>
            <p14:xfrm>
              <a:off x="4664927" y="1794993"/>
              <a:ext cx="93292" cy="119069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5A6D351D-DB9E-72C4-7256-EB6D5C31E31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47345" y="1777420"/>
                <a:ext cx="128815" cy="154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xmlns="" id="{202BE793-1F64-E5B5-2525-B5038C9C5E62}"/>
                  </a:ext>
                </a:extLst>
              </p14:cNvPr>
              <p14:cNvContentPartPr/>
              <p14:nvPr/>
            </p14:nvContentPartPr>
            <p14:xfrm>
              <a:off x="6151216" y="1656496"/>
              <a:ext cx="181835" cy="238507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202BE793-1F64-E5B5-2525-B5038C9C5E6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133607" y="1638536"/>
                <a:ext cx="217411" cy="27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xmlns="" id="{619B6FD3-C65F-9269-5719-125076191DCD}"/>
                  </a:ext>
                </a:extLst>
              </p14:cNvPr>
              <p14:cNvContentPartPr/>
              <p14:nvPr/>
            </p14:nvContentPartPr>
            <p14:xfrm>
              <a:off x="6374780" y="1722717"/>
              <a:ext cx="56280" cy="172328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619B6FD3-C65F-9269-5719-125076191DC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56856" y="1704766"/>
                <a:ext cx="91769" cy="207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xmlns="" id="{9A35AE82-7E8C-236A-A42D-8B996D4C09DC}"/>
                  </a:ext>
                </a:extLst>
              </p14:cNvPr>
              <p14:cNvContentPartPr/>
              <p14:nvPr/>
            </p14:nvContentPartPr>
            <p14:xfrm>
              <a:off x="6393366" y="1656519"/>
              <a:ext cx="146392" cy="90504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9A35AE82-7E8C-236A-A42D-8B996D4C09D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75785" y="1638921"/>
                <a:ext cx="181914" cy="12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xmlns="" id="{1CBB6ED3-19F8-96DD-D915-4C1AA1996B57}"/>
                  </a:ext>
                </a:extLst>
              </p14:cNvPr>
              <p14:cNvContentPartPr/>
              <p14:nvPr/>
            </p14:nvContentPartPr>
            <p14:xfrm>
              <a:off x="6430537" y="1820370"/>
              <a:ext cx="97298" cy="28873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1CBB6ED3-19F8-96DD-D915-4C1AA1996B5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412944" y="1802547"/>
                <a:ext cx="132842" cy="6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xmlns="" id="{C5146464-F55F-24CA-6B11-13A221BE7AE6}"/>
                  </a:ext>
                </a:extLst>
              </p14:cNvPr>
              <p14:cNvContentPartPr/>
              <p14:nvPr/>
            </p14:nvContentPartPr>
            <p14:xfrm>
              <a:off x="6430536" y="1886414"/>
              <a:ext cx="132835" cy="65718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C5146464-F55F-24CA-6B11-13A221BE7AE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412944" y="1868556"/>
                <a:ext cx="168377" cy="10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xmlns="" id="{86BE7919-8B44-18DD-5358-EC5B07CB01CE}"/>
                  </a:ext>
                </a:extLst>
              </p14:cNvPr>
              <p14:cNvContentPartPr/>
              <p14:nvPr/>
            </p14:nvContentPartPr>
            <p14:xfrm>
              <a:off x="6653560" y="1656509"/>
              <a:ext cx="131111" cy="290641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86BE7919-8B44-18DD-5358-EC5B07CB01C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35959" y="1638524"/>
                <a:ext cx="166673" cy="326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xmlns="" id="{3A32C560-D6FE-C703-EB32-8ECB10378A3D}"/>
                  </a:ext>
                </a:extLst>
              </p14:cNvPr>
              <p14:cNvContentPartPr/>
              <p14:nvPr/>
            </p14:nvContentPartPr>
            <p14:xfrm>
              <a:off x="5779260" y="2307781"/>
              <a:ext cx="815609" cy="531224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3A32C560-D6FE-C703-EB32-8ECB10378A3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725294" y="2200241"/>
                <a:ext cx="923182" cy="746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xmlns="" id="{34D77EA2-0C94-D508-3623-4B1A043CCE44}"/>
                  </a:ext>
                </a:extLst>
              </p14:cNvPr>
              <p14:cNvContentPartPr/>
              <p14:nvPr/>
            </p14:nvContentPartPr>
            <p14:xfrm>
              <a:off x="7466460" y="2290785"/>
              <a:ext cx="898287" cy="534833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34D77EA2-0C94-D508-3623-4B1A043CCE4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412476" y="2182883"/>
                <a:ext cx="1005894" cy="750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xmlns="" id="{D50FF1A0-BCE2-FD0B-F20D-EF936FC3C48C}"/>
                  </a:ext>
                </a:extLst>
              </p14:cNvPr>
              <p14:cNvContentPartPr/>
              <p14:nvPr/>
            </p14:nvContentPartPr>
            <p14:xfrm>
              <a:off x="8886649" y="3292022"/>
              <a:ext cx="25123" cy="199382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D50FF1A0-BCE2-FD0B-F20D-EF936FC3C48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869311" y="3274060"/>
                <a:ext cx="60154" cy="234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xmlns="" id="{B097B8A3-6EF9-4153-DDCE-4C7136038F15}"/>
                  </a:ext>
                </a:extLst>
              </p14:cNvPr>
              <p14:cNvContentPartPr/>
              <p14:nvPr/>
            </p14:nvContentPartPr>
            <p14:xfrm>
              <a:off x="8828048" y="3280473"/>
              <a:ext cx="172617" cy="58327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B097B8A3-6EF9-4153-DDCE-4C7136038F1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810067" y="3262581"/>
                <a:ext cx="208219" cy="93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xmlns="" id="{0F1E00A6-550E-B26E-C878-6043920EB17F}"/>
                  </a:ext>
                </a:extLst>
              </p14:cNvPr>
              <p14:cNvContentPartPr/>
              <p14:nvPr/>
            </p14:nvContentPartPr>
            <p14:xfrm>
              <a:off x="8986024" y="3381504"/>
              <a:ext cx="241760" cy="335245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0F1E00A6-550E-B26E-C878-6043920EB17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68422" y="3363878"/>
                <a:ext cx="277324" cy="370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xmlns="" id="{7573C495-CC28-25D5-8546-70800E9FACEC}"/>
                  </a:ext>
                </a:extLst>
              </p14:cNvPr>
              <p14:cNvContentPartPr/>
              <p14:nvPr/>
            </p14:nvContentPartPr>
            <p14:xfrm>
              <a:off x="9255512" y="3410511"/>
              <a:ext cx="491098" cy="159207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7573C495-CC28-25D5-8546-70800E9FACE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237523" y="3392901"/>
                <a:ext cx="526716" cy="194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xmlns="" id="{8D5FD484-A4FC-AE98-2767-A6AC730DD991}"/>
                  </a:ext>
                </a:extLst>
              </p14:cNvPr>
              <p14:cNvContentPartPr/>
              <p14:nvPr/>
            </p14:nvContentPartPr>
            <p14:xfrm>
              <a:off x="9776721" y="3438978"/>
              <a:ext cx="286098" cy="115699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8D5FD484-A4FC-AE98-2767-A6AC730DD99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758750" y="3421372"/>
                <a:ext cx="321681" cy="15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xmlns="" id="{4517016C-DD86-DCF8-AFFD-09D6B61E829E}"/>
                  </a:ext>
                </a:extLst>
              </p14:cNvPr>
              <p14:cNvContentPartPr/>
              <p14:nvPr/>
            </p14:nvContentPartPr>
            <p14:xfrm>
              <a:off x="10099607" y="3486524"/>
              <a:ext cx="75733" cy="90313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4517016C-DD86-DCF8-AFFD-09D6B61E829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081661" y="3468963"/>
                <a:ext cx="111266" cy="12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xmlns="" id="{B3414045-5512-9D95-3683-61B53EF53B0D}"/>
                  </a:ext>
                </a:extLst>
              </p14:cNvPr>
              <p14:cNvContentPartPr/>
              <p14:nvPr/>
            </p14:nvContentPartPr>
            <p14:xfrm>
              <a:off x="10194073" y="3462835"/>
              <a:ext cx="102794" cy="281420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B3414045-5512-9D95-3683-61B53EF53B0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176165" y="3445224"/>
                <a:ext cx="138253" cy="31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xmlns="" id="{3DDFDC3D-6589-F59B-9376-A1589B7FF871}"/>
                  </a:ext>
                </a:extLst>
              </p14:cNvPr>
              <p14:cNvContentPartPr/>
              <p14:nvPr/>
            </p14:nvContentPartPr>
            <p14:xfrm>
              <a:off x="1375445" y="3215268"/>
              <a:ext cx="46739" cy="1954466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3DDFDC3D-6589-F59B-9376-A1589B7FF87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357962" y="3197631"/>
                <a:ext cx="82061" cy="1990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xmlns="" id="{B5CFC10C-D21B-4329-111D-B32168DB48CC}"/>
                  </a:ext>
                </a:extLst>
              </p14:cNvPr>
              <p14:cNvContentPartPr/>
              <p14:nvPr/>
            </p14:nvContentPartPr>
            <p14:xfrm>
              <a:off x="9905594" y="2880731"/>
              <a:ext cx="26291" cy="544077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B5CFC10C-D21B-4329-111D-B32168DB48C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887830" y="2862739"/>
                <a:ext cx="61464" cy="579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xmlns="" id="{BCAF2D91-0DE6-B77B-ECAB-525D6DFE8E9A}"/>
                  </a:ext>
                </a:extLst>
              </p14:cNvPr>
              <p14:cNvContentPartPr/>
              <p14:nvPr/>
            </p14:nvContentPartPr>
            <p14:xfrm>
              <a:off x="9905595" y="3661207"/>
              <a:ext cx="117602" cy="1569761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BCAF2D91-0DE6-B77B-ECAB-525D6DFE8E9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887668" y="3643209"/>
                <a:ext cx="153098" cy="16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xmlns="" id="{F6B06110-B66E-E248-4D20-067DBF17D050}"/>
                  </a:ext>
                </a:extLst>
              </p14:cNvPr>
              <p14:cNvContentPartPr/>
              <p14:nvPr/>
            </p14:nvContentPartPr>
            <p14:xfrm>
              <a:off x="1577654" y="4357864"/>
              <a:ext cx="2911609" cy="103028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F6B06110-B66E-E248-4D20-067DBF17D05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560017" y="4340274"/>
                <a:ext cx="2947244" cy="13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xmlns="" id="{F4179057-DF88-6660-397A-0176FB3D2E44}"/>
                  </a:ext>
                </a:extLst>
              </p14:cNvPr>
              <p14:cNvContentPartPr/>
              <p14:nvPr/>
            </p14:nvContentPartPr>
            <p14:xfrm>
              <a:off x="1549400" y="4333961"/>
              <a:ext cx="247591" cy="179221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F4179057-DF88-6660-397A-0176FB3D2E4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531433" y="4316362"/>
                <a:ext cx="283166" cy="214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xmlns="" id="{6E302790-7392-31F7-DDB6-116112749EDC}"/>
                  </a:ext>
                </a:extLst>
              </p14:cNvPr>
              <p14:cNvContentPartPr/>
              <p14:nvPr/>
            </p14:nvContentPartPr>
            <p14:xfrm>
              <a:off x="4701737" y="4221126"/>
              <a:ext cx="110964" cy="110301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6E302790-7392-31F7-DDB6-116112749ED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684141" y="4203521"/>
                <a:ext cx="146516" cy="145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xmlns="" id="{376F3841-033C-5520-B3B5-43BB1750A23A}"/>
                  </a:ext>
                </a:extLst>
              </p14:cNvPr>
              <p14:cNvContentPartPr/>
              <p14:nvPr/>
            </p14:nvContentPartPr>
            <p14:xfrm>
              <a:off x="4862065" y="4236447"/>
              <a:ext cx="124820" cy="150359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376F3841-033C-5520-B3B5-43BB1750A23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844131" y="4218504"/>
                <a:ext cx="160329" cy="185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xmlns="" id="{CA3B9ECC-FFB6-18F9-160B-8008D6B92FA6}"/>
                  </a:ext>
                </a:extLst>
              </p14:cNvPr>
              <p14:cNvContentPartPr/>
              <p14:nvPr/>
            </p14:nvContentPartPr>
            <p14:xfrm>
              <a:off x="5010837" y="4256774"/>
              <a:ext cx="231478" cy="355919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CA3B9ECC-FFB6-18F9-160B-8008D6B92FA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993225" y="4238798"/>
                <a:ext cx="267062" cy="39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xmlns="" id="{59CF7616-9A70-64EC-577D-5F33FE666FA7}"/>
                  </a:ext>
                </a:extLst>
              </p14:cNvPr>
              <p14:cNvContentPartPr/>
              <p14:nvPr/>
            </p14:nvContentPartPr>
            <p14:xfrm>
              <a:off x="5285611" y="4297510"/>
              <a:ext cx="86386" cy="105212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59CF7616-9A70-64EC-577D-5F33FE666FA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268047" y="4279556"/>
                <a:ext cx="121872" cy="140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xmlns="" id="{0EC197EB-8A4C-0C56-F4FA-6D8BD9521857}"/>
                  </a:ext>
                </a:extLst>
              </p14:cNvPr>
              <p14:cNvContentPartPr/>
              <p14:nvPr/>
            </p14:nvContentPartPr>
            <p14:xfrm>
              <a:off x="5408341" y="4289438"/>
              <a:ext cx="136586" cy="152647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0EC197EB-8A4C-0C56-F4FA-6D8BD952185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390369" y="4271480"/>
                <a:ext cx="172170" cy="18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xmlns="" id="{DF7E7972-062F-440D-0528-D146708D6286}"/>
                  </a:ext>
                </a:extLst>
              </p14:cNvPr>
              <p14:cNvContentPartPr/>
              <p14:nvPr/>
            </p14:nvContentPartPr>
            <p14:xfrm>
              <a:off x="5649951" y="4212556"/>
              <a:ext cx="4117599" cy="210970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DF7E7972-062F-440D-0528-D146708D62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631953" y="4194586"/>
                <a:ext cx="4153235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xmlns="" id="{67E0C2B1-9D6F-D10E-0B48-E287239129BB}"/>
                  </a:ext>
                </a:extLst>
              </p14:cNvPr>
              <p14:cNvContentPartPr/>
              <p14:nvPr/>
            </p14:nvContentPartPr>
            <p14:xfrm>
              <a:off x="5950302" y="2778113"/>
              <a:ext cx="324359" cy="792534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67E0C2B1-9D6F-D10E-0B48-E287239129B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96362" y="2670498"/>
                <a:ext cx="431879" cy="100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xmlns="" id="{4E2D03E3-67AF-FB4A-5ED7-3E3C44467520}"/>
                  </a:ext>
                </a:extLst>
              </p14:cNvPr>
              <p14:cNvContentPartPr/>
              <p14:nvPr/>
            </p14:nvContentPartPr>
            <p14:xfrm>
              <a:off x="7093078" y="2745041"/>
              <a:ext cx="777823" cy="2404281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4E2D03E3-67AF-FB4A-5ED7-3E3C4446752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039112" y="2637424"/>
                <a:ext cx="885394" cy="261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xmlns="" id="{B96E4BCB-55AC-F9F6-C106-EBEDCDF9905E}"/>
                  </a:ext>
                </a:extLst>
              </p14:cNvPr>
              <p14:cNvContentPartPr/>
              <p14:nvPr/>
            </p14:nvContentPartPr>
            <p14:xfrm>
              <a:off x="129203" y="5099582"/>
              <a:ext cx="193668" cy="188230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B96E4BCB-55AC-F9F6-C106-EBEDCDF9905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1238" y="5081980"/>
                <a:ext cx="229240" cy="22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7" name="Рукописный ввод 156">
                <a:extLst>
                  <a:ext uri="{FF2B5EF4-FFF2-40B4-BE49-F238E27FC236}">
                    <a16:creationId xmlns:a16="http://schemas.microsoft.com/office/drawing/2014/main" xmlns="" id="{B52F0A4C-CBB5-D894-B8EF-FDA1BE36E716}"/>
                  </a:ext>
                </a:extLst>
              </p14:cNvPr>
              <p14:cNvContentPartPr/>
              <p14:nvPr/>
            </p14:nvContentPartPr>
            <p14:xfrm>
              <a:off x="315951" y="5157438"/>
              <a:ext cx="93560" cy="121153"/>
            </p14:xfrm>
          </p:contentPart>
        </mc:Choice>
        <mc:Fallback xmlns="">
          <p:pic>
            <p:nvPicPr>
              <p:cNvPr id="157" name="Рукописный ввод 156">
                <a:extLst>
                  <a:ext uri="{FF2B5EF4-FFF2-40B4-BE49-F238E27FC236}">
                    <a16:creationId xmlns:a16="http://schemas.microsoft.com/office/drawing/2014/main" id="{B52F0A4C-CBB5-D894-B8EF-FDA1BE36E71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98028" y="5139516"/>
                <a:ext cx="129048" cy="15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xmlns="" id="{DDD3CB97-AF7B-DE5D-7754-8D5A23ABC5BC}"/>
                  </a:ext>
                </a:extLst>
              </p14:cNvPr>
              <p14:cNvContentPartPr/>
              <p14:nvPr/>
            </p14:nvContentPartPr>
            <p14:xfrm>
              <a:off x="445526" y="5075919"/>
              <a:ext cx="307931" cy="218152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DDD3CB97-AF7B-DE5D-7754-8D5A23ABC5B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27539" y="5057949"/>
                <a:ext cx="343545" cy="25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xmlns="" id="{AAFA2C35-F9B0-A3C0-4759-05255EC17FCD}"/>
                  </a:ext>
                </a:extLst>
              </p14:cNvPr>
              <p14:cNvContentPartPr/>
              <p14:nvPr/>
            </p14:nvContentPartPr>
            <p14:xfrm>
              <a:off x="798372" y="5131277"/>
              <a:ext cx="526414" cy="171512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AAFA2C35-F9B0-A3C0-4759-05255EC17FC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80741" y="5113658"/>
                <a:ext cx="562036" cy="20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xmlns="" id="{1DE7C1C2-617E-51A7-55D7-10E5F8CA4CDB}"/>
                  </a:ext>
                </a:extLst>
              </p14:cNvPr>
              <p14:cNvContentPartPr/>
              <p14:nvPr/>
            </p14:nvContentPartPr>
            <p14:xfrm>
              <a:off x="1393902" y="5129561"/>
              <a:ext cx="28254" cy="222356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1DE7C1C2-617E-51A7-55D7-10E5F8CA4CD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376020" y="5111600"/>
                <a:ext cx="63661" cy="257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xmlns="" id="{8B75CCAD-7FB6-FC77-DA1E-6FF7ED5BB283}"/>
                  </a:ext>
                </a:extLst>
              </p14:cNvPr>
              <p14:cNvContentPartPr/>
              <p14:nvPr/>
            </p14:nvContentPartPr>
            <p14:xfrm>
              <a:off x="1383575" y="5240583"/>
              <a:ext cx="131131" cy="36029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8B75CCAD-7FB6-FC77-DA1E-6FF7ED5BB283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365971" y="5222747"/>
                <a:ext cx="166698" cy="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2" name="Рукописный ввод 161">
                <a:extLst>
                  <a:ext uri="{FF2B5EF4-FFF2-40B4-BE49-F238E27FC236}">
                    <a16:creationId xmlns:a16="http://schemas.microsoft.com/office/drawing/2014/main" xmlns="" id="{807DA23C-C653-553A-74D2-7F184459CFFB}"/>
                  </a:ext>
                </a:extLst>
              </p14:cNvPr>
              <p14:cNvContentPartPr/>
              <p14:nvPr/>
            </p14:nvContentPartPr>
            <p14:xfrm>
              <a:off x="1393902" y="5045522"/>
              <a:ext cx="5742099" cy="242014"/>
            </p14:xfrm>
          </p:contentPart>
        </mc:Choice>
        <mc:Fallback xmlns="">
          <p:pic>
            <p:nvPicPr>
              <p:cNvPr id="162" name="Рукописный ввод 161">
                <a:extLst>
                  <a:ext uri="{FF2B5EF4-FFF2-40B4-BE49-F238E27FC236}">
                    <a16:creationId xmlns:a16="http://schemas.microsoft.com/office/drawing/2014/main" id="{807DA23C-C653-553A-74D2-7F184459CFF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375903" y="5027901"/>
                <a:ext cx="5777737" cy="27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xmlns="" id="{778F4494-3A96-9280-5344-2C797ED55362}"/>
                  </a:ext>
                </a:extLst>
              </p14:cNvPr>
              <p14:cNvContentPartPr/>
              <p14:nvPr/>
            </p14:nvContentPartPr>
            <p14:xfrm>
              <a:off x="1904999" y="5157438"/>
              <a:ext cx="46851" cy="278233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778F4494-3A96-9280-5344-2C797ED5536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887475" y="5139464"/>
                <a:ext cx="82257" cy="313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xmlns="" id="{2B37A721-1F4B-E6FA-1A65-D526B73C4D35}"/>
                  </a:ext>
                </a:extLst>
              </p14:cNvPr>
              <p14:cNvContentPartPr/>
              <p14:nvPr/>
            </p14:nvContentPartPr>
            <p14:xfrm>
              <a:off x="2499175" y="5014551"/>
              <a:ext cx="237872" cy="255732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2B37A721-1F4B-E6FA-1A65-D526B73C4D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481209" y="4996927"/>
                <a:ext cx="273445" cy="29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8" name="Рукописный ввод 167">
                <a:extLst>
                  <a:ext uri="{FF2B5EF4-FFF2-40B4-BE49-F238E27FC236}">
                    <a16:creationId xmlns:a16="http://schemas.microsoft.com/office/drawing/2014/main" xmlns="" id="{CDE75A9B-02E2-BDE2-0052-199F27598519}"/>
                  </a:ext>
                </a:extLst>
              </p14:cNvPr>
              <p14:cNvContentPartPr/>
              <p14:nvPr/>
            </p14:nvContentPartPr>
            <p14:xfrm>
              <a:off x="2769762" y="5000360"/>
              <a:ext cx="108133" cy="111357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CDE75A9B-02E2-BDE2-0052-199F2759851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752159" y="4982399"/>
                <a:ext cx="143698" cy="14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xmlns="" id="{EC343FAA-5F35-16A5-12C9-F91AF908E4DB}"/>
                  </a:ext>
                </a:extLst>
              </p14:cNvPr>
              <p14:cNvContentPartPr/>
              <p14:nvPr/>
            </p14:nvContentPartPr>
            <p14:xfrm>
              <a:off x="2973658" y="5018192"/>
              <a:ext cx="130299" cy="18441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EC343FAA-5F35-16A5-12C9-F91AF908E4D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55710" y="5000815"/>
                <a:ext cx="165835" cy="5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0" name="Рукописный ввод 169">
                <a:extLst>
                  <a:ext uri="{FF2B5EF4-FFF2-40B4-BE49-F238E27FC236}">
                    <a16:creationId xmlns:a16="http://schemas.microsoft.com/office/drawing/2014/main" xmlns="" id="{823430B7-78A6-EB16-6F32-17B612CED5F1}"/>
                  </a:ext>
                </a:extLst>
              </p14:cNvPr>
              <p14:cNvContentPartPr/>
              <p14:nvPr/>
            </p14:nvContentPartPr>
            <p14:xfrm>
              <a:off x="3131590" y="4925355"/>
              <a:ext cx="136899" cy="196261"/>
            </p14:xfrm>
          </p:contentPart>
        </mc:Choice>
        <mc:Fallback xmlns="">
          <p:pic>
            <p:nvPicPr>
              <p:cNvPr id="170" name="Рукописный ввод 169">
                <a:extLst>
                  <a:ext uri="{FF2B5EF4-FFF2-40B4-BE49-F238E27FC236}">
                    <a16:creationId xmlns:a16="http://schemas.microsoft.com/office/drawing/2014/main" id="{823430B7-78A6-EB16-6F32-17B612CED5F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113984" y="4907742"/>
                <a:ext cx="172471" cy="231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1" name="Рукописный ввод 170">
                <a:extLst>
                  <a:ext uri="{FF2B5EF4-FFF2-40B4-BE49-F238E27FC236}">
                    <a16:creationId xmlns:a16="http://schemas.microsoft.com/office/drawing/2014/main" xmlns="" id="{35E737CE-9771-767E-83AA-B2C58275AF4B}"/>
                  </a:ext>
                </a:extLst>
              </p14:cNvPr>
              <p14:cNvContentPartPr/>
              <p14:nvPr/>
            </p14:nvContentPartPr>
            <p14:xfrm>
              <a:off x="3298902" y="4925122"/>
              <a:ext cx="119518" cy="138694"/>
            </p14:xfrm>
          </p:contentPart>
        </mc:Choice>
        <mc:Fallback xmlns="">
          <p:pic>
            <p:nvPicPr>
              <p:cNvPr id="171" name="Рукописный ввод 170">
                <a:extLst>
                  <a:ext uri="{FF2B5EF4-FFF2-40B4-BE49-F238E27FC236}">
                    <a16:creationId xmlns:a16="http://schemas.microsoft.com/office/drawing/2014/main" id="{35E737CE-9771-767E-83AA-B2C58275AF4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280956" y="4907516"/>
                <a:ext cx="155050" cy="174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2" name="Рукописный ввод 171">
                <a:extLst>
                  <a:ext uri="{FF2B5EF4-FFF2-40B4-BE49-F238E27FC236}">
                    <a16:creationId xmlns:a16="http://schemas.microsoft.com/office/drawing/2014/main" xmlns="" id="{82479FDF-941B-AF49-0B50-881836AA2AFE}"/>
                  </a:ext>
                </a:extLst>
              </p14:cNvPr>
              <p14:cNvContentPartPr/>
              <p14:nvPr/>
            </p14:nvContentPartPr>
            <p14:xfrm>
              <a:off x="3428999" y="4913728"/>
              <a:ext cx="163059" cy="178134"/>
            </p14:xfrm>
          </p:contentPart>
        </mc:Choice>
        <mc:Fallback xmlns="">
          <p:pic>
            <p:nvPicPr>
              <p:cNvPr id="172" name="Рукописный ввод 171">
                <a:extLst>
                  <a:ext uri="{FF2B5EF4-FFF2-40B4-BE49-F238E27FC236}">
                    <a16:creationId xmlns:a16="http://schemas.microsoft.com/office/drawing/2014/main" id="{82479FDF-941B-AF49-0B50-881836AA2AF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411400" y="4896130"/>
                <a:ext cx="198616" cy="21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Рукописный ввод 172">
                <a:extLst>
                  <a:ext uri="{FF2B5EF4-FFF2-40B4-BE49-F238E27FC236}">
                    <a16:creationId xmlns:a16="http://schemas.microsoft.com/office/drawing/2014/main" xmlns="" id="{F40C5F2C-2CBD-DD5A-1587-9BD711B9F358}"/>
                  </a:ext>
                </a:extLst>
              </p14:cNvPr>
              <p14:cNvContentPartPr/>
              <p14:nvPr/>
            </p14:nvContentPartPr>
            <p14:xfrm>
              <a:off x="2462561" y="4808451"/>
              <a:ext cx="152790" cy="182200"/>
            </p14:xfrm>
          </p:contentPart>
        </mc:Choice>
        <mc:Fallback xmlns="">
          <p:pic>
            <p:nvPicPr>
              <p:cNvPr id="173" name="Рукописный ввод 172">
                <a:extLst>
                  <a:ext uri="{FF2B5EF4-FFF2-40B4-BE49-F238E27FC236}">
                    <a16:creationId xmlns:a16="http://schemas.microsoft.com/office/drawing/2014/main" id="{F40C5F2C-2CBD-DD5A-1587-9BD711B9F35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444586" y="4790842"/>
                <a:ext cx="188381" cy="21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Рукописный ввод 173">
                <a:extLst>
                  <a:ext uri="{FF2B5EF4-FFF2-40B4-BE49-F238E27FC236}">
                    <a16:creationId xmlns:a16="http://schemas.microsoft.com/office/drawing/2014/main" xmlns="" id="{139C0A50-A949-83F1-2942-3D3AA8106FE3}"/>
                  </a:ext>
                </a:extLst>
              </p14:cNvPr>
              <p14:cNvContentPartPr/>
              <p14:nvPr/>
            </p14:nvContentPartPr>
            <p14:xfrm>
              <a:off x="3962383" y="5071691"/>
              <a:ext cx="42776" cy="216154"/>
            </p14:xfrm>
          </p:contentPart>
        </mc:Choice>
        <mc:Fallback xmlns="">
          <p:pic>
            <p:nvPicPr>
              <p:cNvPr id="174" name="Рукописный ввод 173">
                <a:extLst>
                  <a:ext uri="{FF2B5EF4-FFF2-40B4-BE49-F238E27FC236}">
                    <a16:creationId xmlns:a16="http://schemas.microsoft.com/office/drawing/2014/main" id="{139C0A50-A949-83F1-2942-3D3AA8106FE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944560" y="5053708"/>
                <a:ext cx="78066" cy="2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Рукописный ввод 174">
                <a:extLst>
                  <a:ext uri="{FF2B5EF4-FFF2-40B4-BE49-F238E27FC236}">
                    <a16:creationId xmlns:a16="http://schemas.microsoft.com/office/drawing/2014/main" xmlns="" id="{8A0E7A42-B74F-EBE0-2C0C-7D19377691FD}"/>
                  </a:ext>
                </a:extLst>
              </p14:cNvPr>
              <p14:cNvContentPartPr/>
              <p14:nvPr/>
            </p14:nvContentPartPr>
            <p14:xfrm>
              <a:off x="4261849" y="4766999"/>
              <a:ext cx="162525" cy="270223"/>
            </p14:xfrm>
          </p:contentPart>
        </mc:Choice>
        <mc:Fallback xmlns="">
          <p:pic>
            <p:nvPicPr>
              <p:cNvPr id="175" name="Рукописный ввод 174">
                <a:extLst>
                  <a:ext uri="{FF2B5EF4-FFF2-40B4-BE49-F238E27FC236}">
                    <a16:creationId xmlns:a16="http://schemas.microsoft.com/office/drawing/2014/main" id="{8A0E7A42-B74F-EBE0-2C0C-7D19377691F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243871" y="4749391"/>
                <a:ext cx="198122" cy="30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6" name="Рукописный ввод 175">
                <a:extLst>
                  <a:ext uri="{FF2B5EF4-FFF2-40B4-BE49-F238E27FC236}">
                    <a16:creationId xmlns:a16="http://schemas.microsoft.com/office/drawing/2014/main" xmlns="" id="{EA07500A-3509-72EB-49FF-EE3E525B5140}"/>
                  </a:ext>
                </a:extLst>
              </p14:cNvPr>
              <p14:cNvContentPartPr/>
              <p14:nvPr/>
            </p14:nvContentPartPr>
            <p14:xfrm>
              <a:off x="1542585" y="4925819"/>
              <a:ext cx="98852" cy="226577"/>
            </p14:xfrm>
          </p:contentPart>
        </mc:Choice>
        <mc:Fallback xmlns="">
          <p:pic>
            <p:nvPicPr>
              <p:cNvPr id="176" name="Рукописный ввод 175">
                <a:extLst>
                  <a:ext uri="{FF2B5EF4-FFF2-40B4-BE49-F238E27FC236}">
                    <a16:creationId xmlns:a16="http://schemas.microsoft.com/office/drawing/2014/main" id="{EA07500A-3509-72EB-49FF-EE3E525B514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525035" y="4908196"/>
                <a:ext cx="134310" cy="262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7" name="Рукописный ввод 176">
                <a:extLst>
                  <a:ext uri="{FF2B5EF4-FFF2-40B4-BE49-F238E27FC236}">
                    <a16:creationId xmlns:a16="http://schemas.microsoft.com/office/drawing/2014/main" xmlns="" id="{C1C00404-CEB3-2634-A56F-2048D3B206C9}"/>
                  </a:ext>
                </a:extLst>
              </p14:cNvPr>
              <p14:cNvContentPartPr/>
              <p14:nvPr/>
            </p14:nvContentPartPr>
            <p14:xfrm>
              <a:off x="5464097" y="4969484"/>
              <a:ext cx="45980" cy="290248"/>
            </p14:xfrm>
          </p:contentPart>
        </mc:Choice>
        <mc:Fallback xmlns="">
          <p:pic>
            <p:nvPicPr>
              <p:cNvPr id="177" name="Рукописный ввод 176">
                <a:extLst>
                  <a:ext uri="{FF2B5EF4-FFF2-40B4-BE49-F238E27FC236}">
                    <a16:creationId xmlns:a16="http://schemas.microsoft.com/office/drawing/2014/main" id="{C1C00404-CEB3-2634-A56F-2048D3B206C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446275" y="4951501"/>
                <a:ext cx="81267" cy="325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8" name="Рукописный ввод 177">
                <a:extLst>
                  <a:ext uri="{FF2B5EF4-FFF2-40B4-BE49-F238E27FC236}">
                    <a16:creationId xmlns:a16="http://schemas.microsoft.com/office/drawing/2014/main" xmlns="" id="{3DE006C1-0AB4-EE6C-09AF-2E429DDD13AD}"/>
                  </a:ext>
                </a:extLst>
              </p14:cNvPr>
              <p14:cNvContentPartPr/>
              <p14:nvPr/>
            </p14:nvContentPartPr>
            <p14:xfrm>
              <a:off x="6086707" y="4718569"/>
              <a:ext cx="158084" cy="272904"/>
            </p14:xfrm>
          </p:contentPart>
        </mc:Choice>
        <mc:Fallback xmlns="">
          <p:pic>
            <p:nvPicPr>
              <p:cNvPr id="178" name="Рукописный ввод 177">
                <a:extLst>
                  <a:ext uri="{FF2B5EF4-FFF2-40B4-BE49-F238E27FC236}">
                    <a16:creationId xmlns:a16="http://schemas.microsoft.com/office/drawing/2014/main" id="{3DE006C1-0AB4-EE6C-09AF-2E429DDD13A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069102" y="4700951"/>
                <a:ext cx="193653" cy="30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9" name="Рукописный ввод 178">
                <a:extLst>
                  <a:ext uri="{FF2B5EF4-FFF2-40B4-BE49-F238E27FC236}">
                    <a16:creationId xmlns:a16="http://schemas.microsoft.com/office/drawing/2014/main" xmlns="" id="{D58DA756-9CD4-4DF1-B56D-FE1832244C38}"/>
                  </a:ext>
                </a:extLst>
              </p14:cNvPr>
              <p14:cNvContentPartPr/>
              <p14:nvPr/>
            </p14:nvContentPartPr>
            <p14:xfrm>
              <a:off x="2057254" y="5528577"/>
              <a:ext cx="2059567" cy="160657"/>
            </p14:xfrm>
          </p:contentPart>
        </mc:Choice>
        <mc:Fallback xmlns="">
          <p:pic>
            <p:nvPicPr>
              <p:cNvPr id="179" name="Рукописный ввод 178">
                <a:extLst>
                  <a:ext uri="{FF2B5EF4-FFF2-40B4-BE49-F238E27FC236}">
                    <a16:creationId xmlns:a16="http://schemas.microsoft.com/office/drawing/2014/main" id="{D58DA756-9CD4-4DF1-B56D-FE1832244C3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039257" y="5510606"/>
                <a:ext cx="2095201" cy="19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0" name="Рукописный ввод 179">
                <a:extLst>
                  <a:ext uri="{FF2B5EF4-FFF2-40B4-BE49-F238E27FC236}">
                    <a16:creationId xmlns:a16="http://schemas.microsoft.com/office/drawing/2014/main" xmlns="" id="{8FD096F8-AC8D-BA01-E702-AB709D6B0AA1}"/>
                  </a:ext>
                </a:extLst>
              </p14:cNvPr>
              <p14:cNvContentPartPr/>
              <p14:nvPr/>
            </p14:nvContentPartPr>
            <p14:xfrm>
              <a:off x="2351048" y="5314455"/>
              <a:ext cx="96948" cy="265716"/>
            </p14:xfrm>
          </p:contentPart>
        </mc:Choice>
        <mc:Fallback xmlns="">
          <p:pic>
            <p:nvPicPr>
              <p:cNvPr id="180" name="Рукописный ввод 179">
                <a:extLst>
                  <a:ext uri="{FF2B5EF4-FFF2-40B4-BE49-F238E27FC236}">
                    <a16:creationId xmlns:a16="http://schemas.microsoft.com/office/drawing/2014/main" id="{8FD096F8-AC8D-BA01-E702-AB709D6B0AA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333454" y="5296477"/>
                <a:ext cx="132496" cy="301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1" name="Рукописный ввод 180">
                <a:extLst>
                  <a:ext uri="{FF2B5EF4-FFF2-40B4-BE49-F238E27FC236}">
                    <a16:creationId xmlns:a16="http://schemas.microsoft.com/office/drawing/2014/main" xmlns="" id="{A88CFC85-CAB3-E117-C026-FA7C51FD6332}"/>
                  </a:ext>
                </a:extLst>
              </p14:cNvPr>
              <p14:cNvContentPartPr/>
              <p14:nvPr/>
            </p14:nvContentPartPr>
            <p14:xfrm>
              <a:off x="3010829" y="5473390"/>
              <a:ext cx="69730" cy="246666"/>
            </p14:xfrm>
          </p:contentPart>
        </mc:Choice>
        <mc:Fallback xmlns="">
          <p:pic>
            <p:nvPicPr>
              <p:cNvPr id="181" name="Рукописный ввод 180">
                <a:extLst>
                  <a:ext uri="{FF2B5EF4-FFF2-40B4-BE49-F238E27FC236}">
                    <a16:creationId xmlns:a16="http://schemas.microsoft.com/office/drawing/2014/main" id="{A88CFC85-CAB3-E117-C026-FA7C51FD633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992950" y="5455411"/>
                <a:ext cx="105131" cy="28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2" name="Рукописный ввод 181">
                <a:extLst>
                  <a:ext uri="{FF2B5EF4-FFF2-40B4-BE49-F238E27FC236}">
                    <a16:creationId xmlns:a16="http://schemas.microsoft.com/office/drawing/2014/main" xmlns="" id="{B8B87D0F-82F1-A263-1EAA-D564E2A571F5}"/>
                  </a:ext>
                </a:extLst>
              </p14:cNvPr>
              <p14:cNvContentPartPr/>
              <p14:nvPr/>
            </p14:nvContentPartPr>
            <p14:xfrm>
              <a:off x="3486748" y="5245079"/>
              <a:ext cx="162746" cy="245634"/>
            </p14:xfrm>
          </p:contentPart>
        </mc:Choice>
        <mc:Fallback xmlns="">
          <p:pic>
            <p:nvPicPr>
              <p:cNvPr id="182" name="Рукописный ввод 181">
                <a:extLst>
                  <a:ext uri="{FF2B5EF4-FFF2-40B4-BE49-F238E27FC236}">
                    <a16:creationId xmlns:a16="http://schemas.microsoft.com/office/drawing/2014/main" id="{B8B87D0F-82F1-A263-1EAA-D564E2A571F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68785" y="5227457"/>
                <a:ext cx="198313" cy="281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xmlns="" id="{02D70774-E915-0E62-FED3-BF810BF66DF6}"/>
                  </a:ext>
                </a:extLst>
              </p14:cNvPr>
              <p14:cNvContentPartPr/>
              <p14:nvPr/>
            </p14:nvContentPartPr>
            <p14:xfrm>
              <a:off x="5863832" y="5286112"/>
              <a:ext cx="171246" cy="233882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02D70774-E915-0E62-FED3-BF810BF66DF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845882" y="5268508"/>
                <a:ext cx="206788" cy="269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xmlns="" id="{D9220971-5C70-25D0-F5A2-2BBC1E046F24}"/>
                  </a:ext>
                </a:extLst>
              </p14:cNvPr>
              <p14:cNvContentPartPr/>
              <p14:nvPr/>
            </p14:nvContentPartPr>
            <p14:xfrm>
              <a:off x="5997698" y="5316260"/>
              <a:ext cx="181935" cy="373936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D9220971-5C70-25D0-F5A2-2BBC1E046F2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979720" y="5298642"/>
                <a:ext cx="217531" cy="409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xmlns="" id="{42DE189A-3208-B20C-04C2-DB29C4A31FD9}"/>
                  </a:ext>
                </a:extLst>
              </p14:cNvPr>
              <p14:cNvContentPartPr/>
              <p14:nvPr/>
            </p14:nvContentPartPr>
            <p14:xfrm>
              <a:off x="6416432" y="5396987"/>
              <a:ext cx="117623" cy="229594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42DE189A-3208-B20C-04C2-DB29C4A31FD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398860" y="5379022"/>
                <a:ext cx="153125" cy="26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6" name="Рукописный ввод 185">
                <a:extLst>
                  <a:ext uri="{FF2B5EF4-FFF2-40B4-BE49-F238E27FC236}">
                    <a16:creationId xmlns:a16="http://schemas.microsoft.com/office/drawing/2014/main" xmlns="" id="{089CDAE3-318D-E79D-C3A9-366FE4DB65CF}"/>
                  </a:ext>
                </a:extLst>
              </p14:cNvPr>
              <p14:cNvContentPartPr/>
              <p14:nvPr/>
            </p14:nvContentPartPr>
            <p14:xfrm>
              <a:off x="6584649" y="5359777"/>
              <a:ext cx="133960" cy="414372"/>
            </p14:xfrm>
          </p:contentPart>
        </mc:Choice>
        <mc:Fallback xmlns="">
          <p:pic>
            <p:nvPicPr>
              <p:cNvPr id="186" name="Рукописный ввод 185">
                <a:extLst>
                  <a:ext uri="{FF2B5EF4-FFF2-40B4-BE49-F238E27FC236}">
                    <a16:creationId xmlns:a16="http://schemas.microsoft.com/office/drawing/2014/main" id="{089CDAE3-318D-E79D-C3A9-366FE4DB65C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567051" y="5342152"/>
                <a:ext cx="169515" cy="44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7" name="Рукописный ввод 186">
                <a:extLst>
                  <a:ext uri="{FF2B5EF4-FFF2-40B4-BE49-F238E27FC236}">
                    <a16:creationId xmlns:a16="http://schemas.microsoft.com/office/drawing/2014/main" xmlns="" id="{3CA936B0-3419-8830-4A3C-4F867ED5CED3}"/>
                  </a:ext>
                </a:extLst>
              </p14:cNvPr>
              <p14:cNvContentPartPr/>
              <p14:nvPr/>
            </p14:nvContentPartPr>
            <p14:xfrm>
              <a:off x="6709989" y="5099581"/>
              <a:ext cx="413926" cy="567565"/>
            </p14:xfrm>
          </p:contentPart>
        </mc:Choice>
        <mc:Fallback xmlns="">
          <p:pic>
            <p:nvPicPr>
              <p:cNvPr id="187" name="Рукописный ввод 186">
                <a:extLst>
                  <a:ext uri="{FF2B5EF4-FFF2-40B4-BE49-F238E27FC236}">
                    <a16:creationId xmlns:a16="http://schemas.microsoft.com/office/drawing/2014/main" id="{3CA936B0-3419-8830-4A3C-4F867ED5CED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656046" y="4992039"/>
                <a:ext cx="521453" cy="78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8" name="Рукописный ввод 187">
                <a:extLst>
                  <a:ext uri="{FF2B5EF4-FFF2-40B4-BE49-F238E27FC236}">
                    <a16:creationId xmlns:a16="http://schemas.microsoft.com/office/drawing/2014/main" xmlns="" id="{CF453190-3F00-95A3-2FAE-35A980EDF850}"/>
                  </a:ext>
                </a:extLst>
              </p14:cNvPr>
              <p14:cNvContentPartPr/>
              <p14:nvPr/>
            </p14:nvContentPartPr>
            <p14:xfrm>
              <a:off x="8464886" y="3548987"/>
              <a:ext cx="778657" cy="486377"/>
            </p14:xfrm>
          </p:contentPart>
        </mc:Choice>
        <mc:Fallback xmlns="">
          <p:pic>
            <p:nvPicPr>
              <p:cNvPr id="188" name="Рукописный ввод 187">
                <a:extLst>
                  <a:ext uri="{FF2B5EF4-FFF2-40B4-BE49-F238E27FC236}">
                    <a16:creationId xmlns:a16="http://schemas.microsoft.com/office/drawing/2014/main" id="{CF453190-3F00-95A3-2FAE-35A980EDF85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410913" y="3441423"/>
                <a:ext cx="886244" cy="701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0" name="Рукописный ввод 189">
                <a:extLst>
                  <a:ext uri="{FF2B5EF4-FFF2-40B4-BE49-F238E27FC236}">
                    <a16:creationId xmlns:a16="http://schemas.microsoft.com/office/drawing/2014/main" xmlns="" id="{78E23AD4-6096-4C47-F349-365B54FC44B6}"/>
                  </a:ext>
                </a:extLst>
              </p14:cNvPr>
              <p14:cNvContentPartPr/>
              <p14:nvPr/>
            </p14:nvContentPartPr>
            <p14:xfrm>
              <a:off x="7722109" y="3893005"/>
              <a:ext cx="168271" cy="51198"/>
            </p14:xfrm>
          </p:contentPart>
        </mc:Choice>
        <mc:Fallback xmlns="">
          <p:pic>
            <p:nvPicPr>
              <p:cNvPr id="190" name="Рукописный ввод 189">
                <a:extLst>
                  <a:ext uri="{FF2B5EF4-FFF2-40B4-BE49-F238E27FC236}">
                    <a16:creationId xmlns:a16="http://schemas.microsoft.com/office/drawing/2014/main" id="{78E23AD4-6096-4C47-F349-365B54FC44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704131" y="3875104"/>
                <a:ext cx="203867" cy="86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1" name="Рукописный ввод 190">
                <a:extLst>
                  <a:ext uri="{FF2B5EF4-FFF2-40B4-BE49-F238E27FC236}">
                    <a16:creationId xmlns:a16="http://schemas.microsoft.com/office/drawing/2014/main" xmlns="" id="{7A6EFB14-BD00-1B39-78E8-D844F166B2FB}"/>
                  </a:ext>
                </a:extLst>
              </p14:cNvPr>
              <p14:cNvContentPartPr/>
              <p14:nvPr/>
            </p14:nvContentPartPr>
            <p14:xfrm>
              <a:off x="7963446" y="3786054"/>
              <a:ext cx="102892" cy="200697"/>
            </p14:xfrm>
          </p:contentPart>
        </mc:Choice>
        <mc:Fallback xmlns="">
          <p:pic>
            <p:nvPicPr>
              <p:cNvPr id="191" name="Рукописный ввод 190">
                <a:extLst>
                  <a:ext uri="{FF2B5EF4-FFF2-40B4-BE49-F238E27FC236}">
                    <a16:creationId xmlns:a16="http://schemas.microsoft.com/office/drawing/2014/main" id="{7A6EFB14-BD00-1B39-78E8-D844F166B2F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45521" y="3768430"/>
                <a:ext cx="138384" cy="236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2" name="Рукописный ввод 191">
                <a:extLst>
                  <a:ext uri="{FF2B5EF4-FFF2-40B4-BE49-F238E27FC236}">
                    <a16:creationId xmlns:a16="http://schemas.microsoft.com/office/drawing/2014/main" xmlns="" id="{408962E9-2B1C-50AF-1B93-0906B31D9589}"/>
                  </a:ext>
                </a:extLst>
              </p14:cNvPr>
              <p14:cNvContentPartPr/>
              <p14:nvPr/>
            </p14:nvContentPartPr>
            <p14:xfrm>
              <a:off x="8089820" y="3796601"/>
              <a:ext cx="95381" cy="219825"/>
            </p14:xfrm>
          </p:contentPart>
        </mc:Choice>
        <mc:Fallback xmlns="">
          <p:pic>
            <p:nvPicPr>
              <p:cNvPr id="192" name="Рукописный ввод 191">
                <a:extLst>
                  <a:ext uri="{FF2B5EF4-FFF2-40B4-BE49-F238E27FC236}">
                    <a16:creationId xmlns:a16="http://schemas.microsoft.com/office/drawing/2014/main" id="{408962E9-2B1C-50AF-1B93-0906B31D958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071891" y="3779001"/>
                <a:ext cx="130880" cy="255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3" name="Рукописный ввод 192">
                <a:extLst>
                  <a:ext uri="{FF2B5EF4-FFF2-40B4-BE49-F238E27FC236}">
                    <a16:creationId xmlns:a16="http://schemas.microsoft.com/office/drawing/2014/main" xmlns="" id="{FE80D192-2127-C1EE-4860-5ED9F26DE903}"/>
                  </a:ext>
                </a:extLst>
              </p14:cNvPr>
              <p14:cNvContentPartPr/>
              <p14:nvPr/>
            </p14:nvContentPartPr>
            <p14:xfrm>
              <a:off x="8224024" y="3783016"/>
              <a:ext cx="108836" cy="197759"/>
            </p14:xfrm>
          </p:contentPart>
        </mc:Choice>
        <mc:Fallback xmlns="">
          <p:pic>
            <p:nvPicPr>
              <p:cNvPr id="193" name="Рукописный ввод 192">
                <a:extLst>
                  <a:ext uri="{FF2B5EF4-FFF2-40B4-BE49-F238E27FC236}">
                    <a16:creationId xmlns:a16="http://schemas.microsoft.com/office/drawing/2014/main" id="{FE80D192-2127-C1EE-4860-5ED9F26DE90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206064" y="3765038"/>
                <a:ext cx="144396" cy="23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4" name="Рукописный ввод 193">
                <a:extLst>
                  <a:ext uri="{FF2B5EF4-FFF2-40B4-BE49-F238E27FC236}">
                    <a16:creationId xmlns:a16="http://schemas.microsoft.com/office/drawing/2014/main" xmlns="" id="{31A1A769-1212-2E37-2132-FDF09F668E98}"/>
                  </a:ext>
                </a:extLst>
              </p14:cNvPr>
              <p14:cNvContentPartPr/>
              <p14:nvPr/>
            </p14:nvContentPartPr>
            <p14:xfrm>
              <a:off x="8112334" y="3912219"/>
              <a:ext cx="9292" cy="92229"/>
            </p14:xfrm>
          </p:contentPart>
        </mc:Choice>
        <mc:Fallback xmlns="">
          <p:pic>
            <p:nvPicPr>
              <p:cNvPr id="194" name="Рукописный ввод 193">
                <a:extLst>
                  <a:ext uri="{FF2B5EF4-FFF2-40B4-BE49-F238E27FC236}">
                    <a16:creationId xmlns:a16="http://schemas.microsoft.com/office/drawing/2014/main" id="{31A1A769-1212-2E37-2132-FDF09F668E9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076596" y="3894276"/>
                <a:ext cx="80054" cy="127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5" name="Рукописный ввод 194">
                <a:extLst>
                  <a:ext uri="{FF2B5EF4-FFF2-40B4-BE49-F238E27FC236}">
                    <a16:creationId xmlns:a16="http://schemas.microsoft.com/office/drawing/2014/main" xmlns="" id="{0AAAED7B-4145-6BC5-0A9D-2687BBDCC2E1}"/>
                  </a:ext>
                </a:extLst>
              </p14:cNvPr>
              <p14:cNvContentPartPr/>
              <p14:nvPr/>
            </p14:nvContentPartPr>
            <p14:xfrm>
              <a:off x="9004609" y="3855159"/>
              <a:ext cx="601911" cy="280083"/>
            </p14:xfrm>
          </p:contentPart>
        </mc:Choice>
        <mc:Fallback xmlns="">
          <p:pic>
            <p:nvPicPr>
              <p:cNvPr id="195" name="Рукописный ввод 194">
                <a:extLst>
                  <a:ext uri="{FF2B5EF4-FFF2-40B4-BE49-F238E27FC236}">
                    <a16:creationId xmlns:a16="http://schemas.microsoft.com/office/drawing/2014/main" id="{0AAAED7B-4145-6BC5-0A9D-2687BBDCC2E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86980" y="3837541"/>
                <a:ext cx="637529" cy="315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6" name="Рукописный ввод 195">
                <a:extLst>
                  <a:ext uri="{FF2B5EF4-FFF2-40B4-BE49-F238E27FC236}">
                    <a16:creationId xmlns:a16="http://schemas.microsoft.com/office/drawing/2014/main" xmlns="" id="{5C1ACA6E-DC87-098C-8B59-FDBF3042E2A7}"/>
                  </a:ext>
                </a:extLst>
              </p14:cNvPr>
              <p14:cNvContentPartPr/>
              <p14:nvPr/>
            </p14:nvContentPartPr>
            <p14:xfrm>
              <a:off x="9244732" y="4031570"/>
              <a:ext cx="194783" cy="205285"/>
            </p14:xfrm>
          </p:contentPart>
        </mc:Choice>
        <mc:Fallback xmlns="">
          <p:pic>
            <p:nvPicPr>
              <p:cNvPr id="196" name="Рукописный ввод 195">
                <a:extLst>
                  <a:ext uri="{FF2B5EF4-FFF2-40B4-BE49-F238E27FC236}">
                    <a16:creationId xmlns:a16="http://schemas.microsoft.com/office/drawing/2014/main" id="{5C1ACA6E-DC87-098C-8B59-FDBF3042E2A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226763" y="4013954"/>
                <a:ext cx="230361" cy="240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7" name="Рукописный ввод 196">
                <a:extLst>
                  <a:ext uri="{FF2B5EF4-FFF2-40B4-BE49-F238E27FC236}">
                    <a16:creationId xmlns:a16="http://schemas.microsoft.com/office/drawing/2014/main" xmlns="" id="{E3E655E8-7438-ADB5-C6DE-35D07361C3EF}"/>
                  </a:ext>
                </a:extLst>
              </p14:cNvPr>
              <p14:cNvContentPartPr/>
              <p14:nvPr/>
            </p14:nvContentPartPr>
            <p14:xfrm>
              <a:off x="9458899" y="4009533"/>
              <a:ext cx="92186" cy="90118"/>
            </p14:xfrm>
          </p:contentPart>
        </mc:Choice>
        <mc:Fallback xmlns="">
          <p:pic>
            <p:nvPicPr>
              <p:cNvPr id="197" name="Рукописный ввод 196">
                <a:extLst>
                  <a:ext uri="{FF2B5EF4-FFF2-40B4-BE49-F238E27FC236}">
                    <a16:creationId xmlns:a16="http://schemas.microsoft.com/office/drawing/2014/main" id="{E3E655E8-7438-ADB5-C6DE-35D07361C3E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440964" y="3991581"/>
                <a:ext cx="127697" cy="125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8" name="Рукописный ввод 197">
                <a:extLst>
                  <a:ext uri="{FF2B5EF4-FFF2-40B4-BE49-F238E27FC236}">
                    <a16:creationId xmlns:a16="http://schemas.microsoft.com/office/drawing/2014/main" xmlns="" id="{4F840F61-8CBE-5EE6-C49C-9E304205FB21}"/>
                  </a:ext>
                </a:extLst>
              </p14:cNvPr>
              <p14:cNvContentPartPr/>
              <p14:nvPr/>
            </p14:nvContentPartPr>
            <p14:xfrm>
              <a:off x="9608634" y="3953988"/>
              <a:ext cx="87782" cy="41865"/>
            </p14:xfrm>
          </p:contentPart>
        </mc:Choice>
        <mc:Fallback xmlns="">
          <p:pic>
            <p:nvPicPr>
              <p:cNvPr id="198" name="Рукописный ввод 197">
                <a:extLst>
                  <a:ext uri="{FF2B5EF4-FFF2-40B4-BE49-F238E27FC236}">
                    <a16:creationId xmlns:a16="http://schemas.microsoft.com/office/drawing/2014/main" id="{4F840F61-8CBE-5EE6-C49C-9E304205FB2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591078" y="3936455"/>
                <a:ext cx="123253" cy="7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9" name="Рукописный ввод 198">
                <a:extLst>
                  <a:ext uri="{FF2B5EF4-FFF2-40B4-BE49-F238E27FC236}">
                    <a16:creationId xmlns:a16="http://schemas.microsoft.com/office/drawing/2014/main" xmlns="" id="{5B050612-40F4-137B-7281-881EDD0AB7DE}"/>
                  </a:ext>
                </a:extLst>
              </p14:cNvPr>
              <p14:cNvContentPartPr/>
              <p14:nvPr/>
            </p14:nvContentPartPr>
            <p14:xfrm>
              <a:off x="9710853" y="3830417"/>
              <a:ext cx="75873" cy="210873"/>
            </p14:xfrm>
          </p:contentPart>
        </mc:Choice>
        <mc:Fallback xmlns="">
          <p:pic>
            <p:nvPicPr>
              <p:cNvPr id="199" name="Рукописный ввод 198">
                <a:extLst>
                  <a:ext uri="{FF2B5EF4-FFF2-40B4-BE49-F238E27FC236}">
                    <a16:creationId xmlns:a16="http://schemas.microsoft.com/office/drawing/2014/main" id="{5B050612-40F4-137B-7281-881EDD0AB7D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693316" y="3812455"/>
                <a:ext cx="111304" cy="24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0" name="Рукописный ввод 199">
                <a:extLst>
                  <a:ext uri="{FF2B5EF4-FFF2-40B4-BE49-F238E27FC236}">
                    <a16:creationId xmlns:a16="http://schemas.microsoft.com/office/drawing/2014/main" xmlns="" id="{9135DB7B-3316-A7FA-6EEF-CDC893716525}"/>
                  </a:ext>
                </a:extLst>
              </p14:cNvPr>
              <p14:cNvContentPartPr/>
              <p14:nvPr/>
            </p14:nvContentPartPr>
            <p14:xfrm>
              <a:off x="9803780" y="3846357"/>
              <a:ext cx="76734" cy="152512"/>
            </p14:xfrm>
          </p:contentPart>
        </mc:Choice>
        <mc:Fallback xmlns="">
          <p:pic>
            <p:nvPicPr>
              <p:cNvPr id="200" name="Рукописный ввод 199">
                <a:extLst>
                  <a:ext uri="{FF2B5EF4-FFF2-40B4-BE49-F238E27FC236}">
                    <a16:creationId xmlns:a16="http://schemas.microsoft.com/office/drawing/2014/main" id="{9135DB7B-3316-A7FA-6EEF-CDC89371652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785851" y="3828414"/>
                <a:ext cx="112232" cy="188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1" name="Рукописный ввод 200">
                <a:extLst>
                  <a:ext uri="{FF2B5EF4-FFF2-40B4-BE49-F238E27FC236}">
                    <a16:creationId xmlns:a16="http://schemas.microsoft.com/office/drawing/2014/main" xmlns="" id="{35C1110C-7A70-4240-6BEF-1C85A0F47D8C}"/>
                  </a:ext>
                </a:extLst>
              </p14:cNvPr>
              <p14:cNvContentPartPr/>
              <p14:nvPr/>
            </p14:nvContentPartPr>
            <p14:xfrm>
              <a:off x="9887414" y="3820221"/>
              <a:ext cx="82305" cy="148738"/>
            </p14:xfrm>
          </p:contentPart>
        </mc:Choice>
        <mc:Fallback xmlns="">
          <p:pic>
            <p:nvPicPr>
              <p:cNvPr id="201" name="Рукописный ввод 200">
                <a:extLst>
                  <a:ext uri="{FF2B5EF4-FFF2-40B4-BE49-F238E27FC236}">
                    <a16:creationId xmlns:a16="http://schemas.microsoft.com/office/drawing/2014/main" id="{35C1110C-7A70-4240-6BEF-1C85A0F47D8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869522" y="3802257"/>
                <a:ext cx="117732" cy="184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2" name="Рукописный ввод 201">
                <a:extLst>
                  <a:ext uri="{FF2B5EF4-FFF2-40B4-BE49-F238E27FC236}">
                    <a16:creationId xmlns:a16="http://schemas.microsoft.com/office/drawing/2014/main" xmlns="" id="{25264E73-564F-7765-B4D9-4EC248CDF399}"/>
                  </a:ext>
                </a:extLst>
              </p14:cNvPr>
              <p14:cNvContentPartPr/>
              <p14:nvPr/>
            </p14:nvContentPartPr>
            <p14:xfrm>
              <a:off x="9924585" y="3906227"/>
              <a:ext cx="110383" cy="90033"/>
            </p14:xfrm>
          </p:contentPart>
        </mc:Choice>
        <mc:Fallback xmlns="">
          <p:pic>
            <p:nvPicPr>
              <p:cNvPr id="202" name="Рукописный ввод 201">
                <a:extLst>
                  <a:ext uri="{FF2B5EF4-FFF2-40B4-BE49-F238E27FC236}">
                    <a16:creationId xmlns:a16="http://schemas.microsoft.com/office/drawing/2014/main" id="{25264E73-564F-7765-B4D9-4EC248CDF39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906666" y="3888651"/>
                <a:ext cx="145863" cy="12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3" name="Рукописный ввод 202">
                <a:extLst>
                  <a:ext uri="{FF2B5EF4-FFF2-40B4-BE49-F238E27FC236}">
                    <a16:creationId xmlns:a16="http://schemas.microsoft.com/office/drawing/2014/main" xmlns="" id="{F9FFED9C-F68A-611E-9A71-B37F047130D4}"/>
                  </a:ext>
                </a:extLst>
              </p14:cNvPr>
              <p14:cNvContentPartPr/>
              <p14:nvPr/>
            </p14:nvContentPartPr>
            <p14:xfrm>
              <a:off x="8539312" y="4088780"/>
              <a:ext cx="93590" cy="859429"/>
            </p14:xfrm>
          </p:contentPart>
        </mc:Choice>
        <mc:Fallback xmlns="">
          <p:pic>
            <p:nvPicPr>
              <p:cNvPr id="203" name="Рукописный ввод 202">
                <a:extLst>
                  <a:ext uri="{FF2B5EF4-FFF2-40B4-BE49-F238E27FC236}">
                    <a16:creationId xmlns:a16="http://schemas.microsoft.com/office/drawing/2014/main" id="{F9FFED9C-F68A-611E-9A71-B37F047130D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521741" y="4071145"/>
                <a:ext cx="129090" cy="895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4" name="Рукописный ввод 203">
                <a:extLst>
                  <a:ext uri="{FF2B5EF4-FFF2-40B4-BE49-F238E27FC236}">
                    <a16:creationId xmlns:a16="http://schemas.microsoft.com/office/drawing/2014/main" xmlns="" id="{2B458FB3-1E56-2D86-72D1-968918C2DE87}"/>
                  </a:ext>
                </a:extLst>
              </p14:cNvPr>
              <p14:cNvContentPartPr/>
              <p14:nvPr/>
            </p14:nvContentPartPr>
            <p14:xfrm>
              <a:off x="8537426" y="4068847"/>
              <a:ext cx="129360" cy="182482"/>
            </p14:xfrm>
          </p:contentPart>
        </mc:Choice>
        <mc:Fallback xmlns="">
          <p:pic>
            <p:nvPicPr>
              <p:cNvPr id="204" name="Рукописный ввод 203">
                <a:extLst>
                  <a:ext uri="{FF2B5EF4-FFF2-40B4-BE49-F238E27FC236}">
                    <a16:creationId xmlns:a16="http://schemas.microsoft.com/office/drawing/2014/main" id="{2B458FB3-1E56-2D86-72D1-968918C2DE8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519819" y="4051245"/>
                <a:ext cx="164934" cy="21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5" name="Рукописный ввод 204">
                <a:extLst>
                  <a:ext uri="{FF2B5EF4-FFF2-40B4-BE49-F238E27FC236}">
                    <a16:creationId xmlns:a16="http://schemas.microsoft.com/office/drawing/2014/main" xmlns="" id="{2BD4CE51-394D-4586-8F1D-4776FFA626A7}"/>
                  </a:ext>
                </a:extLst>
              </p14:cNvPr>
              <p14:cNvContentPartPr/>
              <p14:nvPr/>
            </p14:nvContentPartPr>
            <p14:xfrm>
              <a:off x="8493092" y="4999717"/>
              <a:ext cx="94484" cy="318933"/>
            </p14:xfrm>
          </p:contentPart>
        </mc:Choice>
        <mc:Fallback xmlns="">
          <p:pic>
            <p:nvPicPr>
              <p:cNvPr id="205" name="Рукописный ввод 204">
                <a:extLst>
                  <a:ext uri="{FF2B5EF4-FFF2-40B4-BE49-F238E27FC236}">
                    <a16:creationId xmlns:a16="http://schemas.microsoft.com/office/drawing/2014/main" id="{2BD4CE51-394D-4586-8F1D-4776FFA626A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475129" y="4981739"/>
                <a:ext cx="130050" cy="354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6" name="Рукописный ввод 205">
                <a:extLst>
                  <a:ext uri="{FF2B5EF4-FFF2-40B4-BE49-F238E27FC236}">
                    <a16:creationId xmlns:a16="http://schemas.microsoft.com/office/drawing/2014/main" xmlns="" id="{B32DB1A6-F873-5863-F0A7-5E54E3D7F429}"/>
                  </a:ext>
                </a:extLst>
              </p14:cNvPr>
              <p14:cNvContentPartPr/>
              <p14:nvPr/>
            </p14:nvContentPartPr>
            <p14:xfrm>
              <a:off x="8652421" y="5023241"/>
              <a:ext cx="455156" cy="191406"/>
            </p14:xfrm>
          </p:contentPart>
        </mc:Choice>
        <mc:Fallback xmlns="">
          <p:pic>
            <p:nvPicPr>
              <p:cNvPr id="206" name="Рукописный ввод 205">
                <a:extLst>
                  <a:ext uri="{FF2B5EF4-FFF2-40B4-BE49-F238E27FC236}">
                    <a16:creationId xmlns:a16="http://schemas.microsoft.com/office/drawing/2014/main" id="{B32DB1A6-F873-5863-F0A7-5E54E3D7F42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634790" y="5005285"/>
                <a:ext cx="490777" cy="22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07" name="Рукописный ввод 206">
                <a:extLst>
                  <a:ext uri="{FF2B5EF4-FFF2-40B4-BE49-F238E27FC236}">
                    <a16:creationId xmlns:a16="http://schemas.microsoft.com/office/drawing/2014/main" xmlns="" id="{D201FA60-6F1D-D3BC-616F-1DCDEA1B3037}"/>
                  </a:ext>
                </a:extLst>
              </p14:cNvPr>
              <p14:cNvContentPartPr/>
              <p14:nvPr/>
            </p14:nvContentPartPr>
            <p14:xfrm>
              <a:off x="9115470" y="4965663"/>
              <a:ext cx="174006" cy="123865"/>
            </p14:xfrm>
          </p:contentPart>
        </mc:Choice>
        <mc:Fallback xmlns="">
          <p:pic>
            <p:nvPicPr>
              <p:cNvPr id="207" name="Рукописный ввод 206">
                <a:extLst>
                  <a:ext uri="{FF2B5EF4-FFF2-40B4-BE49-F238E27FC236}">
                    <a16:creationId xmlns:a16="http://schemas.microsoft.com/office/drawing/2014/main" id="{D201FA60-6F1D-D3BC-616F-1DCDEA1B303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097494" y="4947712"/>
                <a:ext cx="209598" cy="159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08" name="Рукописный ввод 207">
                <a:extLst>
                  <a:ext uri="{FF2B5EF4-FFF2-40B4-BE49-F238E27FC236}">
                    <a16:creationId xmlns:a16="http://schemas.microsoft.com/office/drawing/2014/main" xmlns="" id="{3429435E-AAFC-0B9A-1842-4715A3BC5FDC}"/>
                  </a:ext>
                </a:extLst>
              </p14:cNvPr>
              <p14:cNvContentPartPr/>
              <p14:nvPr/>
            </p14:nvContentPartPr>
            <p14:xfrm>
              <a:off x="9329853" y="4903167"/>
              <a:ext cx="391688" cy="155117"/>
            </p14:xfrm>
          </p:contentPart>
        </mc:Choice>
        <mc:Fallback xmlns="">
          <p:pic>
            <p:nvPicPr>
              <p:cNvPr id="208" name="Рукописный ввод 207">
                <a:extLst>
                  <a:ext uri="{FF2B5EF4-FFF2-40B4-BE49-F238E27FC236}">
                    <a16:creationId xmlns:a16="http://schemas.microsoft.com/office/drawing/2014/main" id="{3429435E-AAFC-0B9A-1842-4715A3BC5FD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312229" y="4885214"/>
                <a:ext cx="427296" cy="190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9" name="Рукописный ввод 208">
                <a:extLst>
                  <a:ext uri="{FF2B5EF4-FFF2-40B4-BE49-F238E27FC236}">
                    <a16:creationId xmlns:a16="http://schemas.microsoft.com/office/drawing/2014/main" xmlns="" id="{CE44209D-400B-BB26-F939-96E9C5ECB366}"/>
                  </a:ext>
                </a:extLst>
              </p14:cNvPr>
              <p14:cNvContentPartPr/>
              <p14:nvPr/>
            </p14:nvContentPartPr>
            <p14:xfrm>
              <a:off x="9710853" y="4896238"/>
              <a:ext cx="147663" cy="93144"/>
            </p14:xfrm>
          </p:contentPart>
        </mc:Choice>
        <mc:Fallback xmlns="">
          <p:pic>
            <p:nvPicPr>
              <p:cNvPr id="209" name="Рукописный ввод 208">
                <a:extLst>
                  <a:ext uri="{FF2B5EF4-FFF2-40B4-BE49-F238E27FC236}">
                    <a16:creationId xmlns:a16="http://schemas.microsoft.com/office/drawing/2014/main" id="{CE44209D-400B-BB26-F939-96E9C5ECB36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693248" y="4878684"/>
                <a:ext cx="183231" cy="128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0" name="Рукописный ввод 209">
                <a:extLst>
                  <a:ext uri="{FF2B5EF4-FFF2-40B4-BE49-F238E27FC236}">
                    <a16:creationId xmlns:a16="http://schemas.microsoft.com/office/drawing/2014/main" xmlns="" id="{31AEB8FF-3278-B6E4-9477-ED381E9CEA77}"/>
                  </a:ext>
                </a:extLst>
              </p14:cNvPr>
              <p14:cNvContentPartPr/>
              <p14:nvPr/>
            </p14:nvContentPartPr>
            <p14:xfrm>
              <a:off x="9895551" y="4786381"/>
              <a:ext cx="338506" cy="181400"/>
            </p14:xfrm>
          </p:contentPart>
        </mc:Choice>
        <mc:Fallback xmlns="">
          <p:pic>
            <p:nvPicPr>
              <p:cNvPr id="210" name="Рукописный ввод 209">
                <a:extLst>
                  <a:ext uri="{FF2B5EF4-FFF2-40B4-BE49-F238E27FC236}">
                    <a16:creationId xmlns:a16="http://schemas.microsoft.com/office/drawing/2014/main" id="{31AEB8FF-3278-B6E4-9477-ED381E9CEA7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877564" y="4768780"/>
                <a:ext cx="374119" cy="216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1" name="Рукописный ввод 210">
                <a:extLst>
                  <a:ext uri="{FF2B5EF4-FFF2-40B4-BE49-F238E27FC236}">
                    <a16:creationId xmlns:a16="http://schemas.microsoft.com/office/drawing/2014/main" xmlns="" id="{FA49E5D9-6BE8-F157-D8C0-C42D0045F2A1}"/>
                  </a:ext>
                </a:extLst>
              </p14:cNvPr>
              <p14:cNvContentPartPr/>
              <p14:nvPr/>
            </p14:nvContentPartPr>
            <p14:xfrm>
              <a:off x="8725829" y="5314151"/>
              <a:ext cx="103046" cy="211130"/>
            </p14:xfrm>
          </p:contentPart>
        </mc:Choice>
        <mc:Fallback xmlns="">
          <p:pic>
            <p:nvPicPr>
              <p:cNvPr id="211" name="Рукописный ввод 210">
                <a:extLst>
                  <a:ext uri="{FF2B5EF4-FFF2-40B4-BE49-F238E27FC236}">
                    <a16:creationId xmlns:a16="http://schemas.microsoft.com/office/drawing/2014/main" id="{FA49E5D9-6BE8-F157-D8C0-C42D0045F2A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707877" y="5296527"/>
                <a:ext cx="138591" cy="24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2" name="Рукописный ввод 211">
                <a:extLst>
                  <a:ext uri="{FF2B5EF4-FFF2-40B4-BE49-F238E27FC236}">
                    <a16:creationId xmlns:a16="http://schemas.microsoft.com/office/drawing/2014/main" xmlns="" id="{11209FB4-C694-F155-15B7-0EC1E67D691F}"/>
                  </a:ext>
                </a:extLst>
              </p14:cNvPr>
              <p14:cNvContentPartPr/>
              <p14:nvPr/>
            </p14:nvContentPartPr>
            <p14:xfrm>
              <a:off x="8772292" y="5413576"/>
              <a:ext cx="78297" cy="29944"/>
            </p14:xfrm>
          </p:contentPart>
        </mc:Choice>
        <mc:Fallback xmlns="">
          <p:pic>
            <p:nvPicPr>
              <p:cNvPr id="212" name="Рукописный ввод 211">
                <a:extLst>
                  <a:ext uri="{FF2B5EF4-FFF2-40B4-BE49-F238E27FC236}">
                    <a16:creationId xmlns:a16="http://schemas.microsoft.com/office/drawing/2014/main" id="{11209FB4-C694-F155-15B7-0EC1E67D69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754334" y="5396109"/>
                <a:ext cx="113854" cy="6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3" name="Рукописный ввод 212">
                <a:extLst>
                  <a:ext uri="{FF2B5EF4-FFF2-40B4-BE49-F238E27FC236}">
                    <a16:creationId xmlns:a16="http://schemas.microsoft.com/office/drawing/2014/main" xmlns="" id="{A91064B4-CF78-5832-15FD-22F6ED8D1124}"/>
                  </a:ext>
                </a:extLst>
              </p14:cNvPr>
              <p14:cNvContentPartPr/>
              <p14:nvPr/>
            </p14:nvContentPartPr>
            <p14:xfrm>
              <a:off x="8865219" y="5372677"/>
              <a:ext cx="162353" cy="142180"/>
            </p14:xfrm>
          </p:contentPart>
        </mc:Choice>
        <mc:Fallback xmlns="">
          <p:pic>
            <p:nvPicPr>
              <p:cNvPr id="213" name="Рукописный ввод 212">
                <a:extLst>
                  <a:ext uri="{FF2B5EF4-FFF2-40B4-BE49-F238E27FC236}">
                    <a16:creationId xmlns:a16="http://schemas.microsoft.com/office/drawing/2014/main" id="{A91064B4-CF78-5832-15FD-22F6ED8D112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847619" y="5354725"/>
                <a:ext cx="197913" cy="177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4" name="Рукописный ввод 213">
                <a:extLst>
                  <a:ext uri="{FF2B5EF4-FFF2-40B4-BE49-F238E27FC236}">
                    <a16:creationId xmlns:a16="http://schemas.microsoft.com/office/drawing/2014/main" xmlns="" id="{2AE7EDDD-F6C7-FED0-D6F5-02E17A0BF55D}"/>
                  </a:ext>
                </a:extLst>
              </p14:cNvPr>
              <p14:cNvContentPartPr/>
              <p14:nvPr/>
            </p14:nvContentPartPr>
            <p14:xfrm>
              <a:off x="9060216" y="5349093"/>
              <a:ext cx="130057" cy="273106"/>
            </p14:xfrm>
          </p:contentPart>
        </mc:Choice>
        <mc:Fallback xmlns="">
          <p:pic>
            <p:nvPicPr>
              <p:cNvPr id="214" name="Рукописный ввод 213">
                <a:extLst>
                  <a:ext uri="{FF2B5EF4-FFF2-40B4-BE49-F238E27FC236}">
                    <a16:creationId xmlns:a16="http://schemas.microsoft.com/office/drawing/2014/main" id="{2AE7EDDD-F6C7-FED0-D6F5-02E17A0BF55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042252" y="5331125"/>
                <a:ext cx="165625" cy="308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5" name="Рукописный ввод 214">
                <a:extLst>
                  <a:ext uri="{FF2B5EF4-FFF2-40B4-BE49-F238E27FC236}">
                    <a16:creationId xmlns:a16="http://schemas.microsoft.com/office/drawing/2014/main" xmlns="" id="{C5EE567D-1A4C-A7B6-B8A7-72BA29FF7CE7}"/>
                  </a:ext>
                </a:extLst>
              </p14:cNvPr>
              <p14:cNvContentPartPr/>
              <p14:nvPr/>
            </p14:nvContentPartPr>
            <p14:xfrm>
              <a:off x="9171878" y="5362566"/>
              <a:ext cx="92182" cy="87813"/>
            </p14:xfrm>
          </p:contentPart>
        </mc:Choice>
        <mc:Fallback xmlns="">
          <p:pic>
            <p:nvPicPr>
              <p:cNvPr id="215" name="Рукописный ввод 214">
                <a:extLst>
                  <a:ext uri="{FF2B5EF4-FFF2-40B4-BE49-F238E27FC236}">
                    <a16:creationId xmlns:a16="http://schemas.microsoft.com/office/drawing/2014/main" id="{C5EE567D-1A4C-A7B6-B8A7-72BA29FF7CE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153944" y="5344645"/>
                <a:ext cx="127692" cy="123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6" name="Рукописный ввод 215">
                <a:extLst>
                  <a:ext uri="{FF2B5EF4-FFF2-40B4-BE49-F238E27FC236}">
                    <a16:creationId xmlns:a16="http://schemas.microsoft.com/office/drawing/2014/main" xmlns="" id="{1637E574-5D26-4BF4-7D55-3929DD5155A4}"/>
                  </a:ext>
                </a:extLst>
              </p14:cNvPr>
              <p14:cNvContentPartPr/>
              <p14:nvPr/>
            </p14:nvContentPartPr>
            <p14:xfrm>
              <a:off x="9264804" y="5292289"/>
              <a:ext cx="79961" cy="135615"/>
            </p14:xfrm>
          </p:contentPart>
        </mc:Choice>
        <mc:Fallback xmlns="">
          <p:pic>
            <p:nvPicPr>
              <p:cNvPr id="216" name="Рукописный ввод 215">
                <a:extLst>
                  <a:ext uri="{FF2B5EF4-FFF2-40B4-BE49-F238E27FC236}">
                    <a16:creationId xmlns:a16="http://schemas.microsoft.com/office/drawing/2014/main" id="{1637E574-5D26-4BF4-7D55-3929DD5155A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247234" y="5274351"/>
                <a:ext cx="115459" cy="17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7" name="Рукописный ввод 216">
                <a:extLst>
                  <a:ext uri="{FF2B5EF4-FFF2-40B4-BE49-F238E27FC236}">
                    <a16:creationId xmlns:a16="http://schemas.microsoft.com/office/drawing/2014/main" xmlns="" id="{C200DB00-ED2B-3CBC-3C21-F3E49661A52D}"/>
                  </a:ext>
                </a:extLst>
              </p14:cNvPr>
              <p14:cNvContentPartPr/>
              <p14:nvPr/>
            </p14:nvContentPartPr>
            <p14:xfrm>
              <a:off x="9246219" y="5299994"/>
              <a:ext cx="120991" cy="144353"/>
            </p14:xfrm>
          </p:contentPart>
        </mc:Choice>
        <mc:Fallback xmlns="">
          <p:pic>
            <p:nvPicPr>
              <p:cNvPr id="217" name="Рукописный ввод 216">
                <a:extLst>
                  <a:ext uri="{FF2B5EF4-FFF2-40B4-BE49-F238E27FC236}">
                    <a16:creationId xmlns:a16="http://schemas.microsoft.com/office/drawing/2014/main" id="{C200DB00-ED2B-3CBC-3C21-F3E49661A52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228627" y="5282040"/>
                <a:ext cx="156534" cy="17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8" name="Рукописный ввод 217">
                <a:extLst>
                  <a:ext uri="{FF2B5EF4-FFF2-40B4-BE49-F238E27FC236}">
                    <a16:creationId xmlns:a16="http://schemas.microsoft.com/office/drawing/2014/main" xmlns="" id="{EE4C9F40-509E-3C16-9466-BE6A0029E2F0}"/>
                  </a:ext>
                </a:extLst>
              </p14:cNvPr>
              <p14:cNvContentPartPr/>
              <p14:nvPr/>
            </p14:nvContentPartPr>
            <p14:xfrm>
              <a:off x="9404195" y="5314447"/>
              <a:ext cx="185914" cy="333140"/>
            </p14:xfrm>
          </p:contentPart>
        </mc:Choice>
        <mc:Fallback xmlns="">
          <p:pic>
            <p:nvPicPr>
              <p:cNvPr id="218" name="Рукописный ввод 217">
                <a:extLst>
                  <a:ext uri="{FF2B5EF4-FFF2-40B4-BE49-F238E27FC236}">
                    <a16:creationId xmlns:a16="http://schemas.microsoft.com/office/drawing/2014/main" id="{EE4C9F40-509E-3C16-9466-BE6A0029E2F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386215" y="5296459"/>
                <a:ext cx="221515" cy="36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9" name="Рукописный ввод 218">
                <a:extLst>
                  <a:ext uri="{FF2B5EF4-FFF2-40B4-BE49-F238E27FC236}">
                    <a16:creationId xmlns:a16="http://schemas.microsoft.com/office/drawing/2014/main" xmlns="" id="{493A7DD1-1DF0-008A-B8FA-525192FB94F9}"/>
                  </a:ext>
                </a:extLst>
              </p14:cNvPr>
              <p14:cNvContentPartPr/>
              <p14:nvPr/>
            </p14:nvContentPartPr>
            <p14:xfrm>
              <a:off x="9573454" y="5260274"/>
              <a:ext cx="286951" cy="143426"/>
            </p14:xfrm>
          </p:contentPart>
        </mc:Choice>
        <mc:Fallback xmlns="">
          <p:pic>
            <p:nvPicPr>
              <p:cNvPr id="219" name="Рукописный ввод 218">
                <a:extLst>
                  <a:ext uri="{FF2B5EF4-FFF2-40B4-BE49-F238E27FC236}">
                    <a16:creationId xmlns:a16="http://schemas.microsoft.com/office/drawing/2014/main" id="{493A7DD1-1DF0-008A-B8FA-525192FB94F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555475" y="5242301"/>
                <a:ext cx="322550" cy="179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0" name="Рукописный ввод 219">
                <a:extLst>
                  <a:ext uri="{FF2B5EF4-FFF2-40B4-BE49-F238E27FC236}">
                    <a16:creationId xmlns:a16="http://schemas.microsoft.com/office/drawing/2014/main" xmlns="" id="{0CF331BD-A06A-47AC-0933-7E4294F4BAED}"/>
                  </a:ext>
                </a:extLst>
              </p14:cNvPr>
              <p14:cNvContentPartPr/>
              <p14:nvPr/>
            </p14:nvContentPartPr>
            <p14:xfrm>
              <a:off x="9867391" y="5230781"/>
              <a:ext cx="192268" cy="121268"/>
            </p14:xfrm>
          </p:contentPart>
        </mc:Choice>
        <mc:Fallback xmlns="">
          <p:pic>
            <p:nvPicPr>
              <p:cNvPr id="220" name="Рукописный ввод 219">
                <a:extLst>
                  <a:ext uri="{FF2B5EF4-FFF2-40B4-BE49-F238E27FC236}">
                    <a16:creationId xmlns:a16="http://schemas.microsoft.com/office/drawing/2014/main" id="{0CF331BD-A06A-47AC-0933-7E4294F4BAE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849422" y="5212842"/>
                <a:ext cx="227847" cy="156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1" name="Рукописный ввод 220">
                <a:extLst>
                  <a:ext uri="{FF2B5EF4-FFF2-40B4-BE49-F238E27FC236}">
                    <a16:creationId xmlns:a16="http://schemas.microsoft.com/office/drawing/2014/main" xmlns="" id="{B1485DD5-FA08-785F-9DAA-5A927D8F8347}"/>
                  </a:ext>
                </a:extLst>
              </p14:cNvPr>
              <p14:cNvContentPartPr/>
              <p14:nvPr/>
            </p14:nvContentPartPr>
            <p14:xfrm>
              <a:off x="10110438" y="5219343"/>
              <a:ext cx="154241" cy="105870"/>
            </p14:xfrm>
          </p:contentPart>
        </mc:Choice>
        <mc:Fallback xmlns="">
          <p:pic>
            <p:nvPicPr>
              <p:cNvPr id="221" name="Рукописный ввод 220">
                <a:extLst>
                  <a:ext uri="{FF2B5EF4-FFF2-40B4-BE49-F238E27FC236}">
                    <a16:creationId xmlns:a16="http://schemas.microsoft.com/office/drawing/2014/main" id="{B1485DD5-FA08-785F-9DAA-5A927D8F8347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092461" y="5201758"/>
                <a:ext cx="189835" cy="141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2" name="Рукописный ввод 221">
                <a:extLst>
                  <a:ext uri="{FF2B5EF4-FFF2-40B4-BE49-F238E27FC236}">
                    <a16:creationId xmlns:a16="http://schemas.microsoft.com/office/drawing/2014/main" xmlns="" id="{82DB0F13-879F-AA38-130D-AA4CADB8F6F5}"/>
                  </a:ext>
                </a:extLst>
              </p14:cNvPr>
              <p14:cNvContentPartPr/>
              <p14:nvPr/>
            </p14:nvContentPartPr>
            <p14:xfrm>
              <a:off x="10309284" y="5173133"/>
              <a:ext cx="120891" cy="103957"/>
            </p14:xfrm>
          </p:contentPart>
        </mc:Choice>
        <mc:Fallback xmlns="">
          <p:pic>
            <p:nvPicPr>
              <p:cNvPr id="222" name="Рукописный ввод 221">
                <a:extLst>
                  <a:ext uri="{FF2B5EF4-FFF2-40B4-BE49-F238E27FC236}">
                    <a16:creationId xmlns:a16="http://schemas.microsoft.com/office/drawing/2014/main" id="{82DB0F13-879F-AA38-130D-AA4CADB8F6F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291348" y="5155209"/>
                <a:ext cx="156405" cy="13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3" name="Рукописный ввод 222">
                <a:extLst>
                  <a:ext uri="{FF2B5EF4-FFF2-40B4-BE49-F238E27FC236}">
                    <a16:creationId xmlns:a16="http://schemas.microsoft.com/office/drawing/2014/main" xmlns="" id="{62B0DEDA-4215-2B68-5165-C7539234BAFA}"/>
                  </a:ext>
                </a:extLst>
              </p14:cNvPr>
              <p14:cNvContentPartPr/>
              <p14:nvPr/>
            </p14:nvContentPartPr>
            <p14:xfrm>
              <a:off x="10461790" y="5142553"/>
              <a:ext cx="122638" cy="264614"/>
            </p14:xfrm>
          </p:contentPart>
        </mc:Choice>
        <mc:Fallback xmlns="">
          <p:pic>
            <p:nvPicPr>
              <p:cNvPr id="223" name="Рукописный ввод 222">
                <a:extLst>
                  <a:ext uri="{FF2B5EF4-FFF2-40B4-BE49-F238E27FC236}">
                    <a16:creationId xmlns:a16="http://schemas.microsoft.com/office/drawing/2014/main" id="{62B0DEDA-4215-2B68-5165-C7539234BAF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444219" y="5124577"/>
                <a:ext cx="158138" cy="300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4" name="Рукописный ввод 223">
                <a:extLst>
                  <a:ext uri="{FF2B5EF4-FFF2-40B4-BE49-F238E27FC236}">
                    <a16:creationId xmlns:a16="http://schemas.microsoft.com/office/drawing/2014/main" xmlns="" id="{8B925031-C22C-6E0D-86E0-FDBE0112C6F3}"/>
                  </a:ext>
                </a:extLst>
              </p14:cNvPr>
              <p14:cNvContentPartPr/>
              <p14:nvPr/>
            </p14:nvContentPartPr>
            <p14:xfrm>
              <a:off x="10586693" y="5015356"/>
              <a:ext cx="379373" cy="158462"/>
            </p14:xfrm>
          </p:contentPart>
        </mc:Choice>
        <mc:Fallback xmlns="">
          <p:pic>
            <p:nvPicPr>
              <p:cNvPr id="224" name="Рукописный ввод 223">
                <a:extLst>
                  <a:ext uri="{FF2B5EF4-FFF2-40B4-BE49-F238E27FC236}">
                    <a16:creationId xmlns:a16="http://schemas.microsoft.com/office/drawing/2014/main" id="{8B925031-C22C-6E0D-86E0-FDBE0112C6F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568713" y="4997749"/>
                <a:ext cx="414973" cy="194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5" name="Рукописный ввод 224">
                <a:extLst>
                  <a:ext uri="{FF2B5EF4-FFF2-40B4-BE49-F238E27FC236}">
                    <a16:creationId xmlns:a16="http://schemas.microsoft.com/office/drawing/2014/main" xmlns="" id="{EA0D79A4-34C7-1CF0-D219-CAF00FEC9063}"/>
                  </a:ext>
                </a:extLst>
              </p14:cNvPr>
              <p14:cNvContentPartPr/>
              <p14:nvPr/>
            </p14:nvContentPartPr>
            <p14:xfrm>
              <a:off x="101731" y="6248627"/>
              <a:ext cx="224444" cy="302045"/>
            </p14:xfrm>
          </p:contentPart>
        </mc:Choice>
        <mc:Fallback xmlns="">
          <p:pic>
            <p:nvPicPr>
              <p:cNvPr id="225" name="Рукописный ввод 224">
                <a:extLst>
                  <a:ext uri="{FF2B5EF4-FFF2-40B4-BE49-F238E27FC236}">
                    <a16:creationId xmlns:a16="http://schemas.microsoft.com/office/drawing/2014/main" id="{EA0D79A4-34C7-1CF0-D219-CAF00FEC906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3747" y="6230648"/>
                <a:ext cx="260053" cy="337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6" name="Рукописный ввод 225">
                <a:extLst>
                  <a:ext uri="{FF2B5EF4-FFF2-40B4-BE49-F238E27FC236}">
                    <a16:creationId xmlns:a16="http://schemas.microsoft.com/office/drawing/2014/main" xmlns="" id="{DC66C087-5B28-23BA-6705-5EA48BB2F568}"/>
                  </a:ext>
                </a:extLst>
              </p14:cNvPr>
              <p14:cNvContentPartPr/>
              <p14:nvPr/>
            </p14:nvContentPartPr>
            <p14:xfrm>
              <a:off x="334536" y="6328316"/>
              <a:ext cx="84279" cy="84187"/>
            </p14:xfrm>
          </p:contentPart>
        </mc:Choice>
        <mc:Fallback xmlns="">
          <p:pic>
            <p:nvPicPr>
              <p:cNvPr id="226" name="Рукописный ввод 225">
                <a:extLst>
                  <a:ext uri="{FF2B5EF4-FFF2-40B4-BE49-F238E27FC236}">
                    <a16:creationId xmlns:a16="http://schemas.microsoft.com/office/drawing/2014/main" id="{DC66C087-5B28-23BA-6705-5EA48BB2F56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16604" y="6310404"/>
                <a:ext cx="119784" cy="119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7" name="Рукописный ввод 226">
                <a:extLst>
                  <a:ext uri="{FF2B5EF4-FFF2-40B4-BE49-F238E27FC236}">
                    <a16:creationId xmlns:a16="http://schemas.microsoft.com/office/drawing/2014/main" xmlns="" id="{56608609-4B30-77F2-55CE-53D0E4197FDF}"/>
                  </a:ext>
                </a:extLst>
              </p14:cNvPr>
              <p14:cNvContentPartPr/>
              <p14:nvPr/>
            </p14:nvContentPartPr>
            <p14:xfrm>
              <a:off x="436756" y="6328317"/>
              <a:ext cx="147636" cy="256350"/>
            </p14:xfrm>
          </p:contentPart>
        </mc:Choice>
        <mc:Fallback xmlns="">
          <p:pic>
            <p:nvPicPr>
              <p:cNvPr id="227" name="Рукописный ввод 226">
                <a:extLst>
                  <a:ext uri="{FF2B5EF4-FFF2-40B4-BE49-F238E27FC236}">
                    <a16:creationId xmlns:a16="http://schemas.microsoft.com/office/drawing/2014/main" id="{56608609-4B30-77F2-55CE-53D0E4197FD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18795" y="6310340"/>
                <a:ext cx="183198" cy="291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8" name="Рукописный ввод 227">
                <a:extLst>
                  <a:ext uri="{FF2B5EF4-FFF2-40B4-BE49-F238E27FC236}">
                    <a16:creationId xmlns:a16="http://schemas.microsoft.com/office/drawing/2014/main" xmlns="" id="{952257BC-3160-DE61-CFF4-C5F263C5E225}"/>
                  </a:ext>
                </a:extLst>
              </p14:cNvPr>
              <p14:cNvContentPartPr/>
              <p14:nvPr/>
            </p14:nvContentPartPr>
            <p14:xfrm>
              <a:off x="574954" y="6295064"/>
              <a:ext cx="707863" cy="182548"/>
            </p14:xfrm>
          </p:contentPart>
        </mc:Choice>
        <mc:Fallback xmlns="">
          <p:pic>
            <p:nvPicPr>
              <p:cNvPr id="228" name="Рукописный ввод 227">
                <a:extLst>
                  <a:ext uri="{FF2B5EF4-FFF2-40B4-BE49-F238E27FC236}">
                    <a16:creationId xmlns:a16="http://schemas.microsoft.com/office/drawing/2014/main" id="{952257BC-3160-DE61-CFF4-C5F263C5E22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57320" y="6277097"/>
                <a:ext cx="743490" cy="218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29" name="Рукописный ввод 228">
                <a:extLst>
                  <a:ext uri="{FF2B5EF4-FFF2-40B4-BE49-F238E27FC236}">
                    <a16:creationId xmlns:a16="http://schemas.microsoft.com/office/drawing/2014/main" xmlns="" id="{417AB60D-D5D8-780A-BAD8-6BFE2669F9A8}"/>
                  </a:ext>
                </a:extLst>
              </p14:cNvPr>
              <p14:cNvContentPartPr/>
              <p14:nvPr/>
            </p14:nvContentPartPr>
            <p14:xfrm>
              <a:off x="1783033" y="6562408"/>
              <a:ext cx="218598" cy="135426"/>
            </p14:xfrm>
          </p:contentPart>
        </mc:Choice>
        <mc:Fallback xmlns="">
          <p:pic>
            <p:nvPicPr>
              <p:cNvPr id="229" name="Рукописный ввод 228">
                <a:extLst>
                  <a:ext uri="{FF2B5EF4-FFF2-40B4-BE49-F238E27FC236}">
                    <a16:creationId xmlns:a16="http://schemas.microsoft.com/office/drawing/2014/main" id="{417AB60D-D5D8-780A-BAD8-6BFE2669F9A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765056" y="6544806"/>
                <a:ext cx="254192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0" name="Рукописный ввод 229">
                <a:extLst>
                  <a:ext uri="{FF2B5EF4-FFF2-40B4-BE49-F238E27FC236}">
                    <a16:creationId xmlns:a16="http://schemas.microsoft.com/office/drawing/2014/main" xmlns="" id="{0D655688-60CF-E4D2-1AF3-6ABAFA237F4F}"/>
                  </a:ext>
                </a:extLst>
              </p14:cNvPr>
              <p14:cNvContentPartPr/>
              <p14:nvPr/>
            </p14:nvContentPartPr>
            <p14:xfrm>
              <a:off x="2053162" y="6486515"/>
              <a:ext cx="118794" cy="222298"/>
            </p14:xfrm>
          </p:contentPart>
        </mc:Choice>
        <mc:Fallback xmlns="">
          <p:pic>
            <p:nvPicPr>
              <p:cNvPr id="230" name="Рукописный ввод 229">
                <a:extLst>
                  <a:ext uri="{FF2B5EF4-FFF2-40B4-BE49-F238E27FC236}">
                    <a16:creationId xmlns:a16="http://schemas.microsoft.com/office/drawing/2014/main" id="{0D655688-60CF-E4D2-1AF3-6ABAFA237F4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035217" y="6468889"/>
                <a:ext cx="154325" cy="257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1" name="Рукописный ввод 230">
                <a:extLst>
                  <a:ext uri="{FF2B5EF4-FFF2-40B4-BE49-F238E27FC236}">
                    <a16:creationId xmlns:a16="http://schemas.microsoft.com/office/drawing/2014/main" xmlns="" id="{E28FD7B5-8D7C-8FEE-437A-D22178B69128}"/>
                  </a:ext>
                </a:extLst>
              </p14:cNvPr>
              <p14:cNvContentPartPr/>
              <p14:nvPr/>
            </p14:nvContentPartPr>
            <p14:xfrm>
              <a:off x="2226138" y="6479540"/>
              <a:ext cx="257638" cy="226951"/>
            </p14:xfrm>
          </p:contentPart>
        </mc:Choice>
        <mc:Fallback xmlns="">
          <p:pic>
            <p:nvPicPr>
              <p:cNvPr id="231" name="Рукописный ввод 230">
                <a:extLst>
                  <a:ext uri="{FF2B5EF4-FFF2-40B4-BE49-F238E27FC236}">
                    <a16:creationId xmlns:a16="http://schemas.microsoft.com/office/drawing/2014/main" id="{E28FD7B5-8D7C-8FEE-437A-D22178B6912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208531" y="6461916"/>
                <a:ext cx="293211" cy="262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2" name="Рукописный ввод 231">
                <a:extLst>
                  <a:ext uri="{FF2B5EF4-FFF2-40B4-BE49-F238E27FC236}">
                    <a16:creationId xmlns:a16="http://schemas.microsoft.com/office/drawing/2014/main" xmlns="" id="{927BD633-BF64-7507-388C-6CE2653366F9}"/>
                  </a:ext>
                </a:extLst>
              </p14:cNvPr>
              <p14:cNvContentPartPr/>
              <p14:nvPr/>
            </p14:nvContentPartPr>
            <p14:xfrm>
              <a:off x="2759926" y="6504462"/>
              <a:ext cx="6524384" cy="149521"/>
            </p14:xfrm>
          </p:contentPart>
        </mc:Choice>
        <mc:Fallback xmlns="">
          <p:pic>
            <p:nvPicPr>
              <p:cNvPr id="232" name="Рукописный ввод 231">
                <a:extLst>
                  <a:ext uri="{FF2B5EF4-FFF2-40B4-BE49-F238E27FC236}">
                    <a16:creationId xmlns:a16="http://schemas.microsoft.com/office/drawing/2014/main" id="{927BD633-BF64-7507-388C-6CE2653366F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742287" y="6486850"/>
                <a:ext cx="6560023" cy="18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33" name="Рукописный ввод 232">
                <a:extLst>
                  <a:ext uri="{FF2B5EF4-FFF2-40B4-BE49-F238E27FC236}">
                    <a16:creationId xmlns:a16="http://schemas.microsoft.com/office/drawing/2014/main" xmlns="" id="{86541659-13CE-F51D-FE7D-C1A8391361A3}"/>
                  </a:ext>
                </a:extLst>
              </p14:cNvPr>
              <p14:cNvContentPartPr/>
              <p14:nvPr/>
            </p14:nvContentPartPr>
            <p14:xfrm>
              <a:off x="9273699" y="6272161"/>
              <a:ext cx="1871594" cy="417881"/>
            </p14:xfrm>
          </p:contentPart>
        </mc:Choice>
        <mc:Fallback xmlns="">
          <p:pic>
            <p:nvPicPr>
              <p:cNvPr id="233" name="Рукописный ввод 232">
                <a:extLst>
                  <a:ext uri="{FF2B5EF4-FFF2-40B4-BE49-F238E27FC236}">
                    <a16:creationId xmlns:a16="http://schemas.microsoft.com/office/drawing/2014/main" id="{86541659-13CE-F51D-FE7D-C1A8391361A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256063" y="6254180"/>
                <a:ext cx="1907226" cy="45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34" name="Рукописный ввод 233">
                <a:extLst>
                  <a:ext uri="{FF2B5EF4-FFF2-40B4-BE49-F238E27FC236}">
                    <a16:creationId xmlns:a16="http://schemas.microsoft.com/office/drawing/2014/main" xmlns="" id="{6823FEFC-10B3-D0DE-67F2-CE796E0D8F8D}"/>
                  </a:ext>
                </a:extLst>
              </p14:cNvPr>
              <p14:cNvContentPartPr/>
              <p14:nvPr/>
            </p14:nvContentPartPr>
            <p14:xfrm>
              <a:off x="9307162" y="6676125"/>
              <a:ext cx="1820880" cy="42889"/>
            </p14:xfrm>
          </p:contentPart>
        </mc:Choice>
        <mc:Fallback xmlns="">
          <p:pic>
            <p:nvPicPr>
              <p:cNvPr id="234" name="Рукописный ввод 233">
                <a:extLst>
                  <a:ext uri="{FF2B5EF4-FFF2-40B4-BE49-F238E27FC236}">
                    <a16:creationId xmlns:a16="http://schemas.microsoft.com/office/drawing/2014/main" id="{6823FEFC-10B3-D0DE-67F2-CE796E0D8F8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289166" y="6658255"/>
                <a:ext cx="1856513" cy="782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1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035D83BE-8B7B-FB6C-3729-07AC442D9AC4}"/>
                  </a:ext>
                </a:extLst>
              </p14:cNvPr>
              <p14:cNvContentPartPr/>
              <p14:nvPr/>
            </p14:nvContentPartPr>
            <p14:xfrm>
              <a:off x="1298863" y="1523624"/>
              <a:ext cx="3949147" cy="52714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035D83BE-8B7B-FB6C-3729-07AC442D9A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1225" y="1505694"/>
                <a:ext cx="3984783" cy="88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D17ED7CD-8BA4-DC42-A88F-F0411EF86554}"/>
                  </a:ext>
                </a:extLst>
              </p14:cNvPr>
              <p14:cNvContentPartPr/>
              <p14:nvPr/>
            </p14:nvContentPartPr>
            <p14:xfrm>
              <a:off x="1619249" y="1548019"/>
              <a:ext cx="52195" cy="495009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D17ED7CD-8BA4-DC42-A88F-F0411EF865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1374" y="1530391"/>
                <a:ext cx="87588" cy="530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0B963834-E2C1-C6D5-707F-388492C40CEE}"/>
                  </a:ext>
                </a:extLst>
              </p14:cNvPr>
              <p14:cNvContentPartPr/>
              <p14:nvPr/>
            </p14:nvContentPartPr>
            <p14:xfrm>
              <a:off x="2077809" y="1558636"/>
              <a:ext cx="48833" cy="440555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0B963834-E2C1-C6D5-707F-388492C40C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0343" y="1540654"/>
                <a:ext cx="84121" cy="47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F8EB2026-27D2-E0C4-963B-9FEE079747A4}"/>
                  </a:ext>
                </a:extLst>
              </p14:cNvPr>
              <p14:cNvContentPartPr/>
              <p14:nvPr/>
            </p14:nvContentPartPr>
            <p14:xfrm>
              <a:off x="2545773" y="1549977"/>
              <a:ext cx="33884" cy="45904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8EB2026-27D2-E0C4-963B-9FEE079747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8296" y="1532349"/>
                <a:ext cx="69195" cy="49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F24E4200-5FC2-0821-4ED2-32859C007347}"/>
                  </a:ext>
                </a:extLst>
              </p14:cNvPr>
              <p14:cNvContentPartPr/>
              <p14:nvPr/>
            </p14:nvContentPartPr>
            <p14:xfrm>
              <a:off x="1499501" y="1212272"/>
              <a:ext cx="128768" cy="284715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24E4200-5FC2-0821-4ED2-32859C0073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1925" y="1194657"/>
                <a:ext cx="164278" cy="320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xmlns="" id="{35D4A290-BB5A-0587-FE26-DEA8FCF41C9A}"/>
                  </a:ext>
                </a:extLst>
              </p14:cNvPr>
              <p14:cNvContentPartPr/>
              <p14:nvPr/>
            </p14:nvContentPartPr>
            <p14:xfrm>
              <a:off x="1489363" y="1368255"/>
              <a:ext cx="133856" cy="8659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35D4A290-BB5A-0587-FE26-DEA8FCF41C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1779" y="1350937"/>
                <a:ext cx="169383" cy="4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05B6203E-F257-7C84-DB79-B729114E7C25}"/>
                  </a:ext>
                </a:extLst>
              </p14:cNvPr>
              <p14:cNvContentPartPr/>
              <p14:nvPr/>
            </p14:nvContentPartPr>
            <p14:xfrm>
              <a:off x="1957225" y="1256589"/>
              <a:ext cx="121634" cy="228279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5B6203E-F257-7C84-DB79-B729114E7C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9285" y="1238614"/>
                <a:ext cx="157155" cy="263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8232F2F7-2CCF-7315-A083-712D6519362E}"/>
                  </a:ext>
                </a:extLst>
              </p14:cNvPr>
              <p14:cNvContentPartPr/>
              <p14:nvPr/>
            </p14:nvContentPartPr>
            <p14:xfrm>
              <a:off x="1948295" y="1367774"/>
              <a:ext cx="137618" cy="176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232F2F7-2CCF-7315-A083-712D651936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0689" y="1350448"/>
                <a:ext cx="173190" cy="5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xmlns="" id="{39B3306F-4CE1-C9C3-2F69-2F9A1EAC1555}"/>
                  </a:ext>
                </a:extLst>
              </p14:cNvPr>
              <p14:cNvContentPartPr/>
              <p14:nvPr/>
            </p14:nvContentPartPr>
            <p14:xfrm>
              <a:off x="1501940" y="1376795"/>
              <a:ext cx="20575" cy="106217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9B3306F-4CE1-C9C3-2F69-2F9A1EAC15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4203" y="1359212"/>
                <a:ext cx="55694" cy="141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xmlns="" id="{3B786A2F-AD7D-111B-BCB7-C4FB535EE215}"/>
                  </a:ext>
                </a:extLst>
              </p14:cNvPr>
              <p14:cNvContentPartPr/>
              <p14:nvPr/>
            </p14:nvContentPartPr>
            <p14:xfrm>
              <a:off x="2484609" y="1167588"/>
              <a:ext cx="156564" cy="23876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3B786A2F-AD7D-111B-BCB7-C4FB535EE2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7014" y="1149609"/>
                <a:ext cx="192114" cy="27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xmlns="" id="{E5263EB9-0E69-6E91-C6DB-665EB03663FD}"/>
                  </a:ext>
                </a:extLst>
              </p14:cNvPr>
              <p14:cNvContentPartPr/>
              <p14:nvPr/>
            </p14:nvContentPartPr>
            <p14:xfrm>
              <a:off x="2969726" y="1595974"/>
              <a:ext cx="25035" cy="3419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E5263EB9-0E69-6E91-C6DB-665EB03663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2448" y="1577996"/>
                <a:ext cx="59943" cy="37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xmlns="" id="{0F0EBDEA-0779-170B-F708-223E9565C624}"/>
                  </a:ext>
                </a:extLst>
              </p14:cNvPr>
              <p14:cNvContentPartPr/>
              <p14:nvPr/>
            </p14:nvContentPartPr>
            <p14:xfrm>
              <a:off x="2952750" y="1158940"/>
              <a:ext cx="142552" cy="246624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0F0EBDEA-0779-170B-F708-223E9565C6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4796" y="1141324"/>
                <a:ext cx="178100" cy="282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xmlns="" id="{5E06A166-9CBF-C2D3-62E6-1B6CC8BFE7E6}"/>
                  </a:ext>
                </a:extLst>
              </p14:cNvPr>
              <p14:cNvContentPartPr/>
              <p14:nvPr/>
            </p14:nvContentPartPr>
            <p14:xfrm>
              <a:off x="2969848" y="1894383"/>
              <a:ext cx="17417" cy="70064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5E06A166-9CBF-C2D3-62E6-1B6CC8BFE7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52076" y="1876510"/>
                <a:ext cx="52606" cy="105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xmlns="" id="{27C00FFE-C5C6-3649-7181-FD59AD1BB5FD}"/>
                  </a:ext>
                </a:extLst>
              </p14:cNvPr>
              <p14:cNvContentPartPr/>
              <p14:nvPr/>
            </p14:nvContentPartPr>
            <p14:xfrm>
              <a:off x="3368386" y="1558636"/>
              <a:ext cx="26254" cy="355631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27C00FFE-C5C6-3649-7181-FD59AD1BB5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0647" y="1540657"/>
                <a:ext cx="61378" cy="391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xmlns="" id="{4399D43F-6B4F-4FD1-34CB-134A3DE8B032}"/>
                  </a:ext>
                </a:extLst>
              </p14:cNvPr>
              <p14:cNvContentPartPr/>
              <p14:nvPr/>
            </p14:nvContentPartPr>
            <p14:xfrm>
              <a:off x="3307772" y="1255466"/>
              <a:ext cx="214574" cy="27980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4399D43F-6B4F-4FD1-34CB-134A3DE8B0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0160" y="1237844"/>
                <a:ext cx="250157" cy="315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xmlns="" id="{4A7E3FD0-3414-EB3C-91AB-48C1723B485B}"/>
                  </a:ext>
                </a:extLst>
              </p14:cNvPr>
              <p14:cNvContentPartPr/>
              <p14:nvPr/>
            </p14:nvContentPartPr>
            <p14:xfrm>
              <a:off x="3385704" y="1870363"/>
              <a:ext cx="15693" cy="9165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4A7E3FD0-3414-EB3C-91AB-48C1723B48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68616" y="1852820"/>
                <a:ext cx="50218" cy="127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434B70D8-28F8-68A5-0C0A-D14429B7CFC8}"/>
                  </a:ext>
                </a:extLst>
              </p14:cNvPr>
              <p14:cNvContentPartPr/>
              <p14:nvPr/>
            </p14:nvContentPartPr>
            <p14:xfrm>
              <a:off x="1307522" y="1982571"/>
              <a:ext cx="2227464" cy="61436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34B70D8-28F8-68A5-0C0A-D14429B7CF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9884" y="1965069"/>
                <a:ext cx="2263101" cy="96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B1B35EE9-AA54-6748-5B8F-A12E641FDAA8}"/>
                  </a:ext>
                </a:extLst>
              </p14:cNvPr>
              <p14:cNvContentPartPr/>
              <p14:nvPr/>
            </p14:nvContentPartPr>
            <p14:xfrm>
              <a:off x="3515591" y="1955486"/>
              <a:ext cx="1869498" cy="651263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B1B35EE9-AA54-6748-5B8F-A12E641FDA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97954" y="1937855"/>
                <a:ext cx="1905131" cy="68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0445519D-483D-6BF4-794C-673763525F76}"/>
                  </a:ext>
                </a:extLst>
              </p14:cNvPr>
              <p14:cNvContentPartPr/>
              <p14:nvPr/>
            </p14:nvContentPartPr>
            <p14:xfrm>
              <a:off x="1559868" y="2146544"/>
              <a:ext cx="167316" cy="194201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0445519D-483D-6BF4-794C-673763525F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1916" y="2128922"/>
                <a:ext cx="202862" cy="229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217F4960-9207-270F-26B2-F44E0E2A4F5B}"/>
                  </a:ext>
                </a:extLst>
              </p14:cNvPr>
              <p14:cNvContentPartPr/>
              <p14:nvPr/>
            </p14:nvContentPartPr>
            <p14:xfrm>
              <a:off x="2078182" y="2154155"/>
              <a:ext cx="26336" cy="191819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217F4960-9207-270F-26B2-F44E0E2A4F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60743" y="2136554"/>
                <a:ext cx="61569" cy="22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266925F2-5340-D66F-1A73-AA474FD97DAD}"/>
                  </a:ext>
                </a:extLst>
              </p14:cNvPr>
              <p14:cNvContentPartPr/>
              <p14:nvPr/>
            </p14:nvContentPartPr>
            <p14:xfrm>
              <a:off x="1463386" y="2172992"/>
              <a:ext cx="189869" cy="2641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266925F2-5340-D66F-1A73-AA474FD97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5406" y="2155143"/>
                <a:ext cx="225469" cy="6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xmlns="" id="{D9C52047-E506-7ED0-E92E-F04A49B885B0}"/>
                  </a:ext>
                </a:extLst>
              </p14:cNvPr>
              <p14:cNvContentPartPr/>
              <p14:nvPr/>
            </p14:nvContentPartPr>
            <p14:xfrm>
              <a:off x="2017568" y="2110876"/>
              <a:ext cx="196653" cy="38535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D9C52047-E506-7ED0-E92E-F04A49B885B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99952" y="2093393"/>
                <a:ext cx="232245" cy="7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xmlns="" id="{50FC6673-EFF9-15CB-48D5-D0ED6AB0431C}"/>
                  </a:ext>
                </a:extLst>
              </p14:cNvPr>
              <p14:cNvContentPartPr/>
              <p14:nvPr/>
            </p14:nvContentPartPr>
            <p14:xfrm>
              <a:off x="2502099" y="2119519"/>
              <a:ext cx="156835" cy="245484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0FC6673-EFF9-15CB-48D5-D0ED6AB0431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84154" y="2101907"/>
                <a:ext cx="192365" cy="28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D3BC68FE-AD4C-8491-F01B-57880CB7EF36}"/>
                  </a:ext>
                </a:extLst>
              </p14:cNvPr>
              <p14:cNvContentPartPr/>
              <p14:nvPr/>
            </p14:nvContentPartPr>
            <p14:xfrm>
              <a:off x="2900795" y="2083015"/>
              <a:ext cx="186417" cy="272321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D3BC68FE-AD4C-8491-F01B-57880CB7EF3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82836" y="2065028"/>
                <a:ext cx="221976" cy="307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xmlns="" id="{6FB6C0E4-F21C-0B89-E83F-64A078B13F52}"/>
                  </a:ext>
                </a:extLst>
              </p14:cNvPr>
              <p14:cNvContentPartPr/>
              <p14:nvPr/>
            </p14:nvContentPartPr>
            <p14:xfrm>
              <a:off x="3394281" y="2042648"/>
              <a:ext cx="126331" cy="268696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6FB6C0E4-F21C-0B89-E83F-64A078B13F5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76336" y="2024663"/>
                <a:ext cx="161862" cy="304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xmlns="" id="{9167A79E-ED66-FCE1-5571-E31F1F444F62}"/>
                  </a:ext>
                </a:extLst>
              </p14:cNvPr>
              <p14:cNvContentPartPr/>
              <p14:nvPr/>
            </p14:nvContentPartPr>
            <p14:xfrm>
              <a:off x="3931226" y="2197451"/>
              <a:ext cx="25565" cy="265756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9167A79E-ED66-FCE1-5571-E31F1F444F6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13828" y="2179470"/>
                <a:ext cx="60717" cy="301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xmlns="" id="{9B8C07B6-8159-B3FD-B85F-1E9FD002FC28}"/>
                  </a:ext>
                </a:extLst>
              </p14:cNvPr>
              <p14:cNvContentPartPr/>
              <p14:nvPr/>
            </p14:nvContentPartPr>
            <p14:xfrm>
              <a:off x="4372840" y="2242704"/>
              <a:ext cx="19359" cy="324785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9B8C07B6-8159-B3FD-B85F-1E9FD002FC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55241" y="2224720"/>
                <a:ext cx="54205" cy="360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xmlns="" id="{55C0DFE6-DAEF-8660-603D-AB657BC1B975}"/>
                  </a:ext>
                </a:extLst>
              </p14:cNvPr>
              <p14:cNvContentPartPr/>
              <p14:nvPr/>
            </p14:nvContentPartPr>
            <p14:xfrm>
              <a:off x="4866409" y="2206110"/>
              <a:ext cx="43530" cy="324522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55C0DFE6-DAEF-8660-603D-AB657BC1B97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48569" y="2188481"/>
                <a:ext cx="78854" cy="36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xmlns="" id="{EC3B5DF4-5E5A-F310-509B-DA6EF6ADD7DE}"/>
                  </a:ext>
                </a:extLst>
              </p14:cNvPr>
              <p14:cNvContentPartPr/>
              <p14:nvPr/>
            </p14:nvContentPartPr>
            <p14:xfrm>
              <a:off x="3818833" y="1921875"/>
              <a:ext cx="152954" cy="191804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EC3B5DF4-5E5A-F310-509B-DA6EF6ADD7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00881" y="1903916"/>
                <a:ext cx="188500" cy="227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479B4BF8-8944-C26F-1F82-5CD5C64BFF08}"/>
                  </a:ext>
                </a:extLst>
              </p14:cNvPr>
              <p14:cNvContentPartPr/>
              <p14:nvPr/>
            </p14:nvContentPartPr>
            <p14:xfrm>
              <a:off x="4243234" y="1929364"/>
              <a:ext cx="107283" cy="222311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479B4BF8-8944-C26F-1F82-5CD5C64BFF0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25294" y="1911766"/>
                <a:ext cx="142805" cy="25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442B2526-09B7-8A83-AC12-47AB46DB42F2}"/>
                  </a:ext>
                </a:extLst>
              </p14:cNvPr>
              <p14:cNvContentPartPr/>
              <p14:nvPr/>
            </p14:nvContentPartPr>
            <p14:xfrm>
              <a:off x="3887931" y="2545773"/>
              <a:ext cx="146112" cy="359742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442B2526-09B7-8A83-AC12-47AB46DB42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70340" y="2527786"/>
                <a:ext cx="181653" cy="395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0FABE080-AC48-915C-4D54-350941B394E4}"/>
                  </a:ext>
                </a:extLst>
              </p14:cNvPr>
              <p14:cNvContentPartPr/>
              <p14:nvPr/>
            </p14:nvContentPartPr>
            <p14:xfrm>
              <a:off x="4315555" y="2648500"/>
              <a:ext cx="151225" cy="28760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0FABE080-AC48-915C-4D54-350941B394E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7595" y="2630525"/>
                <a:ext cx="186786" cy="323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A1065228-8EC5-89C5-11FC-4B702EA2E5C9}"/>
                  </a:ext>
                </a:extLst>
              </p14:cNvPr>
              <p14:cNvContentPartPr/>
              <p14:nvPr/>
            </p14:nvContentPartPr>
            <p14:xfrm>
              <a:off x="4788476" y="1850322"/>
              <a:ext cx="199355" cy="27136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A1065228-8EC5-89C5-11FC-4B702EA2E5C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70516" y="1832351"/>
                <a:ext cx="234916" cy="306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CD0BFFAE-D23C-0C6F-DB4C-B926DE248B7F}"/>
                  </a:ext>
                </a:extLst>
              </p14:cNvPr>
              <p14:cNvContentPartPr/>
              <p14:nvPr/>
            </p14:nvContentPartPr>
            <p14:xfrm>
              <a:off x="4918003" y="2573996"/>
              <a:ext cx="133575" cy="199708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CD0BFFAE-D23C-0C6F-DB4C-B926DE248B7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00408" y="2556396"/>
                <a:ext cx="169123" cy="235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xmlns="" id="{F16C633B-C601-58A6-1140-01F484A70E17}"/>
                  </a:ext>
                </a:extLst>
              </p14:cNvPr>
              <p14:cNvContentPartPr/>
              <p14:nvPr/>
            </p14:nvContentPartPr>
            <p14:xfrm>
              <a:off x="3805606" y="1185563"/>
              <a:ext cx="187075" cy="27195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F16C633B-C601-58A6-1140-01F484A70E1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88012" y="1167577"/>
                <a:ext cx="222623" cy="307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xmlns="" id="{A5B297AC-EF44-7EAF-41B4-7084FD671C04}"/>
                  </a:ext>
                </a:extLst>
              </p14:cNvPr>
              <p14:cNvContentPartPr/>
              <p14:nvPr/>
            </p14:nvContentPartPr>
            <p14:xfrm>
              <a:off x="4112844" y="1186325"/>
              <a:ext cx="116070" cy="252308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A5B297AC-EF44-7EAF-41B4-7084FD671C0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95236" y="1168714"/>
                <a:ext cx="151646" cy="287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xmlns="" id="{846C6D32-433B-D1EE-282E-60182FB61D79}"/>
                  </a:ext>
                </a:extLst>
              </p14:cNvPr>
              <p14:cNvContentPartPr/>
              <p14:nvPr/>
            </p14:nvContentPartPr>
            <p14:xfrm>
              <a:off x="4597977" y="1168976"/>
              <a:ext cx="169133" cy="328003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846C6D32-433B-D1EE-282E-60182FB61D7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80022" y="1151353"/>
                <a:ext cx="204683" cy="363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xmlns="" id="{8274344A-B1DC-8059-5DBE-85E37EF486AD}"/>
                  </a:ext>
                </a:extLst>
              </p14:cNvPr>
              <p14:cNvContentPartPr/>
              <p14:nvPr/>
            </p14:nvContentPartPr>
            <p14:xfrm>
              <a:off x="5204113" y="2017568"/>
              <a:ext cx="26348" cy="251971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8274344A-B1DC-8059-5DBE-85E37EF486A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86310" y="1999596"/>
                <a:ext cx="61597" cy="28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xmlns="" id="{11D133FD-57D7-40C3-070A-D620388078E5}"/>
                  </a:ext>
                </a:extLst>
              </p14:cNvPr>
              <p14:cNvContentPartPr/>
              <p14:nvPr/>
            </p14:nvContentPartPr>
            <p14:xfrm>
              <a:off x="5122400" y="1718549"/>
              <a:ext cx="106915" cy="20771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11D133FD-57D7-40C3-070A-D620388078E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04820" y="1700940"/>
                <a:ext cx="142434" cy="24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xmlns="" id="{D6439336-3FC6-2E94-87B4-548971C10809}"/>
                  </a:ext>
                </a:extLst>
              </p14:cNvPr>
              <p14:cNvContentPartPr/>
              <p14:nvPr/>
            </p14:nvContentPartPr>
            <p14:xfrm>
              <a:off x="5117522" y="1804312"/>
              <a:ext cx="134213" cy="22756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D6439336-3FC6-2E94-87B4-548971C1080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99938" y="1786889"/>
                <a:ext cx="169740" cy="5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xmlns="" id="{785D2920-D421-F82E-C615-195C685892E4}"/>
                  </a:ext>
                </a:extLst>
              </p14:cNvPr>
              <p14:cNvContentPartPr/>
              <p14:nvPr/>
            </p14:nvContentPartPr>
            <p14:xfrm>
              <a:off x="5247409" y="2328567"/>
              <a:ext cx="88538" cy="190608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785D2920-D421-F82E-C615-195C685892E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29845" y="2310945"/>
                <a:ext cx="124025" cy="22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xmlns="" id="{0D5647EC-DDF9-4140-687E-A65236ECA661}"/>
                  </a:ext>
                </a:extLst>
              </p14:cNvPr>
              <p14:cNvContentPartPr/>
              <p14:nvPr/>
            </p14:nvContentPartPr>
            <p14:xfrm>
              <a:off x="5174389" y="2355273"/>
              <a:ext cx="111482" cy="111608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0D5647EC-DDF9-4140-687E-A65236ECA6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56466" y="2337330"/>
                <a:ext cx="146970" cy="147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xmlns="" id="{89485537-2928-CB75-2B50-123158F5CD68}"/>
                  </a:ext>
                </a:extLst>
              </p14:cNvPr>
              <p14:cNvContentPartPr/>
              <p14:nvPr/>
            </p14:nvContentPartPr>
            <p14:xfrm>
              <a:off x="5073722" y="1103609"/>
              <a:ext cx="139555" cy="300612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89485537-2928-CB75-2B50-123158F5CD6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56143" y="1085989"/>
                <a:ext cx="175072" cy="336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xmlns="" id="{0226F830-A16F-3E42-8DEC-6DFB5304E64D}"/>
                  </a:ext>
                </a:extLst>
              </p14:cNvPr>
              <p14:cNvContentPartPr/>
              <p14:nvPr/>
            </p14:nvContentPartPr>
            <p14:xfrm>
              <a:off x="5091545" y="1281545"/>
              <a:ext cx="137616" cy="17184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0226F830-A16F-3E42-8DEC-6DFB5304E64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73579" y="1264361"/>
                <a:ext cx="173188" cy="5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xmlns="" id="{57B36738-819F-02E7-C9C2-5342BEE9A752}"/>
                  </a:ext>
                </a:extLst>
              </p14:cNvPr>
              <p14:cNvContentPartPr/>
              <p14:nvPr/>
            </p14:nvContentPartPr>
            <p14:xfrm>
              <a:off x="5160818" y="1515341"/>
              <a:ext cx="1512837" cy="26344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57B36738-819F-02E7-C9C2-5342BEE9A75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43181" y="1497897"/>
                <a:ext cx="1548471" cy="61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xmlns="" id="{1545D88C-95D9-E60E-5257-20E7AF1002C4}"/>
                  </a:ext>
                </a:extLst>
              </p14:cNvPr>
              <p14:cNvContentPartPr/>
              <p14:nvPr/>
            </p14:nvContentPartPr>
            <p14:xfrm>
              <a:off x="5379017" y="1913281"/>
              <a:ext cx="1452369" cy="663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1545D88C-95D9-E60E-5257-20E7AF1002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61380" y="1895715"/>
                <a:ext cx="1488003" cy="10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xmlns="" id="{10601317-B2E9-069E-7EDF-CBBA06E34AAB}"/>
                  </a:ext>
                </a:extLst>
              </p14:cNvPr>
              <p14:cNvContentPartPr/>
              <p14:nvPr/>
            </p14:nvContentPartPr>
            <p14:xfrm>
              <a:off x="5611006" y="1516744"/>
              <a:ext cx="25765" cy="405917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10601317-B2E9-069E-7EDF-CBBA06E34AA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93359" y="1498767"/>
                <a:ext cx="60707" cy="44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xmlns="" id="{5FA09676-7D42-F323-B3A7-1F8F4E5E5872}"/>
                  </a:ext>
                </a:extLst>
              </p14:cNvPr>
              <p14:cNvContentPartPr/>
              <p14:nvPr/>
            </p14:nvContentPartPr>
            <p14:xfrm>
              <a:off x="5905065" y="1538280"/>
              <a:ext cx="18123" cy="383396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5FA09676-7D42-F323-B3A7-1F8F4E5E587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87297" y="1520657"/>
                <a:ext cx="53303" cy="41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xmlns="" id="{0F363156-35DB-4528-8A97-D15CD600324D}"/>
                  </a:ext>
                </a:extLst>
              </p14:cNvPr>
              <p14:cNvContentPartPr/>
              <p14:nvPr/>
            </p14:nvContentPartPr>
            <p14:xfrm>
              <a:off x="6269181" y="1530701"/>
              <a:ext cx="26201" cy="347134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0F363156-35DB-4528-8A97-D15CD600324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51832" y="1513075"/>
                <a:ext cx="61254" cy="382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xmlns="" id="{6FF18382-72A4-5C08-5A2A-7F530CB85EE9}"/>
                  </a:ext>
                </a:extLst>
              </p14:cNvPr>
              <p14:cNvContentPartPr/>
              <p14:nvPr/>
            </p14:nvContentPartPr>
            <p14:xfrm>
              <a:off x="2857377" y="1524000"/>
              <a:ext cx="45443" cy="373234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6FF18382-72A4-5C08-5A2A-7F530CB85EE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39844" y="1506021"/>
                <a:ext cx="80867" cy="40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xmlns="" id="{21CB4DB1-AA2B-2065-3A19-16DF805B5B1E}"/>
                  </a:ext>
                </a:extLst>
              </p14:cNvPr>
              <p14:cNvContentPartPr/>
              <p14:nvPr/>
            </p14:nvContentPartPr>
            <p14:xfrm>
              <a:off x="2888658" y="1466019"/>
              <a:ext cx="211694" cy="531084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21CB4DB1-AA2B-2065-3A19-16DF805B5B1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70687" y="1448028"/>
                <a:ext cx="247276" cy="56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xmlns="" id="{EBEEDB5D-A7CB-FB96-146B-470C4966D8EB}"/>
                  </a:ext>
                </a:extLst>
              </p14:cNvPr>
              <p14:cNvContentPartPr/>
              <p14:nvPr/>
            </p14:nvContentPartPr>
            <p14:xfrm>
              <a:off x="2746307" y="1010646"/>
              <a:ext cx="128510" cy="452739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EBEEDB5D-A7CB-FB96-146B-470C4966D8E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28359" y="993025"/>
                <a:ext cx="164048" cy="48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xmlns="" id="{A28A0F33-A9CA-5E38-CCFB-72A235BE1FD6}"/>
                  </a:ext>
                </a:extLst>
              </p14:cNvPr>
              <p14:cNvContentPartPr/>
              <p14:nvPr/>
            </p14:nvContentPartPr>
            <p14:xfrm>
              <a:off x="917784" y="1004090"/>
              <a:ext cx="1815159" cy="41948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A28A0F33-A9CA-5E38-CCFB-72A235BE1F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9787" y="986462"/>
                <a:ext cx="1850793" cy="45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xmlns="" id="{41F42420-D481-3E1C-693C-1303615B630E}"/>
                  </a:ext>
                </a:extLst>
              </p14:cNvPr>
              <p14:cNvContentPartPr/>
              <p14:nvPr/>
            </p14:nvContentPartPr>
            <p14:xfrm>
              <a:off x="852916" y="1359477"/>
              <a:ext cx="119360" cy="20414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41F42420-D481-3E1C-693C-1303615B630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5353" y="1341866"/>
                <a:ext cx="154845" cy="239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xmlns="" id="{6B3DB672-8BA7-E49D-9DF7-F82D4B67E27C}"/>
                  </a:ext>
                </a:extLst>
              </p14:cNvPr>
              <p14:cNvContentPartPr/>
              <p14:nvPr/>
            </p14:nvContentPartPr>
            <p14:xfrm>
              <a:off x="4033" y="1671204"/>
              <a:ext cx="196451" cy="227828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6B3DB672-8BA7-E49D-9DF7-F82D4B67E27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-13924" y="1653236"/>
                <a:ext cx="232006" cy="263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xmlns="" id="{A12B7C36-3676-66AD-EC04-3F7F03720A91}"/>
                  </a:ext>
                </a:extLst>
              </p14:cNvPr>
              <p14:cNvContentPartPr/>
              <p14:nvPr/>
            </p14:nvContentPartPr>
            <p14:xfrm>
              <a:off x="242454" y="1679864"/>
              <a:ext cx="130096" cy="233260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A12B7C36-3676-66AD-EC04-3F7F03720A9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4844" y="1662253"/>
                <a:ext cx="165675" cy="26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xmlns="" id="{FCE8E0B6-2FCE-38F6-69C9-2F80187D1A84}"/>
                  </a:ext>
                </a:extLst>
              </p14:cNvPr>
              <p14:cNvContentPartPr/>
              <p14:nvPr/>
            </p14:nvContentPartPr>
            <p14:xfrm>
              <a:off x="398318" y="1703154"/>
              <a:ext cx="76382" cy="157922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FCE8E0B6-2FCE-38F6-69C9-2F80187D1A8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0747" y="1685567"/>
                <a:ext cx="111883" cy="193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xmlns="" id="{2FFEB551-B7D3-01EC-FE5B-7154C61EB148}"/>
                  </a:ext>
                </a:extLst>
              </p14:cNvPr>
              <p14:cNvContentPartPr/>
              <p14:nvPr/>
            </p14:nvContentPartPr>
            <p14:xfrm>
              <a:off x="441613" y="1783773"/>
              <a:ext cx="108521" cy="108302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2FFEB551-B7D3-01EC-FE5B-7154C61EB14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646" y="1765842"/>
                <a:ext cx="144096" cy="14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xmlns="" id="{F8FBFAF4-C3BC-8F13-011C-29F23DF132E2}"/>
                  </a:ext>
                </a:extLst>
              </p14:cNvPr>
              <p14:cNvContentPartPr/>
              <p14:nvPr/>
            </p14:nvContentPartPr>
            <p14:xfrm>
              <a:off x="119751" y="1376795"/>
              <a:ext cx="192566" cy="113364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F8FBFAF4-C3BC-8F13-011C-29F23DF132E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147" y="1359216"/>
                <a:ext cx="228133" cy="1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xmlns="" id="{FC7D0AC7-C9A3-4F3C-6FF2-583307EC444A}"/>
                  </a:ext>
                </a:extLst>
              </p14:cNvPr>
              <p14:cNvContentPartPr/>
              <p14:nvPr/>
            </p14:nvContentPartPr>
            <p14:xfrm>
              <a:off x="354077" y="1368136"/>
              <a:ext cx="114010" cy="269376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7D0AC7-C9A3-4F3C-6FF2-583307EC444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36509" y="1350154"/>
                <a:ext cx="149504" cy="304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xmlns="" id="{B140EE6D-07BF-D4DD-C044-E07B6066CA9C}"/>
                  </a:ext>
                </a:extLst>
              </p14:cNvPr>
              <p14:cNvContentPartPr/>
              <p14:nvPr/>
            </p14:nvContentPartPr>
            <p14:xfrm>
              <a:off x="477883" y="1369881"/>
              <a:ext cx="86216" cy="234849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B140EE6D-07BF-D4DD-C044-E07B6066CA9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0281" y="1351899"/>
                <a:ext cx="121780" cy="270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xmlns="" id="{D0AE97D9-2B2B-8157-8EFA-3A3DD5B08DCA}"/>
                  </a:ext>
                </a:extLst>
              </p14:cNvPr>
              <p14:cNvContentPartPr/>
              <p14:nvPr/>
            </p14:nvContentPartPr>
            <p14:xfrm>
              <a:off x="623454" y="1459956"/>
              <a:ext cx="9376" cy="8659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D0AE97D9-2B2B-8157-8EFA-3A3DD5B08DC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6438" y="1421384"/>
                <a:ext cx="43755" cy="86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xmlns="" id="{8417D088-9B37-EE3C-EE68-95FFAB9FCD1B}"/>
                  </a:ext>
                </a:extLst>
              </p14:cNvPr>
              <p14:cNvContentPartPr/>
              <p14:nvPr/>
            </p14:nvContentPartPr>
            <p14:xfrm>
              <a:off x="190500" y="2050977"/>
              <a:ext cx="181724" cy="253334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8417D088-9B37-EE3C-EE68-95FFAB9FCD1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2902" y="2033369"/>
                <a:ext cx="217279" cy="28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xmlns="" id="{FE2460AC-24D7-14BD-96E0-C7CB0514676A}"/>
                  </a:ext>
                </a:extLst>
              </p14:cNvPr>
              <p14:cNvContentPartPr/>
              <p14:nvPr/>
            </p14:nvContentPartPr>
            <p14:xfrm>
              <a:off x="380999" y="1983559"/>
              <a:ext cx="478431" cy="156147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FE2460AC-24D7-14BD-96E0-C7CB0514676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63373" y="1965970"/>
                <a:ext cx="514044" cy="19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xmlns="" id="{82BB8308-848E-E1C0-72B0-1CC4E257F400}"/>
                  </a:ext>
                </a:extLst>
              </p14:cNvPr>
              <p14:cNvContentPartPr/>
              <p14:nvPr/>
            </p14:nvContentPartPr>
            <p14:xfrm>
              <a:off x="3854763" y="1939636"/>
              <a:ext cx="1366668" cy="274234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82BB8308-848E-E1C0-72B0-1CC4E257F40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36766" y="1921665"/>
                <a:ext cx="1402301" cy="30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xmlns="" id="{28DE4C54-6038-6E0A-63A2-E9C44A2E57ED}"/>
                  </a:ext>
                </a:extLst>
              </p14:cNvPr>
              <p14:cNvContentPartPr/>
              <p14:nvPr/>
            </p14:nvContentPartPr>
            <p14:xfrm>
              <a:off x="2344785" y="2182091"/>
              <a:ext cx="1543146" cy="49110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28DE4C54-6038-6E0A-63A2-E9C44A2E57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26791" y="2164102"/>
                <a:ext cx="1578774" cy="52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xmlns="" id="{F0238768-3F8C-69AB-6C5F-542657A4C798}"/>
                  </a:ext>
                </a:extLst>
              </p14:cNvPr>
              <p14:cNvContentPartPr/>
              <p14:nvPr/>
            </p14:nvContentPartPr>
            <p14:xfrm>
              <a:off x="3428622" y="2431246"/>
              <a:ext cx="130633" cy="296123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F0238768-3F8C-69AB-6C5F-542657A4C79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10678" y="2413277"/>
                <a:ext cx="166162" cy="33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xmlns="" id="{D7A7D1EA-AFFD-F992-FD34-F09C3DAADA30}"/>
                  </a:ext>
                </a:extLst>
              </p14:cNvPr>
              <p14:cNvContentPartPr/>
              <p14:nvPr/>
            </p14:nvContentPartPr>
            <p14:xfrm>
              <a:off x="3108567" y="2569780"/>
              <a:ext cx="138595" cy="271462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D7A7D1EA-AFFD-F992-FD34-F09C3DAADA3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90614" y="2552162"/>
                <a:ext cx="174141" cy="30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xmlns="" id="{4CFE1D87-6E4E-6672-8485-CEC1FE91002B}"/>
                  </a:ext>
                </a:extLst>
              </p14:cNvPr>
              <p14:cNvContentPartPr/>
              <p14:nvPr/>
            </p14:nvContentPartPr>
            <p14:xfrm>
              <a:off x="2746269" y="2667320"/>
              <a:ext cx="167509" cy="232836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4CFE1D87-6E4E-6672-8485-CEC1FE91002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28296" y="2649714"/>
                <a:ext cx="203096" cy="268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xmlns="" id="{48E42E9C-EAD2-C668-2E1A-2F46669E983B}"/>
                  </a:ext>
                </a:extLst>
              </p14:cNvPr>
              <p14:cNvContentPartPr/>
              <p14:nvPr/>
            </p14:nvContentPartPr>
            <p14:xfrm>
              <a:off x="5577872" y="1333499"/>
              <a:ext cx="119784" cy="857245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48E42E9C-EAD2-C668-2E1A-2F46669E98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59940" y="1315505"/>
                <a:ext cx="155289" cy="8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xmlns="" id="{D3DED1CB-36C6-E30E-0DE2-0FEF6A246E11}"/>
                  </a:ext>
                </a:extLst>
              </p14:cNvPr>
              <p14:cNvContentPartPr/>
              <p14:nvPr/>
            </p14:nvContentPartPr>
            <p14:xfrm>
              <a:off x="5645287" y="1333500"/>
              <a:ext cx="61053" cy="104312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D3DED1CB-36C6-E30E-0DE2-0FEF6A246E1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27435" y="1315577"/>
                <a:ext cx="96399" cy="1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xmlns="" id="{7F2C31B8-0272-3661-1107-9D507F4F5DB6}"/>
                  </a:ext>
                </a:extLst>
              </p14:cNvPr>
              <p14:cNvContentPartPr/>
              <p14:nvPr/>
            </p14:nvContentPartPr>
            <p14:xfrm>
              <a:off x="5567194" y="2329353"/>
              <a:ext cx="114125" cy="26674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7F2C31B8-0272-3661-1107-9D507F4F5DB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49609" y="2311378"/>
                <a:ext cx="149654" cy="302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xmlns="" id="{97F5DF29-64D4-5344-D53E-273550926CEB}"/>
                  </a:ext>
                </a:extLst>
              </p14:cNvPr>
              <p14:cNvContentPartPr/>
              <p14:nvPr/>
            </p14:nvContentPartPr>
            <p14:xfrm>
              <a:off x="5749636" y="2277340"/>
              <a:ext cx="34934" cy="193463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97F5DF29-64D4-5344-D53E-273550926C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31813" y="2259360"/>
                <a:ext cx="70224" cy="22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xmlns="" id="{E5B2911E-AD9F-6017-99D1-6B4F977A265F}"/>
                  </a:ext>
                </a:extLst>
              </p14:cNvPr>
              <p14:cNvContentPartPr/>
              <p14:nvPr/>
            </p14:nvContentPartPr>
            <p14:xfrm>
              <a:off x="5428747" y="1237545"/>
              <a:ext cx="485769" cy="919331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E5B2911E-AD9F-6017-99D1-6B4F977A265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411115" y="1219554"/>
                <a:ext cx="521392" cy="954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xmlns="" id="{A8540360-BA0D-632E-0292-BF734E485352}"/>
                  </a:ext>
                </a:extLst>
              </p14:cNvPr>
              <p14:cNvContentPartPr/>
              <p14:nvPr/>
            </p14:nvContentPartPr>
            <p14:xfrm>
              <a:off x="5869248" y="1186025"/>
              <a:ext cx="365198" cy="119876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A8540360-BA0D-632E-0292-BF734E4853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851618" y="1168438"/>
                <a:ext cx="400818" cy="155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xmlns="" id="{ECEDA2D6-C7B8-A3AF-9C7B-4CE40A88DD11}"/>
                  </a:ext>
                </a:extLst>
              </p14:cNvPr>
              <p14:cNvContentPartPr/>
              <p14:nvPr/>
            </p14:nvContentPartPr>
            <p14:xfrm>
              <a:off x="5831861" y="1142999"/>
              <a:ext cx="199026" cy="239957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ECEDA2D6-C7B8-A3AF-9C7B-4CE40A88DD1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813898" y="1125038"/>
                <a:ext cx="234592" cy="275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xmlns="" id="{F44030B0-FD9A-D73B-6683-3736985D9636}"/>
                  </a:ext>
                </a:extLst>
              </p14:cNvPr>
              <p14:cNvContentPartPr/>
              <p14:nvPr/>
            </p14:nvContentPartPr>
            <p14:xfrm>
              <a:off x="6321136" y="803634"/>
              <a:ext cx="154763" cy="245060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F44030B0-FD9A-D73B-6683-3736985D963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03182" y="785668"/>
                <a:ext cx="190312" cy="28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xmlns="" id="{BFE3290D-E75C-D79C-29F2-3941791187C4}"/>
                  </a:ext>
                </a:extLst>
              </p14:cNvPr>
              <p14:cNvContentPartPr/>
              <p14:nvPr/>
            </p14:nvContentPartPr>
            <p14:xfrm>
              <a:off x="6511636" y="790040"/>
              <a:ext cx="134002" cy="134780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BFE3290D-E75C-D79C-29F2-3941791187C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493673" y="772429"/>
                <a:ext cx="169568" cy="170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xmlns="" id="{FF185C4D-FAFB-F409-3736-8DF4A2AE6AFB}"/>
                  </a:ext>
                </a:extLst>
              </p14:cNvPr>
              <p14:cNvContentPartPr/>
              <p14:nvPr/>
            </p14:nvContentPartPr>
            <p14:xfrm>
              <a:off x="6668391" y="752785"/>
              <a:ext cx="432956" cy="142416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FF185C4D-FAFB-F409-3736-8DF4A2AE6AF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50411" y="735207"/>
                <a:ext cx="468556" cy="177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xmlns="" id="{BF1C9D17-F582-6694-C1FB-4FC26BB267AE}"/>
                  </a:ext>
                </a:extLst>
              </p14:cNvPr>
              <p14:cNvContentPartPr/>
              <p14:nvPr/>
            </p14:nvContentPartPr>
            <p14:xfrm>
              <a:off x="7152959" y="770897"/>
              <a:ext cx="46920" cy="66886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BF1C9D17-F582-6694-C1FB-4FC26BB267A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135051" y="753013"/>
                <a:ext cx="82379" cy="10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xmlns="" id="{83E9FDA8-0041-CEA1-17A7-78F7A6D00DCE}"/>
                  </a:ext>
                </a:extLst>
              </p14:cNvPr>
              <p14:cNvContentPartPr/>
              <p14:nvPr/>
            </p14:nvContentPartPr>
            <p14:xfrm>
              <a:off x="7264977" y="710045"/>
              <a:ext cx="103032" cy="192927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83E9FDA8-0041-CEA1-17A7-78F7A6D00DC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247027" y="692082"/>
                <a:ext cx="138573" cy="228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xmlns="" id="{F2E632D7-D643-89C0-44FE-364FEA525C9E}"/>
                  </a:ext>
                </a:extLst>
              </p14:cNvPr>
              <p14:cNvContentPartPr/>
              <p14:nvPr/>
            </p14:nvContentPartPr>
            <p14:xfrm>
              <a:off x="7645976" y="683726"/>
              <a:ext cx="139115" cy="306269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F2E632D7-D643-89C0-44FE-364FEA525C9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628002" y="666112"/>
                <a:ext cx="174703" cy="341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xmlns="" id="{5EC4DE1D-0635-23DA-0F33-63C593587F81}"/>
                  </a:ext>
                </a:extLst>
              </p14:cNvPr>
              <p14:cNvContentPartPr/>
              <p14:nvPr/>
            </p14:nvContentPartPr>
            <p14:xfrm>
              <a:off x="7845580" y="686347"/>
              <a:ext cx="315359" cy="300910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5EC4DE1D-0635-23DA-0F33-63C593587F8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827601" y="668731"/>
                <a:ext cx="350958" cy="336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xmlns="" id="{CC67A88D-E7D3-D288-7CAD-EAFD78BCAD68}"/>
                  </a:ext>
                </a:extLst>
              </p14:cNvPr>
              <p14:cNvContentPartPr/>
              <p14:nvPr/>
            </p14:nvContentPartPr>
            <p14:xfrm>
              <a:off x="8165522" y="615348"/>
              <a:ext cx="182425" cy="194344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CC67A88D-E7D3-D288-7CAD-EAFD78BCAD6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47926" y="597746"/>
                <a:ext cx="217976" cy="229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xmlns="" id="{F534A6CE-BDAD-4328-EDC7-9FDD31449FDA}"/>
                  </a:ext>
                </a:extLst>
              </p14:cNvPr>
              <p14:cNvContentPartPr/>
              <p14:nvPr/>
            </p14:nvContentPartPr>
            <p14:xfrm>
              <a:off x="8259777" y="692326"/>
              <a:ext cx="68412" cy="69673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F534A6CE-BDAD-4328-EDC7-9FDD31449FD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242226" y="674461"/>
                <a:ext cx="103872" cy="105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xmlns="" id="{5F5F1ADC-D33E-553E-02A1-4109AB5D5601}"/>
                  </a:ext>
                </a:extLst>
              </p14:cNvPr>
              <p14:cNvContentPartPr/>
              <p14:nvPr/>
            </p14:nvContentPartPr>
            <p14:xfrm>
              <a:off x="8372452" y="650293"/>
              <a:ext cx="99891" cy="171667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5F5F1ADC-D33E-553E-02A1-4109AB5D560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54486" y="632695"/>
                <a:ext cx="135464" cy="207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xmlns="" id="{AF18FE83-D5B2-4FAF-66D4-8ACD141FB90B}"/>
                  </a:ext>
                </a:extLst>
              </p14:cNvPr>
              <p14:cNvContentPartPr/>
              <p14:nvPr/>
            </p14:nvContentPartPr>
            <p14:xfrm>
              <a:off x="8510457" y="684856"/>
              <a:ext cx="149486" cy="29498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AF18FE83-D5B2-4FAF-66D4-8ACD141FB90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92849" y="666869"/>
                <a:ext cx="185061" cy="33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xmlns="" id="{8664E86F-FFC5-59FC-F3D3-5181FFB1D7FF}"/>
                  </a:ext>
                </a:extLst>
              </p14:cNvPr>
              <p14:cNvContentPartPr/>
              <p14:nvPr/>
            </p14:nvContentPartPr>
            <p14:xfrm>
              <a:off x="8684614" y="644100"/>
              <a:ext cx="251920" cy="170693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8664E86F-FFC5-59FC-F3D3-5181FFB1D7F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666645" y="626492"/>
                <a:ext cx="287498" cy="20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xmlns="" id="{54308D19-1CC5-F30A-FE05-9B9B98068EA1}"/>
                  </a:ext>
                </a:extLst>
              </p14:cNvPr>
              <p14:cNvContentPartPr/>
              <p14:nvPr/>
            </p14:nvContentPartPr>
            <p14:xfrm>
              <a:off x="9048750" y="761999"/>
              <a:ext cx="13870" cy="29671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54308D19-1CC5-F30A-FE05-9B9B98068EA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031759" y="744125"/>
                <a:ext cx="48198" cy="6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xmlns="" id="{D87D893B-8803-CB78-D128-950C5CA75AEA}"/>
                  </a:ext>
                </a:extLst>
              </p14:cNvPr>
              <p14:cNvContentPartPr/>
              <p14:nvPr/>
            </p14:nvContentPartPr>
            <p14:xfrm>
              <a:off x="7368429" y="1087339"/>
              <a:ext cx="174341" cy="245932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D87D893B-8803-CB78-D128-950C5CA75AE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50456" y="1069362"/>
                <a:ext cx="209928" cy="281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xmlns="" id="{39E40C51-3372-F841-3218-FB0E0227ADD9}"/>
                  </a:ext>
                </a:extLst>
              </p14:cNvPr>
              <p14:cNvContentPartPr/>
              <p14:nvPr/>
            </p14:nvContentPartPr>
            <p14:xfrm>
              <a:off x="7618848" y="1088647"/>
              <a:ext cx="360656" cy="104275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39E40C51-3372-F841-3218-FB0E0227ADD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601229" y="1070730"/>
                <a:ext cx="396254" cy="13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xmlns="" id="{6DFDD868-BC19-27AE-0A30-67936A9B157A}"/>
                  </a:ext>
                </a:extLst>
              </p14:cNvPr>
              <p14:cNvContentPartPr/>
              <p14:nvPr/>
            </p14:nvContentPartPr>
            <p14:xfrm>
              <a:off x="8265605" y="942108"/>
              <a:ext cx="82867" cy="269674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6DFDD868-BC19-27AE-0A30-67936A9B157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248027" y="924130"/>
                <a:ext cx="118381" cy="30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xmlns="" id="{335F128B-CF30-B575-A167-6C24F397C94A}"/>
                  </a:ext>
                </a:extLst>
              </p14:cNvPr>
              <p14:cNvContentPartPr/>
              <p14:nvPr/>
            </p14:nvContentPartPr>
            <p14:xfrm>
              <a:off x="8399317" y="1009288"/>
              <a:ext cx="35065" cy="176772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335F128B-CF30-B575-A167-6C24F397C94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81427" y="991683"/>
                <a:ext cx="70488" cy="21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xmlns="" id="{D327B9B8-BBEB-16CB-1E64-603E548B7F69}"/>
                  </a:ext>
                </a:extLst>
              </p14:cNvPr>
              <p14:cNvContentPartPr/>
              <p14:nvPr/>
            </p14:nvContentPartPr>
            <p14:xfrm>
              <a:off x="8439947" y="1082386"/>
              <a:ext cx="64408" cy="50387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D327B9B8-BBEB-16CB-1E64-603E548B7F6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422056" y="1064876"/>
                <a:ext cx="99832" cy="8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xmlns="" id="{64535B24-6199-A613-27C8-2B56587FB407}"/>
                  </a:ext>
                </a:extLst>
              </p14:cNvPr>
              <p14:cNvContentPartPr/>
              <p14:nvPr/>
            </p14:nvContentPartPr>
            <p14:xfrm>
              <a:off x="8513757" y="987136"/>
              <a:ext cx="24587" cy="233159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4535B24-6199-A613-27C8-2B56587FB40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495940" y="969532"/>
                <a:ext cx="59864" cy="26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xmlns="" id="{C7AD30AA-732B-BA37-25A6-6D53866C4831}"/>
                  </a:ext>
                </a:extLst>
              </p14:cNvPr>
              <p14:cNvContentPartPr/>
              <p14:nvPr/>
            </p14:nvContentPartPr>
            <p14:xfrm>
              <a:off x="8658570" y="1027671"/>
              <a:ext cx="119428" cy="236471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C7AD30AA-732B-BA37-25A6-6D53866C483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640638" y="1010061"/>
                <a:ext cx="154934" cy="27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xmlns="" id="{617F2420-1384-6BE0-826E-1699959EF2BF}"/>
                  </a:ext>
                </a:extLst>
              </p14:cNvPr>
              <p14:cNvContentPartPr/>
              <p14:nvPr/>
            </p14:nvContentPartPr>
            <p14:xfrm>
              <a:off x="8685068" y="1160318"/>
              <a:ext cx="96679" cy="13432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617F2420-1384-6BE0-826E-1699959EF2B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667164" y="1142361"/>
                <a:ext cx="132128" cy="16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xmlns="" id="{72695366-9E9B-F447-5127-3AB549F1CF91}"/>
                  </a:ext>
                </a:extLst>
              </p14:cNvPr>
              <p14:cNvContentPartPr/>
              <p14:nvPr/>
            </p14:nvContentPartPr>
            <p14:xfrm>
              <a:off x="3209644" y="231837"/>
              <a:ext cx="20573" cy="274897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72695366-9E9B-F447-5127-3AB549F1CF9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192263" y="213870"/>
                <a:ext cx="55689" cy="310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xmlns="" id="{CA3107E9-DBCA-061D-BEA2-CCC502AFB0FE}"/>
                  </a:ext>
                </a:extLst>
              </p14:cNvPr>
              <p14:cNvContentPartPr/>
              <p14:nvPr/>
            </p14:nvContentPartPr>
            <p14:xfrm>
              <a:off x="3177886" y="215789"/>
              <a:ext cx="151623" cy="6130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CA3107E9-DBCA-061D-BEA2-CCC502AFB0F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160280" y="197865"/>
                <a:ext cx="187193" cy="96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xmlns="" id="{9A46EB18-DF61-4E75-C3B1-A734F8A7FBFD}"/>
                  </a:ext>
                </a:extLst>
              </p14:cNvPr>
              <p14:cNvContentPartPr/>
              <p14:nvPr/>
            </p14:nvContentPartPr>
            <p14:xfrm>
              <a:off x="3316431" y="368143"/>
              <a:ext cx="93025" cy="220088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9A46EB18-DF61-4E75-C3B1-A734F8A7FBF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98473" y="350522"/>
                <a:ext cx="128583" cy="25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xmlns="" id="{2B753F90-FB45-B951-52D4-DF8190D786BA}"/>
                  </a:ext>
                </a:extLst>
              </p14:cNvPr>
              <p14:cNvContentPartPr/>
              <p14:nvPr/>
            </p14:nvContentPartPr>
            <p14:xfrm>
              <a:off x="3447970" y="387011"/>
              <a:ext cx="206485" cy="114711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2B753F90-FB45-B951-52D4-DF8190D786B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30015" y="369087"/>
                <a:ext cx="242036" cy="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xmlns="" id="{F9B926D5-2EAC-A15D-AC01-194735185176}"/>
                  </a:ext>
                </a:extLst>
              </p14:cNvPr>
              <p14:cNvContentPartPr/>
              <p14:nvPr/>
            </p14:nvContentPartPr>
            <p14:xfrm>
              <a:off x="3733316" y="363682"/>
              <a:ext cx="195339" cy="116902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F9B926D5-2EAC-A15D-AC01-19473518517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15362" y="346111"/>
                <a:ext cx="230888" cy="152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xmlns="" id="{0D4EB6D1-9263-F8EB-B326-3111B39D7D16}"/>
                  </a:ext>
                </a:extLst>
              </p14:cNvPr>
              <p14:cNvContentPartPr/>
              <p14:nvPr/>
            </p14:nvContentPartPr>
            <p14:xfrm>
              <a:off x="3879272" y="458931"/>
              <a:ext cx="77160" cy="51693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0D4EB6D1-9263-F8EB-B326-3111B39D7D1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861328" y="441462"/>
                <a:ext cx="112689" cy="8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xmlns="" id="{B9AF684A-8A6F-7285-A3BF-98B93E298BF3}"/>
                  </a:ext>
                </a:extLst>
              </p14:cNvPr>
              <p14:cNvContentPartPr/>
              <p14:nvPr/>
            </p14:nvContentPartPr>
            <p14:xfrm>
              <a:off x="4017818" y="384673"/>
              <a:ext cx="79126" cy="267804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B9AF684A-8A6F-7285-A3BF-98B93E298BF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999916" y="366700"/>
                <a:ext cx="114572" cy="303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xmlns="" id="{B2172F0A-FD61-691E-701F-654C8F3F7F14}"/>
                  </a:ext>
                </a:extLst>
              </p14:cNvPr>
              <p14:cNvContentPartPr/>
              <p14:nvPr/>
            </p14:nvContentPartPr>
            <p14:xfrm>
              <a:off x="4147704" y="348399"/>
              <a:ext cx="252631" cy="145993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B2172F0A-FD61-691E-701F-654C8F3F7F1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129736" y="330464"/>
                <a:ext cx="288208" cy="181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xmlns="" id="{CF774A12-3FB5-4222-8C26-E5FED4ABF3D7}"/>
                  </a:ext>
                </a:extLst>
              </p14:cNvPr>
              <p14:cNvContentPartPr/>
              <p14:nvPr/>
            </p14:nvContentPartPr>
            <p14:xfrm>
              <a:off x="4416136" y="372340"/>
              <a:ext cx="139029" cy="243233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CF774A12-3FB5-4222-8C26-E5FED4ABF3D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398533" y="354376"/>
                <a:ext cx="174595" cy="278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xmlns="" id="{06CEB440-EE7C-2511-7816-2EA89DD9716E}"/>
                  </a:ext>
                </a:extLst>
              </p14:cNvPr>
              <p14:cNvContentPartPr/>
              <p14:nvPr/>
            </p14:nvContentPartPr>
            <p14:xfrm>
              <a:off x="4606636" y="325136"/>
              <a:ext cx="367097" cy="186676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06CEB440-EE7C-2511-7816-2EA89DD9716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89018" y="307186"/>
                <a:ext cx="402692" cy="222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xmlns="" id="{147AF999-7680-85B4-A312-E3EBE9B2EEF0}"/>
                  </a:ext>
                </a:extLst>
              </p14:cNvPr>
              <p14:cNvContentPartPr/>
              <p14:nvPr/>
            </p14:nvContentPartPr>
            <p14:xfrm>
              <a:off x="5238056" y="164419"/>
              <a:ext cx="128078" cy="313459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147AF999-7680-85B4-A312-E3EBE9B2EEF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20477" y="146445"/>
                <a:ext cx="163595" cy="34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xmlns="" id="{D3AFD85A-5FDD-900A-9436-A4ACFBCF831D}"/>
                  </a:ext>
                </a:extLst>
              </p14:cNvPr>
              <p14:cNvContentPartPr/>
              <p14:nvPr/>
            </p14:nvContentPartPr>
            <p14:xfrm>
              <a:off x="5403272" y="312428"/>
              <a:ext cx="376492" cy="146021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D3AFD85A-5FDD-900A-9436-A4ACFBCF831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385652" y="294489"/>
                <a:ext cx="412092" cy="18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xmlns="" id="{99D5342C-5CCA-727F-590B-6E229AFD2D64}"/>
                  </a:ext>
                </a:extLst>
              </p14:cNvPr>
              <p14:cNvContentPartPr/>
              <p14:nvPr/>
            </p14:nvContentPartPr>
            <p14:xfrm>
              <a:off x="5801590" y="294277"/>
              <a:ext cx="184145" cy="162565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99D5342C-5CCA-727F-590B-6E229AFD2D6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784001" y="276693"/>
                <a:ext cx="219682" cy="198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xmlns="" id="{73314AF8-8B42-503C-3C1F-7A35AA75E425}"/>
                  </a:ext>
                </a:extLst>
              </p14:cNvPr>
              <p14:cNvContentPartPr/>
              <p14:nvPr/>
            </p14:nvContentPartPr>
            <p14:xfrm>
              <a:off x="6030843" y="305885"/>
              <a:ext cx="65879" cy="142094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73314AF8-8B42-503C-3C1F-7A35AA75E42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012941" y="287944"/>
                <a:ext cx="101325" cy="17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xmlns="" id="{9F9253E8-2608-C602-B00B-5B06A51FCFEC}"/>
                  </a:ext>
                </a:extLst>
              </p14:cNvPr>
              <p14:cNvContentPartPr/>
              <p14:nvPr/>
            </p14:nvContentPartPr>
            <p14:xfrm>
              <a:off x="6208567" y="242454"/>
              <a:ext cx="8659" cy="8659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9F9253E8-2608-C602-B00B-5B06A51FCFE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36409" y="203882"/>
                <a:ext cx="151533" cy="86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xmlns="" id="{46D8F10F-A2A1-2BAD-1DE5-35EC5AB7DBE9}"/>
                  </a:ext>
                </a:extLst>
              </p14:cNvPr>
              <p14:cNvContentPartPr/>
              <p14:nvPr/>
            </p14:nvContentPartPr>
            <p14:xfrm>
              <a:off x="6199908" y="363681"/>
              <a:ext cx="8659" cy="30905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46D8F10F-A2A1-2BAD-1DE5-35EC5AB7DBE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81461" y="346275"/>
                <a:ext cx="45930" cy="66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xmlns="" id="{BB5098A5-8729-6F02-897B-5EB986830AE8}"/>
                  </a:ext>
                </a:extLst>
              </p14:cNvPr>
              <p14:cNvContentPartPr/>
              <p14:nvPr/>
            </p14:nvContentPartPr>
            <p14:xfrm>
              <a:off x="3229451" y="1080428"/>
              <a:ext cx="2137469" cy="2044715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BB5098A5-8729-6F02-897B-5EB986830AE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11813" y="1062432"/>
                <a:ext cx="2173105" cy="2080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xmlns="" id="{41C2940F-6A54-1B04-F9A7-BFA8F7247830}"/>
                  </a:ext>
                </a:extLst>
              </p14:cNvPr>
              <p14:cNvContentPartPr/>
              <p14:nvPr/>
            </p14:nvContentPartPr>
            <p14:xfrm>
              <a:off x="3307772" y="995407"/>
              <a:ext cx="2064689" cy="2069831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41C2940F-6A54-1B04-F9A7-BFA8F72478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290134" y="977772"/>
                <a:ext cx="2100324" cy="210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xmlns="" id="{7286161E-1BDE-54B7-BC73-2B9F93F14D6E}"/>
                  </a:ext>
                </a:extLst>
              </p14:cNvPr>
              <p14:cNvContentPartPr/>
              <p14:nvPr/>
            </p14:nvContentPartPr>
            <p14:xfrm>
              <a:off x="5507181" y="2857122"/>
              <a:ext cx="723316" cy="26794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7286161E-1BDE-54B7-BC73-2B9F93F14D6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89188" y="2839259"/>
                <a:ext cx="758942" cy="62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xmlns="" id="{191CF217-47F2-C403-1E36-043AA795B858}"/>
                  </a:ext>
                </a:extLst>
              </p14:cNvPr>
              <p14:cNvContentPartPr/>
              <p14:nvPr/>
            </p14:nvContentPartPr>
            <p14:xfrm>
              <a:off x="5489741" y="2770909"/>
              <a:ext cx="193174" cy="206380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191CF217-47F2-C403-1E36-043AA795B85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472147" y="2753291"/>
                <a:ext cx="228721" cy="241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xmlns="" id="{67B3BD1E-7EA8-A927-D5F2-7E529F4499BB}"/>
                  </a:ext>
                </a:extLst>
              </p14:cNvPr>
              <p14:cNvContentPartPr/>
              <p14:nvPr/>
            </p14:nvContentPartPr>
            <p14:xfrm>
              <a:off x="6467447" y="2452536"/>
              <a:ext cx="200743" cy="368108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67B3BD1E-7EA8-A927-D5F2-7E529F4499B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449491" y="2434921"/>
                <a:ext cx="236295" cy="403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xmlns="" id="{0D1B2298-F69E-EFF4-23B0-3804AD60DA12}"/>
                  </a:ext>
                </a:extLst>
              </p14:cNvPr>
              <p14:cNvContentPartPr/>
              <p14:nvPr/>
            </p14:nvContentPartPr>
            <p14:xfrm>
              <a:off x="6787052" y="2523123"/>
              <a:ext cx="227286" cy="332722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D1B2298-F69E-EFF4-23B0-3804AD60DA1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769430" y="2505498"/>
                <a:ext cx="262889" cy="36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xmlns="" id="{45D7B449-A034-AFFA-A7AC-C1949CAEE0E0}"/>
                  </a:ext>
                </a:extLst>
              </p14:cNvPr>
              <p14:cNvContentPartPr/>
              <p14:nvPr/>
            </p14:nvContentPartPr>
            <p14:xfrm>
              <a:off x="6970567" y="2619240"/>
              <a:ext cx="116643" cy="117032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45D7B449-A034-AFFA-A7AC-C1949CAEE0E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952981" y="2601290"/>
                <a:ext cx="152174" cy="152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xmlns="" id="{6FCC1408-1F6C-68B9-E7C2-7CAA5D016A1F}"/>
                  </a:ext>
                </a:extLst>
              </p14:cNvPr>
              <p14:cNvContentPartPr/>
              <p14:nvPr/>
            </p14:nvContentPartPr>
            <p14:xfrm>
              <a:off x="6961908" y="2715329"/>
              <a:ext cx="87279" cy="125701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6FCC1408-1F6C-68B9-E7C2-7CAA5D016A1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943949" y="2697731"/>
                <a:ext cx="122837" cy="161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xmlns="" id="{0F2C2508-D5A9-14F9-B568-F5FF1C2A607C}"/>
                  </a:ext>
                </a:extLst>
              </p14:cNvPr>
              <p14:cNvContentPartPr/>
              <p14:nvPr/>
            </p14:nvContentPartPr>
            <p14:xfrm>
              <a:off x="7161068" y="2725195"/>
              <a:ext cx="137315" cy="20367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0F2C2508-D5A9-14F9-B568-F5FF1C2A607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143454" y="2707637"/>
                <a:ext cx="172902" cy="5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xmlns="" id="{E202613F-820E-52DA-C232-B8CE9FF59888}"/>
                  </a:ext>
                </a:extLst>
              </p14:cNvPr>
              <p14:cNvContentPartPr/>
              <p14:nvPr/>
            </p14:nvContentPartPr>
            <p14:xfrm>
              <a:off x="7420840" y="2641933"/>
              <a:ext cx="121793" cy="283217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E202613F-820E-52DA-C232-B8CE9FF5988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403236" y="2624322"/>
                <a:ext cx="157361" cy="31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xmlns="" id="{0312ABD9-FFE1-979B-36DE-8E6F60860EDB}"/>
                  </a:ext>
                </a:extLst>
              </p14:cNvPr>
              <p14:cNvContentPartPr/>
              <p14:nvPr/>
            </p14:nvContentPartPr>
            <p14:xfrm>
              <a:off x="7627581" y="2447355"/>
              <a:ext cx="285682" cy="298369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0312ABD9-FFE1-979B-36DE-8E6F60860ED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609614" y="2429381"/>
                <a:ext cx="321257" cy="333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xmlns="" id="{49E04194-CB72-6940-2F7F-265E2A0587B4}"/>
                  </a:ext>
                </a:extLst>
              </p14:cNvPr>
              <p14:cNvContentPartPr/>
              <p14:nvPr/>
            </p14:nvContentPartPr>
            <p14:xfrm>
              <a:off x="7974732" y="2624298"/>
              <a:ext cx="679718" cy="130272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49E04194-CB72-6940-2F7F-265E2A0587B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957100" y="2606713"/>
                <a:ext cx="715341" cy="165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xmlns="" id="{0AF3D099-0865-EBCD-B24D-F7FDEE47E7F3}"/>
                  </a:ext>
                </a:extLst>
              </p14:cNvPr>
              <p14:cNvContentPartPr/>
              <p14:nvPr/>
            </p14:nvContentPartPr>
            <p14:xfrm>
              <a:off x="8710100" y="2540150"/>
              <a:ext cx="264845" cy="200788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0AF3D099-0865-EBCD-B24D-F7FDEE47E7F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92492" y="2522550"/>
                <a:ext cx="300421" cy="236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xmlns="" id="{F7D20C1C-094D-B634-5F3A-741E478ECD5B}"/>
                  </a:ext>
                </a:extLst>
              </p14:cNvPr>
              <p14:cNvContentPartPr/>
              <p14:nvPr/>
            </p14:nvContentPartPr>
            <p14:xfrm>
              <a:off x="9533659" y="2381761"/>
              <a:ext cx="130644" cy="380501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F7D20C1C-094D-B634-5F3A-741E478ECD5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515713" y="2364139"/>
                <a:ext cx="166176" cy="41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xmlns="" id="{08F46B85-1F7D-28E6-BCB6-E34DA7A1D061}"/>
                  </a:ext>
                </a:extLst>
              </p14:cNvPr>
              <p14:cNvContentPartPr/>
              <p14:nvPr/>
            </p14:nvContentPartPr>
            <p14:xfrm>
              <a:off x="9728992" y="2412398"/>
              <a:ext cx="151173" cy="271418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08F46B85-1F7D-28E6-BCB6-E34DA7A1D06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711038" y="2394423"/>
                <a:ext cx="186722" cy="30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xmlns="" id="{21936762-8ADD-987C-3D52-908D338E849E}"/>
                  </a:ext>
                </a:extLst>
              </p14:cNvPr>
              <p14:cNvContentPartPr/>
              <p14:nvPr/>
            </p14:nvContentPartPr>
            <p14:xfrm>
              <a:off x="9957954" y="2429378"/>
              <a:ext cx="113786" cy="285273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21936762-8ADD-987C-3D52-908D338E849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940366" y="2411391"/>
                <a:ext cx="149322" cy="320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xmlns="" id="{7C3A655F-61CE-33DF-7A8A-36DE8ADCC65F}"/>
                  </a:ext>
                </a:extLst>
              </p14:cNvPr>
              <p14:cNvContentPartPr/>
              <p14:nvPr/>
            </p14:nvContentPartPr>
            <p14:xfrm>
              <a:off x="10191749" y="2571388"/>
              <a:ext cx="130763" cy="17679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7C3A655F-61CE-33DF-7A8A-36DE8ADCC65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173787" y="2553709"/>
                <a:ext cx="166328" cy="5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xmlns="" id="{8966034F-46C2-E8CB-4A54-C70FBD79073E}"/>
                  </a:ext>
                </a:extLst>
              </p14:cNvPr>
              <p14:cNvContentPartPr/>
              <p14:nvPr/>
            </p14:nvContentPartPr>
            <p14:xfrm>
              <a:off x="10425838" y="2509286"/>
              <a:ext cx="411905" cy="179382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8966034F-46C2-E8CB-4A54-C70FBD79073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407851" y="2491312"/>
                <a:ext cx="447519" cy="21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xmlns="" id="{79461DC7-4139-4027-0734-33C8CBF3965F}"/>
                  </a:ext>
                </a:extLst>
              </p14:cNvPr>
              <p14:cNvContentPartPr/>
              <p14:nvPr/>
            </p14:nvContentPartPr>
            <p14:xfrm>
              <a:off x="10927772" y="2547459"/>
              <a:ext cx="139456" cy="127541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79461DC7-4139-4027-0734-33C8CBF3965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909801" y="2529495"/>
                <a:ext cx="175039" cy="163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xmlns="" id="{D80FE97F-9E80-7CC9-E296-321382A03466}"/>
                  </a:ext>
                </a:extLst>
              </p14:cNvPr>
              <p14:cNvContentPartPr/>
              <p14:nvPr/>
            </p14:nvContentPartPr>
            <p14:xfrm>
              <a:off x="11117538" y="2548429"/>
              <a:ext cx="240320" cy="135346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D80FE97F-9E80-7CC9-E296-321382A0346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099577" y="2530838"/>
                <a:ext cx="275883" cy="17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xmlns="" id="{E4E36B12-3DB6-50C5-7377-2F994A0A6975}"/>
                  </a:ext>
                </a:extLst>
              </p14:cNvPr>
              <p14:cNvContentPartPr/>
              <p14:nvPr/>
            </p14:nvContentPartPr>
            <p14:xfrm>
              <a:off x="11420380" y="2588221"/>
              <a:ext cx="209309" cy="286597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E4E36B12-3DB6-50C5-7377-2F994A0A697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402398" y="2570601"/>
                <a:ext cx="244913" cy="32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xmlns="" id="{ADB1CDB0-FEB0-C1A1-ACDE-F5E5823446F1}"/>
                  </a:ext>
                </a:extLst>
              </p14:cNvPr>
              <p14:cNvContentPartPr/>
              <p14:nvPr/>
            </p14:nvContentPartPr>
            <p14:xfrm>
              <a:off x="11679770" y="2572976"/>
              <a:ext cx="135343" cy="120629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ADB1CDB0-FEB0-C1A1-ACDE-F5E5823446F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662179" y="2555384"/>
                <a:ext cx="170884" cy="15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xmlns="" id="{724ACC3B-7013-4512-F10A-47C0C7137B90}"/>
                  </a:ext>
                </a:extLst>
              </p14:cNvPr>
              <p14:cNvContentPartPr/>
              <p14:nvPr/>
            </p14:nvContentPartPr>
            <p14:xfrm>
              <a:off x="11900951" y="2684318"/>
              <a:ext cx="8659" cy="11244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724ACC3B-7013-4512-F10A-47C0C7137B9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874433" y="2666749"/>
                <a:ext cx="62237" cy="46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xmlns="" id="{5236F1B1-D82A-AD9E-CD6E-1C52CC7CC82B}"/>
                  </a:ext>
                </a:extLst>
              </p14:cNvPr>
              <p14:cNvContentPartPr/>
              <p14:nvPr/>
            </p14:nvContentPartPr>
            <p14:xfrm>
              <a:off x="3426805" y="3326743"/>
              <a:ext cx="45490" cy="302317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5236F1B1-D82A-AD9E-CD6E-1C52CC7CC82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09254" y="3308769"/>
                <a:ext cx="80951" cy="337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xmlns="" id="{7E4C2ABE-3879-C79B-5654-E77D46247AFB}"/>
                  </a:ext>
                </a:extLst>
              </p14:cNvPr>
              <p14:cNvContentPartPr/>
              <p14:nvPr/>
            </p14:nvContentPartPr>
            <p14:xfrm>
              <a:off x="3329889" y="3333324"/>
              <a:ext cx="217599" cy="103323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7E4C2ABE-3879-C79B-5654-E77D46247AF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311906" y="3315386"/>
                <a:ext cx="253206" cy="1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50" name="Рукописный ввод 149">
                <a:extLst>
                  <a:ext uri="{FF2B5EF4-FFF2-40B4-BE49-F238E27FC236}">
                    <a16:creationId xmlns:a16="http://schemas.microsoft.com/office/drawing/2014/main" xmlns="" id="{81BE2C5F-0584-8B46-339A-EACAB19FC604}"/>
                  </a:ext>
                </a:extLst>
              </p14:cNvPr>
              <p14:cNvContentPartPr/>
              <p14:nvPr/>
            </p14:nvContentPartPr>
            <p14:xfrm>
              <a:off x="3513633" y="3522872"/>
              <a:ext cx="105438" cy="213490"/>
            </p14:xfrm>
          </p:contentPart>
        </mc:Choice>
        <mc:Fallback xmlns="">
          <p:pic>
            <p:nvPicPr>
              <p:cNvPr id="150" name="Рукописный ввод 149">
                <a:extLst>
                  <a:ext uri="{FF2B5EF4-FFF2-40B4-BE49-F238E27FC236}">
                    <a16:creationId xmlns:a16="http://schemas.microsoft.com/office/drawing/2014/main" id="{81BE2C5F-0584-8B46-339A-EACAB19FC60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496060" y="3504901"/>
                <a:ext cx="140943" cy="249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xmlns="" id="{6E6A9E70-0C1E-FD27-91D7-70440B8ECC72}"/>
                  </a:ext>
                </a:extLst>
              </p14:cNvPr>
              <p14:cNvContentPartPr/>
              <p14:nvPr/>
            </p14:nvContentPartPr>
            <p14:xfrm>
              <a:off x="3662253" y="3531985"/>
              <a:ext cx="243045" cy="114416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6E6A9E70-0C1E-FD27-91D7-70440B8ECC7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44636" y="3514051"/>
                <a:ext cx="278639" cy="149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xmlns="" id="{13ECE7FA-F015-1453-EDD6-1690F54E8E86}"/>
                  </a:ext>
                </a:extLst>
              </p14:cNvPr>
              <p14:cNvContentPartPr/>
              <p14:nvPr/>
            </p14:nvContentPartPr>
            <p14:xfrm>
              <a:off x="3982779" y="3525084"/>
              <a:ext cx="347599" cy="288013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13ECE7FA-F015-1453-EDD6-1690F54E8E8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964806" y="3507106"/>
                <a:ext cx="383186" cy="323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3" name="Рукописный ввод 152">
                <a:extLst>
                  <a:ext uri="{FF2B5EF4-FFF2-40B4-BE49-F238E27FC236}">
                    <a16:creationId xmlns:a16="http://schemas.microsoft.com/office/drawing/2014/main" xmlns="" id="{2E2C0897-6FF6-BAD2-864F-AF83D24DAAB2}"/>
                  </a:ext>
                </a:extLst>
              </p14:cNvPr>
              <p14:cNvContentPartPr/>
              <p14:nvPr/>
            </p14:nvContentPartPr>
            <p14:xfrm>
              <a:off x="4372644" y="3550327"/>
              <a:ext cx="399434" cy="234696"/>
            </p14:xfrm>
          </p:contentPart>
        </mc:Choice>
        <mc:Fallback xmlns="">
          <p:pic>
            <p:nvPicPr>
              <p:cNvPr id="153" name="Рукописный ввод 152">
                <a:extLst>
                  <a:ext uri="{FF2B5EF4-FFF2-40B4-BE49-F238E27FC236}">
                    <a16:creationId xmlns:a16="http://schemas.microsoft.com/office/drawing/2014/main" id="{2E2C0897-6FF6-BAD2-864F-AF83D24DAAB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355027" y="3532356"/>
                <a:ext cx="435027" cy="270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4" name="Рукописный ввод 153">
                <a:extLst>
                  <a:ext uri="{FF2B5EF4-FFF2-40B4-BE49-F238E27FC236}">
                    <a16:creationId xmlns:a16="http://schemas.microsoft.com/office/drawing/2014/main" xmlns="" id="{EA62F539-8F9E-2C40-CF96-37A94C602BDC}"/>
                  </a:ext>
                </a:extLst>
              </p14:cNvPr>
              <p14:cNvContentPartPr/>
              <p14:nvPr/>
            </p14:nvContentPartPr>
            <p14:xfrm>
              <a:off x="4823113" y="3534653"/>
              <a:ext cx="228594" cy="135172"/>
            </p14:xfrm>
          </p:contentPart>
        </mc:Choice>
        <mc:Fallback xmlns="">
          <p:pic>
            <p:nvPicPr>
              <p:cNvPr id="154" name="Рукописный ввод 153">
                <a:extLst>
                  <a:ext uri="{FF2B5EF4-FFF2-40B4-BE49-F238E27FC236}">
                    <a16:creationId xmlns:a16="http://schemas.microsoft.com/office/drawing/2014/main" id="{EA62F539-8F9E-2C40-CF96-37A94C602BD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05142" y="3516678"/>
                <a:ext cx="264177" cy="170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5" name="Рукописный ввод 154">
                <a:extLst>
                  <a:ext uri="{FF2B5EF4-FFF2-40B4-BE49-F238E27FC236}">
                    <a16:creationId xmlns:a16="http://schemas.microsoft.com/office/drawing/2014/main" xmlns="" id="{F6DCD088-1D65-213A-6F1A-5938D607FEBF}"/>
                  </a:ext>
                </a:extLst>
              </p14:cNvPr>
              <p14:cNvContentPartPr/>
              <p14:nvPr/>
            </p14:nvContentPartPr>
            <p14:xfrm>
              <a:off x="5290704" y="3535306"/>
              <a:ext cx="407336" cy="267078"/>
            </p14:xfrm>
          </p:contentPart>
        </mc:Choice>
        <mc:Fallback xmlns="">
          <p:pic>
            <p:nvPicPr>
              <p:cNvPr id="155" name="Рукописный ввод 154">
                <a:extLst>
                  <a:ext uri="{FF2B5EF4-FFF2-40B4-BE49-F238E27FC236}">
                    <a16:creationId xmlns:a16="http://schemas.microsoft.com/office/drawing/2014/main" id="{F6DCD088-1D65-213A-6F1A-5938D607FEB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273072" y="3517333"/>
                <a:ext cx="442960" cy="30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xmlns="" id="{FE35740C-E8F9-5DCA-3068-176A14FF1DD9}"/>
                  </a:ext>
                </a:extLst>
              </p14:cNvPr>
              <p14:cNvContentPartPr/>
              <p14:nvPr/>
            </p14:nvContentPartPr>
            <p14:xfrm>
              <a:off x="5757114" y="3556638"/>
              <a:ext cx="74803" cy="113975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FE35740C-E8F9-5DCA-3068-176A14FF1DD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739576" y="3539076"/>
                <a:ext cx="110236" cy="149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xmlns="" id="{BBFAE707-90D3-8D33-D846-7A0BABBF5DBF}"/>
                  </a:ext>
                </a:extLst>
              </p14:cNvPr>
              <p14:cNvContentPartPr/>
              <p14:nvPr/>
            </p14:nvContentPartPr>
            <p14:xfrm>
              <a:off x="6225366" y="3298431"/>
              <a:ext cx="147603" cy="320117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BBFAE707-90D3-8D33-D846-7A0BABBF5DB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207769" y="3280807"/>
                <a:ext cx="183157" cy="355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xmlns="" id="{BA65F93B-493D-AE5F-98D4-ACEBD5C577BB}"/>
                  </a:ext>
                </a:extLst>
              </p14:cNvPr>
              <p14:cNvContentPartPr/>
              <p14:nvPr/>
            </p14:nvContentPartPr>
            <p14:xfrm>
              <a:off x="6373090" y="3500720"/>
              <a:ext cx="531721" cy="151313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BA65F93B-493D-AE5F-98D4-ACEBD5C577B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355102" y="3483109"/>
                <a:ext cx="567337" cy="186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xmlns="" id="{32FC4A42-95D6-6D2C-EB61-B8516325275C}"/>
                  </a:ext>
                </a:extLst>
              </p14:cNvPr>
              <p14:cNvContentPartPr/>
              <p14:nvPr/>
            </p14:nvContentPartPr>
            <p14:xfrm>
              <a:off x="6857455" y="3484628"/>
              <a:ext cx="123162" cy="135670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32FC4A42-95D6-6D2C-EB61-B8516325275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839501" y="3467041"/>
                <a:ext cx="158710" cy="171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xmlns="" id="{6725E3FF-6FE0-2E66-2BDE-F0C768BB3C3C}"/>
                  </a:ext>
                </a:extLst>
              </p14:cNvPr>
              <p14:cNvContentPartPr/>
              <p14:nvPr/>
            </p14:nvContentPartPr>
            <p14:xfrm>
              <a:off x="7021058" y="3499153"/>
              <a:ext cx="110310" cy="154133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6725E3FF-6FE0-2E66-2BDE-F0C768BB3C3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003452" y="3481548"/>
                <a:ext cx="145882" cy="189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2" name="Рукописный ввод 161">
                <a:extLst>
                  <a:ext uri="{FF2B5EF4-FFF2-40B4-BE49-F238E27FC236}">
                    <a16:creationId xmlns:a16="http://schemas.microsoft.com/office/drawing/2014/main" xmlns="" id="{8FBE6C9F-A894-70DA-C261-49E6D4BCF585}"/>
                  </a:ext>
                </a:extLst>
              </p14:cNvPr>
              <p14:cNvContentPartPr/>
              <p14:nvPr/>
            </p14:nvContentPartPr>
            <p14:xfrm>
              <a:off x="7317051" y="3411681"/>
              <a:ext cx="13600" cy="60471"/>
            </p14:xfrm>
          </p:contentPart>
        </mc:Choice>
        <mc:Fallback xmlns="">
          <p:pic>
            <p:nvPicPr>
              <p:cNvPr id="162" name="Рукописный ввод 161">
                <a:extLst>
                  <a:ext uri="{FF2B5EF4-FFF2-40B4-BE49-F238E27FC236}">
                    <a16:creationId xmlns:a16="http://schemas.microsoft.com/office/drawing/2014/main" id="{8FBE6C9F-A894-70DA-C261-49E6D4BCF58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299615" y="3394148"/>
                <a:ext cx="48123" cy="9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xmlns="" id="{D96833C1-8C67-CBC7-F963-91FA4CA36DC9}"/>
                  </a:ext>
                </a:extLst>
              </p14:cNvPr>
              <p14:cNvContentPartPr/>
              <p14:nvPr/>
            </p14:nvContentPartPr>
            <p14:xfrm>
              <a:off x="7308272" y="3628158"/>
              <a:ext cx="25629" cy="33267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D96833C1-8C67-CBC7-F963-91FA4CA36DC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290830" y="3610273"/>
                <a:ext cx="60869" cy="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5" name="Рукописный ввод 164">
                <a:extLst>
                  <a:ext uri="{FF2B5EF4-FFF2-40B4-BE49-F238E27FC236}">
                    <a16:creationId xmlns:a16="http://schemas.microsoft.com/office/drawing/2014/main" xmlns="" id="{EC1236B0-85E4-E98D-28AB-2568BFEB6BDA}"/>
                  </a:ext>
                </a:extLst>
              </p14:cNvPr>
              <p14:cNvContentPartPr/>
              <p14:nvPr/>
            </p14:nvContentPartPr>
            <p14:xfrm>
              <a:off x="839931" y="4580216"/>
              <a:ext cx="3455831" cy="122047"/>
            </p14:xfrm>
          </p:contentPart>
        </mc:Choice>
        <mc:Fallback xmlns="">
          <p:pic>
            <p:nvPicPr>
              <p:cNvPr id="165" name="Рукописный ввод 164">
                <a:extLst>
                  <a:ext uri="{FF2B5EF4-FFF2-40B4-BE49-F238E27FC236}">
                    <a16:creationId xmlns:a16="http://schemas.microsoft.com/office/drawing/2014/main" id="{EC1236B0-85E4-E98D-28AB-2568BFEB6BD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1934" y="4562268"/>
                <a:ext cx="3491466" cy="157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6" name="Рукописный ввод 165">
                <a:extLst>
                  <a:ext uri="{FF2B5EF4-FFF2-40B4-BE49-F238E27FC236}">
                    <a16:creationId xmlns:a16="http://schemas.microsoft.com/office/drawing/2014/main" xmlns="" id="{2454F83B-E330-FDB4-D88A-F2D043DB014B}"/>
                  </a:ext>
                </a:extLst>
              </p14:cNvPr>
              <p14:cNvContentPartPr/>
              <p14:nvPr/>
            </p14:nvContentPartPr>
            <p14:xfrm>
              <a:off x="857250" y="5018447"/>
              <a:ext cx="3577442" cy="159554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2454F83B-E330-FDB4-D88A-F2D043DB014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39251" y="5000479"/>
                <a:ext cx="3613080" cy="19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xmlns="" id="{098B9686-A4E8-8FBC-E538-1296A960CCFF}"/>
                  </a:ext>
                </a:extLst>
              </p14:cNvPr>
              <p14:cNvContentPartPr/>
              <p14:nvPr/>
            </p14:nvContentPartPr>
            <p14:xfrm>
              <a:off x="1005026" y="4632613"/>
              <a:ext cx="40867" cy="345685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098B9686-A4E8-8FBC-E538-1296A960CCF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87613" y="4614627"/>
                <a:ext cx="76048" cy="381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8" name="Рукописный ввод 167">
                <a:extLst>
                  <a:ext uri="{FF2B5EF4-FFF2-40B4-BE49-F238E27FC236}">
                    <a16:creationId xmlns:a16="http://schemas.microsoft.com/office/drawing/2014/main" xmlns="" id="{45E9D4B9-041B-9F59-DC65-5D17309139FE}"/>
                  </a:ext>
                </a:extLst>
              </p14:cNvPr>
              <p14:cNvContentPartPr/>
              <p14:nvPr/>
            </p14:nvContentPartPr>
            <p14:xfrm>
              <a:off x="1352439" y="4580659"/>
              <a:ext cx="24355" cy="392328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45E9D4B9-041B-9F59-DC65-5D17309139F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334790" y="4563038"/>
                <a:ext cx="59299" cy="427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xmlns="" id="{D691007E-4A06-35FB-9F4E-BAA19B1A1CD0}"/>
                  </a:ext>
                </a:extLst>
              </p14:cNvPr>
              <p14:cNvContentPartPr/>
              <p14:nvPr/>
            </p14:nvContentPartPr>
            <p14:xfrm>
              <a:off x="1705616" y="4606636"/>
              <a:ext cx="17919" cy="388978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D691007E-4A06-35FB-9F4E-BAA19B1A1CD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688048" y="4589004"/>
                <a:ext cx="52703" cy="424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70" name="Рукописный ввод 169">
                <a:extLst>
                  <a:ext uri="{FF2B5EF4-FFF2-40B4-BE49-F238E27FC236}">
                    <a16:creationId xmlns:a16="http://schemas.microsoft.com/office/drawing/2014/main" xmlns="" id="{A12579D9-B47C-C951-96F1-F263ED1D786C}"/>
                  </a:ext>
                </a:extLst>
              </p14:cNvPr>
              <p14:cNvContentPartPr/>
              <p14:nvPr/>
            </p14:nvContentPartPr>
            <p14:xfrm>
              <a:off x="2052204" y="4597977"/>
              <a:ext cx="15462" cy="331816"/>
            </p14:xfrm>
          </p:contentPart>
        </mc:Choice>
        <mc:Fallback xmlns="">
          <p:pic>
            <p:nvPicPr>
              <p:cNvPr id="170" name="Рукописный ввод 169">
                <a:extLst>
                  <a:ext uri="{FF2B5EF4-FFF2-40B4-BE49-F238E27FC236}">
                    <a16:creationId xmlns:a16="http://schemas.microsoft.com/office/drawing/2014/main" id="{A12579D9-B47C-C951-96F1-F263ED1D786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034634" y="4580362"/>
                <a:ext cx="50252" cy="36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71" name="Рукописный ввод 170">
                <a:extLst>
                  <a:ext uri="{FF2B5EF4-FFF2-40B4-BE49-F238E27FC236}">
                    <a16:creationId xmlns:a16="http://schemas.microsoft.com/office/drawing/2014/main" xmlns="" id="{FBD2C1F7-5D70-142D-811D-F6A318B9A6BB}"/>
                  </a:ext>
                </a:extLst>
              </p14:cNvPr>
              <p14:cNvContentPartPr/>
              <p14:nvPr/>
            </p14:nvContentPartPr>
            <p14:xfrm>
              <a:off x="2313826" y="4641272"/>
              <a:ext cx="24128" cy="366582"/>
            </p14:xfrm>
          </p:contentPart>
        </mc:Choice>
        <mc:Fallback xmlns="">
          <p:pic>
            <p:nvPicPr>
              <p:cNvPr id="171" name="Рукописный ввод 170">
                <a:extLst>
                  <a:ext uri="{FF2B5EF4-FFF2-40B4-BE49-F238E27FC236}">
                    <a16:creationId xmlns:a16="http://schemas.microsoft.com/office/drawing/2014/main" id="{FBD2C1F7-5D70-142D-811D-F6A318B9A6B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296440" y="4623644"/>
                <a:ext cx="59256" cy="40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2" name="Рукописный ввод 171">
                <a:extLst>
                  <a:ext uri="{FF2B5EF4-FFF2-40B4-BE49-F238E27FC236}">
                    <a16:creationId xmlns:a16="http://schemas.microsoft.com/office/drawing/2014/main" xmlns="" id="{CEF06CFB-AB7D-D860-DAF8-477AC6398EED}"/>
                  </a:ext>
                </a:extLst>
              </p14:cNvPr>
              <p14:cNvContentPartPr/>
              <p14:nvPr/>
            </p14:nvContentPartPr>
            <p14:xfrm>
              <a:off x="2657984" y="4660170"/>
              <a:ext cx="18051" cy="448065"/>
            </p14:xfrm>
          </p:contentPart>
        </mc:Choice>
        <mc:Fallback xmlns="">
          <p:pic>
            <p:nvPicPr>
              <p:cNvPr id="172" name="Рукописный ввод 171">
                <a:extLst>
                  <a:ext uri="{FF2B5EF4-FFF2-40B4-BE49-F238E27FC236}">
                    <a16:creationId xmlns:a16="http://schemas.microsoft.com/office/drawing/2014/main" id="{CEF06CFB-AB7D-D860-DAF8-477AC6398E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640287" y="4642549"/>
                <a:ext cx="53091" cy="48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3" name="Рукописный ввод 172">
                <a:extLst>
                  <a:ext uri="{FF2B5EF4-FFF2-40B4-BE49-F238E27FC236}">
                    <a16:creationId xmlns:a16="http://schemas.microsoft.com/office/drawing/2014/main" xmlns="" id="{BDA5EA07-F109-335C-D242-9B668A3133D7}"/>
                  </a:ext>
                </a:extLst>
              </p14:cNvPr>
              <p14:cNvContentPartPr/>
              <p14:nvPr/>
            </p14:nvContentPartPr>
            <p14:xfrm>
              <a:off x="2078096" y="4904373"/>
              <a:ext cx="8659" cy="100037"/>
            </p14:xfrm>
          </p:contentPart>
        </mc:Choice>
        <mc:Fallback xmlns="">
          <p:pic>
            <p:nvPicPr>
              <p:cNvPr id="173" name="Рукописный ввод 172">
                <a:extLst>
                  <a:ext uri="{FF2B5EF4-FFF2-40B4-BE49-F238E27FC236}">
                    <a16:creationId xmlns:a16="http://schemas.microsoft.com/office/drawing/2014/main" id="{BDA5EA07-F109-335C-D242-9B668A3133D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038737" y="4886804"/>
                <a:ext cx="86590" cy="13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4" name="Рукописный ввод 173">
                <a:extLst>
                  <a:ext uri="{FF2B5EF4-FFF2-40B4-BE49-F238E27FC236}">
                    <a16:creationId xmlns:a16="http://schemas.microsoft.com/office/drawing/2014/main" xmlns="" id="{16EC4F42-0F0E-86F6-3571-7845E4065BF2}"/>
                  </a:ext>
                </a:extLst>
              </p14:cNvPr>
              <p14:cNvContentPartPr/>
              <p14:nvPr/>
            </p14:nvContentPartPr>
            <p14:xfrm>
              <a:off x="3047622" y="4684568"/>
              <a:ext cx="9427" cy="356240"/>
            </p14:xfrm>
          </p:contentPart>
        </mc:Choice>
        <mc:Fallback xmlns="">
          <p:pic>
            <p:nvPicPr>
              <p:cNvPr id="174" name="Рукописный ввод 173">
                <a:extLst>
                  <a:ext uri="{FF2B5EF4-FFF2-40B4-BE49-F238E27FC236}">
                    <a16:creationId xmlns:a16="http://schemas.microsoft.com/office/drawing/2014/main" id="{16EC4F42-0F0E-86F6-3571-7845E4065BF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030514" y="4666594"/>
                <a:ext cx="43993" cy="391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5" name="Рукописный ввод 174">
                <a:extLst>
                  <a:ext uri="{FF2B5EF4-FFF2-40B4-BE49-F238E27FC236}">
                    <a16:creationId xmlns:a16="http://schemas.microsoft.com/office/drawing/2014/main" xmlns="" id="{D7E8FADE-2E4B-6CF6-AA60-F5BF32D0E09C}"/>
                  </a:ext>
                </a:extLst>
              </p14:cNvPr>
              <p14:cNvContentPartPr/>
              <p14:nvPr/>
            </p14:nvContentPartPr>
            <p14:xfrm>
              <a:off x="3333374" y="4675908"/>
              <a:ext cx="26352" cy="371389"/>
            </p14:xfrm>
          </p:contentPart>
        </mc:Choice>
        <mc:Fallback xmlns="">
          <p:pic>
            <p:nvPicPr>
              <p:cNvPr id="175" name="Рукописный ввод 174">
                <a:extLst>
                  <a:ext uri="{FF2B5EF4-FFF2-40B4-BE49-F238E27FC236}">
                    <a16:creationId xmlns:a16="http://schemas.microsoft.com/office/drawing/2014/main" id="{D7E8FADE-2E4B-6CF6-AA60-F5BF32D0E09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315569" y="4658291"/>
                <a:ext cx="61607" cy="40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6" name="Рукописный ввод 175">
                <a:extLst>
                  <a:ext uri="{FF2B5EF4-FFF2-40B4-BE49-F238E27FC236}">
                    <a16:creationId xmlns:a16="http://schemas.microsoft.com/office/drawing/2014/main" xmlns="" id="{62F5D518-B82E-4796-0E3D-577AD72A2B02}"/>
                  </a:ext>
                </a:extLst>
              </p14:cNvPr>
              <p14:cNvContentPartPr/>
              <p14:nvPr/>
            </p14:nvContentPartPr>
            <p14:xfrm>
              <a:off x="3701887" y="4684567"/>
              <a:ext cx="12862" cy="402637"/>
            </p14:xfrm>
          </p:contentPart>
        </mc:Choice>
        <mc:Fallback xmlns="">
          <p:pic>
            <p:nvPicPr>
              <p:cNvPr id="176" name="Рукописный ввод 175">
                <a:extLst>
                  <a:ext uri="{FF2B5EF4-FFF2-40B4-BE49-F238E27FC236}">
                    <a16:creationId xmlns:a16="http://schemas.microsoft.com/office/drawing/2014/main" id="{62F5D518-B82E-4796-0E3D-577AD72A2B0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684506" y="4666576"/>
                <a:ext cx="47277" cy="43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7" name="Рукописный ввод 176">
                <a:extLst>
                  <a:ext uri="{FF2B5EF4-FFF2-40B4-BE49-F238E27FC236}">
                    <a16:creationId xmlns:a16="http://schemas.microsoft.com/office/drawing/2014/main" xmlns="" id="{B119A4D5-74E9-0262-569F-1E89BA621F0D}"/>
                  </a:ext>
                </a:extLst>
              </p14:cNvPr>
              <p14:cNvContentPartPr/>
              <p14:nvPr/>
            </p14:nvContentPartPr>
            <p14:xfrm>
              <a:off x="3965486" y="4727863"/>
              <a:ext cx="17930" cy="373182"/>
            </p14:xfrm>
          </p:contentPart>
        </mc:Choice>
        <mc:Fallback xmlns="">
          <p:pic>
            <p:nvPicPr>
              <p:cNvPr id="177" name="Рукописный ввод 176">
                <a:extLst>
                  <a:ext uri="{FF2B5EF4-FFF2-40B4-BE49-F238E27FC236}">
                    <a16:creationId xmlns:a16="http://schemas.microsoft.com/office/drawing/2014/main" id="{B119A4D5-74E9-0262-569F-1E89BA621F0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948259" y="4709887"/>
                <a:ext cx="52735" cy="40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8" name="Рукописный ввод 177">
                <a:extLst>
                  <a:ext uri="{FF2B5EF4-FFF2-40B4-BE49-F238E27FC236}">
                    <a16:creationId xmlns:a16="http://schemas.microsoft.com/office/drawing/2014/main" xmlns="" id="{357752AA-F9B1-D0E4-B780-2C7F679346CA}"/>
                  </a:ext>
                </a:extLst>
              </p14:cNvPr>
              <p14:cNvContentPartPr/>
              <p14:nvPr/>
            </p14:nvContentPartPr>
            <p14:xfrm>
              <a:off x="4691994" y="4511386"/>
              <a:ext cx="239062" cy="501341"/>
            </p14:xfrm>
          </p:contentPart>
        </mc:Choice>
        <mc:Fallback xmlns="">
          <p:pic>
            <p:nvPicPr>
              <p:cNvPr id="178" name="Рукописный ввод 177">
                <a:extLst>
                  <a:ext uri="{FF2B5EF4-FFF2-40B4-BE49-F238E27FC236}">
                    <a16:creationId xmlns:a16="http://schemas.microsoft.com/office/drawing/2014/main" id="{357752AA-F9B1-D0E4-B780-2C7F679346C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674019" y="4493764"/>
                <a:ext cx="274652" cy="536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9" name="Рукописный ввод 178">
                <a:extLst>
                  <a:ext uri="{FF2B5EF4-FFF2-40B4-BE49-F238E27FC236}">
                    <a16:creationId xmlns:a16="http://schemas.microsoft.com/office/drawing/2014/main" xmlns="" id="{43207D3B-4AB9-5B98-99A5-B20A0D5F0163}"/>
                  </a:ext>
                </a:extLst>
              </p14:cNvPr>
              <p14:cNvContentPartPr/>
              <p14:nvPr/>
            </p14:nvContentPartPr>
            <p14:xfrm>
              <a:off x="5021735" y="4641260"/>
              <a:ext cx="130786" cy="355919"/>
            </p14:xfrm>
          </p:contentPart>
        </mc:Choice>
        <mc:Fallback xmlns="">
          <p:pic>
            <p:nvPicPr>
              <p:cNvPr id="179" name="Рукописный ввод 178">
                <a:extLst>
                  <a:ext uri="{FF2B5EF4-FFF2-40B4-BE49-F238E27FC236}">
                    <a16:creationId xmlns:a16="http://schemas.microsoft.com/office/drawing/2014/main" id="{43207D3B-4AB9-5B98-99A5-B20A0D5F016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004129" y="4623644"/>
                <a:ext cx="166357" cy="39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80" name="Рукописный ввод 179">
                <a:extLst>
                  <a:ext uri="{FF2B5EF4-FFF2-40B4-BE49-F238E27FC236}">
                    <a16:creationId xmlns:a16="http://schemas.microsoft.com/office/drawing/2014/main" xmlns="" id="{B27488E6-AFBE-3152-A320-D614C00E2321}"/>
                  </a:ext>
                </a:extLst>
              </p14:cNvPr>
              <p14:cNvContentPartPr/>
              <p14:nvPr/>
            </p14:nvContentPartPr>
            <p14:xfrm>
              <a:off x="5233186" y="4719204"/>
              <a:ext cx="89520" cy="269626"/>
            </p14:xfrm>
          </p:contentPart>
        </mc:Choice>
        <mc:Fallback xmlns="">
          <p:pic>
            <p:nvPicPr>
              <p:cNvPr id="180" name="Рукописный ввод 179">
                <a:extLst>
                  <a:ext uri="{FF2B5EF4-FFF2-40B4-BE49-F238E27FC236}">
                    <a16:creationId xmlns:a16="http://schemas.microsoft.com/office/drawing/2014/main" id="{B27488E6-AFBE-3152-A320-D614C00E232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215282" y="4701588"/>
                <a:ext cx="124970" cy="305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xmlns="" id="{44EA8084-CD12-6FAA-6BDD-286D0235F53F}"/>
                  </a:ext>
                </a:extLst>
              </p14:cNvPr>
              <p14:cNvContentPartPr/>
              <p14:nvPr/>
            </p14:nvContentPartPr>
            <p14:xfrm>
              <a:off x="5238749" y="4909704"/>
              <a:ext cx="66459" cy="158561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44EA8084-CD12-6FAA-6BDD-286D0235F53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220884" y="4891727"/>
                <a:ext cx="101832" cy="19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xmlns="" id="{56D291DF-4C3F-BEA9-E26C-D4E4C0F62AF6}"/>
                  </a:ext>
                </a:extLst>
              </p14:cNvPr>
              <p14:cNvContentPartPr/>
              <p14:nvPr/>
            </p14:nvContentPartPr>
            <p14:xfrm>
              <a:off x="1117402" y="5039590"/>
              <a:ext cx="46741" cy="224949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56D291DF-4C3F-BEA9-E26C-D4E4C0F62AF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99562" y="5021982"/>
                <a:ext cx="82064" cy="260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xmlns="" id="{0C9267B4-3DBD-1DAC-DBD1-FE88926F836F}"/>
                  </a:ext>
                </a:extLst>
              </p14:cNvPr>
              <p14:cNvContentPartPr/>
              <p14:nvPr/>
            </p14:nvContentPartPr>
            <p14:xfrm>
              <a:off x="957075" y="5257405"/>
              <a:ext cx="345982" cy="354168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0C9267B4-3DBD-1DAC-DBD1-FE88926F836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39093" y="5239427"/>
                <a:ext cx="381587" cy="38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6" name="Рукописный ввод 185">
                <a:extLst>
                  <a:ext uri="{FF2B5EF4-FFF2-40B4-BE49-F238E27FC236}">
                    <a16:creationId xmlns:a16="http://schemas.microsoft.com/office/drawing/2014/main" xmlns="" id="{C44227C1-542D-D50B-6D88-DEDCDA3241CE}"/>
                  </a:ext>
                </a:extLst>
              </p14:cNvPr>
              <p14:cNvContentPartPr/>
              <p14:nvPr/>
            </p14:nvContentPartPr>
            <p14:xfrm>
              <a:off x="1083734" y="5377295"/>
              <a:ext cx="37113" cy="124181"/>
            </p14:xfrm>
          </p:contentPart>
        </mc:Choice>
        <mc:Fallback xmlns="">
          <p:pic>
            <p:nvPicPr>
              <p:cNvPr id="186" name="Рукописный ввод 185">
                <a:extLst>
                  <a:ext uri="{FF2B5EF4-FFF2-40B4-BE49-F238E27FC236}">
                    <a16:creationId xmlns:a16="http://schemas.microsoft.com/office/drawing/2014/main" id="{C44227C1-542D-D50B-6D88-DEDCDA3241C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65891" y="5359709"/>
                <a:ext cx="72442" cy="159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7" name="Рукописный ввод 186">
                <a:extLst>
                  <a:ext uri="{FF2B5EF4-FFF2-40B4-BE49-F238E27FC236}">
                    <a16:creationId xmlns:a16="http://schemas.microsoft.com/office/drawing/2014/main" xmlns="" id="{E07B7417-6FF5-478B-6302-7F59F9548EF5}"/>
                  </a:ext>
                </a:extLst>
              </p14:cNvPr>
              <p14:cNvContentPartPr/>
              <p14:nvPr/>
            </p14:nvContentPartPr>
            <p14:xfrm>
              <a:off x="1056408" y="5334000"/>
              <a:ext cx="168843" cy="64826"/>
            </p14:xfrm>
          </p:contentPart>
        </mc:Choice>
        <mc:Fallback xmlns="">
          <p:pic>
            <p:nvPicPr>
              <p:cNvPr id="187" name="Рукописный ввод 186">
                <a:extLst>
                  <a:ext uri="{FF2B5EF4-FFF2-40B4-BE49-F238E27FC236}">
                    <a16:creationId xmlns:a16="http://schemas.microsoft.com/office/drawing/2014/main" id="{E07B7417-6FF5-478B-6302-7F59F9548EF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38805" y="5316092"/>
                <a:ext cx="204408" cy="100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8" name="Рукописный ввод 187">
                <a:extLst>
                  <a:ext uri="{FF2B5EF4-FFF2-40B4-BE49-F238E27FC236}">
                    <a16:creationId xmlns:a16="http://schemas.microsoft.com/office/drawing/2014/main" xmlns="" id="{4DAB6893-6D06-AB7B-7986-ACEFCFC1EA1E}"/>
                  </a:ext>
                </a:extLst>
              </p14:cNvPr>
              <p14:cNvContentPartPr/>
              <p14:nvPr/>
            </p14:nvContentPartPr>
            <p14:xfrm>
              <a:off x="2763031" y="5056909"/>
              <a:ext cx="25195" cy="255248"/>
            </p14:xfrm>
          </p:contentPart>
        </mc:Choice>
        <mc:Fallback xmlns="">
          <p:pic>
            <p:nvPicPr>
              <p:cNvPr id="188" name="Рукописный ввод 187">
                <a:extLst>
                  <a:ext uri="{FF2B5EF4-FFF2-40B4-BE49-F238E27FC236}">
                    <a16:creationId xmlns:a16="http://schemas.microsoft.com/office/drawing/2014/main" id="{4DAB6893-6D06-AB7B-7986-ACEFCFC1EA1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745288" y="5039293"/>
                <a:ext cx="60326" cy="290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90" name="Рукописный ввод 189">
                <a:extLst>
                  <a:ext uri="{FF2B5EF4-FFF2-40B4-BE49-F238E27FC236}">
                    <a16:creationId xmlns:a16="http://schemas.microsoft.com/office/drawing/2014/main" xmlns="" id="{868B49EC-0EEB-A2D5-3393-54C5B9C06B65}"/>
                  </a:ext>
                </a:extLst>
              </p14:cNvPr>
              <p14:cNvContentPartPr/>
              <p14:nvPr/>
            </p14:nvContentPartPr>
            <p14:xfrm>
              <a:off x="2588211" y="5309878"/>
              <a:ext cx="282566" cy="329510"/>
            </p14:xfrm>
          </p:contentPart>
        </mc:Choice>
        <mc:Fallback xmlns="">
          <p:pic>
            <p:nvPicPr>
              <p:cNvPr id="190" name="Рукописный ввод 189">
                <a:extLst>
                  <a:ext uri="{FF2B5EF4-FFF2-40B4-BE49-F238E27FC236}">
                    <a16:creationId xmlns:a16="http://schemas.microsoft.com/office/drawing/2014/main" id="{868B49EC-0EEB-A2D5-3393-54C5B9C06B6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570236" y="5292251"/>
                <a:ext cx="318156" cy="365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91" name="Рукописный ввод 190">
                <a:extLst>
                  <a:ext uri="{FF2B5EF4-FFF2-40B4-BE49-F238E27FC236}">
                    <a16:creationId xmlns:a16="http://schemas.microsoft.com/office/drawing/2014/main" xmlns="" id="{37F527D7-278D-D384-C261-CC4F9E25CC8D}"/>
                  </a:ext>
                </a:extLst>
              </p14:cNvPr>
              <p14:cNvContentPartPr/>
              <p14:nvPr/>
            </p14:nvContentPartPr>
            <p14:xfrm>
              <a:off x="2658340" y="5403110"/>
              <a:ext cx="104667" cy="124893"/>
            </p14:xfrm>
          </p:contentPart>
        </mc:Choice>
        <mc:Fallback xmlns="">
          <p:pic>
            <p:nvPicPr>
              <p:cNvPr id="191" name="Рукописный ввод 190">
                <a:extLst>
                  <a:ext uri="{FF2B5EF4-FFF2-40B4-BE49-F238E27FC236}">
                    <a16:creationId xmlns:a16="http://schemas.microsoft.com/office/drawing/2014/main" id="{37F527D7-278D-D384-C261-CC4F9E25CC8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640418" y="5385524"/>
                <a:ext cx="140153" cy="160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93" name="Рукописный ввод 192">
                <a:extLst>
                  <a:ext uri="{FF2B5EF4-FFF2-40B4-BE49-F238E27FC236}">
                    <a16:creationId xmlns:a16="http://schemas.microsoft.com/office/drawing/2014/main" xmlns="" id="{F87712D6-4C6E-704B-2584-C5B498725843}"/>
                  </a:ext>
                </a:extLst>
              </p14:cNvPr>
              <p14:cNvContentPartPr/>
              <p14:nvPr/>
            </p14:nvContentPartPr>
            <p14:xfrm>
              <a:off x="3419591" y="5359977"/>
              <a:ext cx="155687" cy="286341"/>
            </p14:xfrm>
          </p:contentPart>
        </mc:Choice>
        <mc:Fallback xmlns="">
          <p:pic>
            <p:nvPicPr>
              <p:cNvPr id="193" name="Рукописный ввод 192">
                <a:extLst>
                  <a:ext uri="{FF2B5EF4-FFF2-40B4-BE49-F238E27FC236}">
                    <a16:creationId xmlns:a16="http://schemas.microsoft.com/office/drawing/2014/main" id="{F87712D6-4C6E-704B-2584-C5B49872584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01973" y="5342350"/>
                <a:ext cx="191283" cy="321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4" name="Рукописный ввод 193">
                <a:extLst>
                  <a:ext uri="{FF2B5EF4-FFF2-40B4-BE49-F238E27FC236}">
                    <a16:creationId xmlns:a16="http://schemas.microsoft.com/office/drawing/2014/main" xmlns="" id="{C573EA56-6672-8FCD-E8A0-03E677E4F8C6}"/>
                  </a:ext>
                </a:extLst>
              </p14:cNvPr>
              <p14:cNvContentPartPr/>
              <p14:nvPr/>
            </p14:nvContentPartPr>
            <p14:xfrm>
              <a:off x="3284565" y="5255146"/>
              <a:ext cx="392203" cy="447656"/>
            </p14:xfrm>
          </p:contentPart>
        </mc:Choice>
        <mc:Fallback xmlns="">
          <p:pic>
            <p:nvPicPr>
              <p:cNvPr id="194" name="Рукописный ввод 193">
                <a:extLst>
                  <a:ext uri="{FF2B5EF4-FFF2-40B4-BE49-F238E27FC236}">
                    <a16:creationId xmlns:a16="http://schemas.microsoft.com/office/drawing/2014/main" id="{C573EA56-6672-8FCD-E8A0-03E677E4F8C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266934" y="5237513"/>
                <a:ext cx="427825" cy="483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95" name="Рукописный ввод 194">
                <a:extLst>
                  <a:ext uri="{FF2B5EF4-FFF2-40B4-BE49-F238E27FC236}">
                    <a16:creationId xmlns:a16="http://schemas.microsoft.com/office/drawing/2014/main" xmlns="" id="{B8111729-0182-2840-C692-1184A3192C22}"/>
                  </a:ext>
                </a:extLst>
              </p14:cNvPr>
              <p14:cNvContentPartPr/>
              <p14:nvPr/>
            </p14:nvContentPartPr>
            <p14:xfrm>
              <a:off x="3463635" y="4909704"/>
              <a:ext cx="26355" cy="406014"/>
            </p14:xfrm>
          </p:contentPart>
        </mc:Choice>
        <mc:Fallback xmlns="">
          <p:pic>
            <p:nvPicPr>
              <p:cNvPr id="195" name="Рукописный ввод 194">
                <a:extLst>
                  <a:ext uri="{FF2B5EF4-FFF2-40B4-BE49-F238E27FC236}">
                    <a16:creationId xmlns:a16="http://schemas.microsoft.com/office/drawing/2014/main" id="{B8111729-0182-2840-C692-1184A3192C2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445828" y="4891723"/>
                <a:ext cx="61614" cy="4416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92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063BE-DB97-BE62-3AA8-3FB63681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5362F3-58D2-0437-7908-12F746EA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A95A4605-0DEA-8947-9850-F63016ADB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" y="365125"/>
            <a:ext cx="11267209" cy="60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F40C639-77B0-EA58-AFD8-C5C0F90A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4" t="9050" r="9830" b="1810"/>
          <a:stretch/>
        </p:blipFill>
        <p:spPr>
          <a:xfrm>
            <a:off x="486937" y="1480325"/>
            <a:ext cx="4852294" cy="38969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09830610-313E-5DBC-B5BA-2E9C6A07C60C}"/>
                  </a:ext>
                </a:extLst>
              </p14:cNvPr>
              <p14:cNvContentPartPr/>
              <p14:nvPr/>
            </p14:nvContentPartPr>
            <p14:xfrm>
              <a:off x="3896084" y="773966"/>
              <a:ext cx="25695" cy="2246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09830610-313E-5DBC-B5BA-2E9C6A07C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8240" y="756351"/>
                <a:ext cx="61026" cy="26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CD5C4D16-0477-C42F-AA15-CDA0EC38556C}"/>
                  </a:ext>
                </a:extLst>
              </p14:cNvPr>
              <p14:cNvContentPartPr/>
              <p14:nvPr/>
            </p14:nvContentPartPr>
            <p14:xfrm>
              <a:off x="3802116" y="752939"/>
              <a:ext cx="167871" cy="26378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CD5C4D16-0477-C42F-AA15-CDA0EC3855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4143" y="735116"/>
                <a:ext cx="203458" cy="6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4D3239D0-4F75-CF0B-7B57-53E36665FCF9}"/>
                  </a:ext>
                </a:extLst>
              </p14:cNvPr>
              <p14:cNvContentPartPr/>
              <p14:nvPr/>
            </p14:nvContentPartPr>
            <p14:xfrm>
              <a:off x="3913909" y="756618"/>
              <a:ext cx="89370" cy="22811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D3239D0-4F75-CF0B-7B57-53E36665FC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6322" y="739153"/>
                <a:ext cx="124903" cy="5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2E9C4644-61E6-1E67-8B4E-9E20BF237ADA}"/>
                  </a:ext>
                </a:extLst>
              </p14:cNvPr>
              <p14:cNvContentPartPr/>
              <p14:nvPr/>
            </p14:nvContentPartPr>
            <p14:xfrm>
              <a:off x="4104408" y="562301"/>
              <a:ext cx="130193" cy="467672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2E9C4644-61E6-1E67-8B4E-9E20BF237A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6475" y="544673"/>
                <a:ext cx="165700" cy="503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D160AEF-E245-D91B-2EEF-AAD7861D1432}"/>
                  </a:ext>
                </a:extLst>
              </p14:cNvPr>
              <p14:cNvContentPartPr/>
              <p14:nvPr/>
            </p14:nvContentPartPr>
            <p14:xfrm>
              <a:off x="4320886" y="588818"/>
              <a:ext cx="161535" cy="428174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D160AEF-E245-D91B-2EEF-AAD7861D14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02938" y="571187"/>
                <a:ext cx="197073" cy="46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FF9092AC-C8CB-0D1D-229F-62A1ECAFA234}"/>
                  </a:ext>
                </a:extLst>
              </p14:cNvPr>
              <p14:cNvContentPartPr/>
              <p14:nvPr/>
            </p14:nvContentPartPr>
            <p14:xfrm>
              <a:off x="4571765" y="607539"/>
              <a:ext cx="95940" cy="363593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F9092AC-C8CB-0D1D-229F-62A1ECAFA2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53866" y="589557"/>
                <a:ext cx="131381" cy="399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545A96BE-CFD9-B7AF-5A11-56F4947D88FC}"/>
                  </a:ext>
                </a:extLst>
              </p14:cNvPr>
              <p14:cNvContentPartPr/>
              <p14:nvPr/>
            </p14:nvContentPartPr>
            <p14:xfrm>
              <a:off x="4597977" y="813488"/>
              <a:ext cx="130724" cy="164354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545A96BE-CFD9-B7AF-5A11-56F4947D88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0020" y="795545"/>
                <a:ext cx="166278" cy="1998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B06671A-DEBC-80E9-4C67-F0B74EAC02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7446" y="1363733"/>
            <a:ext cx="4371106" cy="39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D2C61BC9-DA8C-4C20-C914-2D4C0CFCE45F}"/>
                  </a:ext>
                </a:extLst>
              </p14:cNvPr>
              <p14:cNvContentPartPr/>
              <p14:nvPr/>
            </p14:nvContentPartPr>
            <p14:xfrm>
              <a:off x="1393033" y="1082009"/>
              <a:ext cx="8860188" cy="121998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D2C61BC9-DA8C-4C20-C914-2D4C0CFCE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034" y="1064427"/>
                <a:ext cx="8895826" cy="157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67E680EC-D0D8-4DC8-0D52-9184D8B8B107}"/>
                  </a:ext>
                </a:extLst>
              </p14:cNvPr>
              <p14:cNvContentPartPr/>
              <p14:nvPr/>
            </p14:nvContentPartPr>
            <p14:xfrm>
              <a:off x="10183423" y="710164"/>
              <a:ext cx="1801616" cy="583621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67E680EC-D0D8-4DC8-0D52-9184D8B8B1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5785" y="692533"/>
                <a:ext cx="1837252" cy="61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9A58FC16-2855-81AB-7B23-B07A1C0EFE2E}"/>
                  </a:ext>
                </a:extLst>
              </p14:cNvPr>
              <p14:cNvContentPartPr/>
              <p14:nvPr/>
            </p14:nvContentPartPr>
            <p14:xfrm>
              <a:off x="10226153" y="1218974"/>
              <a:ext cx="1777865" cy="14089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9A58FC16-2855-81AB-7B23-B07A1C0EFE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8158" y="1201003"/>
                <a:ext cx="1813494" cy="176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A1B7B8A4-D061-9F02-D999-FDEC51BDE7B0}"/>
                  </a:ext>
                </a:extLst>
              </p14:cNvPr>
              <p14:cNvContentPartPr/>
              <p14:nvPr/>
            </p14:nvContentPartPr>
            <p14:xfrm>
              <a:off x="10360495" y="753340"/>
              <a:ext cx="56390" cy="471538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A1B7B8A4-D061-9F02-D999-FDEC51BDE7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43007" y="735716"/>
                <a:ext cx="91723" cy="50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51219FAB-DC87-04D5-32C1-FECDAAB4B038}"/>
                  </a:ext>
                </a:extLst>
              </p14:cNvPr>
              <p14:cNvContentPartPr/>
              <p14:nvPr/>
            </p14:nvContentPartPr>
            <p14:xfrm>
              <a:off x="10737272" y="699428"/>
              <a:ext cx="26244" cy="532541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51219FAB-DC87-04D5-32C1-FECDAAB4B0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9540" y="681797"/>
                <a:ext cx="61354" cy="568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7956A023-D6CF-7909-B3EF-69B3FF5DBF36}"/>
                  </a:ext>
                </a:extLst>
              </p14:cNvPr>
              <p14:cNvContentPartPr/>
              <p14:nvPr/>
            </p14:nvContentPartPr>
            <p14:xfrm>
              <a:off x="11152908" y="701386"/>
              <a:ext cx="26351" cy="666114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7956A023-D6CF-7909-B3EF-69B3FF5DBF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35103" y="683753"/>
                <a:ext cx="61604" cy="70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91B8AC90-7D44-A9A6-7F42-EA394512D6C3}"/>
                  </a:ext>
                </a:extLst>
              </p14:cNvPr>
              <p14:cNvContentPartPr/>
              <p14:nvPr/>
            </p14:nvContentPartPr>
            <p14:xfrm>
              <a:off x="11542568" y="770659"/>
              <a:ext cx="15508" cy="600121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1B8AC90-7D44-A9A6-7F42-EA394512D6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25298" y="752670"/>
                <a:ext cx="50401" cy="63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0D991D6D-D952-F050-6873-9C917B2B1595}"/>
                  </a:ext>
                </a:extLst>
              </p14:cNvPr>
              <p14:cNvContentPartPr/>
              <p14:nvPr/>
            </p14:nvContentPartPr>
            <p14:xfrm>
              <a:off x="1047131" y="986295"/>
              <a:ext cx="346981" cy="50297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0D991D6D-D952-F050-6873-9C917B2B15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9153" y="968306"/>
                <a:ext cx="382578" cy="538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DF3DCD0B-3048-ED0C-ADC8-81887FBA7AD4}"/>
                  </a:ext>
                </a:extLst>
              </p14:cNvPr>
              <p14:cNvContentPartPr/>
              <p14:nvPr/>
            </p14:nvContentPartPr>
            <p14:xfrm>
              <a:off x="1159420" y="847445"/>
              <a:ext cx="139759" cy="181409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DF3DCD0B-3048-ED0C-ADC8-81887FBA7A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5528" y="739677"/>
                <a:ext cx="247183" cy="39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xmlns="" id="{012D78A2-C9BB-9EEB-9F02-9D6BD663BA18}"/>
                  </a:ext>
                </a:extLst>
              </p14:cNvPr>
              <p14:cNvContentPartPr/>
              <p14:nvPr/>
            </p14:nvContentPartPr>
            <p14:xfrm>
              <a:off x="868672" y="1099704"/>
              <a:ext cx="153100" cy="179749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012D78A2-C9BB-9EEB-9F02-9D6BD663BA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764" y="992214"/>
                <a:ext cx="260558" cy="395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D4174AD3-CCFA-C3A1-3416-93F5B6213A58}"/>
                  </a:ext>
                </a:extLst>
              </p14:cNvPr>
              <p14:cNvContentPartPr/>
              <p14:nvPr/>
            </p14:nvContentPartPr>
            <p14:xfrm>
              <a:off x="1143119" y="1462850"/>
              <a:ext cx="112749" cy="121555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D4174AD3-CCFA-C3A1-3416-93F5B6213A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9617" y="1355279"/>
                <a:ext cx="220112" cy="33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A078E449-8C97-89F7-3E70-3AF13704ECB6}"/>
                  </a:ext>
                </a:extLst>
              </p14:cNvPr>
              <p14:cNvContentPartPr/>
              <p14:nvPr/>
            </p14:nvContentPartPr>
            <p14:xfrm>
              <a:off x="1394594" y="1179353"/>
              <a:ext cx="174076" cy="181258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A078E449-8C97-89F7-3E70-3AF13704EC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0756" y="1071461"/>
                <a:ext cx="281393" cy="39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xmlns="" id="{E31B9B81-6F3C-A98C-71F9-6BB3F203BF62}"/>
                  </a:ext>
                </a:extLst>
              </p14:cNvPr>
              <p14:cNvContentPartPr/>
              <p14:nvPr/>
            </p14:nvContentPartPr>
            <p14:xfrm>
              <a:off x="797078" y="450272"/>
              <a:ext cx="133832" cy="183231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E31B9B81-6F3C-A98C-71F9-6BB3F203BF6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9138" y="432667"/>
                <a:ext cx="169353" cy="21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xmlns="" id="{C4473570-A52F-BEEA-D996-0865E6306A36}"/>
                  </a:ext>
                </a:extLst>
              </p14:cNvPr>
              <p14:cNvContentPartPr/>
              <p14:nvPr/>
            </p14:nvContentPartPr>
            <p14:xfrm>
              <a:off x="1020955" y="465632"/>
              <a:ext cx="122122" cy="122295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C4473570-A52F-BEEA-D996-0865E6306A3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2996" y="447700"/>
                <a:ext cx="157681" cy="1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xmlns="" id="{4509F327-A043-57BA-C412-8D25B6F61841}"/>
                  </a:ext>
                </a:extLst>
              </p14:cNvPr>
              <p14:cNvContentPartPr/>
              <p14:nvPr/>
            </p14:nvContentPartPr>
            <p14:xfrm>
              <a:off x="1197657" y="396941"/>
              <a:ext cx="75875" cy="19131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4509F327-A043-57BA-C412-8D25B6F618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79762" y="379320"/>
                <a:ext cx="111307" cy="22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xmlns="" id="{3F312D53-FD2C-405B-7E79-9D333D9FF178}"/>
                  </a:ext>
                </a:extLst>
              </p14:cNvPr>
              <p14:cNvContentPartPr/>
              <p14:nvPr/>
            </p14:nvContentPartPr>
            <p14:xfrm>
              <a:off x="645224" y="1609510"/>
              <a:ext cx="281298" cy="438819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3F312D53-FD2C-405B-7E79-9D333D9FF1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7238" y="1591885"/>
                <a:ext cx="316910" cy="474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xmlns="" id="{95C21630-C35C-1CD2-9C3B-06B73A8963B8}"/>
                  </a:ext>
                </a:extLst>
              </p14:cNvPr>
              <p14:cNvContentPartPr/>
              <p14:nvPr/>
            </p14:nvContentPartPr>
            <p14:xfrm>
              <a:off x="831096" y="1584613"/>
              <a:ext cx="116631" cy="19126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95C21630-C35C-1CD2-9C3B-06B73A8963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3153" y="1566997"/>
                <a:ext cx="152159" cy="226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xmlns="" id="{512AF30A-F320-E706-3995-8ABFF6D1E35A}"/>
                  </a:ext>
                </a:extLst>
              </p14:cNvPr>
              <p14:cNvContentPartPr/>
              <p14:nvPr/>
            </p14:nvContentPartPr>
            <p14:xfrm>
              <a:off x="207817" y="2208948"/>
              <a:ext cx="104381" cy="163136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512AF30A-F320-E706-3995-8ABFF6D1E35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0241" y="2190981"/>
                <a:ext cx="139892" cy="19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xmlns="" id="{1ACFDD88-C61D-2BFC-6020-1677830389FA}"/>
                  </a:ext>
                </a:extLst>
              </p14:cNvPr>
              <p14:cNvContentPartPr/>
              <p14:nvPr/>
            </p14:nvContentPartPr>
            <p14:xfrm>
              <a:off x="371311" y="2194077"/>
              <a:ext cx="151839" cy="134411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1ACFDD88-C61D-2BFC-6020-1677830389F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3363" y="2176467"/>
                <a:ext cx="187376" cy="16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xmlns="" id="{6286BCA5-C4F7-3903-84FB-3CB75D90F150}"/>
                  </a:ext>
                </a:extLst>
              </p14:cNvPr>
              <p14:cNvContentPartPr/>
              <p14:nvPr/>
            </p14:nvContentPartPr>
            <p14:xfrm>
              <a:off x="155863" y="2590472"/>
              <a:ext cx="65010" cy="190302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6286BCA5-C4F7-3903-84FB-3CB75D90F15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8003" y="2572878"/>
                <a:ext cx="100373" cy="225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61D077E1-3657-20EB-BA4A-0644745FDAA8}"/>
                  </a:ext>
                </a:extLst>
              </p14:cNvPr>
              <p14:cNvContentPartPr/>
              <p14:nvPr/>
            </p14:nvContentPartPr>
            <p14:xfrm>
              <a:off x="181841" y="2703289"/>
              <a:ext cx="79258" cy="59244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61D077E1-3657-20EB-BA4A-0644745FDAA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3909" y="2685801"/>
                <a:ext cx="114763" cy="94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C333FBBD-2B22-6B09-4F36-6598F814CFB7}"/>
                  </a:ext>
                </a:extLst>
              </p14:cNvPr>
              <p14:cNvContentPartPr/>
              <p14:nvPr/>
            </p14:nvContentPartPr>
            <p14:xfrm>
              <a:off x="303068" y="2556288"/>
              <a:ext cx="52688" cy="191094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C333FBBD-2B22-6B09-4F36-6598F814CF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5505" y="2538687"/>
                <a:ext cx="88172" cy="22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8335B8EA-A3AA-F6F4-AFD9-926F836986BB}"/>
                  </a:ext>
                </a:extLst>
              </p14:cNvPr>
              <p14:cNvContentPartPr/>
              <p14:nvPr/>
            </p14:nvContentPartPr>
            <p14:xfrm>
              <a:off x="303068" y="2509761"/>
              <a:ext cx="192545" cy="190842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335B8EA-A3AA-F6F4-AFD9-926F836986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5466" y="2491791"/>
                <a:ext cx="228108" cy="22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F341453A-1899-9983-25C3-8E56F0D6FCC8}"/>
                  </a:ext>
                </a:extLst>
              </p14:cNvPr>
              <p14:cNvContentPartPr/>
              <p14:nvPr/>
            </p14:nvContentPartPr>
            <p14:xfrm>
              <a:off x="726653" y="2479332"/>
              <a:ext cx="114931" cy="148459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F341453A-1899-9983-25C3-8E56F0D6FCC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8695" y="2461359"/>
                <a:ext cx="150488" cy="18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C8D470F3-9C26-47EB-ABCA-AFEB47B1D8A5}"/>
                  </a:ext>
                </a:extLst>
              </p14:cNvPr>
              <p14:cNvContentPartPr/>
              <p14:nvPr/>
            </p14:nvContentPartPr>
            <p14:xfrm>
              <a:off x="885635" y="2472794"/>
              <a:ext cx="157108" cy="105152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C8D470F3-9C26-47EB-ABCA-AFEB47B1D8A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8019" y="2454850"/>
                <a:ext cx="192700" cy="14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xmlns="" id="{37395B58-2BB9-7F06-69B0-7469D3192C5A}"/>
                  </a:ext>
                </a:extLst>
              </p14:cNvPr>
              <p14:cNvContentPartPr/>
              <p14:nvPr/>
            </p14:nvContentPartPr>
            <p14:xfrm>
              <a:off x="1065393" y="2417742"/>
              <a:ext cx="112946" cy="352647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37395B58-2BB9-7F06-69B0-7469D3192C5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7465" y="2399768"/>
                <a:ext cx="148443" cy="38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xmlns="" id="{C049B457-D269-2078-12FE-1D94F4C23B2F}"/>
                  </a:ext>
                </a:extLst>
              </p14:cNvPr>
              <p14:cNvContentPartPr/>
              <p14:nvPr/>
            </p14:nvContentPartPr>
            <p14:xfrm>
              <a:off x="1203614" y="2365955"/>
              <a:ext cx="292780" cy="161588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C049B457-D269-2078-12FE-1D94F4C23B2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85630" y="2348360"/>
                <a:ext cx="328388" cy="1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AD87DF41-1FE6-65FE-D1A3-6AC323CB5B0C}"/>
                  </a:ext>
                </a:extLst>
              </p14:cNvPr>
              <p14:cNvContentPartPr/>
              <p14:nvPr/>
            </p14:nvContentPartPr>
            <p14:xfrm>
              <a:off x="1558144" y="2270374"/>
              <a:ext cx="248246" cy="16531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AD87DF41-1FE6-65FE-D1A3-6AC323CB5B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0540" y="2252765"/>
                <a:ext cx="283812" cy="200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xmlns="" id="{4D7C52D1-C822-F5E3-7F96-548733CB022B}"/>
                  </a:ext>
                </a:extLst>
              </p14:cNvPr>
              <p14:cNvContentPartPr/>
              <p14:nvPr/>
            </p14:nvContentPartPr>
            <p14:xfrm>
              <a:off x="152038" y="2994469"/>
              <a:ext cx="112018" cy="260955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4D7C52D1-C822-F5E3-7F96-548733CB02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4086" y="2976497"/>
                <a:ext cx="147562" cy="296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xmlns="" id="{B92032DD-4B92-2706-9BBE-40EE45DDE679}"/>
                  </a:ext>
                </a:extLst>
              </p14:cNvPr>
              <p14:cNvContentPartPr/>
              <p14:nvPr/>
            </p14:nvContentPartPr>
            <p14:xfrm>
              <a:off x="164523" y="3133673"/>
              <a:ext cx="102544" cy="44212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B92032DD-4B92-2706-9BBE-40EE45DDE6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6596" y="3116202"/>
                <a:ext cx="138040" cy="7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xmlns="" id="{0732F910-1D5E-81A6-5A7B-8D99B1997D42}"/>
                  </a:ext>
                </a:extLst>
              </p14:cNvPr>
              <p14:cNvContentPartPr/>
              <p14:nvPr/>
            </p14:nvContentPartPr>
            <p14:xfrm>
              <a:off x="346249" y="2961210"/>
              <a:ext cx="115126" cy="233374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0732F910-1D5E-81A6-5A7B-8D99B1997D4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675" y="2943590"/>
                <a:ext cx="150632" cy="268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xmlns="" id="{26B9712E-054D-6BC4-D148-33B6AE873C46}"/>
                  </a:ext>
                </a:extLst>
              </p14:cNvPr>
              <p14:cNvContentPartPr/>
              <p14:nvPr/>
            </p14:nvContentPartPr>
            <p14:xfrm>
              <a:off x="527404" y="2972057"/>
              <a:ext cx="493468" cy="18662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26B9712E-054D-6BC4-D148-33B6AE873C4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9420" y="2954437"/>
                <a:ext cx="529075" cy="222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xmlns="" id="{77517C29-6341-25AA-3818-3DE0F44B7CAF}"/>
                  </a:ext>
                </a:extLst>
              </p14:cNvPr>
              <p14:cNvContentPartPr/>
              <p14:nvPr/>
            </p14:nvContentPartPr>
            <p14:xfrm>
              <a:off x="979486" y="2783979"/>
              <a:ext cx="138741" cy="294182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77517C29-6341-25AA-3818-3DE0F44B7CA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1874" y="2765997"/>
                <a:ext cx="174325" cy="329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8497D9A0-6C59-056F-E55F-807846125F85}"/>
                  </a:ext>
                </a:extLst>
              </p14:cNvPr>
              <p14:cNvContentPartPr/>
              <p14:nvPr/>
            </p14:nvContentPartPr>
            <p14:xfrm>
              <a:off x="1220931" y="2908971"/>
              <a:ext cx="130709" cy="17247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497D9A0-6C59-056F-E55F-807846125F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02976" y="2891372"/>
                <a:ext cx="166259" cy="52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93A3687B-56AA-0451-BEAF-BF219FC15B46}"/>
                  </a:ext>
                </a:extLst>
              </p14:cNvPr>
              <p14:cNvContentPartPr/>
              <p14:nvPr/>
            </p14:nvContentPartPr>
            <p14:xfrm>
              <a:off x="1472967" y="2744931"/>
              <a:ext cx="129123" cy="294855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93A3687B-56AA-0451-BEAF-BF219FC15B4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55033" y="2727312"/>
                <a:ext cx="164632" cy="330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8330E205-D48D-E5B5-650A-0A6D98CC3115}"/>
                  </a:ext>
                </a:extLst>
              </p14:cNvPr>
              <p14:cNvContentPartPr/>
              <p14:nvPr/>
            </p14:nvContentPartPr>
            <p14:xfrm>
              <a:off x="1558636" y="2694264"/>
              <a:ext cx="87983" cy="133273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8330E205-D48D-E5B5-650A-0A6D98CC311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40680" y="2676303"/>
                <a:ext cx="123535" cy="168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E49A1C5F-7F23-CB1C-8279-851F476D830B}"/>
                  </a:ext>
                </a:extLst>
              </p14:cNvPr>
              <p14:cNvContentPartPr/>
              <p14:nvPr/>
            </p14:nvContentPartPr>
            <p14:xfrm>
              <a:off x="1698238" y="2538800"/>
              <a:ext cx="302436" cy="180987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E49A1C5F-7F23-CB1C-8279-851F476D830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80617" y="2520845"/>
                <a:ext cx="338038" cy="216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7139003D-E316-69F0-76C3-B52FA102C568}"/>
                  </a:ext>
                </a:extLst>
              </p14:cNvPr>
              <p14:cNvContentPartPr/>
              <p14:nvPr/>
            </p14:nvContentPartPr>
            <p14:xfrm>
              <a:off x="2036883" y="2521774"/>
              <a:ext cx="58961" cy="66363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7139003D-E316-69F0-76C3-B52FA102C5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19373" y="2503838"/>
                <a:ext cx="94338" cy="101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xmlns="" id="{DA40800F-A361-AC73-6516-2E048E429012}"/>
                  </a:ext>
                </a:extLst>
              </p14:cNvPr>
              <p14:cNvContentPartPr/>
              <p14:nvPr/>
            </p14:nvContentPartPr>
            <p14:xfrm>
              <a:off x="2156113" y="2431566"/>
              <a:ext cx="78299" cy="324957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DA40800F-A361-AC73-6516-2E048E42901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38514" y="2413593"/>
                <a:ext cx="113857" cy="36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xmlns="" id="{0E5196DB-81A5-29F8-8AA9-9A880B2428B8}"/>
                  </a:ext>
                </a:extLst>
              </p14:cNvPr>
              <p14:cNvContentPartPr/>
              <p14:nvPr/>
            </p14:nvContentPartPr>
            <p14:xfrm>
              <a:off x="2276370" y="2415886"/>
              <a:ext cx="155233" cy="122388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0E5196DB-81A5-29F8-8AA9-9A880B2428B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58403" y="2398299"/>
                <a:ext cx="190807" cy="1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xmlns="" id="{F8C3E081-6E20-0980-2BC5-577DE0BBD2E7}"/>
                  </a:ext>
                </a:extLst>
              </p14:cNvPr>
              <p14:cNvContentPartPr/>
              <p14:nvPr/>
            </p14:nvContentPartPr>
            <p14:xfrm>
              <a:off x="147204" y="3440639"/>
              <a:ext cx="263360" cy="134836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F8C3E081-6E20-0980-2BC5-577DE0BBD2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9599" y="3423067"/>
                <a:ext cx="298930" cy="170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xmlns="" id="{69BC6DE7-D63D-54C6-FAF4-030F2F7CD1A6}"/>
                  </a:ext>
                </a:extLst>
              </p14:cNvPr>
              <p14:cNvContentPartPr/>
              <p14:nvPr/>
            </p14:nvContentPartPr>
            <p14:xfrm>
              <a:off x="450273" y="3341879"/>
              <a:ext cx="295078" cy="244716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9BC6DE7-D63D-54C6-FAF4-030F2F7CD1A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2662" y="3324271"/>
                <a:ext cx="330660" cy="28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xmlns="" id="{A108426C-36BE-6E50-786E-5E4DA4C790DC}"/>
                  </a:ext>
                </a:extLst>
              </p14:cNvPr>
              <p14:cNvContentPartPr/>
              <p14:nvPr/>
            </p14:nvContentPartPr>
            <p14:xfrm>
              <a:off x="736022" y="3307773"/>
              <a:ext cx="137015" cy="11954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A108426C-36BE-6E50-786E-5E4DA4C790D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8447" y="3290183"/>
                <a:ext cx="172524" cy="15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xmlns="" id="{1FBAE8BD-F9A1-23F0-AFF8-6A2E04E9D53F}"/>
                  </a:ext>
                </a:extLst>
              </p14:cNvPr>
              <p14:cNvContentPartPr/>
              <p14:nvPr/>
            </p14:nvContentPartPr>
            <p14:xfrm>
              <a:off x="895716" y="3233399"/>
              <a:ext cx="205329" cy="124369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1FBAE8BD-F9A1-23F0-AFF8-6A2E04E9D5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8096" y="3215786"/>
                <a:ext cx="240929" cy="159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xmlns="" id="{8CEA20A5-74AA-3967-0567-C54B5E44DD65}"/>
                  </a:ext>
                </a:extLst>
              </p14:cNvPr>
              <p14:cNvContentPartPr/>
              <p14:nvPr/>
            </p14:nvContentPartPr>
            <p14:xfrm>
              <a:off x="1091045" y="3238499"/>
              <a:ext cx="104259" cy="294985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8CEA20A5-74AA-3967-0567-C54B5E44D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3489" y="3220512"/>
                <a:ext cx="139729" cy="33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xmlns="" id="{430EC418-AC74-0D9E-BB11-3552874825BA}"/>
                  </a:ext>
                </a:extLst>
              </p14:cNvPr>
              <p14:cNvContentPartPr/>
              <p14:nvPr/>
            </p14:nvContentPartPr>
            <p14:xfrm>
              <a:off x="1160318" y="3186740"/>
              <a:ext cx="320804" cy="13026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430EC418-AC74-0D9E-BB11-3552874825B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42336" y="3169156"/>
                <a:ext cx="356409" cy="165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xmlns="" id="{DADB6330-C094-1876-3B7F-5D00A723488A}"/>
                  </a:ext>
                </a:extLst>
              </p14:cNvPr>
              <p14:cNvContentPartPr/>
              <p14:nvPr/>
            </p14:nvContentPartPr>
            <p14:xfrm>
              <a:off x="1665495" y="3048626"/>
              <a:ext cx="175743" cy="139275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DADB6330-C094-1876-3B7F-5D00A72348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647885" y="3031037"/>
                <a:ext cx="211323" cy="174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xmlns="" id="{7C8EF671-B9EF-C596-C898-1FFDDF10F139}"/>
                  </a:ext>
                </a:extLst>
              </p14:cNvPr>
              <p14:cNvContentPartPr/>
              <p14:nvPr/>
            </p14:nvContentPartPr>
            <p14:xfrm>
              <a:off x="1897680" y="2970692"/>
              <a:ext cx="86167" cy="27587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7C8EF671-B9EF-C596-C898-1FFDDF10F1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79729" y="2953068"/>
                <a:ext cx="121711" cy="311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xmlns="" id="{956B3E1B-34F2-E109-2601-CDBE8AFA845A}"/>
                  </a:ext>
                </a:extLst>
              </p14:cNvPr>
              <p14:cNvContentPartPr/>
              <p14:nvPr/>
            </p14:nvContentPartPr>
            <p14:xfrm>
              <a:off x="2044456" y="2899678"/>
              <a:ext cx="207192" cy="135656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956B3E1B-34F2-E109-2601-CDBE8AFA845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026861" y="2882093"/>
                <a:ext cx="242741" cy="171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xmlns="" id="{3B7791FC-6FC6-D9AA-666F-CB99BAC677E0}"/>
                  </a:ext>
                </a:extLst>
              </p14:cNvPr>
              <p14:cNvContentPartPr/>
              <p14:nvPr/>
            </p14:nvContentPartPr>
            <p14:xfrm>
              <a:off x="2276629" y="2756494"/>
              <a:ext cx="333609" cy="19569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3B7791FC-6FC6-D9AA-666F-CB99BAC677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58654" y="2738541"/>
                <a:ext cx="369199" cy="231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xmlns="" id="{5C0CC95C-3B05-7EF5-E1C6-8568782ADB3E}"/>
                  </a:ext>
                </a:extLst>
              </p14:cNvPr>
              <p14:cNvContentPartPr/>
              <p14:nvPr/>
            </p14:nvContentPartPr>
            <p14:xfrm>
              <a:off x="2615045" y="2718168"/>
              <a:ext cx="85780" cy="44081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5C0CC95C-3B05-7EF5-E1C6-8568782ADB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97099" y="2700249"/>
                <a:ext cx="121312" cy="79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xmlns="" id="{FBCF9759-EC64-EE0D-0D7A-14CA5BF13BC5}"/>
                  </a:ext>
                </a:extLst>
              </p14:cNvPr>
              <p14:cNvContentPartPr/>
              <p14:nvPr/>
            </p14:nvContentPartPr>
            <p14:xfrm>
              <a:off x="155863" y="3774646"/>
              <a:ext cx="137358" cy="162304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FBCF9759-EC64-EE0D-0D7A-14CA5BF13BC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7931" y="3756692"/>
                <a:ext cx="172863" cy="197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xmlns="" id="{75213AF0-CBE3-A02E-73C2-FA573AFC465E}"/>
                  </a:ext>
                </a:extLst>
              </p14:cNvPr>
              <p14:cNvContentPartPr/>
              <p14:nvPr/>
            </p14:nvContentPartPr>
            <p14:xfrm>
              <a:off x="311727" y="3706278"/>
              <a:ext cx="331498" cy="121965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75213AF0-CBE3-A02E-73C2-FA573AFC465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93750" y="3688342"/>
                <a:ext cx="367093" cy="157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xmlns="" id="{6559A252-694C-988C-C100-9379489EA4A0}"/>
                  </a:ext>
                </a:extLst>
              </p14:cNvPr>
              <p14:cNvContentPartPr/>
              <p14:nvPr/>
            </p14:nvContentPartPr>
            <p14:xfrm>
              <a:off x="718704" y="3758044"/>
              <a:ext cx="8659" cy="8659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6559A252-694C-988C-C100-9379489EA4A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7489" y="3687329"/>
                <a:ext cx="51521" cy="151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xmlns="" id="{D250ACE2-B2B2-3670-F07C-58D4DF7A3273}"/>
                  </a:ext>
                </a:extLst>
              </p14:cNvPr>
              <p14:cNvContentPartPr/>
              <p14:nvPr/>
            </p14:nvContentPartPr>
            <p14:xfrm>
              <a:off x="2995377" y="709666"/>
              <a:ext cx="1325957" cy="796051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D250ACE2-B2B2-3670-F07C-58D4DF7A32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41389" y="601702"/>
                <a:ext cx="1433574" cy="1011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xmlns="" id="{163A0BFA-F744-E88F-48BB-A0F2D43D235E}"/>
                  </a:ext>
                </a:extLst>
              </p14:cNvPr>
              <p14:cNvContentPartPr/>
              <p14:nvPr/>
            </p14:nvContentPartPr>
            <p14:xfrm>
              <a:off x="3367816" y="916821"/>
              <a:ext cx="114890" cy="149037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163A0BFA-F744-E88F-48BB-A0F2D43D235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49864" y="898865"/>
                <a:ext cx="150434" cy="18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xmlns="" id="{E08EA88B-564C-4124-7A90-39B13781C23B}"/>
                  </a:ext>
                </a:extLst>
              </p14:cNvPr>
              <p14:cNvContentPartPr/>
              <p14:nvPr/>
            </p14:nvContentPartPr>
            <p14:xfrm>
              <a:off x="3774034" y="979384"/>
              <a:ext cx="115550" cy="120776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E08EA88B-564C-4124-7A90-39B13781C23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56450" y="961411"/>
                <a:ext cx="151076" cy="15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xmlns="" id="{5937FE0D-B558-3295-DAFB-2A0C255A1C37}"/>
                  </a:ext>
                </a:extLst>
              </p14:cNvPr>
              <p14:cNvContentPartPr/>
              <p14:nvPr/>
            </p14:nvContentPartPr>
            <p14:xfrm>
              <a:off x="2564639" y="1491428"/>
              <a:ext cx="1011800" cy="699686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5937FE0D-B558-3295-DAFB-2A0C255A1C3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46648" y="1473801"/>
                <a:ext cx="1047422" cy="73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xmlns="" id="{8C1BAFCD-B55E-4712-8F94-DAD096E8E208}"/>
                  </a:ext>
                </a:extLst>
              </p14:cNvPr>
              <p14:cNvContentPartPr/>
              <p14:nvPr/>
            </p14:nvContentPartPr>
            <p14:xfrm>
              <a:off x="3134590" y="2143628"/>
              <a:ext cx="122640" cy="19175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8C1BAFCD-B55E-4712-8F94-DAD096E8E20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17019" y="2126228"/>
                <a:ext cx="158141" cy="5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xmlns="" id="{208F3B82-0C0C-DDC7-232F-CD63B48F23DF}"/>
                  </a:ext>
                </a:extLst>
              </p14:cNvPr>
              <p14:cNvContentPartPr/>
              <p14:nvPr/>
            </p14:nvContentPartPr>
            <p14:xfrm>
              <a:off x="3411540" y="1506300"/>
              <a:ext cx="165571" cy="49728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208F3B82-0C0C-DDC7-232F-CD63B48F23D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393941" y="1488309"/>
                <a:ext cx="201127" cy="53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xmlns="" id="{217E7C27-0B63-18EC-226D-C2167D705D27}"/>
                  </a:ext>
                </a:extLst>
              </p14:cNvPr>
              <p14:cNvContentPartPr/>
              <p14:nvPr/>
            </p14:nvContentPartPr>
            <p14:xfrm>
              <a:off x="2975955" y="1991591"/>
              <a:ext cx="39366" cy="186892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217E7C27-0B63-18EC-226D-C2167D705D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958419" y="1973621"/>
                <a:ext cx="74795" cy="22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xmlns="" id="{20BC57FE-8226-A18E-EDAC-9CBD36983DAC}"/>
                  </a:ext>
                </a:extLst>
              </p14:cNvPr>
              <p14:cNvContentPartPr/>
              <p14:nvPr/>
            </p14:nvContentPartPr>
            <p14:xfrm>
              <a:off x="3083289" y="2001653"/>
              <a:ext cx="24536" cy="139666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20BC57FE-8226-A18E-EDAC-9CBD36983DA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065865" y="1984060"/>
                <a:ext cx="59740" cy="175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xmlns="" id="{E562E92F-7A84-8E29-BB1C-4C9371861751}"/>
                  </a:ext>
                </a:extLst>
              </p14:cNvPr>
              <p14:cNvContentPartPr/>
              <p14:nvPr/>
            </p14:nvContentPartPr>
            <p14:xfrm>
              <a:off x="3385704" y="1766455"/>
              <a:ext cx="125568" cy="458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E562E92F-7A84-8E29-BB1C-4C937186175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68124" y="1748547"/>
                <a:ext cx="161086" cy="81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xmlns="" id="{94B4B499-0513-5C44-4CCB-6386A763444C}"/>
                  </a:ext>
                </a:extLst>
              </p14:cNvPr>
              <p14:cNvContentPartPr/>
              <p14:nvPr/>
            </p14:nvContentPartPr>
            <p14:xfrm>
              <a:off x="3359726" y="1887681"/>
              <a:ext cx="125213" cy="14188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4B4B499-0513-5C44-4CCB-6386A763444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42146" y="1870301"/>
                <a:ext cx="160732" cy="4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xmlns="" id="{F44BB9D0-7CDD-AD18-BDA5-262440BAC752}"/>
                  </a:ext>
                </a:extLst>
              </p14:cNvPr>
              <p14:cNvContentPartPr/>
              <p14:nvPr/>
            </p14:nvContentPartPr>
            <p14:xfrm>
              <a:off x="3194483" y="2138795"/>
              <a:ext cx="337616" cy="831598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F44BB9D0-7CDD-AD18-BDA5-262440BAC75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76865" y="2121163"/>
                <a:ext cx="373211" cy="867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xmlns="" id="{2A3791C7-5798-6969-90DC-E66F1AAC6BA4}"/>
                  </a:ext>
                </a:extLst>
              </p14:cNvPr>
              <p14:cNvContentPartPr/>
              <p14:nvPr/>
            </p14:nvContentPartPr>
            <p14:xfrm>
              <a:off x="3550227" y="1951623"/>
              <a:ext cx="737002" cy="272739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2A3791C7-5798-6969-90DC-E66F1AAC6BA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532594" y="1934015"/>
                <a:ext cx="772629" cy="308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xmlns="" id="{86A74178-5D3E-87F3-7BE9-48E52CC9F578}"/>
                  </a:ext>
                </a:extLst>
              </p14:cNvPr>
              <p14:cNvContentPartPr/>
              <p14:nvPr/>
            </p14:nvContentPartPr>
            <p14:xfrm>
              <a:off x="3302441" y="2365703"/>
              <a:ext cx="122993" cy="23783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86A74178-5D3E-87F3-7BE9-48E52CC9F57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84871" y="2347954"/>
                <a:ext cx="158492" cy="58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xmlns="" id="{DAF72CD8-FFA7-E513-6720-A080A5D1C14B}"/>
                  </a:ext>
                </a:extLst>
              </p14:cNvPr>
              <p14:cNvContentPartPr/>
              <p14:nvPr/>
            </p14:nvContentPartPr>
            <p14:xfrm>
              <a:off x="3307772" y="2476500"/>
              <a:ext cx="142750" cy="48626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DAF72CD8-FFA7-E513-6720-A080A5D1C14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90197" y="2458980"/>
                <a:ext cx="178258" cy="8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xmlns="" id="{8832A44D-8D3F-E04F-9F98-6AD5E2823A36}"/>
                  </a:ext>
                </a:extLst>
              </p14:cNvPr>
              <p14:cNvContentPartPr/>
              <p14:nvPr/>
            </p14:nvContentPartPr>
            <p14:xfrm>
              <a:off x="3667656" y="1989633"/>
              <a:ext cx="17788" cy="144786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8832A44D-8D3F-E04F-9F98-6AD5E2823A3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49868" y="1971669"/>
                <a:ext cx="53008" cy="180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xmlns="" id="{6482E65D-9FF4-D04A-6C18-3AECFF37CA3B}"/>
                  </a:ext>
                </a:extLst>
              </p14:cNvPr>
              <p14:cNvContentPartPr/>
              <p14:nvPr/>
            </p14:nvContentPartPr>
            <p14:xfrm>
              <a:off x="3766327" y="1991591"/>
              <a:ext cx="9413" cy="208636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6482E65D-9FF4-D04A-6C18-3AECFF37CA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49244" y="1973636"/>
                <a:ext cx="43927" cy="24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xmlns="" id="{794C3423-4544-88D4-E6C5-914CB5A427CC}"/>
                  </a:ext>
                </a:extLst>
              </p14:cNvPr>
              <p14:cNvContentPartPr/>
              <p14:nvPr/>
            </p14:nvContentPartPr>
            <p14:xfrm>
              <a:off x="5281367" y="623162"/>
              <a:ext cx="1377845" cy="873447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794C3423-4544-88D4-E6C5-914CB5A427C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227376" y="515556"/>
                <a:ext cx="1485467" cy="1089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xmlns="" id="{5AA03E19-567A-466A-97A5-A3F05FD0BC6F}"/>
                  </a:ext>
                </a:extLst>
              </p14:cNvPr>
              <p14:cNvContentPartPr/>
              <p14:nvPr/>
            </p14:nvContentPartPr>
            <p14:xfrm>
              <a:off x="5558405" y="780353"/>
              <a:ext cx="148478" cy="236948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5AA03E19-567A-466A-97A5-A3F05FD0BC6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40789" y="762375"/>
                <a:ext cx="184070" cy="272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xmlns="" id="{1DC0E3B6-3FBD-4DE0-F311-AFE5DAFE7906}"/>
                  </a:ext>
                </a:extLst>
              </p14:cNvPr>
              <p14:cNvContentPartPr/>
              <p14:nvPr/>
            </p14:nvContentPartPr>
            <p14:xfrm>
              <a:off x="5585114" y="900545"/>
              <a:ext cx="134188" cy="29591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1DC0E3B6-3FBD-4DE0-F311-AFE5DAFE790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567174" y="882719"/>
                <a:ext cx="169708" cy="64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xmlns="" id="{AF951040-8B2E-3671-C0FC-6CA3127D82AC}"/>
                  </a:ext>
                </a:extLst>
              </p14:cNvPr>
              <p14:cNvContentPartPr/>
              <p14:nvPr/>
            </p14:nvContentPartPr>
            <p14:xfrm>
              <a:off x="5801590" y="781686"/>
              <a:ext cx="139009" cy="301706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AF951040-8B2E-3671-C0FC-6CA3127D82A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83989" y="763706"/>
                <a:ext cx="174569" cy="33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xmlns="" id="{4B5F659C-40D7-C57F-80D7-074B00621EEB}"/>
                  </a:ext>
                </a:extLst>
              </p14:cNvPr>
              <p14:cNvContentPartPr/>
              <p14:nvPr/>
            </p14:nvContentPartPr>
            <p14:xfrm>
              <a:off x="6104658" y="751608"/>
              <a:ext cx="193189" cy="253852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4B5F659C-40D7-C57F-80D7-074B00621EE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87063" y="733630"/>
                <a:ext cx="228739" cy="289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xmlns="" id="{0DB20575-9975-7618-CBDC-A158D45B67B4}"/>
                  </a:ext>
                </a:extLst>
              </p14:cNvPr>
              <p14:cNvContentPartPr/>
              <p14:nvPr/>
            </p14:nvContentPartPr>
            <p14:xfrm>
              <a:off x="5696757" y="642430"/>
              <a:ext cx="70951" cy="107758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0DB20575-9975-7618-CBDC-A158D45B67B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679198" y="624830"/>
                <a:ext cx="106427" cy="14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xmlns="" id="{E303040F-42EE-A6EC-2F04-E88B559680F3}"/>
                  </a:ext>
                </a:extLst>
              </p14:cNvPr>
              <p14:cNvContentPartPr/>
              <p14:nvPr/>
            </p14:nvContentPartPr>
            <p14:xfrm>
              <a:off x="5915100" y="622585"/>
              <a:ext cx="113039" cy="14600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E303040F-42EE-A6EC-2F04-E88B559680F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897516" y="604649"/>
                <a:ext cx="148566" cy="18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xmlns="" id="{8D4936E6-C1ED-F057-F09B-89B14CAFEDAC}"/>
                  </a:ext>
                </a:extLst>
              </p14:cNvPr>
              <p14:cNvContentPartPr/>
              <p14:nvPr/>
            </p14:nvContentPartPr>
            <p14:xfrm>
              <a:off x="6294024" y="279994"/>
              <a:ext cx="284441" cy="153214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8D4936E6-C1ED-F057-F09B-89B14CAFED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6044" y="262053"/>
                <a:ext cx="320041" cy="188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xmlns="" id="{7973C0BF-3121-76D0-4483-F358E66B6107}"/>
                  </a:ext>
                </a:extLst>
              </p14:cNvPr>
              <p14:cNvContentPartPr/>
              <p14:nvPr/>
            </p14:nvContentPartPr>
            <p14:xfrm>
              <a:off x="6626373" y="267303"/>
              <a:ext cx="224054" cy="227128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7973C0BF-3121-76D0-4483-F358E66B610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608391" y="249334"/>
                <a:ext cx="259658" cy="26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xmlns="" id="{F170E5A0-D53F-C5DC-3484-BF833AA98318}"/>
                  </a:ext>
                </a:extLst>
              </p14:cNvPr>
              <p14:cNvContentPartPr/>
              <p14:nvPr/>
            </p14:nvContentPartPr>
            <p14:xfrm>
              <a:off x="6883977" y="250480"/>
              <a:ext cx="208952" cy="94878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F170E5A0-D53F-C5DC-3484-BF833AA9831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65995" y="232578"/>
                <a:ext cx="244557" cy="130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xmlns="" id="{7C180E3A-8EDB-3CFD-C80A-C38DD069171B}"/>
                  </a:ext>
                </a:extLst>
              </p14:cNvPr>
              <p14:cNvContentPartPr/>
              <p14:nvPr/>
            </p14:nvContentPartPr>
            <p14:xfrm>
              <a:off x="7187045" y="228175"/>
              <a:ext cx="108172" cy="22938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7C180E3A-8EDB-3CFD-C80A-C38DD069171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69076" y="210883"/>
                <a:ext cx="143750" cy="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xmlns="" id="{0C2D5213-B54C-4357-2572-853660294AA5}"/>
                  </a:ext>
                </a:extLst>
              </p14:cNvPr>
              <p14:cNvContentPartPr/>
              <p14:nvPr/>
            </p14:nvContentPartPr>
            <p14:xfrm>
              <a:off x="7398448" y="172000"/>
              <a:ext cx="209461" cy="123186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0C2D5213-B54C-4357-2572-853660294A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380484" y="154043"/>
                <a:ext cx="245030" cy="15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xmlns="" id="{5723577F-A572-5186-BFB1-F46777012B17}"/>
                  </a:ext>
                </a:extLst>
              </p14:cNvPr>
              <p14:cNvContentPartPr/>
              <p14:nvPr/>
            </p14:nvContentPartPr>
            <p14:xfrm>
              <a:off x="7621695" y="173737"/>
              <a:ext cx="145952" cy="320861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5723577F-A572-5186-BFB1-F46777012B1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603721" y="156111"/>
                <a:ext cx="181541" cy="356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xmlns="" id="{B27FA273-4B93-6F61-6423-FEECFBDD1FB0}"/>
                  </a:ext>
                </a:extLst>
              </p14:cNvPr>
              <p14:cNvContentPartPr/>
              <p14:nvPr/>
            </p14:nvContentPartPr>
            <p14:xfrm>
              <a:off x="7852405" y="199047"/>
              <a:ext cx="87015" cy="1046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B27FA273-4B93-6F61-6423-FEECFBDD1F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34501" y="181134"/>
                <a:ext cx="122466" cy="14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xmlns="" id="{CCD8655E-A50D-F469-1D9B-6CE3B4EA96D0}"/>
                  </a:ext>
                </a:extLst>
              </p14:cNvPr>
              <p14:cNvContentPartPr/>
              <p14:nvPr/>
            </p14:nvContentPartPr>
            <p14:xfrm>
              <a:off x="8026599" y="164522"/>
              <a:ext cx="82789" cy="168717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CCD8655E-A50D-F469-1D9B-6CE3B4EA96D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08679" y="146932"/>
                <a:ext cx="118270" cy="204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xmlns="" id="{CAE202CE-FC13-0FC8-7ABB-B24980264183}"/>
                  </a:ext>
                </a:extLst>
              </p14:cNvPr>
              <p14:cNvContentPartPr/>
              <p14:nvPr/>
            </p14:nvContentPartPr>
            <p14:xfrm>
              <a:off x="8329620" y="182728"/>
              <a:ext cx="96188" cy="29312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CAE202CE-FC13-0FC8-7ABB-B2498026418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11674" y="164745"/>
                <a:ext cx="131720" cy="328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xmlns="" id="{5A088634-183C-F4EF-C7C2-34B65861E671}"/>
                  </a:ext>
                </a:extLst>
              </p14:cNvPr>
              <p14:cNvContentPartPr/>
              <p14:nvPr/>
            </p14:nvContentPartPr>
            <p14:xfrm>
              <a:off x="8503227" y="181233"/>
              <a:ext cx="200414" cy="148018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5A088634-183C-F4EF-C7C2-34B65861E67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85628" y="163629"/>
                <a:ext cx="235971" cy="183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xmlns="" id="{3D4CD866-B700-746A-51D8-9F3517AF1B6F}"/>
                  </a:ext>
                </a:extLst>
              </p14:cNvPr>
              <p14:cNvContentPartPr/>
              <p14:nvPr/>
            </p14:nvContentPartPr>
            <p14:xfrm>
              <a:off x="9343159" y="112585"/>
              <a:ext cx="138508" cy="261347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3D4CD866-B700-746A-51D8-9F3517AF1B6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25218" y="94611"/>
                <a:ext cx="174032" cy="29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xmlns="" id="{6A19B846-C062-2530-00D9-5BE220BDBF5F}"/>
                  </a:ext>
                </a:extLst>
              </p14:cNvPr>
              <p14:cNvContentPartPr/>
              <p14:nvPr/>
            </p14:nvContentPartPr>
            <p14:xfrm>
              <a:off x="5769621" y="1501918"/>
              <a:ext cx="105062" cy="194630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6A19B846-C062-2530-00D9-5BE220BDBF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51692" y="1483963"/>
                <a:ext cx="140561" cy="23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xmlns="" id="{51F081E2-A7D5-8147-16A7-FBFCCAFC97DA}"/>
                  </a:ext>
                </a:extLst>
              </p14:cNvPr>
              <p14:cNvContentPartPr/>
              <p14:nvPr/>
            </p14:nvContentPartPr>
            <p14:xfrm>
              <a:off x="5646879" y="1444110"/>
              <a:ext cx="75153" cy="252416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51F081E2-A7D5-8147-16A7-FBFCCAFC97D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628985" y="1426491"/>
                <a:ext cx="110582" cy="28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xmlns="" id="{E072BE17-123E-D863-9071-9E7D92026863}"/>
                  </a:ext>
                </a:extLst>
              </p14:cNvPr>
              <p14:cNvContentPartPr/>
              <p14:nvPr/>
            </p14:nvContentPartPr>
            <p14:xfrm>
              <a:off x="5775613" y="1577810"/>
              <a:ext cx="93932" cy="905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E072BE17-123E-D863-9071-9E7D920268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757687" y="1560398"/>
                <a:ext cx="129425" cy="43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xmlns="" id="{65E37F1A-5AC7-DB5E-7525-EB23B0FB785C}"/>
                  </a:ext>
                </a:extLst>
              </p14:cNvPr>
              <p14:cNvContentPartPr/>
              <p14:nvPr/>
            </p14:nvContentPartPr>
            <p14:xfrm>
              <a:off x="8858249" y="65567"/>
              <a:ext cx="112929" cy="290584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5E37F1A-5AC7-DB5E-7525-EB23B0FB785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840682" y="47585"/>
                <a:ext cx="148421" cy="32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xmlns="" id="{D8A8BB11-1956-6D02-C9EC-23F670814794}"/>
                  </a:ext>
                </a:extLst>
              </p14:cNvPr>
              <p14:cNvContentPartPr/>
              <p14:nvPr/>
            </p14:nvContentPartPr>
            <p14:xfrm>
              <a:off x="9108852" y="98924"/>
              <a:ext cx="104953" cy="231369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D8A8BB11-1956-6D02-C9EC-23F67081479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090942" y="80961"/>
                <a:ext cx="140415" cy="266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xmlns="" id="{EE4F1B16-A285-1A07-4FAE-BFB5A3C760AB}"/>
                  </a:ext>
                </a:extLst>
              </p14:cNvPr>
              <p14:cNvContentPartPr/>
              <p14:nvPr/>
            </p14:nvContentPartPr>
            <p14:xfrm>
              <a:off x="9118022" y="216099"/>
              <a:ext cx="115416" cy="23255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EE4F1B16-A285-1A07-4FAE-BFB5A3C760A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100100" y="198482"/>
                <a:ext cx="150901" cy="5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xmlns="" id="{0BA18D6B-CD39-CA2E-C757-7744B6E53A7B}"/>
                  </a:ext>
                </a:extLst>
              </p14:cNvPr>
              <p14:cNvContentPartPr/>
              <p14:nvPr/>
            </p14:nvContentPartPr>
            <p14:xfrm>
              <a:off x="5956987" y="1497061"/>
              <a:ext cx="130947" cy="330087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0BA18D6B-CD39-CA2E-C757-7744B6E53A7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939408" y="1479082"/>
                <a:ext cx="166464" cy="365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xmlns="" id="{14733072-EDF0-BD03-4E23-B1B8F613619F}"/>
                  </a:ext>
                </a:extLst>
              </p14:cNvPr>
              <p14:cNvContentPartPr/>
              <p14:nvPr/>
            </p14:nvContentPartPr>
            <p14:xfrm>
              <a:off x="5489413" y="1324476"/>
              <a:ext cx="754950" cy="805023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14733072-EDF0-BD03-4E23-B1B8F613619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471781" y="1306483"/>
                <a:ext cx="790574" cy="84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xmlns="" id="{0FBB11DB-4184-24B0-FDBF-4E4F245E34F1}"/>
                  </a:ext>
                </a:extLst>
              </p14:cNvPr>
              <p14:cNvContentPartPr/>
              <p14:nvPr/>
            </p14:nvContentPartPr>
            <p14:xfrm>
              <a:off x="6059306" y="1697182"/>
              <a:ext cx="149261" cy="463258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0FBB11DB-4184-24B0-FDBF-4E4F245E34F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041366" y="1679558"/>
                <a:ext cx="184782" cy="49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xmlns="" id="{05291FF0-B721-EAEB-F9C7-B3969CF753F8}"/>
                  </a:ext>
                </a:extLst>
              </p14:cNvPr>
              <p14:cNvContentPartPr/>
              <p14:nvPr/>
            </p14:nvContentPartPr>
            <p14:xfrm>
              <a:off x="5723658" y="2017567"/>
              <a:ext cx="224853" cy="14191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05291FF0-B721-EAEB-F9C7-B3969CF753F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706058" y="2000183"/>
                <a:ext cx="260413" cy="49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xmlns="" id="{13CBC199-166F-C90C-D9F6-94A097CAF4A7}"/>
                  </a:ext>
                </a:extLst>
              </p14:cNvPr>
              <p14:cNvContentPartPr/>
              <p14:nvPr/>
            </p14:nvContentPartPr>
            <p14:xfrm>
              <a:off x="5749636" y="2078181"/>
              <a:ext cx="273602" cy="63722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13CBC199-166F-C90C-D9F6-94A097CAF4A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31660" y="2060282"/>
                <a:ext cx="309195" cy="99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xmlns="" id="{74FE9CB6-EE2F-6689-C913-37BFA83A9F82}"/>
                  </a:ext>
                </a:extLst>
              </p14:cNvPr>
              <p14:cNvContentPartPr/>
              <p14:nvPr/>
            </p14:nvContentPartPr>
            <p14:xfrm>
              <a:off x="4754069" y="2086841"/>
              <a:ext cx="940792" cy="708652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74FE9CB6-EE2F-6689-C913-37BFA83A9F8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736074" y="2069206"/>
                <a:ext cx="976423" cy="744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xmlns="" id="{49C0D2A0-6692-08A9-485A-9DAAFDA06948}"/>
                  </a:ext>
                </a:extLst>
              </p14:cNvPr>
              <p14:cNvContentPartPr/>
              <p14:nvPr/>
            </p14:nvContentPartPr>
            <p14:xfrm>
              <a:off x="6032174" y="2121477"/>
              <a:ext cx="990338" cy="528821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49C0D2A0-6692-08A9-485A-9DAAFDA0694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014181" y="2103490"/>
                <a:ext cx="1025964" cy="56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xmlns="" id="{FB302C0E-12FE-1C89-2151-5FB6405FBDEF}"/>
                  </a:ext>
                </a:extLst>
              </p14:cNvPr>
              <p14:cNvContentPartPr/>
              <p14:nvPr/>
            </p14:nvContentPartPr>
            <p14:xfrm>
              <a:off x="5679917" y="2554431"/>
              <a:ext cx="26592" cy="393857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FB302C0E-12FE-1C89-2151-5FB6405FBDE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662189" y="2536447"/>
                <a:ext cx="61693" cy="42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xmlns="" id="{38FE1EA3-8FEA-42D9-64C8-35285CB91733}"/>
                  </a:ext>
                </a:extLst>
              </p14:cNvPr>
              <p14:cNvContentPartPr/>
              <p14:nvPr/>
            </p14:nvContentPartPr>
            <p14:xfrm>
              <a:off x="6000341" y="2545772"/>
              <a:ext cx="30211" cy="487688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38FE1EA3-8FEA-42D9-64C8-35285CB9173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982570" y="2528149"/>
                <a:ext cx="65398" cy="523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xmlns="" id="{8D9D3A5B-E842-89E0-F51E-6464DA2C29D3}"/>
                  </a:ext>
                </a:extLst>
              </p14:cNvPr>
              <p14:cNvContentPartPr/>
              <p14:nvPr/>
            </p14:nvContentPartPr>
            <p14:xfrm>
              <a:off x="5693855" y="2712151"/>
              <a:ext cx="212485" cy="33150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8D9D3A5B-E842-89E0-F51E-6464DA2C29D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76238" y="2694328"/>
                <a:ext cx="248079" cy="6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xmlns="" id="{0A75189A-C940-C118-1DD5-BBD79259C2E5}"/>
                  </a:ext>
                </a:extLst>
              </p14:cNvPr>
              <p14:cNvContentPartPr/>
              <p14:nvPr/>
            </p14:nvContentPartPr>
            <p14:xfrm>
              <a:off x="5740976" y="2814204"/>
              <a:ext cx="180875" cy="8659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0A75189A-C940-C118-1DD5-BBD79259C2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23356" y="2381254"/>
                <a:ext cx="216475" cy="86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xmlns="" id="{3A25D650-6606-B156-2EF8-52B8A0C96147}"/>
                  </a:ext>
                </a:extLst>
              </p14:cNvPr>
              <p14:cNvContentPartPr/>
              <p14:nvPr/>
            </p14:nvContentPartPr>
            <p14:xfrm>
              <a:off x="5334000" y="2337954"/>
              <a:ext cx="9036" cy="154910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3A25D650-6606-B156-2EF8-52B8A0C9614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16623" y="2320342"/>
                <a:ext cx="43442" cy="190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xmlns="" id="{1E0ED261-49FF-AB75-495D-57AFE8B71FE3}"/>
                  </a:ext>
                </a:extLst>
              </p14:cNvPr>
              <p14:cNvContentPartPr/>
              <p14:nvPr/>
            </p14:nvContentPartPr>
            <p14:xfrm>
              <a:off x="5437909" y="2311977"/>
              <a:ext cx="25190" cy="242342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1E0ED261-49FF-AB75-495D-57AFE8B71FE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420524" y="2294359"/>
                <a:ext cx="60314" cy="27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xmlns="" id="{982F2E3A-98B8-4606-D103-6968B5DEF79C}"/>
                  </a:ext>
                </a:extLst>
              </p14:cNvPr>
              <p14:cNvContentPartPr/>
              <p14:nvPr/>
            </p14:nvContentPartPr>
            <p14:xfrm>
              <a:off x="6312003" y="2289327"/>
              <a:ext cx="24071" cy="142937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982F2E3A-98B8-4606-D103-6968B5DEF79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294304" y="2271370"/>
                <a:ext cx="59116" cy="178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xmlns="" id="{7EF81353-8B16-6836-A127-AAE1866CF4C7}"/>
                  </a:ext>
                </a:extLst>
              </p14:cNvPr>
              <p14:cNvContentPartPr/>
              <p14:nvPr/>
            </p14:nvContentPartPr>
            <p14:xfrm>
              <a:off x="6381301" y="2286000"/>
              <a:ext cx="18143" cy="163490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7EF81353-8B16-6836-A127-AAE1866CF4C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363514" y="2268034"/>
                <a:ext cx="53362" cy="19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xmlns="" id="{11004E20-727C-3BC9-66D9-0DCCAE3A8083}"/>
                  </a:ext>
                </a:extLst>
              </p14:cNvPr>
              <p14:cNvContentPartPr/>
              <p14:nvPr/>
            </p14:nvContentPartPr>
            <p14:xfrm>
              <a:off x="5652435" y="2944090"/>
              <a:ext cx="53905" cy="129769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11004E20-727C-3BC9-66D9-0DCCAE3A808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634586" y="2926476"/>
                <a:ext cx="89247" cy="165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xmlns="" id="{39C91D7E-0F97-B544-2E9B-C7F7782BA1F7}"/>
                  </a:ext>
                </a:extLst>
              </p14:cNvPr>
              <p14:cNvContentPartPr/>
              <p14:nvPr/>
            </p14:nvContentPartPr>
            <p14:xfrm>
              <a:off x="5636706" y="3030682"/>
              <a:ext cx="512992" cy="356754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39C91D7E-0F97-B544-2E9B-C7F7782BA1F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618719" y="3013060"/>
                <a:ext cx="548606" cy="392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xmlns="" id="{994C74CE-EF34-9233-7936-A9F41AD0BC1F}"/>
                  </a:ext>
                </a:extLst>
              </p14:cNvPr>
              <p14:cNvContentPartPr/>
              <p14:nvPr/>
            </p14:nvContentPartPr>
            <p14:xfrm>
              <a:off x="6018068" y="3039108"/>
              <a:ext cx="154535" cy="309098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994C74CE-EF34-9233-7936-A9F41AD0BC1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000099" y="3021137"/>
                <a:ext cx="190114" cy="3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xmlns="" id="{409F7B3B-A75C-89AD-2DBF-F275C50D7516}"/>
                  </a:ext>
                </a:extLst>
              </p14:cNvPr>
              <p14:cNvContentPartPr/>
              <p14:nvPr/>
            </p14:nvContentPartPr>
            <p14:xfrm>
              <a:off x="5992091" y="3039341"/>
              <a:ext cx="35276" cy="264044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409F7B3B-A75C-89AD-2DBF-F275C50D751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974631" y="3021354"/>
                <a:ext cx="70552" cy="299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xmlns="" id="{8B33FC1B-2055-28E5-96A6-8089D945A1B2}"/>
                  </a:ext>
                </a:extLst>
              </p14:cNvPr>
              <p14:cNvContentPartPr/>
              <p14:nvPr/>
            </p14:nvContentPartPr>
            <p14:xfrm>
              <a:off x="6251863" y="3067573"/>
              <a:ext cx="148073" cy="79502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8B33FC1B-2055-28E5-96A6-8089D945A1B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34252" y="3049667"/>
                <a:ext cx="183654" cy="11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xmlns="" id="{B03A58F1-B39D-CEC1-161F-97EC41F8783B}"/>
                  </a:ext>
                </a:extLst>
              </p14:cNvPr>
              <p14:cNvContentPartPr/>
              <p14:nvPr/>
            </p14:nvContentPartPr>
            <p14:xfrm>
              <a:off x="6218503" y="3088258"/>
              <a:ext cx="95008" cy="150208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B03A58F1-B39D-CEC1-161F-97EC41F8783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200935" y="3070291"/>
                <a:ext cx="130502" cy="185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xmlns="" id="{6A8A950E-BB1D-C8D6-D062-7350ADF98ABC}"/>
                  </a:ext>
                </a:extLst>
              </p14:cNvPr>
              <p14:cNvContentPartPr/>
              <p14:nvPr/>
            </p14:nvContentPartPr>
            <p14:xfrm>
              <a:off x="6475953" y="3034849"/>
              <a:ext cx="105324" cy="324066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6A8A950E-BB1D-C8D6-D062-7350ADF98AB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58041" y="3016865"/>
                <a:ext cx="140790" cy="35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xmlns="" id="{496A5560-EF16-D270-07A3-FACDE02DDF22}"/>
                  </a:ext>
                </a:extLst>
              </p14:cNvPr>
              <p14:cNvContentPartPr/>
              <p14:nvPr/>
            </p14:nvContentPartPr>
            <p14:xfrm>
              <a:off x="6650169" y="3074544"/>
              <a:ext cx="65738" cy="198048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496A5560-EF16-D270-07A3-FACDE02DDF2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632663" y="3056932"/>
                <a:ext cx="101108" cy="23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xmlns="" id="{E10F595D-C75B-2205-2414-9AA3F9B08FDC}"/>
                  </a:ext>
                </a:extLst>
              </p14:cNvPr>
              <p14:cNvContentPartPr/>
              <p14:nvPr/>
            </p14:nvContentPartPr>
            <p14:xfrm>
              <a:off x="6745431" y="3078810"/>
              <a:ext cx="87499" cy="221347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E10F595D-C75B-2205-2414-9AA3F9B08FD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727859" y="3061203"/>
                <a:ext cx="123001" cy="256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xmlns="" id="{CA5F84AF-B25A-B0D1-37E9-B023CEC6B2F2}"/>
                  </a:ext>
                </a:extLst>
              </p14:cNvPr>
              <p14:cNvContentPartPr/>
              <p14:nvPr/>
            </p14:nvContentPartPr>
            <p14:xfrm>
              <a:off x="6866659" y="3023337"/>
              <a:ext cx="103614" cy="164828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CA5F84AF-B25A-B0D1-37E9-B023CEC6B2F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848733" y="3005382"/>
                <a:ext cx="139108" cy="20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xmlns="" id="{4B7F196C-9B47-1421-73D1-CAC56E898778}"/>
                  </a:ext>
                </a:extLst>
              </p14:cNvPr>
              <p14:cNvContentPartPr/>
              <p14:nvPr/>
            </p14:nvContentPartPr>
            <p14:xfrm>
              <a:off x="6996199" y="2950314"/>
              <a:ext cx="237675" cy="175091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B7F196C-9B47-1421-73D1-CAC56E89877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978221" y="2932697"/>
                <a:ext cx="273272" cy="21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xmlns="" id="{926554C7-7065-776D-933D-EF94FE14D3B7}"/>
                  </a:ext>
                </a:extLst>
              </p14:cNvPr>
              <p14:cNvContentPartPr/>
              <p14:nvPr/>
            </p14:nvContentPartPr>
            <p14:xfrm>
              <a:off x="7100080" y="3116756"/>
              <a:ext cx="770537" cy="191810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926554C7-7065-776D-933D-EF94FE14D3B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082085" y="3099155"/>
                <a:ext cx="806167" cy="22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xmlns="" id="{7F97690E-2868-58C4-55E6-FF5D58812C83}"/>
                  </a:ext>
                </a:extLst>
              </p14:cNvPr>
              <p14:cNvContentPartPr/>
              <p14:nvPr/>
            </p14:nvContentPartPr>
            <p14:xfrm>
              <a:off x="7940386" y="3005321"/>
              <a:ext cx="90243" cy="14215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7F97690E-2868-58C4-55E6-FF5D58812C8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922481" y="2987372"/>
                <a:ext cx="125696" cy="17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xmlns="" id="{A68AB5F3-E42F-3931-CD17-FBEA353B1984}"/>
                  </a:ext>
                </a:extLst>
              </p14:cNvPr>
              <p14:cNvContentPartPr/>
              <p14:nvPr/>
            </p14:nvContentPartPr>
            <p14:xfrm>
              <a:off x="7983681" y="3086084"/>
              <a:ext cx="86416" cy="66388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A68AB5F3-E42F-3931-CD17-FBEA353B198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965752" y="3068500"/>
                <a:ext cx="121915" cy="101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xmlns="" id="{5D89B292-CDC7-50B8-6987-54228880E07D}"/>
                  </a:ext>
                </a:extLst>
              </p14:cNvPr>
              <p14:cNvContentPartPr/>
              <p14:nvPr/>
            </p14:nvContentPartPr>
            <p14:xfrm>
              <a:off x="8122227" y="3002746"/>
              <a:ext cx="468587" cy="147058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5D89B292-CDC7-50B8-6987-54228880E07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104606" y="2984768"/>
                <a:ext cx="504190" cy="18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xmlns="" id="{42C94276-E288-6C90-9B09-41FAE01468DF}"/>
                  </a:ext>
                </a:extLst>
              </p14:cNvPr>
              <p14:cNvContentPartPr/>
              <p14:nvPr/>
            </p14:nvContentPartPr>
            <p14:xfrm>
              <a:off x="8624454" y="2981191"/>
              <a:ext cx="181031" cy="126586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42C94276-E288-6C90-9B09-41FAE01468D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606495" y="2963261"/>
                <a:ext cx="216591" cy="162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xmlns="" id="{5028BFF4-3C88-AD8A-40D3-90E1D9ED1878}"/>
                  </a:ext>
                </a:extLst>
              </p14:cNvPr>
              <p14:cNvContentPartPr/>
              <p14:nvPr/>
            </p14:nvContentPartPr>
            <p14:xfrm>
              <a:off x="8872745" y="2990714"/>
              <a:ext cx="183750" cy="127306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5028BFF4-3C88-AD8A-40D3-90E1D9ED187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855125" y="2972784"/>
                <a:ext cx="219349" cy="162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xmlns="" id="{858EA5F1-1C5C-CD0E-F4BC-07F4550768FF}"/>
                  </a:ext>
                </a:extLst>
              </p14:cNvPr>
              <p14:cNvContentPartPr/>
              <p14:nvPr/>
            </p14:nvContentPartPr>
            <p14:xfrm>
              <a:off x="3489184" y="3661907"/>
              <a:ext cx="831065" cy="832962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858EA5F1-1C5C-CD0E-F4BC-07F4550768F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435219" y="3553964"/>
                <a:ext cx="938636" cy="1048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xmlns="" id="{66CBDAA6-0582-4978-4520-F0C1134F43B7}"/>
                  </a:ext>
                </a:extLst>
              </p14:cNvPr>
              <p14:cNvContentPartPr/>
              <p14:nvPr/>
            </p14:nvContentPartPr>
            <p14:xfrm>
              <a:off x="3844636" y="3497204"/>
              <a:ext cx="857608" cy="902304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66CBDAA6-0582-4978-4520-F0C1134F43B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790653" y="3389230"/>
                <a:ext cx="965214" cy="111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xmlns="" id="{BD8E4327-66F0-9669-6387-3637DE64F0BF}"/>
                  </a:ext>
                </a:extLst>
              </p14:cNvPr>
              <p14:cNvContentPartPr/>
              <p14:nvPr/>
            </p14:nvContentPartPr>
            <p14:xfrm>
              <a:off x="3985278" y="4563295"/>
              <a:ext cx="132095" cy="311161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BD8E4327-66F0-9669-6387-3637DE64F0B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967689" y="4545669"/>
                <a:ext cx="167631" cy="34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xmlns="" id="{8268E512-234A-E482-2409-DE4BA9AE5C14}"/>
                  </a:ext>
                </a:extLst>
              </p14:cNvPr>
              <p14:cNvContentPartPr/>
              <p14:nvPr/>
            </p14:nvContentPartPr>
            <p14:xfrm>
              <a:off x="4173681" y="4646656"/>
              <a:ext cx="70437" cy="109825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8268E512-234A-E482-2409-DE4BA9AE5C1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156161" y="4628711"/>
                <a:ext cx="105834" cy="145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xmlns="" id="{4A660EA2-06E1-D22E-CA97-332CB0ABB509}"/>
                  </a:ext>
                </a:extLst>
              </p14:cNvPr>
              <p14:cNvContentPartPr/>
              <p14:nvPr/>
            </p14:nvContentPartPr>
            <p14:xfrm>
              <a:off x="4294909" y="4559709"/>
              <a:ext cx="188770" cy="150275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4A660EA2-06E1-D22E-CA97-332CB0ABB50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276931" y="4542093"/>
                <a:ext cx="224367" cy="185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xmlns="" id="{091E295F-66F7-D4CF-8880-874D0E05FAD2}"/>
                  </a:ext>
                </a:extLst>
              </p14:cNvPr>
              <p14:cNvContentPartPr/>
              <p14:nvPr/>
            </p14:nvContentPartPr>
            <p14:xfrm>
              <a:off x="4494068" y="4500144"/>
              <a:ext cx="194658" cy="104503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091E295F-66F7-D4CF-8880-874D0E05FAD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476470" y="4482547"/>
                <a:ext cx="230214" cy="14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xmlns="" id="{A6C31711-F01C-DF9B-288C-98A3F418C51F}"/>
                  </a:ext>
                </a:extLst>
              </p14:cNvPr>
              <p14:cNvContentPartPr/>
              <p14:nvPr/>
            </p14:nvContentPartPr>
            <p14:xfrm>
              <a:off x="4710348" y="4366150"/>
              <a:ext cx="321835" cy="184401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A6C31711-F01C-DF9B-288C-98A3F418C51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692368" y="4348177"/>
                <a:ext cx="357435" cy="21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xmlns="" id="{4CA9BC07-709E-8845-3D6C-1DF728DB037E}"/>
                  </a:ext>
                </a:extLst>
              </p14:cNvPr>
              <p14:cNvContentPartPr/>
              <p14:nvPr/>
            </p14:nvContentPartPr>
            <p14:xfrm>
              <a:off x="4416830" y="4808277"/>
              <a:ext cx="285727" cy="289924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4CA9BC07-709E-8845-3D6C-1DF728DB037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399219" y="4790292"/>
                <a:ext cx="321308" cy="325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xmlns="" id="{9E647E5F-CCEF-016D-C0EC-0A60E48B7510}"/>
                  </a:ext>
                </a:extLst>
              </p14:cNvPr>
              <p14:cNvContentPartPr/>
              <p14:nvPr/>
            </p14:nvContentPartPr>
            <p14:xfrm>
              <a:off x="4714859" y="4631895"/>
              <a:ext cx="100430" cy="251292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9E647E5F-CCEF-016D-C0EC-0A60E48B751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696925" y="4613920"/>
                <a:ext cx="135939" cy="286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xmlns="" id="{5B7E2C75-260D-D759-4F7B-40404CB1485E}"/>
                  </a:ext>
                </a:extLst>
              </p14:cNvPr>
              <p14:cNvContentPartPr/>
              <p14:nvPr/>
            </p14:nvContentPartPr>
            <p14:xfrm>
              <a:off x="4866409" y="4704962"/>
              <a:ext cx="112044" cy="184922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5B7E2C75-260D-D759-4F7B-40404CB1485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848453" y="4687008"/>
                <a:ext cx="147596" cy="22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xmlns="" id="{EF29BBA0-D6DE-453D-57CD-025417F2C951}"/>
                  </a:ext>
                </a:extLst>
              </p14:cNvPr>
              <p14:cNvContentPartPr/>
              <p14:nvPr/>
            </p14:nvContentPartPr>
            <p14:xfrm>
              <a:off x="5072499" y="4683715"/>
              <a:ext cx="122120" cy="129883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EF29BBA0-D6DE-453D-57CD-025417F2C95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054540" y="4665775"/>
                <a:ext cx="157678" cy="165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xmlns="" id="{EEC5F62A-75A5-ECBD-519B-90356C6770B9}"/>
                  </a:ext>
                </a:extLst>
              </p14:cNvPr>
              <p14:cNvContentPartPr/>
              <p14:nvPr/>
            </p14:nvContentPartPr>
            <p14:xfrm>
              <a:off x="5255003" y="4636849"/>
              <a:ext cx="71988" cy="84083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EEC5F62A-75A5-ECBD-519B-90356C6770B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37454" y="4618959"/>
                <a:ext cx="107445" cy="11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xmlns="" id="{96BAE226-9853-1774-8040-AAE54E2DD892}"/>
                  </a:ext>
                </a:extLst>
              </p14:cNvPr>
              <p14:cNvContentPartPr/>
              <p14:nvPr/>
            </p14:nvContentPartPr>
            <p14:xfrm>
              <a:off x="5246681" y="4610799"/>
              <a:ext cx="181550" cy="321070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96BAE226-9853-1774-8040-AAE54E2DD89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28706" y="4593181"/>
                <a:ext cx="217141" cy="356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xmlns="" id="{9DC23EDF-AA35-211C-78F7-46B79B3CA5F5}"/>
                  </a:ext>
                </a:extLst>
              </p14:cNvPr>
              <p14:cNvContentPartPr/>
              <p14:nvPr/>
            </p14:nvContentPartPr>
            <p14:xfrm>
              <a:off x="5410748" y="4449510"/>
              <a:ext cx="582341" cy="253988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9DC23EDF-AA35-211C-78F7-46B79B3CA5F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393123" y="4431907"/>
                <a:ext cx="617950" cy="28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xmlns="" id="{0248051A-01B6-E143-5AC6-41632DC70333}"/>
                  </a:ext>
                </a:extLst>
              </p14:cNvPr>
              <p14:cNvContentPartPr/>
              <p14:nvPr/>
            </p14:nvContentPartPr>
            <p14:xfrm>
              <a:off x="5988914" y="4417992"/>
              <a:ext cx="145888" cy="126210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0248051A-01B6-E143-5AC6-41632DC7033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970947" y="4400423"/>
                <a:ext cx="181462" cy="16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xmlns="" id="{D752E39D-C774-DDF6-96EE-EC27B6B2CE91}"/>
                  </a:ext>
                </a:extLst>
              </p14:cNvPr>
              <p14:cNvContentPartPr/>
              <p14:nvPr/>
            </p14:nvContentPartPr>
            <p14:xfrm>
              <a:off x="7280337" y="2225978"/>
              <a:ext cx="82222" cy="13397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D752E39D-C774-DDF6-96EE-EC27B6B2CE9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262385" y="2208703"/>
                <a:ext cx="117768" cy="4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0" name="Рукописный ввод 149">
                <a:extLst>
                  <a:ext uri="{FF2B5EF4-FFF2-40B4-BE49-F238E27FC236}">
                    <a16:creationId xmlns:a16="http://schemas.microsoft.com/office/drawing/2014/main" xmlns="" id="{EBF74B15-FF59-7381-7089-D110980DFE30}"/>
                  </a:ext>
                </a:extLst>
              </p14:cNvPr>
              <p14:cNvContentPartPr/>
              <p14:nvPr/>
            </p14:nvContentPartPr>
            <p14:xfrm>
              <a:off x="7320259" y="2182090"/>
              <a:ext cx="169216" cy="43831"/>
            </p14:xfrm>
          </p:contentPart>
        </mc:Choice>
        <mc:Fallback xmlns="">
          <p:pic>
            <p:nvPicPr>
              <p:cNvPr id="150" name="Рукописный ввод 149">
                <a:extLst>
                  <a:ext uri="{FF2B5EF4-FFF2-40B4-BE49-F238E27FC236}">
                    <a16:creationId xmlns:a16="http://schemas.microsoft.com/office/drawing/2014/main" id="{EBF74B15-FF59-7381-7089-D110980DFE3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302296" y="2164629"/>
                <a:ext cx="204784" cy="79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xmlns="" id="{BF73F7B5-2308-15C5-A959-54C5807B02D1}"/>
                  </a:ext>
                </a:extLst>
              </p14:cNvPr>
              <p14:cNvContentPartPr/>
              <p14:nvPr/>
            </p14:nvContentPartPr>
            <p14:xfrm>
              <a:off x="7620000" y="2095500"/>
              <a:ext cx="41758" cy="192122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BF73F7B5-2308-15C5-A959-54C5807B02D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602155" y="2077545"/>
                <a:ext cx="77092" cy="22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xmlns="" id="{FDCDFAF0-AE52-4C60-F650-C36EE6D53E85}"/>
                  </a:ext>
                </a:extLst>
              </p14:cNvPr>
              <p14:cNvContentPartPr/>
              <p14:nvPr/>
            </p14:nvContentPartPr>
            <p14:xfrm>
              <a:off x="7559386" y="2069204"/>
              <a:ext cx="144800" cy="19020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FDCDFAF0-AE52-4C60-F650-C36EE6D53E85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541780" y="2051945"/>
                <a:ext cx="180371" cy="5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4" name="Рукописный ввод 153">
                <a:extLst>
                  <a:ext uri="{FF2B5EF4-FFF2-40B4-BE49-F238E27FC236}">
                    <a16:creationId xmlns:a16="http://schemas.microsoft.com/office/drawing/2014/main" xmlns="" id="{782F6593-F5D8-E574-9BF8-9D67AC7D2CE7}"/>
                  </a:ext>
                </a:extLst>
              </p14:cNvPr>
              <p14:cNvContentPartPr/>
              <p14:nvPr/>
            </p14:nvContentPartPr>
            <p14:xfrm>
              <a:off x="7775863" y="1844507"/>
              <a:ext cx="120638" cy="389047"/>
            </p14:xfrm>
          </p:contentPart>
        </mc:Choice>
        <mc:Fallback xmlns="">
          <p:pic>
            <p:nvPicPr>
              <p:cNvPr id="154" name="Рукописный ввод 153">
                <a:extLst>
                  <a:ext uri="{FF2B5EF4-FFF2-40B4-BE49-F238E27FC236}">
                    <a16:creationId xmlns:a16="http://schemas.microsoft.com/office/drawing/2014/main" id="{782F6593-F5D8-E574-9BF8-9D67AC7D2CE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757911" y="1826529"/>
                <a:ext cx="156183" cy="424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5" name="Рукописный ввод 154">
                <a:extLst>
                  <a:ext uri="{FF2B5EF4-FFF2-40B4-BE49-F238E27FC236}">
                    <a16:creationId xmlns:a16="http://schemas.microsoft.com/office/drawing/2014/main" xmlns="" id="{A36ABED4-14AB-E40C-0139-077348C1210C}"/>
                  </a:ext>
                </a:extLst>
              </p14:cNvPr>
              <p14:cNvContentPartPr/>
              <p14:nvPr/>
            </p14:nvContentPartPr>
            <p14:xfrm>
              <a:off x="7983681" y="1885724"/>
              <a:ext cx="130314" cy="330992"/>
            </p14:xfrm>
          </p:contentPart>
        </mc:Choice>
        <mc:Fallback xmlns="">
          <p:pic>
            <p:nvPicPr>
              <p:cNvPr id="155" name="Рукописный ввод 154">
                <a:extLst>
                  <a:ext uri="{FF2B5EF4-FFF2-40B4-BE49-F238E27FC236}">
                    <a16:creationId xmlns:a16="http://schemas.microsoft.com/office/drawing/2014/main" id="{A36ABED4-14AB-E40C-0139-077348C1210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65731" y="1867735"/>
                <a:ext cx="165854" cy="366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xmlns="" id="{2D5A14FB-1CDA-C0AE-F904-616F8009B85F}"/>
                  </a:ext>
                </a:extLst>
              </p14:cNvPr>
              <p14:cNvContentPartPr/>
              <p14:nvPr/>
            </p14:nvContentPartPr>
            <p14:xfrm>
              <a:off x="8200159" y="1929127"/>
              <a:ext cx="117220" cy="266621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2D5A14FB-1CDA-C0AE-F904-616F8009B85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182594" y="1911520"/>
                <a:ext cx="152709" cy="302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7" name="Рукописный ввод 156">
                <a:extLst>
                  <a:ext uri="{FF2B5EF4-FFF2-40B4-BE49-F238E27FC236}">
                    <a16:creationId xmlns:a16="http://schemas.microsoft.com/office/drawing/2014/main" xmlns="" id="{8BE43A46-6829-1AB3-8EE3-4246757760B8}"/>
                  </a:ext>
                </a:extLst>
              </p14:cNvPr>
              <p14:cNvContentPartPr/>
              <p14:nvPr/>
            </p14:nvContentPartPr>
            <p14:xfrm>
              <a:off x="8252113" y="2078181"/>
              <a:ext cx="129947" cy="129270"/>
            </p14:xfrm>
          </p:contentPart>
        </mc:Choice>
        <mc:Fallback xmlns="">
          <p:pic>
            <p:nvPicPr>
              <p:cNvPr id="157" name="Рукописный ввод 156">
                <a:extLst>
                  <a:ext uri="{FF2B5EF4-FFF2-40B4-BE49-F238E27FC236}">
                    <a16:creationId xmlns:a16="http://schemas.microsoft.com/office/drawing/2014/main" id="{8BE43A46-6829-1AB3-8EE3-4246757760B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234523" y="2060227"/>
                <a:ext cx="165485" cy="164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xmlns="" id="{FB27FCF6-B49F-5C79-9E45-AF282331B0A6}"/>
                  </a:ext>
                </a:extLst>
              </p14:cNvPr>
              <p14:cNvContentPartPr/>
              <p14:nvPr/>
            </p14:nvContentPartPr>
            <p14:xfrm>
              <a:off x="8598476" y="2060393"/>
              <a:ext cx="128867" cy="156734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FB27FCF6-B49F-5C79-9E45-AF282331B0A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80887" y="2042778"/>
                <a:ext cx="164404" cy="192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xmlns="" id="{9048F4A3-A067-ACC2-05FA-D3793A1F3231}"/>
                  </a:ext>
                </a:extLst>
              </p14:cNvPr>
              <p14:cNvContentPartPr/>
              <p14:nvPr/>
            </p14:nvContentPartPr>
            <p14:xfrm>
              <a:off x="8842893" y="2052324"/>
              <a:ext cx="149378" cy="128050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9048F4A3-A067-ACC2-05FA-D3793A1F323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5298" y="2034390"/>
                <a:ext cx="184927" cy="1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xmlns="" id="{EDA1A16F-38B0-18D5-6C28-8D5B02D2E3A6}"/>
                  </a:ext>
                </a:extLst>
              </p14:cNvPr>
              <p14:cNvContentPartPr/>
              <p14:nvPr/>
            </p14:nvContentPartPr>
            <p14:xfrm>
              <a:off x="9092045" y="1991590"/>
              <a:ext cx="72981" cy="146588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EDA1A16F-38B0-18D5-6C28-8D5B02D2E3A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074157" y="1973985"/>
                <a:ext cx="108398" cy="182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xmlns="" id="{337892E0-C373-0E4D-2F71-794435FDE220}"/>
                  </a:ext>
                </a:extLst>
              </p14:cNvPr>
              <p14:cNvContentPartPr/>
              <p14:nvPr/>
            </p14:nvContentPartPr>
            <p14:xfrm>
              <a:off x="9135340" y="2078181"/>
              <a:ext cx="71589" cy="104388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337892E0-C373-0E4D-2F71-794435FDE22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117443" y="2060245"/>
                <a:ext cx="107026" cy="13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2" name="Рукописный ввод 161">
                <a:extLst>
                  <a:ext uri="{FF2B5EF4-FFF2-40B4-BE49-F238E27FC236}">
                    <a16:creationId xmlns:a16="http://schemas.microsoft.com/office/drawing/2014/main" xmlns="" id="{CF4E8A4F-54A4-67A5-EF3F-B2C639818EF0}"/>
                  </a:ext>
                </a:extLst>
              </p14:cNvPr>
              <p14:cNvContentPartPr/>
              <p14:nvPr/>
            </p14:nvContentPartPr>
            <p14:xfrm>
              <a:off x="10225916" y="372565"/>
              <a:ext cx="104210" cy="181017"/>
            </p14:xfrm>
          </p:contentPart>
        </mc:Choice>
        <mc:Fallback xmlns="">
          <p:pic>
            <p:nvPicPr>
              <p:cNvPr id="162" name="Рукописный ввод 161">
                <a:extLst>
                  <a:ext uri="{FF2B5EF4-FFF2-40B4-BE49-F238E27FC236}">
                    <a16:creationId xmlns:a16="http://schemas.microsoft.com/office/drawing/2014/main" id="{CF4E8A4F-54A4-67A5-EF3F-B2C639818EF0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208308" y="354966"/>
                <a:ext cx="139785" cy="216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xmlns="" id="{9803A0BE-FBB3-4C5B-0822-86B011AE053A}"/>
                  </a:ext>
                </a:extLst>
              </p14:cNvPr>
              <p14:cNvContentPartPr/>
              <p14:nvPr/>
            </p14:nvContentPartPr>
            <p14:xfrm>
              <a:off x="10367318" y="424295"/>
              <a:ext cx="91893" cy="110902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9803A0BE-FBB3-4C5B-0822-86B011AE053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49729" y="406709"/>
                <a:ext cx="127430" cy="14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4" name="Рукописный ввод 163">
                <a:extLst>
                  <a:ext uri="{FF2B5EF4-FFF2-40B4-BE49-F238E27FC236}">
                    <a16:creationId xmlns:a16="http://schemas.microsoft.com/office/drawing/2014/main" xmlns="" id="{394D3EF9-9BF0-F0AF-6E36-CE6791771EF0}"/>
                  </a:ext>
                </a:extLst>
              </p14:cNvPr>
              <p14:cNvContentPartPr/>
              <p14:nvPr/>
            </p14:nvContentPartPr>
            <p14:xfrm>
              <a:off x="10520418" y="389658"/>
              <a:ext cx="76454" cy="156717"/>
            </p14:xfrm>
          </p:contentPart>
        </mc:Choice>
        <mc:Fallback xmlns="">
          <p:pic>
            <p:nvPicPr>
              <p:cNvPr id="164" name="Рукописный ввод 163">
                <a:extLst>
                  <a:ext uri="{FF2B5EF4-FFF2-40B4-BE49-F238E27FC236}">
                    <a16:creationId xmlns:a16="http://schemas.microsoft.com/office/drawing/2014/main" id="{394D3EF9-9BF0-F0AF-6E36-CE6791771EF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502471" y="372045"/>
                <a:ext cx="111989" cy="192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5" name="Рукописный ввод 164">
                <a:extLst>
                  <a:ext uri="{FF2B5EF4-FFF2-40B4-BE49-F238E27FC236}">
                    <a16:creationId xmlns:a16="http://schemas.microsoft.com/office/drawing/2014/main" xmlns="" id="{014F986B-1ACC-0045-40E6-1980635B03EE}"/>
                  </a:ext>
                </a:extLst>
              </p14:cNvPr>
              <p14:cNvContentPartPr/>
              <p14:nvPr/>
            </p14:nvContentPartPr>
            <p14:xfrm>
              <a:off x="10658999" y="372341"/>
              <a:ext cx="103821" cy="146966"/>
            </p14:xfrm>
          </p:contentPart>
        </mc:Choice>
        <mc:Fallback xmlns="">
          <p:pic>
            <p:nvPicPr>
              <p:cNvPr id="165" name="Рукописный ввод 164">
                <a:extLst>
                  <a:ext uri="{FF2B5EF4-FFF2-40B4-BE49-F238E27FC236}">
                    <a16:creationId xmlns:a16="http://schemas.microsoft.com/office/drawing/2014/main" id="{014F986B-1ACC-0045-40E6-1980635B03E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641396" y="354734"/>
                <a:ext cx="139386" cy="182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6" name="Рукописный ввод 165">
                <a:extLst>
                  <a:ext uri="{FF2B5EF4-FFF2-40B4-BE49-F238E27FC236}">
                    <a16:creationId xmlns:a16="http://schemas.microsoft.com/office/drawing/2014/main" xmlns="" id="{ACE90F14-1354-3DB7-9A06-22606E7481B0}"/>
                  </a:ext>
                </a:extLst>
              </p14:cNvPr>
              <p14:cNvContentPartPr/>
              <p14:nvPr/>
            </p14:nvContentPartPr>
            <p14:xfrm>
              <a:off x="10910454" y="432954"/>
              <a:ext cx="137928" cy="30503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ACE90F14-1354-3DB7-9A06-22606E7481B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892495" y="415220"/>
                <a:ext cx="173488" cy="6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xmlns="" id="{7EB75B96-AD79-E4C2-FD91-ADB99D3CDF01}"/>
                  </a:ext>
                </a:extLst>
              </p14:cNvPr>
              <p14:cNvContentPartPr/>
              <p14:nvPr/>
            </p14:nvContentPartPr>
            <p14:xfrm>
              <a:off x="11126222" y="229969"/>
              <a:ext cx="139656" cy="298326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7EB75B96-AD79-E4C2-FD91-ADB99D3CDF0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108630" y="212357"/>
                <a:ext cx="175198" cy="333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8" name="Рукописный ввод 167">
                <a:extLst>
                  <a:ext uri="{FF2B5EF4-FFF2-40B4-BE49-F238E27FC236}">
                    <a16:creationId xmlns:a16="http://schemas.microsoft.com/office/drawing/2014/main" xmlns="" id="{4E69F192-3029-61DB-B070-942A150D5566}"/>
                  </a:ext>
                </a:extLst>
              </p14:cNvPr>
              <p14:cNvContentPartPr/>
              <p14:nvPr/>
            </p14:nvContentPartPr>
            <p14:xfrm>
              <a:off x="11170227" y="389196"/>
              <a:ext cx="124071" cy="26439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4E69F192-3029-61DB-B070-942A150D556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152298" y="371332"/>
                <a:ext cx="159571" cy="6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xmlns="" id="{8CBE343D-553B-9085-17B0-4ACA6F8DA706}"/>
                  </a:ext>
                </a:extLst>
              </p14:cNvPr>
              <p14:cNvContentPartPr/>
              <p14:nvPr/>
            </p14:nvContentPartPr>
            <p14:xfrm>
              <a:off x="9342555" y="703633"/>
              <a:ext cx="96633" cy="357601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8CBE343D-553B-9085-17B0-4ACA6F8DA70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324593" y="685645"/>
                <a:ext cx="132197" cy="39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0" name="Рукописный ввод 169">
                <a:extLst>
                  <a:ext uri="{FF2B5EF4-FFF2-40B4-BE49-F238E27FC236}">
                    <a16:creationId xmlns:a16="http://schemas.microsoft.com/office/drawing/2014/main" xmlns="" id="{264B27E5-6EA0-2012-FC72-DBB252E80685}"/>
                  </a:ext>
                </a:extLst>
              </p14:cNvPr>
              <p14:cNvContentPartPr/>
              <p14:nvPr/>
            </p14:nvContentPartPr>
            <p14:xfrm>
              <a:off x="9515969" y="832990"/>
              <a:ext cx="102912" cy="237063"/>
            </p14:xfrm>
          </p:contentPart>
        </mc:Choice>
        <mc:Fallback xmlns="">
          <p:pic>
            <p:nvPicPr>
              <p:cNvPr id="170" name="Рукописный ввод 169">
                <a:extLst>
                  <a:ext uri="{FF2B5EF4-FFF2-40B4-BE49-F238E27FC236}">
                    <a16:creationId xmlns:a16="http://schemas.microsoft.com/office/drawing/2014/main" id="{264B27E5-6EA0-2012-FC72-DBB252E8068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498040" y="815031"/>
                <a:ext cx="138411" cy="272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1" name="Рукописный ввод 170">
                <a:extLst>
                  <a:ext uri="{FF2B5EF4-FFF2-40B4-BE49-F238E27FC236}">
                    <a16:creationId xmlns:a16="http://schemas.microsoft.com/office/drawing/2014/main" xmlns="" id="{9451647D-A2F1-9081-B2E0-7724AE84899D}"/>
                  </a:ext>
                </a:extLst>
              </p14:cNvPr>
              <p14:cNvContentPartPr/>
              <p14:nvPr/>
            </p14:nvContentPartPr>
            <p14:xfrm>
              <a:off x="9507682" y="911808"/>
              <a:ext cx="142762" cy="32032"/>
            </p14:xfrm>
          </p:contentPart>
        </mc:Choice>
        <mc:Fallback xmlns="">
          <p:pic>
            <p:nvPicPr>
              <p:cNvPr id="171" name="Рукописный ввод 170">
                <a:extLst>
                  <a:ext uri="{FF2B5EF4-FFF2-40B4-BE49-F238E27FC236}">
                    <a16:creationId xmlns:a16="http://schemas.microsoft.com/office/drawing/2014/main" id="{9451647D-A2F1-9081-B2E0-7724AE84899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489747" y="894012"/>
                <a:ext cx="178273" cy="67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2" name="Рукописный ввод 171">
                <a:extLst>
                  <a:ext uri="{FF2B5EF4-FFF2-40B4-BE49-F238E27FC236}">
                    <a16:creationId xmlns:a16="http://schemas.microsoft.com/office/drawing/2014/main" xmlns="" id="{507CE1A2-DFD2-C6CD-9E9F-92BEC6EF7AC5}"/>
                  </a:ext>
                </a:extLst>
              </p14:cNvPr>
              <p14:cNvContentPartPr/>
              <p14:nvPr/>
            </p14:nvContentPartPr>
            <p14:xfrm>
              <a:off x="9741477" y="824063"/>
              <a:ext cx="121712" cy="294004"/>
            </p14:xfrm>
          </p:contentPart>
        </mc:Choice>
        <mc:Fallback xmlns="">
          <p:pic>
            <p:nvPicPr>
              <p:cNvPr id="172" name="Рукописный ввод 171">
                <a:extLst>
                  <a:ext uri="{FF2B5EF4-FFF2-40B4-BE49-F238E27FC236}">
                    <a16:creationId xmlns:a16="http://schemas.microsoft.com/office/drawing/2014/main" id="{507CE1A2-DFD2-C6CD-9E9F-92BEC6EF7AC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723525" y="806092"/>
                <a:ext cx="157256" cy="32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3" name="Рукописный ввод 172">
                <a:extLst>
                  <a:ext uri="{FF2B5EF4-FFF2-40B4-BE49-F238E27FC236}">
                    <a16:creationId xmlns:a16="http://schemas.microsoft.com/office/drawing/2014/main" xmlns="" id="{CACC3FF9-D56B-948D-3FF5-67C51754E5AA}"/>
                  </a:ext>
                </a:extLst>
              </p14:cNvPr>
              <p14:cNvContentPartPr/>
              <p14:nvPr/>
            </p14:nvContentPartPr>
            <p14:xfrm>
              <a:off x="9169295" y="619200"/>
              <a:ext cx="858349" cy="819392"/>
            </p14:xfrm>
          </p:contentPart>
        </mc:Choice>
        <mc:Fallback xmlns="">
          <p:pic>
            <p:nvPicPr>
              <p:cNvPr id="173" name="Рукописный ввод 172">
                <a:extLst>
                  <a:ext uri="{FF2B5EF4-FFF2-40B4-BE49-F238E27FC236}">
                    <a16:creationId xmlns:a16="http://schemas.microsoft.com/office/drawing/2014/main" id="{CACC3FF9-D56B-948D-3FF5-67C51754E5A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51300" y="601207"/>
                <a:ext cx="893979" cy="855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4" name="Рукописный ввод 173">
                <a:extLst>
                  <a:ext uri="{FF2B5EF4-FFF2-40B4-BE49-F238E27FC236}">
                    <a16:creationId xmlns:a16="http://schemas.microsoft.com/office/drawing/2014/main" xmlns="" id="{0D0461C1-D0BA-8006-90BF-06EB67063278}"/>
                  </a:ext>
                </a:extLst>
              </p14:cNvPr>
              <p14:cNvContentPartPr/>
              <p14:nvPr/>
            </p14:nvContentPartPr>
            <p14:xfrm>
              <a:off x="9871363" y="1470088"/>
              <a:ext cx="324553" cy="471900"/>
            </p14:xfrm>
          </p:contentPart>
        </mc:Choice>
        <mc:Fallback xmlns="">
          <p:pic>
            <p:nvPicPr>
              <p:cNvPr id="174" name="Рукописный ввод 173">
                <a:extLst>
                  <a:ext uri="{FF2B5EF4-FFF2-40B4-BE49-F238E27FC236}">
                    <a16:creationId xmlns:a16="http://schemas.microsoft.com/office/drawing/2014/main" id="{0D0461C1-D0BA-8006-90BF-06EB6706327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853392" y="1452104"/>
                <a:ext cx="360135" cy="507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5" name="Рукописный ввод 174">
                <a:extLst>
                  <a:ext uri="{FF2B5EF4-FFF2-40B4-BE49-F238E27FC236}">
                    <a16:creationId xmlns:a16="http://schemas.microsoft.com/office/drawing/2014/main" xmlns="" id="{65F5D130-CA7D-CBEE-CEAA-BCF86F259FB5}"/>
                  </a:ext>
                </a:extLst>
              </p14:cNvPr>
              <p14:cNvContentPartPr/>
              <p14:nvPr/>
            </p14:nvContentPartPr>
            <p14:xfrm>
              <a:off x="9889167" y="1420739"/>
              <a:ext cx="150723" cy="165144"/>
            </p14:xfrm>
          </p:contentPart>
        </mc:Choice>
        <mc:Fallback xmlns="">
          <p:pic>
            <p:nvPicPr>
              <p:cNvPr id="175" name="Рукописный ввод 174">
                <a:extLst>
                  <a:ext uri="{FF2B5EF4-FFF2-40B4-BE49-F238E27FC236}">
                    <a16:creationId xmlns:a16="http://schemas.microsoft.com/office/drawing/2014/main" id="{65F5D130-CA7D-CBEE-CEAA-BCF86F259FB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871583" y="1402789"/>
                <a:ext cx="186251" cy="200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6" name="Рукописный ввод 175">
                <a:extLst>
                  <a:ext uri="{FF2B5EF4-FFF2-40B4-BE49-F238E27FC236}">
                    <a16:creationId xmlns:a16="http://schemas.microsoft.com/office/drawing/2014/main" xmlns="" id="{6A4F369F-6F80-AA5D-AB0D-4AE7973995B7}"/>
                  </a:ext>
                </a:extLst>
              </p14:cNvPr>
              <p14:cNvContentPartPr/>
              <p14:nvPr/>
            </p14:nvContentPartPr>
            <p14:xfrm>
              <a:off x="10474278" y="1983746"/>
              <a:ext cx="311951" cy="183443"/>
            </p14:xfrm>
          </p:contentPart>
        </mc:Choice>
        <mc:Fallback xmlns="">
          <p:pic>
            <p:nvPicPr>
              <p:cNvPr id="176" name="Рукописный ввод 175">
                <a:extLst>
                  <a:ext uri="{FF2B5EF4-FFF2-40B4-BE49-F238E27FC236}">
                    <a16:creationId xmlns:a16="http://schemas.microsoft.com/office/drawing/2014/main" id="{6A4F369F-6F80-AA5D-AB0D-4AE7973995B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456308" y="1966156"/>
                <a:ext cx="347531" cy="21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7" name="Рукописный ввод 176">
                <a:extLst>
                  <a:ext uri="{FF2B5EF4-FFF2-40B4-BE49-F238E27FC236}">
                    <a16:creationId xmlns:a16="http://schemas.microsoft.com/office/drawing/2014/main" xmlns="" id="{08E14E79-0CF6-4607-38DB-1D363CBDD884}"/>
                  </a:ext>
                </a:extLst>
              </p14:cNvPr>
              <p14:cNvContentPartPr/>
              <p14:nvPr/>
            </p14:nvContentPartPr>
            <p14:xfrm>
              <a:off x="10824345" y="2038498"/>
              <a:ext cx="87185" cy="104698"/>
            </p14:xfrm>
          </p:contentPart>
        </mc:Choice>
        <mc:Fallback xmlns="">
          <p:pic>
            <p:nvPicPr>
              <p:cNvPr id="177" name="Рукописный ввод 176">
                <a:extLst>
                  <a:ext uri="{FF2B5EF4-FFF2-40B4-BE49-F238E27FC236}">
                    <a16:creationId xmlns:a16="http://schemas.microsoft.com/office/drawing/2014/main" id="{08E14E79-0CF6-4607-38DB-1D363CBDD88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806406" y="2020929"/>
                <a:ext cx="122705" cy="14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8" name="Рукописный ввод 177">
                <a:extLst>
                  <a:ext uri="{FF2B5EF4-FFF2-40B4-BE49-F238E27FC236}">
                    <a16:creationId xmlns:a16="http://schemas.microsoft.com/office/drawing/2014/main" xmlns="" id="{71E36F8E-3F92-64BB-EDE0-00570F5FE0AF}"/>
                  </a:ext>
                </a:extLst>
              </p14:cNvPr>
              <p14:cNvContentPartPr/>
              <p14:nvPr/>
            </p14:nvContentPartPr>
            <p14:xfrm>
              <a:off x="10927772" y="2025164"/>
              <a:ext cx="180604" cy="140139"/>
            </p14:xfrm>
          </p:contentPart>
        </mc:Choice>
        <mc:Fallback xmlns="">
          <p:pic>
            <p:nvPicPr>
              <p:cNvPr id="178" name="Рукописный ввод 177">
                <a:extLst>
                  <a:ext uri="{FF2B5EF4-FFF2-40B4-BE49-F238E27FC236}">
                    <a16:creationId xmlns:a16="http://schemas.microsoft.com/office/drawing/2014/main" id="{71E36F8E-3F92-64BB-EDE0-00570F5FE0A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909819" y="2007197"/>
                <a:ext cx="216150" cy="175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9" name="Рукописный ввод 178">
                <a:extLst>
                  <a:ext uri="{FF2B5EF4-FFF2-40B4-BE49-F238E27FC236}">
                    <a16:creationId xmlns:a16="http://schemas.microsoft.com/office/drawing/2014/main" xmlns="" id="{EBBD4CC0-53D4-4B35-0B9A-C76AA2AE2ADF}"/>
                  </a:ext>
                </a:extLst>
              </p14:cNvPr>
              <p14:cNvContentPartPr/>
              <p14:nvPr/>
            </p14:nvContentPartPr>
            <p14:xfrm>
              <a:off x="11395363" y="1980974"/>
              <a:ext cx="234889" cy="136414"/>
            </p14:xfrm>
          </p:contentPart>
        </mc:Choice>
        <mc:Fallback xmlns="">
          <p:pic>
            <p:nvPicPr>
              <p:cNvPr id="179" name="Рукописный ввод 178">
                <a:extLst>
                  <a:ext uri="{FF2B5EF4-FFF2-40B4-BE49-F238E27FC236}">
                    <a16:creationId xmlns:a16="http://schemas.microsoft.com/office/drawing/2014/main" id="{EBBD4CC0-53D4-4B35-0B9A-C76AA2AE2AD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377737" y="1963025"/>
                <a:ext cx="270500" cy="17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0" name="Рукописный ввод 179">
                <a:extLst>
                  <a:ext uri="{FF2B5EF4-FFF2-40B4-BE49-F238E27FC236}">
                    <a16:creationId xmlns:a16="http://schemas.microsoft.com/office/drawing/2014/main" xmlns="" id="{6F0097DC-D01E-9206-E639-C10870FBC96C}"/>
                  </a:ext>
                </a:extLst>
              </p14:cNvPr>
              <p14:cNvContentPartPr/>
              <p14:nvPr/>
            </p14:nvContentPartPr>
            <p14:xfrm>
              <a:off x="11645577" y="2022401"/>
              <a:ext cx="122267" cy="287286"/>
            </p14:xfrm>
          </p:contentPart>
        </mc:Choice>
        <mc:Fallback xmlns="">
          <p:pic>
            <p:nvPicPr>
              <p:cNvPr id="180" name="Рукописный ввод 179">
                <a:extLst>
                  <a:ext uri="{FF2B5EF4-FFF2-40B4-BE49-F238E27FC236}">
                    <a16:creationId xmlns:a16="http://schemas.microsoft.com/office/drawing/2014/main" id="{6F0097DC-D01E-9206-E639-C10870FBC96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627649" y="2004783"/>
                <a:ext cx="157764" cy="322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1" name="Рукописный ввод 180">
                <a:extLst>
                  <a:ext uri="{FF2B5EF4-FFF2-40B4-BE49-F238E27FC236}">
                    <a16:creationId xmlns:a16="http://schemas.microsoft.com/office/drawing/2014/main" xmlns="" id="{64FBA3F4-61A3-5B7A-B18C-42CB9F099B59}"/>
                  </a:ext>
                </a:extLst>
              </p14:cNvPr>
              <p14:cNvContentPartPr/>
              <p14:nvPr/>
            </p14:nvContentPartPr>
            <p14:xfrm>
              <a:off x="11796447" y="2017567"/>
              <a:ext cx="80817" cy="91695"/>
            </p14:xfrm>
          </p:contentPart>
        </mc:Choice>
        <mc:Fallback xmlns="">
          <p:pic>
            <p:nvPicPr>
              <p:cNvPr id="181" name="Рукописный ввод 180">
                <a:extLst>
                  <a:ext uri="{FF2B5EF4-FFF2-40B4-BE49-F238E27FC236}">
                    <a16:creationId xmlns:a16="http://schemas.microsoft.com/office/drawing/2014/main" id="{64FBA3F4-61A3-5B7A-B18C-42CB9F099B5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778488" y="2000016"/>
                <a:ext cx="116376" cy="127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2" name="Рукописный ввод 181">
                <a:extLst>
                  <a:ext uri="{FF2B5EF4-FFF2-40B4-BE49-F238E27FC236}">
                    <a16:creationId xmlns:a16="http://schemas.microsoft.com/office/drawing/2014/main" xmlns="" id="{DD5DEBE2-D3B0-1A6E-F25A-80A19F578422}"/>
                  </a:ext>
                </a:extLst>
              </p14:cNvPr>
              <p14:cNvContentPartPr/>
              <p14:nvPr/>
            </p14:nvContentPartPr>
            <p14:xfrm>
              <a:off x="11931819" y="2015610"/>
              <a:ext cx="79499" cy="193301"/>
            </p14:xfrm>
          </p:contentPart>
        </mc:Choice>
        <mc:Fallback xmlns="">
          <p:pic>
            <p:nvPicPr>
              <p:cNvPr id="182" name="Рукописный ввод 181">
                <a:extLst>
                  <a:ext uri="{FF2B5EF4-FFF2-40B4-BE49-F238E27FC236}">
                    <a16:creationId xmlns:a16="http://schemas.microsoft.com/office/drawing/2014/main" id="{DD5DEBE2-D3B0-1A6E-F25A-80A19F57842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913914" y="1998005"/>
                <a:ext cx="114951" cy="228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xmlns="" id="{35AA4634-C096-4297-3B22-E4F9061CE756}"/>
                  </a:ext>
                </a:extLst>
              </p14:cNvPr>
              <p14:cNvContentPartPr/>
              <p14:nvPr/>
            </p14:nvContentPartPr>
            <p14:xfrm>
              <a:off x="7549577" y="596855"/>
              <a:ext cx="1168637" cy="623125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35AA4634-C096-4297-3B22-E4F9061CE75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495950" y="489283"/>
                <a:ext cx="1276251" cy="838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xmlns="" id="{6DCA3BB8-84DF-F4A4-02C2-89CD777758F5}"/>
                  </a:ext>
                </a:extLst>
              </p14:cNvPr>
              <p14:cNvContentPartPr/>
              <p14:nvPr/>
            </p14:nvContentPartPr>
            <p14:xfrm>
              <a:off x="7975606" y="755298"/>
              <a:ext cx="101570" cy="93904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6DCA3BB8-84DF-F4A4-02C2-89CD777758F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958020" y="737736"/>
                <a:ext cx="137102" cy="129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xmlns="" id="{2F220F08-9D47-A470-F6C0-C08C93A48D10}"/>
                  </a:ext>
                </a:extLst>
              </p14:cNvPr>
              <p14:cNvContentPartPr/>
              <p14:nvPr/>
            </p14:nvContentPartPr>
            <p14:xfrm>
              <a:off x="8236803" y="800409"/>
              <a:ext cx="91504" cy="89443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2F220F08-9D47-A470-F6C0-C08C93A48D1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219220" y="782808"/>
                <a:ext cx="127029" cy="125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6" name="Рукописный ввод 185">
                <a:extLst>
                  <a:ext uri="{FF2B5EF4-FFF2-40B4-BE49-F238E27FC236}">
                    <a16:creationId xmlns:a16="http://schemas.microsoft.com/office/drawing/2014/main" xmlns="" id="{DE302C7F-66AC-42E7-7B46-FEB39ECB18D9}"/>
                  </a:ext>
                </a:extLst>
              </p14:cNvPr>
              <p14:cNvContentPartPr/>
              <p14:nvPr/>
            </p14:nvContentPartPr>
            <p14:xfrm>
              <a:off x="7394477" y="1163646"/>
              <a:ext cx="1412421" cy="733305"/>
            </p14:xfrm>
          </p:contentPart>
        </mc:Choice>
        <mc:Fallback xmlns="">
          <p:pic>
            <p:nvPicPr>
              <p:cNvPr id="186" name="Рукописный ввод 185">
                <a:extLst>
                  <a:ext uri="{FF2B5EF4-FFF2-40B4-BE49-F238E27FC236}">
                    <a16:creationId xmlns:a16="http://schemas.microsoft.com/office/drawing/2014/main" id="{DE302C7F-66AC-42E7-7B46-FEB39ECB18D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340845" y="1056061"/>
                <a:ext cx="1520044" cy="9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7" name="Рукописный ввод 186">
                <a:extLst>
                  <a:ext uri="{FF2B5EF4-FFF2-40B4-BE49-F238E27FC236}">
                    <a16:creationId xmlns:a16="http://schemas.microsoft.com/office/drawing/2014/main" xmlns="" id="{C3FF0C49-FE8B-450C-DC63-DC1BFB42FAD3}"/>
                  </a:ext>
                </a:extLst>
              </p14:cNvPr>
              <p14:cNvContentPartPr/>
              <p14:nvPr/>
            </p14:nvContentPartPr>
            <p14:xfrm>
              <a:off x="7871365" y="1186540"/>
              <a:ext cx="104157" cy="165191"/>
            </p14:xfrm>
          </p:contentPart>
        </mc:Choice>
        <mc:Fallback xmlns="">
          <p:pic>
            <p:nvPicPr>
              <p:cNvPr id="187" name="Рукописный ввод 186">
                <a:extLst>
                  <a:ext uri="{FF2B5EF4-FFF2-40B4-BE49-F238E27FC236}">
                    <a16:creationId xmlns:a16="http://schemas.microsoft.com/office/drawing/2014/main" id="{C3FF0C49-FE8B-450C-DC63-DC1BFB42FAD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853407" y="1168944"/>
                <a:ext cx="139714" cy="200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8" name="Рукописный ввод 187">
                <a:extLst>
                  <a:ext uri="{FF2B5EF4-FFF2-40B4-BE49-F238E27FC236}">
                    <a16:creationId xmlns:a16="http://schemas.microsoft.com/office/drawing/2014/main" xmlns="" id="{EF8AE5FD-0413-5ED4-97D7-8D3DB6810E42}"/>
                  </a:ext>
                </a:extLst>
              </p14:cNvPr>
              <p14:cNvContentPartPr/>
              <p14:nvPr/>
            </p14:nvContentPartPr>
            <p14:xfrm>
              <a:off x="7688318" y="1324840"/>
              <a:ext cx="193423" cy="121101"/>
            </p14:xfrm>
          </p:contentPart>
        </mc:Choice>
        <mc:Fallback xmlns="">
          <p:pic>
            <p:nvPicPr>
              <p:cNvPr id="188" name="Рукописный ввод 187">
                <a:extLst>
                  <a:ext uri="{FF2B5EF4-FFF2-40B4-BE49-F238E27FC236}">
                    <a16:creationId xmlns:a16="http://schemas.microsoft.com/office/drawing/2014/main" id="{EF8AE5FD-0413-5ED4-97D7-8D3DB6810E4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670701" y="1306872"/>
                <a:ext cx="229016" cy="15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9" name="Рукописный ввод 188">
                <a:extLst>
                  <a:ext uri="{FF2B5EF4-FFF2-40B4-BE49-F238E27FC236}">
                    <a16:creationId xmlns:a16="http://schemas.microsoft.com/office/drawing/2014/main" xmlns="" id="{A049DA3A-A0A7-DF45-C361-628C3E089A37}"/>
                  </a:ext>
                </a:extLst>
              </p14:cNvPr>
              <p14:cNvContentPartPr/>
              <p14:nvPr/>
            </p14:nvContentPartPr>
            <p14:xfrm>
              <a:off x="7923247" y="1342159"/>
              <a:ext cx="170764" cy="121532"/>
            </p14:xfrm>
          </p:contentPart>
        </mc:Choice>
        <mc:Fallback xmlns="">
          <p:pic>
            <p:nvPicPr>
              <p:cNvPr id="189" name="Рукописный ввод 188">
                <a:extLst>
                  <a:ext uri="{FF2B5EF4-FFF2-40B4-BE49-F238E27FC236}">
                    <a16:creationId xmlns:a16="http://schemas.microsoft.com/office/drawing/2014/main" id="{A049DA3A-A0A7-DF45-C361-628C3E089A3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905631" y="1324234"/>
                <a:ext cx="206355" cy="15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0" name="Рукописный ввод 189">
                <a:extLst>
                  <a:ext uri="{FF2B5EF4-FFF2-40B4-BE49-F238E27FC236}">
                    <a16:creationId xmlns:a16="http://schemas.microsoft.com/office/drawing/2014/main" xmlns="" id="{68C521A3-2B04-0C48-5AD9-F2A830EB3723}"/>
                  </a:ext>
                </a:extLst>
              </p14:cNvPr>
              <p14:cNvContentPartPr/>
              <p14:nvPr/>
            </p14:nvContentPartPr>
            <p14:xfrm>
              <a:off x="7827568" y="1454726"/>
              <a:ext cx="98759" cy="298371"/>
            </p14:xfrm>
          </p:contentPart>
        </mc:Choice>
        <mc:Fallback xmlns="">
          <p:pic>
            <p:nvPicPr>
              <p:cNvPr id="190" name="Рукописный ввод 189">
                <a:extLst>
                  <a:ext uri="{FF2B5EF4-FFF2-40B4-BE49-F238E27FC236}">
                    <a16:creationId xmlns:a16="http://schemas.microsoft.com/office/drawing/2014/main" id="{68C521A3-2B04-0C48-5AD9-F2A830EB372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809612" y="1436752"/>
                <a:ext cx="134312" cy="3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1" name="Рукописный ввод 190">
                <a:extLst>
                  <a:ext uri="{FF2B5EF4-FFF2-40B4-BE49-F238E27FC236}">
                    <a16:creationId xmlns:a16="http://schemas.microsoft.com/office/drawing/2014/main" xmlns="" id="{E1400BE7-71FA-52C7-8276-28A09D87E9F2}"/>
                  </a:ext>
                </a:extLst>
              </p14:cNvPr>
              <p14:cNvContentPartPr/>
              <p14:nvPr/>
            </p14:nvContentPartPr>
            <p14:xfrm>
              <a:off x="8312353" y="1189916"/>
              <a:ext cx="104363" cy="214075"/>
            </p14:xfrm>
          </p:contentPart>
        </mc:Choice>
        <mc:Fallback xmlns="">
          <p:pic>
            <p:nvPicPr>
              <p:cNvPr id="191" name="Рукописный ввод 190">
                <a:extLst>
                  <a:ext uri="{FF2B5EF4-FFF2-40B4-BE49-F238E27FC236}">
                    <a16:creationId xmlns:a16="http://schemas.microsoft.com/office/drawing/2014/main" id="{E1400BE7-71FA-52C7-8276-28A09D87E9F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294780" y="1172316"/>
                <a:ext cx="139868" cy="24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2" name="Рукописный ввод 191">
                <a:extLst>
                  <a:ext uri="{FF2B5EF4-FFF2-40B4-BE49-F238E27FC236}">
                    <a16:creationId xmlns:a16="http://schemas.microsoft.com/office/drawing/2014/main" xmlns="" id="{CB685E4C-271A-5259-FF18-FE30453C0340}"/>
                  </a:ext>
                </a:extLst>
              </p14:cNvPr>
              <p14:cNvContentPartPr/>
              <p14:nvPr/>
            </p14:nvContentPartPr>
            <p14:xfrm>
              <a:off x="8364681" y="1333284"/>
              <a:ext cx="206827" cy="110762"/>
            </p14:xfrm>
          </p:contentPart>
        </mc:Choice>
        <mc:Fallback xmlns="">
          <p:pic>
            <p:nvPicPr>
              <p:cNvPr id="192" name="Рукописный ввод 191">
                <a:extLst>
                  <a:ext uri="{FF2B5EF4-FFF2-40B4-BE49-F238E27FC236}">
                    <a16:creationId xmlns:a16="http://schemas.microsoft.com/office/drawing/2014/main" id="{CB685E4C-271A-5259-FF18-FE30453C034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347086" y="1315361"/>
                <a:ext cx="242375" cy="146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3" name="Рукописный ввод 192">
                <a:extLst>
                  <a:ext uri="{FF2B5EF4-FFF2-40B4-BE49-F238E27FC236}">
                    <a16:creationId xmlns:a16="http://schemas.microsoft.com/office/drawing/2014/main" xmlns="" id="{BF2C138A-8DDB-CF50-F8CB-5976DFB38A5B}"/>
                  </a:ext>
                </a:extLst>
              </p14:cNvPr>
              <p14:cNvContentPartPr/>
              <p14:nvPr/>
            </p14:nvContentPartPr>
            <p14:xfrm>
              <a:off x="8164816" y="1359365"/>
              <a:ext cx="181928" cy="102159"/>
            </p14:xfrm>
          </p:contentPart>
        </mc:Choice>
        <mc:Fallback xmlns="">
          <p:pic>
            <p:nvPicPr>
              <p:cNvPr id="193" name="Рукописный ввод 192">
                <a:extLst>
                  <a:ext uri="{FF2B5EF4-FFF2-40B4-BE49-F238E27FC236}">
                    <a16:creationId xmlns:a16="http://schemas.microsoft.com/office/drawing/2014/main" id="{BF2C138A-8DDB-CF50-F8CB-5976DFB38A5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147198" y="1341801"/>
                <a:ext cx="217523" cy="137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4" name="Рукописный ввод 193">
                <a:extLst>
                  <a:ext uri="{FF2B5EF4-FFF2-40B4-BE49-F238E27FC236}">
                    <a16:creationId xmlns:a16="http://schemas.microsoft.com/office/drawing/2014/main" xmlns="" id="{04BF8868-9100-0363-FD24-D10195346804}"/>
                  </a:ext>
                </a:extLst>
              </p14:cNvPr>
              <p14:cNvContentPartPr/>
              <p14:nvPr/>
            </p14:nvContentPartPr>
            <p14:xfrm>
              <a:off x="8312355" y="1426432"/>
              <a:ext cx="116747" cy="303669"/>
            </p14:xfrm>
          </p:contentPart>
        </mc:Choice>
        <mc:Fallback xmlns="">
          <p:pic>
            <p:nvPicPr>
              <p:cNvPr id="194" name="Рукописный ввод 193">
                <a:extLst>
                  <a:ext uri="{FF2B5EF4-FFF2-40B4-BE49-F238E27FC236}">
                    <a16:creationId xmlns:a16="http://schemas.microsoft.com/office/drawing/2014/main" id="{04BF8868-9100-0363-FD24-D1019534680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294753" y="1408823"/>
                <a:ext cx="152310" cy="3392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83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D6F7C62-849D-714E-7223-074A683F1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79" y="0"/>
            <a:ext cx="8325097" cy="6858000"/>
          </a:xfrm>
        </p:spPr>
      </p:pic>
    </p:spTree>
    <p:extLst>
      <p:ext uri="{BB962C8B-B14F-4D97-AF65-F5344CB8AC3E}">
        <p14:creationId xmlns:p14="http://schemas.microsoft.com/office/powerpoint/2010/main" val="58599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BD731A3-4DD3-AC3B-CE10-9BFABED0C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712032" cy="6858000"/>
          </a:xfrm>
        </p:spPr>
      </p:pic>
    </p:spTree>
    <p:extLst>
      <p:ext uri="{BB962C8B-B14F-4D97-AF65-F5344CB8AC3E}">
        <p14:creationId xmlns:p14="http://schemas.microsoft.com/office/powerpoint/2010/main" val="3267828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299</cp:revision>
  <dcterms:created xsi:type="dcterms:W3CDTF">2022-10-05T17:17:27Z</dcterms:created>
  <dcterms:modified xsi:type="dcterms:W3CDTF">2022-11-10T09:55:08Z</dcterms:modified>
</cp:coreProperties>
</file>