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7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8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9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0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1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2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3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4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5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26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theme/theme27.xml" ContentType="application/vnd.openxmlformats-officedocument.theme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theme/theme28.xml" ContentType="application/vnd.openxmlformats-officedocument.theme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29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theme/theme30.xml" ContentType="application/vnd.openxmlformats-officedocument.theme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theme/theme31.xml" ContentType="application/vnd.openxmlformats-officedocument.theme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theme/theme32.xml" ContentType="application/vnd.openxmlformats-officedocument.theme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3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3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  <p:sldMasterId id="2147483804" r:id="rId13"/>
    <p:sldMasterId id="2147483817" r:id="rId14"/>
    <p:sldMasterId id="2147483830" r:id="rId15"/>
    <p:sldMasterId id="2147483843" r:id="rId16"/>
    <p:sldMasterId id="2147483856" r:id="rId17"/>
    <p:sldMasterId id="2147483869" r:id="rId18"/>
    <p:sldMasterId id="2147483882" r:id="rId19"/>
    <p:sldMasterId id="2147483895" r:id="rId20"/>
    <p:sldMasterId id="2147483908" r:id="rId21"/>
    <p:sldMasterId id="2147483921" r:id="rId22"/>
    <p:sldMasterId id="2147483934" r:id="rId23"/>
    <p:sldMasterId id="2147483947" r:id="rId24"/>
    <p:sldMasterId id="2147483960" r:id="rId25"/>
    <p:sldMasterId id="2147483973" r:id="rId26"/>
    <p:sldMasterId id="2147483986" r:id="rId27"/>
    <p:sldMasterId id="2147483999" r:id="rId28"/>
    <p:sldMasterId id="2147484012" r:id="rId29"/>
    <p:sldMasterId id="2147484025" r:id="rId30"/>
    <p:sldMasterId id="2147484038" r:id="rId31"/>
    <p:sldMasterId id="2147484051" r:id="rId32"/>
    <p:sldMasterId id="2147484064" r:id="rId33"/>
    <p:sldMasterId id="2147484077" r:id="rId34"/>
  </p:sldMasterIdLst>
  <p:sldIdLst>
    <p:sldId id="256" r:id="rId35"/>
    <p:sldId id="257" r:id="rId36"/>
    <p:sldId id="258" r:id="rId37"/>
    <p:sldId id="259" r:id="rId38"/>
    <p:sldId id="260" r:id="rId39"/>
    <p:sldId id="261" r:id="rId40"/>
    <p:sldId id="262" r:id="rId41"/>
    <p:sldId id="263" r:id="rId42"/>
    <p:sldId id="264" r:id="rId43"/>
    <p:sldId id="265" r:id="rId44"/>
    <p:sldId id="266" r:id="rId45"/>
    <p:sldId id="267" r:id="rId46"/>
    <p:sldId id="268" r:id="rId47"/>
    <p:sldId id="269" r:id="rId48"/>
    <p:sldId id="270" r:id="rId49"/>
    <p:sldId id="271" r:id="rId50"/>
    <p:sldId id="272" r:id="rId51"/>
    <p:sldId id="273" r:id="rId5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5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8.xml"/><Relationship Id="rId47" Type="http://schemas.openxmlformats.org/officeDocument/2006/relationships/slide" Target="slides/slide13.xml"/><Relationship Id="rId50" Type="http://schemas.openxmlformats.org/officeDocument/2006/relationships/slide" Target="slides/slide16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4.xml"/><Relationship Id="rId46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3.xml"/><Relationship Id="rId40" Type="http://schemas.openxmlformats.org/officeDocument/2006/relationships/slide" Target="slides/slide6.xml"/><Relationship Id="rId45" Type="http://schemas.openxmlformats.org/officeDocument/2006/relationships/slide" Target="slides/slide11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2.xml"/><Relationship Id="rId49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0.xml"/><Relationship Id="rId52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1.xml"/><Relationship Id="rId43" Type="http://schemas.openxmlformats.org/officeDocument/2006/relationships/slide" Target="slides/slide9.xml"/><Relationship Id="rId48" Type="http://schemas.openxmlformats.org/officeDocument/2006/relationships/slide" Target="slides/slide14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7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PlaceHolder 1"/>
          <p:cNvSpPr>
            <a:spLocks noGrp="1"/>
          </p:cNvSpPr>
          <p:nvPr>
            <p:ph type="subTitle"/>
          </p:nvPr>
        </p:nvSpPr>
        <p:spPr>
          <a:xfrm>
            <a:off x="720000" y="539640"/>
            <a:ext cx="7703640" cy="2392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PlaceHolder 1"/>
          <p:cNvSpPr>
            <a:spLocks noGrp="1"/>
          </p:cNvSpPr>
          <p:nvPr>
            <p:ph type="subTitle"/>
          </p:nvPr>
        </p:nvSpPr>
        <p:spPr>
          <a:xfrm>
            <a:off x="720000" y="539640"/>
            <a:ext cx="7703640" cy="2392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PlaceHolder 1"/>
          <p:cNvSpPr>
            <a:spLocks noGrp="1"/>
          </p:cNvSpPr>
          <p:nvPr>
            <p:ph type="subTitle"/>
          </p:nvPr>
        </p:nvSpPr>
        <p:spPr>
          <a:xfrm>
            <a:off x="720000" y="539640"/>
            <a:ext cx="7703640" cy="2392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PlaceHolder 1"/>
          <p:cNvSpPr>
            <a:spLocks noGrp="1"/>
          </p:cNvSpPr>
          <p:nvPr>
            <p:ph type="subTitle"/>
          </p:nvPr>
        </p:nvSpPr>
        <p:spPr>
          <a:xfrm>
            <a:off x="720000" y="539640"/>
            <a:ext cx="7703640" cy="2392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PlaceHolder 1"/>
          <p:cNvSpPr>
            <a:spLocks noGrp="1"/>
          </p:cNvSpPr>
          <p:nvPr>
            <p:ph type="subTitle"/>
          </p:nvPr>
        </p:nvSpPr>
        <p:spPr>
          <a:xfrm>
            <a:off x="720000" y="539640"/>
            <a:ext cx="7703640" cy="2392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PlaceHolder 1"/>
          <p:cNvSpPr>
            <a:spLocks noGrp="1"/>
          </p:cNvSpPr>
          <p:nvPr>
            <p:ph type="subTitle"/>
          </p:nvPr>
        </p:nvSpPr>
        <p:spPr>
          <a:xfrm>
            <a:off x="720000" y="539640"/>
            <a:ext cx="7703640" cy="2392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PlaceHolder 1"/>
          <p:cNvSpPr>
            <a:spLocks noGrp="1"/>
          </p:cNvSpPr>
          <p:nvPr>
            <p:ph type="subTitle"/>
          </p:nvPr>
        </p:nvSpPr>
        <p:spPr>
          <a:xfrm>
            <a:off x="720000" y="539640"/>
            <a:ext cx="7703640" cy="2392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subTitle"/>
          </p:nvPr>
        </p:nvSpPr>
        <p:spPr>
          <a:xfrm>
            <a:off x="720000" y="539640"/>
            <a:ext cx="7703640" cy="2392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PlaceHolder 1"/>
          <p:cNvSpPr>
            <a:spLocks noGrp="1"/>
          </p:cNvSpPr>
          <p:nvPr>
            <p:ph type="subTitle"/>
          </p:nvPr>
        </p:nvSpPr>
        <p:spPr>
          <a:xfrm>
            <a:off x="720000" y="539640"/>
            <a:ext cx="7703640" cy="2392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PlaceHolder 1"/>
          <p:cNvSpPr>
            <a:spLocks noGrp="1"/>
          </p:cNvSpPr>
          <p:nvPr>
            <p:ph type="subTitle"/>
          </p:nvPr>
        </p:nvSpPr>
        <p:spPr>
          <a:xfrm>
            <a:off x="720000" y="539640"/>
            <a:ext cx="7703640" cy="2392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PlaceHolder 1"/>
          <p:cNvSpPr>
            <a:spLocks noGrp="1"/>
          </p:cNvSpPr>
          <p:nvPr>
            <p:ph type="subTitle"/>
          </p:nvPr>
        </p:nvSpPr>
        <p:spPr>
          <a:xfrm>
            <a:off x="720000" y="539640"/>
            <a:ext cx="7703640" cy="2392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PlaceHolder 1"/>
          <p:cNvSpPr>
            <a:spLocks noGrp="1"/>
          </p:cNvSpPr>
          <p:nvPr>
            <p:ph type="subTitle"/>
          </p:nvPr>
        </p:nvSpPr>
        <p:spPr>
          <a:xfrm>
            <a:off x="720000" y="539640"/>
            <a:ext cx="7703640" cy="2392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PlaceHolder 1"/>
          <p:cNvSpPr>
            <a:spLocks noGrp="1"/>
          </p:cNvSpPr>
          <p:nvPr>
            <p:ph type="subTitle"/>
          </p:nvPr>
        </p:nvSpPr>
        <p:spPr>
          <a:xfrm>
            <a:off x="720000" y="539640"/>
            <a:ext cx="7703640" cy="2392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PlaceHolder 1"/>
          <p:cNvSpPr>
            <a:spLocks noGrp="1"/>
          </p:cNvSpPr>
          <p:nvPr>
            <p:ph type="subTitle"/>
          </p:nvPr>
        </p:nvSpPr>
        <p:spPr>
          <a:xfrm>
            <a:off x="720000" y="539640"/>
            <a:ext cx="7703640" cy="2392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PlaceHolder 1"/>
          <p:cNvSpPr>
            <a:spLocks noGrp="1"/>
          </p:cNvSpPr>
          <p:nvPr>
            <p:ph type="subTitle"/>
          </p:nvPr>
        </p:nvSpPr>
        <p:spPr>
          <a:xfrm>
            <a:off x="720000" y="539640"/>
            <a:ext cx="7703640" cy="2392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PlaceHolder 1"/>
          <p:cNvSpPr>
            <a:spLocks noGrp="1"/>
          </p:cNvSpPr>
          <p:nvPr>
            <p:ph type="subTitle"/>
          </p:nvPr>
        </p:nvSpPr>
        <p:spPr>
          <a:xfrm>
            <a:off x="720000" y="539640"/>
            <a:ext cx="7703640" cy="2392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PlaceHolder 1"/>
          <p:cNvSpPr>
            <a:spLocks noGrp="1"/>
          </p:cNvSpPr>
          <p:nvPr>
            <p:ph type="subTitle"/>
          </p:nvPr>
        </p:nvSpPr>
        <p:spPr>
          <a:xfrm>
            <a:off x="720000" y="539640"/>
            <a:ext cx="7703640" cy="2392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PlaceHolder 1"/>
          <p:cNvSpPr>
            <a:spLocks noGrp="1"/>
          </p:cNvSpPr>
          <p:nvPr>
            <p:ph type="subTitle"/>
          </p:nvPr>
        </p:nvSpPr>
        <p:spPr>
          <a:xfrm>
            <a:off x="720000" y="539640"/>
            <a:ext cx="7703640" cy="2392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subTitle"/>
          </p:nvPr>
        </p:nvSpPr>
        <p:spPr>
          <a:xfrm>
            <a:off x="720000" y="539640"/>
            <a:ext cx="7703640" cy="2392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PlaceHolder 1"/>
          <p:cNvSpPr>
            <a:spLocks noGrp="1"/>
          </p:cNvSpPr>
          <p:nvPr>
            <p:ph type="subTitle"/>
          </p:nvPr>
        </p:nvSpPr>
        <p:spPr>
          <a:xfrm>
            <a:off x="720000" y="539640"/>
            <a:ext cx="7703640" cy="2392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PlaceHolder 1"/>
          <p:cNvSpPr>
            <a:spLocks noGrp="1"/>
          </p:cNvSpPr>
          <p:nvPr>
            <p:ph type="subTitle"/>
          </p:nvPr>
        </p:nvSpPr>
        <p:spPr>
          <a:xfrm>
            <a:off x="720000" y="539640"/>
            <a:ext cx="7703640" cy="2392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9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5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PlaceHolder 1"/>
          <p:cNvSpPr>
            <a:spLocks noGrp="1"/>
          </p:cNvSpPr>
          <p:nvPr>
            <p:ph type="subTitle"/>
          </p:nvPr>
        </p:nvSpPr>
        <p:spPr>
          <a:xfrm>
            <a:off x="720000" y="539640"/>
            <a:ext cx="7703640" cy="2392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9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PlaceHolder 1"/>
          <p:cNvSpPr>
            <a:spLocks noGrp="1"/>
          </p:cNvSpPr>
          <p:nvPr>
            <p:ph type="subTitle"/>
          </p:nvPr>
        </p:nvSpPr>
        <p:spPr>
          <a:xfrm>
            <a:off x="720000" y="539640"/>
            <a:ext cx="7703640" cy="2392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PlaceHolder 1"/>
          <p:cNvSpPr>
            <a:spLocks noGrp="1"/>
          </p:cNvSpPr>
          <p:nvPr>
            <p:ph type="subTitle"/>
          </p:nvPr>
        </p:nvSpPr>
        <p:spPr>
          <a:xfrm>
            <a:off x="720000" y="539640"/>
            <a:ext cx="7703640" cy="2392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6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6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" name="PlaceHolder 1"/>
          <p:cNvSpPr>
            <a:spLocks noGrp="1"/>
          </p:cNvSpPr>
          <p:nvPr>
            <p:ph type="subTitle"/>
          </p:nvPr>
        </p:nvSpPr>
        <p:spPr>
          <a:xfrm>
            <a:off x="720000" y="539640"/>
            <a:ext cx="7703640" cy="2392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8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7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" name="PlaceHolder 1"/>
          <p:cNvSpPr>
            <a:spLocks noGrp="1"/>
          </p:cNvSpPr>
          <p:nvPr>
            <p:ph type="subTitle"/>
          </p:nvPr>
        </p:nvSpPr>
        <p:spPr>
          <a:xfrm>
            <a:off x="720000" y="539640"/>
            <a:ext cx="7703640" cy="2392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8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6" name="PlaceHolder 1"/>
          <p:cNvSpPr>
            <a:spLocks noGrp="1"/>
          </p:cNvSpPr>
          <p:nvPr>
            <p:ph type="subTitle"/>
          </p:nvPr>
        </p:nvSpPr>
        <p:spPr>
          <a:xfrm>
            <a:off x="720000" y="539640"/>
            <a:ext cx="7703640" cy="2392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7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1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5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0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" name="PlaceHolder 1"/>
          <p:cNvSpPr>
            <a:spLocks noGrp="1"/>
          </p:cNvSpPr>
          <p:nvPr>
            <p:ph type="subTitle"/>
          </p:nvPr>
        </p:nvSpPr>
        <p:spPr>
          <a:xfrm>
            <a:off x="720000" y="539640"/>
            <a:ext cx="7703640" cy="2392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subTitle"/>
          </p:nvPr>
        </p:nvSpPr>
        <p:spPr>
          <a:xfrm>
            <a:off x="720000" y="539640"/>
            <a:ext cx="7703640" cy="2392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subTitle"/>
          </p:nvPr>
        </p:nvSpPr>
        <p:spPr>
          <a:xfrm>
            <a:off x="720000" y="539640"/>
            <a:ext cx="7703640" cy="2392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subTitle"/>
          </p:nvPr>
        </p:nvSpPr>
        <p:spPr>
          <a:xfrm>
            <a:off x="720000" y="539640"/>
            <a:ext cx="7703640" cy="2392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subTitle"/>
          </p:nvPr>
        </p:nvSpPr>
        <p:spPr>
          <a:xfrm>
            <a:off x="720000" y="539640"/>
            <a:ext cx="7703640" cy="2392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 type="subTitle"/>
          </p:nvPr>
        </p:nvSpPr>
        <p:spPr>
          <a:xfrm>
            <a:off x="720000" y="539640"/>
            <a:ext cx="7703640" cy="2392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PlaceHolder 1"/>
          <p:cNvSpPr>
            <a:spLocks noGrp="1"/>
          </p:cNvSpPr>
          <p:nvPr>
            <p:ph type="subTitle"/>
          </p:nvPr>
        </p:nvSpPr>
        <p:spPr>
          <a:xfrm>
            <a:off x="720000" y="539640"/>
            <a:ext cx="7703640" cy="2392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image" Target="../media/image1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image" Target="../media/image1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image" Target="../media/image1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image" Target="../media/image1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Relationship Id="rId14" Type="http://schemas.openxmlformats.org/officeDocument/2006/relationships/image" Target="../media/image1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image" Target="../media/image1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Relationship Id="rId14" Type="http://schemas.openxmlformats.org/officeDocument/2006/relationships/image" Target="../media/image1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image" Target="../media/image1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Relationship Id="rId14" Type="http://schemas.openxmlformats.org/officeDocument/2006/relationships/image" Target="../media/image1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Relationship Id="rId14" Type="http://schemas.openxmlformats.org/officeDocument/2006/relationships/image" Target="../media/image1.pn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8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7.xml"/><Relationship Id="rId12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02.xm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05.xml"/><Relationship Id="rId10" Type="http://schemas.openxmlformats.org/officeDocument/2006/relationships/slideLayout" Target="../slideLayouts/slideLayout310.xm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Relationship Id="rId14" Type="http://schemas.openxmlformats.org/officeDocument/2006/relationships/image" Target="../media/image1.pn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0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12" Type="http://schemas.openxmlformats.org/officeDocument/2006/relationships/slideLayout" Target="../slideLayouts/slideLayout324.xml"/><Relationship Id="rId2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Relationship Id="rId14" Type="http://schemas.openxmlformats.org/officeDocument/2006/relationships/image" Target="../media/image1.pn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2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27.xml"/><Relationship Id="rId7" Type="http://schemas.openxmlformats.org/officeDocument/2006/relationships/slideLayout" Target="../slideLayouts/slideLayout331.xml"/><Relationship Id="rId12" Type="http://schemas.openxmlformats.org/officeDocument/2006/relationships/slideLayout" Target="../slideLayouts/slideLayout336.xml"/><Relationship Id="rId17" Type="http://schemas.openxmlformats.org/officeDocument/2006/relationships/hyperlink" Target="http://bit.ly/2TtBDfr" TargetMode="External"/><Relationship Id="rId2" Type="http://schemas.openxmlformats.org/officeDocument/2006/relationships/slideLayout" Target="../slideLayouts/slideLayout326.xml"/><Relationship Id="rId16" Type="http://schemas.openxmlformats.org/officeDocument/2006/relationships/hyperlink" Target="http://bit.ly/2TyoMsr" TargetMode="External"/><Relationship Id="rId1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30.xml"/><Relationship Id="rId11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29.xml"/><Relationship Id="rId15" Type="http://schemas.openxmlformats.org/officeDocument/2006/relationships/hyperlink" Target="http://bit.ly/2Tynxth" TargetMode="External"/><Relationship Id="rId10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33.xml"/><Relationship Id="rId14" Type="http://schemas.openxmlformats.org/officeDocument/2006/relationships/image" Target="../media/image1.pn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4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43.xml"/><Relationship Id="rId12" Type="http://schemas.openxmlformats.org/officeDocument/2006/relationships/slideLayout" Target="../slideLayouts/slideLayout348.xml"/><Relationship Id="rId2" Type="http://schemas.openxmlformats.org/officeDocument/2006/relationships/slideLayout" Target="../slideLayouts/slideLayout338.xml"/><Relationship Id="rId1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42.xml"/><Relationship Id="rId11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341.xml"/><Relationship Id="rId10" Type="http://schemas.openxmlformats.org/officeDocument/2006/relationships/slideLayout" Target="../slideLayouts/slideLayout346.xml"/><Relationship Id="rId4" Type="http://schemas.openxmlformats.org/officeDocument/2006/relationships/slideLayout" Target="../slideLayouts/slideLayout340.xml"/><Relationship Id="rId9" Type="http://schemas.openxmlformats.org/officeDocument/2006/relationships/slideLayout" Target="../slideLayouts/slideLayout345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6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51.xml"/><Relationship Id="rId7" Type="http://schemas.openxmlformats.org/officeDocument/2006/relationships/slideLayout" Target="../slideLayouts/slideLayout355.xml"/><Relationship Id="rId12" Type="http://schemas.openxmlformats.org/officeDocument/2006/relationships/slideLayout" Target="../slideLayouts/slideLayout360.xml"/><Relationship Id="rId2" Type="http://schemas.openxmlformats.org/officeDocument/2006/relationships/slideLayout" Target="../slideLayouts/slideLayout350.xm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5" Type="http://schemas.openxmlformats.org/officeDocument/2006/relationships/slideLayout" Target="../slideLayouts/slideLayout353.xml"/><Relationship Id="rId10" Type="http://schemas.openxmlformats.org/officeDocument/2006/relationships/slideLayout" Target="../slideLayouts/slideLayout358.xm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Relationship Id="rId14" Type="http://schemas.openxmlformats.org/officeDocument/2006/relationships/image" Target="../media/image1.pn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8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63.xml"/><Relationship Id="rId7" Type="http://schemas.openxmlformats.org/officeDocument/2006/relationships/slideLayout" Target="../slideLayouts/slideLayout367.xml"/><Relationship Id="rId12" Type="http://schemas.openxmlformats.org/officeDocument/2006/relationships/slideLayout" Target="../slideLayouts/slideLayout372.xml"/><Relationship Id="rId2" Type="http://schemas.openxmlformats.org/officeDocument/2006/relationships/slideLayout" Target="../slideLayouts/slideLayout362.xml"/><Relationship Id="rId1" Type="http://schemas.openxmlformats.org/officeDocument/2006/relationships/slideLayout" Target="../slideLayouts/slideLayout361.xml"/><Relationship Id="rId6" Type="http://schemas.openxmlformats.org/officeDocument/2006/relationships/slideLayout" Target="../slideLayouts/slideLayout366.xml"/><Relationship Id="rId11" Type="http://schemas.openxmlformats.org/officeDocument/2006/relationships/slideLayout" Target="../slideLayouts/slideLayout371.xml"/><Relationship Id="rId5" Type="http://schemas.openxmlformats.org/officeDocument/2006/relationships/slideLayout" Target="../slideLayouts/slideLayout365.xml"/><Relationship Id="rId10" Type="http://schemas.openxmlformats.org/officeDocument/2006/relationships/slideLayout" Target="../slideLayouts/slideLayout370.xml"/><Relationship Id="rId4" Type="http://schemas.openxmlformats.org/officeDocument/2006/relationships/slideLayout" Target="../slideLayouts/slideLayout364.xml"/><Relationship Id="rId9" Type="http://schemas.openxmlformats.org/officeDocument/2006/relationships/slideLayout" Target="../slideLayouts/slideLayout369.xml"/><Relationship Id="rId14" Type="http://schemas.openxmlformats.org/officeDocument/2006/relationships/image" Target="../media/image1.pn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0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375.xml"/><Relationship Id="rId7" Type="http://schemas.openxmlformats.org/officeDocument/2006/relationships/slideLayout" Target="../slideLayouts/slideLayout379.xml"/><Relationship Id="rId12" Type="http://schemas.openxmlformats.org/officeDocument/2006/relationships/slideLayout" Target="../slideLayouts/slideLayout384.xml"/><Relationship Id="rId2" Type="http://schemas.openxmlformats.org/officeDocument/2006/relationships/slideLayout" Target="../slideLayouts/slideLayout374.xml"/><Relationship Id="rId1" Type="http://schemas.openxmlformats.org/officeDocument/2006/relationships/slideLayout" Target="../slideLayouts/slideLayout373.xml"/><Relationship Id="rId6" Type="http://schemas.openxmlformats.org/officeDocument/2006/relationships/slideLayout" Target="../slideLayouts/slideLayout378.xml"/><Relationship Id="rId11" Type="http://schemas.openxmlformats.org/officeDocument/2006/relationships/slideLayout" Target="../slideLayouts/slideLayout383.xml"/><Relationship Id="rId5" Type="http://schemas.openxmlformats.org/officeDocument/2006/relationships/slideLayout" Target="../slideLayouts/slideLayout377.xml"/><Relationship Id="rId10" Type="http://schemas.openxmlformats.org/officeDocument/2006/relationships/slideLayout" Target="../slideLayouts/slideLayout382.xml"/><Relationship Id="rId4" Type="http://schemas.openxmlformats.org/officeDocument/2006/relationships/slideLayout" Target="../slideLayouts/slideLayout376.xml"/><Relationship Id="rId9" Type="http://schemas.openxmlformats.org/officeDocument/2006/relationships/slideLayout" Target="../slideLayouts/slideLayout381.xml"/><Relationship Id="rId14" Type="http://schemas.openxmlformats.org/officeDocument/2006/relationships/image" Target="../media/image1.pn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2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387.xml"/><Relationship Id="rId7" Type="http://schemas.openxmlformats.org/officeDocument/2006/relationships/slideLayout" Target="../slideLayouts/slideLayout391.xml"/><Relationship Id="rId12" Type="http://schemas.openxmlformats.org/officeDocument/2006/relationships/slideLayout" Target="../slideLayouts/slideLayout396.xml"/><Relationship Id="rId2" Type="http://schemas.openxmlformats.org/officeDocument/2006/relationships/slideLayout" Target="../slideLayouts/slideLayout386.xml"/><Relationship Id="rId1" Type="http://schemas.openxmlformats.org/officeDocument/2006/relationships/slideLayout" Target="../slideLayouts/slideLayout385.xml"/><Relationship Id="rId6" Type="http://schemas.openxmlformats.org/officeDocument/2006/relationships/slideLayout" Target="../slideLayouts/slideLayout390.xml"/><Relationship Id="rId11" Type="http://schemas.openxmlformats.org/officeDocument/2006/relationships/slideLayout" Target="../slideLayouts/slideLayout395.xml"/><Relationship Id="rId5" Type="http://schemas.openxmlformats.org/officeDocument/2006/relationships/slideLayout" Target="../slideLayouts/slideLayout389.xml"/><Relationship Id="rId10" Type="http://schemas.openxmlformats.org/officeDocument/2006/relationships/slideLayout" Target="../slideLayouts/slideLayout394.xml"/><Relationship Id="rId4" Type="http://schemas.openxmlformats.org/officeDocument/2006/relationships/slideLayout" Target="../slideLayouts/slideLayout388.xml"/><Relationship Id="rId9" Type="http://schemas.openxmlformats.org/officeDocument/2006/relationships/slideLayout" Target="../slideLayouts/slideLayout393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13" Type="http://schemas.openxmlformats.org/officeDocument/2006/relationships/theme" Target="../theme/theme3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slideLayout" Target="../slideLayouts/slideLayout408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9;p2"/>
          <p:cNvPicPr/>
          <p:nvPr/>
        </p:nvPicPr>
        <p:blipFill>
          <a:blip r:embed="rId14">
            <a:alphaModFix amt="61000"/>
          </a:blip>
          <a:srcRect l="5475" t="12504" r="5653" b="12496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32600" y="651960"/>
            <a:ext cx="4623480" cy="306180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r>
              <a:rPr lang="ru-RU" sz="5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grpSp>
        <p:nvGrpSpPr>
          <p:cNvPr id="2" name="Group 2"/>
          <p:cNvGrpSpPr/>
          <p:nvPr/>
        </p:nvGrpSpPr>
        <p:grpSpPr>
          <a:xfrm>
            <a:off x="238680" y="120960"/>
            <a:ext cx="8613720" cy="4896720"/>
            <a:chOff x="238680" y="120960"/>
            <a:chExt cx="8613720" cy="4896720"/>
          </a:xfrm>
        </p:grpSpPr>
        <p:sp>
          <p:nvSpPr>
            <p:cNvPr id="3" name="CustomShape 3"/>
            <p:cNvSpPr/>
            <p:nvPr/>
          </p:nvSpPr>
          <p:spPr>
            <a:xfrm flipH="1">
              <a:off x="1330920" y="485388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4"/>
            <p:cNvSpPr/>
            <p:nvPr/>
          </p:nvSpPr>
          <p:spPr>
            <a:xfrm flipH="1">
              <a:off x="291960" y="371844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0">
                  <a:moveTo>
                    <a:pt x="1855" y="1"/>
                  </a:moveTo>
                  <a:cubicBezTo>
                    <a:pt x="1824" y="1247"/>
                    <a:pt x="1003" y="2219"/>
                    <a:pt x="0" y="2280"/>
                  </a:cubicBezTo>
                  <a:cubicBezTo>
                    <a:pt x="1003" y="2341"/>
                    <a:pt x="1824" y="3314"/>
                    <a:pt x="1855" y="4560"/>
                  </a:cubicBezTo>
                  <a:cubicBezTo>
                    <a:pt x="1915" y="3314"/>
                    <a:pt x="2706" y="2341"/>
                    <a:pt x="3709" y="2280"/>
                  </a:cubicBezTo>
                  <a:cubicBezTo>
                    <a:pt x="2706" y="2219"/>
                    <a:pt x="1915" y="1247"/>
                    <a:pt x="185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CustomShape 5"/>
            <p:cNvSpPr/>
            <p:nvPr/>
          </p:nvSpPr>
          <p:spPr>
            <a:xfrm flipH="1">
              <a:off x="1101960" y="40284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16"/>
                    <a:pt x="1004" y="2219"/>
                    <a:pt x="1" y="2280"/>
                  </a:cubicBezTo>
                  <a:cubicBezTo>
                    <a:pt x="1004" y="2311"/>
                    <a:pt x="1824" y="3314"/>
                    <a:pt x="1885" y="4560"/>
                  </a:cubicBezTo>
                  <a:cubicBezTo>
                    <a:pt x="1916" y="3314"/>
                    <a:pt x="2736" y="2341"/>
                    <a:pt x="3739" y="2280"/>
                  </a:cubicBezTo>
                  <a:cubicBezTo>
                    <a:pt x="2736" y="2219"/>
                    <a:pt x="1916" y="1216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CustomShape 6"/>
            <p:cNvSpPr/>
            <p:nvPr/>
          </p:nvSpPr>
          <p:spPr>
            <a:xfrm flipH="1">
              <a:off x="7061400" y="450504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0">
                  <a:moveTo>
                    <a:pt x="1854" y="0"/>
                  </a:moveTo>
                  <a:cubicBezTo>
                    <a:pt x="1793" y="1216"/>
                    <a:pt x="1003" y="2219"/>
                    <a:pt x="0" y="2280"/>
                  </a:cubicBezTo>
                  <a:cubicBezTo>
                    <a:pt x="1003" y="2310"/>
                    <a:pt x="1793" y="3314"/>
                    <a:pt x="1854" y="4560"/>
                  </a:cubicBezTo>
                  <a:cubicBezTo>
                    <a:pt x="1915" y="3314"/>
                    <a:pt x="2705" y="2341"/>
                    <a:pt x="3708" y="2280"/>
                  </a:cubicBezTo>
                  <a:cubicBezTo>
                    <a:pt x="2705" y="2219"/>
                    <a:pt x="1915" y="1216"/>
                    <a:pt x="1854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CustomShape 7"/>
            <p:cNvSpPr/>
            <p:nvPr/>
          </p:nvSpPr>
          <p:spPr>
            <a:xfrm flipH="1">
              <a:off x="5761080" y="458460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10" h="4560">
                  <a:moveTo>
                    <a:pt x="1855" y="0"/>
                  </a:moveTo>
                  <a:cubicBezTo>
                    <a:pt x="1825" y="1216"/>
                    <a:pt x="1004" y="2219"/>
                    <a:pt x="1" y="2280"/>
                  </a:cubicBezTo>
                  <a:cubicBezTo>
                    <a:pt x="1004" y="2310"/>
                    <a:pt x="1825" y="3313"/>
                    <a:pt x="1855" y="4559"/>
                  </a:cubicBezTo>
                  <a:cubicBezTo>
                    <a:pt x="1916" y="3313"/>
                    <a:pt x="2736" y="2341"/>
                    <a:pt x="3709" y="2280"/>
                  </a:cubicBezTo>
                  <a:cubicBezTo>
                    <a:pt x="2736" y="2219"/>
                    <a:pt x="1916" y="1216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8"/>
            <p:cNvSpPr/>
            <p:nvPr/>
          </p:nvSpPr>
          <p:spPr>
            <a:xfrm flipH="1">
              <a:off x="5248800" y="12096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1">
                  <a:moveTo>
                    <a:pt x="1854" y="1"/>
                  </a:moveTo>
                  <a:cubicBezTo>
                    <a:pt x="1824" y="1247"/>
                    <a:pt x="1003" y="2250"/>
                    <a:pt x="0" y="2280"/>
                  </a:cubicBezTo>
                  <a:lnTo>
                    <a:pt x="0" y="2311"/>
                  </a:lnTo>
                  <a:cubicBezTo>
                    <a:pt x="1003" y="2341"/>
                    <a:pt x="1824" y="3344"/>
                    <a:pt x="1854" y="4590"/>
                  </a:cubicBezTo>
                  <a:cubicBezTo>
                    <a:pt x="1915" y="3344"/>
                    <a:pt x="2706" y="2341"/>
                    <a:pt x="3709" y="2311"/>
                  </a:cubicBezTo>
                  <a:lnTo>
                    <a:pt x="3709" y="2280"/>
                  </a:lnTo>
                  <a:cubicBezTo>
                    <a:pt x="2706" y="2250"/>
                    <a:pt x="1915" y="124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CustomShape 9"/>
            <p:cNvSpPr/>
            <p:nvPr/>
          </p:nvSpPr>
          <p:spPr>
            <a:xfrm flipH="1">
              <a:off x="8718480" y="2204280"/>
              <a:ext cx="133560" cy="163800"/>
            </a:xfrm>
            <a:custGeom>
              <a:avLst/>
              <a:gdLst/>
              <a:ahLst/>
              <a:cxnLst/>
              <a:rect l="l" t="t" r="r" b="b"/>
              <a:pathLst>
                <a:path w="3740" h="459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10"/>
            <p:cNvSpPr/>
            <p:nvPr/>
          </p:nvSpPr>
          <p:spPr>
            <a:xfrm flipH="1">
              <a:off x="4322880" y="496764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3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70"/>
                    <a:pt x="183" y="852"/>
                    <a:pt x="426" y="852"/>
                  </a:cubicBezTo>
                  <a:cubicBezTo>
                    <a:pt x="669" y="852"/>
                    <a:pt x="851" y="670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11"/>
            <p:cNvSpPr/>
            <p:nvPr/>
          </p:nvSpPr>
          <p:spPr>
            <a:xfrm flipH="1">
              <a:off x="238680" y="9075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CustomShape 12"/>
            <p:cNvSpPr/>
            <p:nvPr/>
          </p:nvSpPr>
          <p:spPr>
            <a:xfrm flipH="1">
              <a:off x="3809880" y="4982760"/>
              <a:ext cx="31320" cy="30240"/>
            </a:xfrm>
            <a:custGeom>
              <a:avLst/>
              <a:gdLst/>
              <a:ahLst/>
              <a:cxnLst/>
              <a:rect l="l" t="t" r="r" b="b"/>
              <a:pathLst>
                <a:path w="882" h="852">
                  <a:moveTo>
                    <a:pt x="456" y="0"/>
                  </a:moveTo>
                  <a:cubicBezTo>
                    <a:pt x="213" y="0"/>
                    <a:pt x="0" y="183"/>
                    <a:pt x="0" y="426"/>
                  </a:cubicBezTo>
                  <a:cubicBezTo>
                    <a:pt x="0" y="669"/>
                    <a:pt x="213" y="852"/>
                    <a:pt x="456" y="852"/>
                  </a:cubicBezTo>
                  <a:cubicBezTo>
                    <a:pt x="669" y="852"/>
                    <a:pt x="882" y="669"/>
                    <a:pt x="882" y="426"/>
                  </a:cubicBezTo>
                  <a:cubicBezTo>
                    <a:pt x="882" y="183"/>
                    <a:pt x="669" y="0"/>
                    <a:pt x="45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" name="CustomShape 13"/>
            <p:cNvSpPr/>
            <p:nvPr/>
          </p:nvSpPr>
          <p:spPr>
            <a:xfrm flipH="1">
              <a:off x="2467440" y="495000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" name="CustomShape 14"/>
            <p:cNvSpPr/>
            <p:nvPr/>
          </p:nvSpPr>
          <p:spPr>
            <a:xfrm flipH="1">
              <a:off x="1766160" y="5266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213" y="0"/>
                    <a:pt x="0" y="213"/>
                    <a:pt x="0" y="426"/>
                  </a:cubicBezTo>
                  <a:cubicBezTo>
                    <a:pt x="0" y="669"/>
                    <a:pt x="213" y="851"/>
                    <a:pt x="426" y="851"/>
                  </a:cubicBezTo>
                  <a:cubicBezTo>
                    <a:pt x="669" y="851"/>
                    <a:pt x="851" y="669"/>
                    <a:pt x="851" y="426"/>
                  </a:cubicBezTo>
                  <a:cubicBezTo>
                    <a:pt x="851" y="21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" name="CustomShape 15"/>
            <p:cNvSpPr/>
            <p:nvPr/>
          </p:nvSpPr>
          <p:spPr>
            <a:xfrm flipH="1">
              <a:off x="2637720" y="296280"/>
              <a:ext cx="30240" cy="31320"/>
            </a:xfrm>
            <a:custGeom>
              <a:avLst/>
              <a:gdLst/>
              <a:ahLst/>
              <a:cxnLst/>
              <a:rect l="l" t="t" r="r" b="b"/>
              <a:pathLst>
                <a:path w="852" h="882">
                  <a:moveTo>
                    <a:pt x="426" y="0"/>
                  </a:moveTo>
                  <a:cubicBezTo>
                    <a:pt x="183" y="0"/>
                    <a:pt x="0" y="213"/>
                    <a:pt x="0" y="456"/>
                  </a:cubicBezTo>
                  <a:cubicBezTo>
                    <a:pt x="0" y="669"/>
                    <a:pt x="183" y="882"/>
                    <a:pt x="426" y="882"/>
                  </a:cubicBezTo>
                  <a:cubicBezTo>
                    <a:pt x="669" y="882"/>
                    <a:pt x="851" y="669"/>
                    <a:pt x="851" y="456"/>
                  </a:cubicBezTo>
                  <a:cubicBezTo>
                    <a:pt x="851" y="21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CustomShape 16"/>
            <p:cNvSpPr/>
            <p:nvPr/>
          </p:nvSpPr>
          <p:spPr>
            <a:xfrm flipH="1">
              <a:off x="3594960" y="4690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CustomShape 17"/>
            <p:cNvSpPr/>
            <p:nvPr/>
          </p:nvSpPr>
          <p:spPr>
            <a:xfrm flipH="1">
              <a:off x="8278560" y="17640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CustomShape 18"/>
            <p:cNvSpPr/>
            <p:nvPr/>
          </p:nvSpPr>
          <p:spPr>
            <a:xfrm flipH="1">
              <a:off x="8553960" y="423000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CustomShape 19"/>
            <p:cNvSpPr/>
            <p:nvPr/>
          </p:nvSpPr>
          <p:spPr>
            <a:xfrm flipH="1">
              <a:off x="8508240" y="295812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69" y="851"/>
                    <a:pt x="851" y="669"/>
                    <a:pt x="851" y="426"/>
                  </a:cubicBezTo>
                  <a:cubicBezTo>
                    <a:pt x="851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0" name="PlaceHolder 20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" name="Google Shape;208;p6"/>
          <p:cNvPicPr/>
          <p:nvPr/>
        </p:nvPicPr>
        <p:blipFill>
          <a:blip r:embed="rId14">
            <a:alphaModFix amt="61000"/>
          </a:blip>
          <a:srcRect l="5475" t="12504" r="5653" b="12496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727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grpSp>
        <p:nvGrpSpPr>
          <p:cNvPr id="728" name="Group 2"/>
          <p:cNvGrpSpPr/>
          <p:nvPr/>
        </p:nvGrpSpPr>
        <p:grpSpPr>
          <a:xfrm>
            <a:off x="7200" y="-72720"/>
            <a:ext cx="8868240" cy="5364720"/>
            <a:chOff x="7200" y="-72720"/>
            <a:chExt cx="8868240" cy="5364720"/>
          </a:xfrm>
        </p:grpSpPr>
        <p:grpSp>
          <p:nvGrpSpPr>
            <p:cNvPr id="729" name="Group 3"/>
            <p:cNvGrpSpPr/>
            <p:nvPr/>
          </p:nvGrpSpPr>
          <p:grpSpPr>
            <a:xfrm>
              <a:off x="8289720" y="-72720"/>
              <a:ext cx="585720" cy="1401840"/>
              <a:chOff x="8289720" y="-72720"/>
              <a:chExt cx="585720" cy="1401840"/>
            </a:xfrm>
          </p:grpSpPr>
          <p:sp>
            <p:nvSpPr>
              <p:cNvPr id="730" name="CustomShape 4"/>
              <p:cNvSpPr/>
              <p:nvPr/>
            </p:nvSpPr>
            <p:spPr>
              <a:xfrm rot="10800000">
                <a:off x="8485920" y="-72720"/>
                <a:ext cx="179280" cy="113580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32719">
                    <a:moveTo>
                      <a:pt x="2012" y="32718"/>
                    </a:moveTo>
                    <a:cubicBezTo>
                      <a:pt x="5167" y="22029"/>
                      <a:pt x="4440" y="10226"/>
                      <a:pt x="1" y="1"/>
                    </a:cubicBezTo>
                  </a:path>
                </a:pathLst>
              </a:custGeom>
              <a:noFill/>
              <a:ln w="7200" cap="rnd">
                <a:solidFill>
                  <a:srgbClr val="005A2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1" name="CustomShape 5"/>
              <p:cNvSpPr/>
              <p:nvPr/>
            </p:nvSpPr>
            <p:spPr>
              <a:xfrm rot="10800000">
                <a:off x="8620560" y="952200"/>
                <a:ext cx="137160" cy="376920"/>
              </a:xfrm>
              <a:custGeom>
                <a:avLst/>
                <a:gdLst/>
                <a:ahLst/>
                <a:cxnLst/>
                <a:rect l="l" t="t" r="r" b="b"/>
                <a:pathLst>
                  <a:path w="3962" h="10861">
                    <a:moveTo>
                      <a:pt x="745" y="1"/>
                    </a:moveTo>
                    <a:cubicBezTo>
                      <a:pt x="688" y="1"/>
                      <a:pt x="631" y="11"/>
                      <a:pt x="573" y="32"/>
                    </a:cubicBezTo>
                    <a:cubicBezTo>
                      <a:pt x="233" y="140"/>
                      <a:pt x="125" y="543"/>
                      <a:pt x="94" y="883"/>
                    </a:cubicBezTo>
                    <a:cubicBezTo>
                      <a:pt x="1" y="1950"/>
                      <a:pt x="248" y="3002"/>
                      <a:pt x="511" y="4023"/>
                    </a:cubicBezTo>
                    <a:cubicBezTo>
                      <a:pt x="1177" y="6529"/>
                      <a:pt x="2074" y="9097"/>
                      <a:pt x="3961" y="10861"/>
                    </a:cubicBezTo>
                    <a:cubicBezTo>
                      <a:pt x="3791" y="9654"/>
                      <a:pt x="3791" y="8324"/>
                      <a:pt x="3652" y="7117"/>
                    </a:cubicBezTo>
                    <a:cubicBezTo>
                      <a:pt x="3373" y="4874"/>
                      <a:pt x="2677" y="2693"/>
                      <a:pt x="1594" y="728"/>
                    </a:cubicBezTo>
                    <a:cubicBezTo>
                      <a:pt x="1408" y="382"/>
                      <a:pt x="1095" y="1"/>
                      <a:pt x="745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2" name="CustomShape 6"/>
              <p:cNvSpPr/>
              <p:nvPr/>
            </p:nvSpPr>
            <p:spPr>
              <a:xfrm rot="10800000">
                <a:off x="8574480" y="817560"/>
                <a:ext cx="300960" cy="301320"/>
              </a:xfrm>
              <a:custGeom>
                <a:avLst/>
                <a:gdLst/>
                <a:ahLst/>
                <a:cxnLst/>
                <a:rect l="l" t="t" r="r" b="b"/>
                <a:pathLst>
                  <a:path w="8679" h="8689">
                    <a:moveTo>
                      <a:pt x="515" y="0"/>
                    </a:moveTo>
                    <a:cubicBezTo>
                      <a:pt x="394" y="0"/>
                      <a:pt x="280" y="35"/>
                      <a:pt x="186" y="118"/>
                    </a:cubicBezTo>
                    <a:cubicBezTo>
                      <a:pt x="47" y="258"/>
                      <a:pt x="0" y="459"/>
                      <a:pt x="16" y="644"/>
                    </a:cubicBezTo>
                    <a:cubicBezTo>
                      <a:pt x="16" y="1155"/>
                      <a:pt x="279" y="1634"/>
                      <a:pt x="572" y="2068"/>
                    </a:cubicBezTo>
                    <a:cubicBezTo>
                      <a:pt x="2506" y="5038"/>
                      <a:pt x="5383" y="7389"/>
                      <a:pt x="8678" y="8688"/>
                    </a:cubicBezTo>
                    <a:cubicBezTo>
                      <a:pt x="7472" y="7389"/>
                      <a:pt x="5987" y="5935"/>
                      <a:pt x="4904" y="4527"/>
                    </a:cubicBezTo>
                    <a:cubicBezTo>
                      <a:pt x="4424" y="3908"/>
                      <a:pt x="3960" y="3305"/>
                      <a:pt x="3481" y="2686"/>
                    </a:cubicBezTo>
                    <a:cubicBezTo>
                      <a:pt x="2800" y="1805"/>
                      <a:pt x="2119" y="923"/>
                      <a:pt x="1207" y="273"/>
                    </a:cubicBezTo>
                    <a:cubicBezTo>
                      <a:pt x="1012" y="130"/>
                      <a:pt x="751" y="0"/>
                      <a:pt x="515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3" name="CustomShape 7"/>
              <p:cNvSpPr/>
              <p:nvPr/>
            </p:nvSpPr>
            <p:spPr>
              <a:xfrm rot="10800000">
                <a:off x="8537040" y="582840"/>
                <a:ext cx="330120" cy="259920"/>
              </a:xfrm>
              <a:custGeom>
                <a:avLst/>
                <a:gdLst/>
                <a:ahLst/>
                <a:cxnLst/>
                <a:rect l="l" t="t" r="r" b="b"/>
                <a:pathLst>
                  <a:path w="9514" h="7493">
                    <a:moveTo>
                      <a:pt x="488" y="1"/>
                    </a:moveTo>
                    <a:cubicBezTo>
                      <a:pt x="304" y="1"/>
                      <a:pt x="145" y="64"/>
                      <a:pt x="78" y="237"/>
                    </a:cubicBezTo>
                    <a:cubicBezTo>
                      <a:pt x="0" y="438"/>
                      <a:pt x="93" y="639"/>
                      <a:pt x="186" y="825"/>
                    </a:cubicBezTo>
                    <a:cubicBezTo>
                      <a:pt x="1145" y="2526"/>
                      <a:pt x="2630" y="3872"/>
                      <a:pt x="4270" y="4924"/>
                    </a:cubicBezTo>
                    <a:cubicBezTo>
                      <a:pt x="5925" y="5961"/>
                      <a:pt x="7719" y="6734"/>
                      <a:pt x="9514" y="7492"/>
                    </a:cubicBezTo>
                    <a:cubicBezTo>
                      <a:pt x="8075" y="6208"/>
                      <a:pt x="6915" y="4847"/>
                      <a:pt x="5585" y="3455"/>
                    </a:cubicBezTo>
                    <a:cubicBezTo>
                      <a:pt x="4285" y="2109"/>
                      <a:pt x="2754" y="980"/>
                      <a:pt x="1083" y="160"/>
                    </a:cubicBezTo>
                    <a:cubicBezTo>
                      <a:pt x="908" y="72"/>
                      <a:pt x="684" y="1"/>
                      <a:pt x="488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4" name="CustomShape 8"/>
              <p:cNvSpPr/>
              <p:nvPr/>
            </p:nvSpPr>
            <p:spPr>
              <a:xfrm rot="10800000">
                <a:off x="8522640" y="320760"/>
                <a:ext cx="312840" cy="251640"/>
              </a:xfrm>
              <a:custGeom>
                <a:avLst/>
                <a:gdLst/>
                <a:ahLst/>
                <a:cxnLst/>
                <a:rect l="l" t="t" r="r" b="b"/>
                <a:pathLst>
                  <a:path w="9020" h="7261">
                    <a:moveTo>
                      <a:pt x="418" y="1"/>
                    </a:moveTo>
                    <a:cubicBezTo>
                      <a:pt x="328" y="1"/>
                      <a:pt x="243" y="24"/>
                      <a:pt x="171" y="82"/>
                    </a:cubicBezTo>
                    <a:cubicBezTo>
                      <a:pt x="1" y="222"/>
                      <a:pt x="32" y="485"/>
                      <a:pt x="94" y="701"/>
                    </a:cubicBezTo>
                    <a:cubicBezTo>
                      <a:pt x="558" y="2341"/>
                      <a:pt x="2012" y="3517"/>
                      <a:pt x="3435" y="4460"/>
                    </a:cubicBezTo>
                    <a:cubicBezTo>
                      <a:pt x="4533" y="5203"/>
                      <a:pt x="5678" y="5883"/>
                      <a:pt x="6838" y="6502"/>
                    </a:cubicBezTo>
                    <a:cubicBezTo>
                      <a:pt x="7534" y="6858"/>
                      <a:pt x="8246" y="7214"/>
                      <a:pt x="9019" y="7260"/>
                    </a:cubicBezTo>
                    <a:cubicBezTo>
                      <a:pt x="7736" y="6193"/>
                      <a:pt x="6715" y="4909"/>
                      <a:pt x="5508" y="3733"/>
                    </a:cubicBezTo>
                    <a:cubicBezTo>
                      <a:pt x="4085" y="2325"/>
                      <a:pt x="2615" y="902"/>
                      <a:pt x="790" y="98"/>
                    </a:cubicBezTo>
                    <a:cubicBezTo>
                      <a:pt x="673" y="44"/>
                      <a:pt x="541" y="1"/>
                      <a:pt x="418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5" name="CustomShape 9"/>
              <p:cNvSpPr/>
              <p:nvPr/>
            </p:nvSpPr>
            <p:spPr>
              <a:xfrm rot="10800000">
                <a:off x="8408880" y="774000"/>
                <a:ext cx="159120" cy="338760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9770">
                    <a:moveTo>
                      <a:pt x="4050" y="1"/>
                    </a:moveTo>
                    <a:cubicBezTo>
                      <a:pt x="4025" y="1"/>
                      <a:pt x="4001" y="3"/>
                      <a:pt x="3976" y="8"/>
                    </a:cubicBezTo>
                    <a:cubicBezTo>
                      <a:pt x="3868" y="39"/>
                      <a:pt x="3775" y="117"/>
                      <a:pt x="3698" y="194"/>
                    </a:cubicBezTo>
                    <a:cubicBezTo>
                      <a:pt x="2429" y="1385"/>
                      <a:pt x="1702" y="3040"/>
                      <a:pt x="1223" y="4711"/>
                    </a:cubicBezTo>
                    <a:cubicBezTo>
                      <a:pt x="728" y="6366"/>
                      <a:pt x="480" y="8099"/>
                      <a:pt x="1" y="9769"/>
                    </a:cubicBezTo>
                    <a:cubicBezTo>
                      <a:pt x="728" y="8733"/>
                      <a:pt x="1470" y="7418"/>
                      <a:pt x="2135" y="6351"/>
                    </a:cubicBezTo>
                    <a:cubicBezTo>
                      <a:pt x="3156" y="4665"/>
                      <a:pt x="4208" y="2932"/>
                      <a:pt x="4533" y="998"/>
                    </a:cubicBezTo>
                    <a:cubicBezTo>
                      <a:pt x="4564" y="782"/>
                      <a:pt x="4595" y="550"/>
                      <a:pt x="4502" y="333"/>
                    </a:cubicBezTo>
                    <a:cubicBezTo>
                      <a:pt x="4434" y="155"/>
                      <a:pt x="4243" y="1"/>
                      <a:pt x="4050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6" name="CustomShape 10"/>
              <p:cNvSpPr/>
              <p:nvPr/>
            </p:nvSpPr>
            <p:spPr>
              <a:xfrm rot="10800000">
                <a:off x="8338320" y="530640"/>
                <a:ext cx="193680" cy="357840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10312">
                    <a:moveTo>
                      <a:pt x="5029" y="0"/>
                    </a:moveTo>
                    <a:cubicBezTo>
                      <a:pt x="4875" y="0"/>
                      <a:pt x="4713" y="100"/>
                      <a:pt x="4579" y="210"/>
                    </a:cubicBezTo>
                    <a:cubicBezTo>
                      <a:pt x="3573" y="1076"/>
                      <a:pt x="2970" y="2313"/>
                      <a:pt x="2429" y="3536"/>
                    </a:cubicBezTo>
                    <a:cubicBezTo>
                      <a:pt x="1470" y="5732"/>
                      <a:pt x="665" y="8006"/>
                      <a:pt x="0" y="10311"/>
                    </a:cubicBezTo>
                    <a:cubicBezTo>
                      <a:pt x="1222" y="8548"/>
                      <a:pt x="2522" y="6753"/>
                      <a:pt x="3682" y="4943"/>
                    </a:cubicBezTo>
                    <a:cubicBezTo>
                      <a:pt x="4316" y="3953"/>
                      <a:pt x="4842" y="2901"/>
                      <a:pt x="5244" y="1803"/>
                    </a:cubicBezTo>
                    <a:cubicBezTo>
                      <a:pt x="5430" y="1308"/>
                      <a:pt x="5584" y="751"/>
                      <a:pt x="5368" y="271"/>
                    </a:cubicBezTo>
                    <a:cubicBezTo>
                      <a:pt x="5321" y="179"/>
                      <a:pt x="5260" y="70"/>
                      <a:pt x="5151" y="24"/>
                    </a:cubicBezTo>
                    <a:cubicBezTo>
                      <a:pt x="5112" y="7"/>
                      <a:pt x="5071" y="0"/>
                      <a:pt x="502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7" name="CustomShape 11"/>
              <p:cNvSpPr/>
              <p:nvPr/>
            </p:nvSpPr>
            <p:spPr>
              <a:xfrm rot="10800000">
                <a:off x="8318880" y="247320"/>
                <a:ext cx="223560" cy="324360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9352">
                    <a:moveTo>
                      <a:pt x="6179" y="0"/>
                    </a:moveTo>
                    <a:cubicBezTo>
                      <a:pt x="6114" y="0"/>
                      <a:pt x="6047" y="24"/>
                      <a:pt x="5987" y="54"/>
                    </a:cubicBezTo>
                    <a:cubicBezTo>
                      <a:pt x="5554" y="209"/>
                      <a:pt x="5120" y="364"/>
                      <a:pt x="4749" y="658"/>
                    </a:cubicBezTo>
                    <a:cubicBezTo>
                      <a:pt x="4285" y="1029"/>
                      <a:pt x="4007" y="1570"/>
                      <a:pt x="3728" y="2112"/>
                    </a:cubicBezTo>
                    <a:cubicBezTo>
                      <a:pt x="2491" y="4525"/>
                      <a:pt x="1238" y="6938"/>
                      <a:pt x="0" y="9351"/>
                    </a:cubicBezTo>
                    <a:cubicBezTo>
                      <a:pt x="866" y="8717"/>
                      <a:pt x="1810" y="7789"/>
                      <a:pt x="2506" y="6969"/>
                    </a:cubicBezTo>
                    <a:cubicBezTo>
                      <a:pt x="4146" y="5035"/>
                      <a:pt x="5832" y="2994"/>
                      <a:pt x="6404" y="518"/>
                    </a:cubicBezTo>
                    <a:cubicBezTo>
                      <a:pt x="6451" y="333"/>
                      <a:pt x="6451" y="85"/>
                      <a:pt x="6281" y="23"/>
                    </a:cubicBezTo>
                    <a:cubicBezTo>
                      <a:pt x="6248" y="7"/>
                      <a:pt x="6214" y="0"/>
                      <a:pt x="617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8" name="CustomShape 12"/>
              <p:cNvSpPr/>
              <p:nvPr/>
            </p:nvSpPr>
            <p:spPr>
              <a:xfrm rot="10800000">
                <a:off x="8544240" y="138240"/>
                <a:ext cx="269280" cy="218520"/>
              </a:xfrm>
              <a:custGeom>
                <a:avLst/>
                <a:gdLst/>
                <a:ahLst/>
                <a:cxnLst/>
                <a:rect l="l" t="t" r="r" b="b"/>
                <a:pathLst>
                  <a:path w="7766" h="6303">
                    <a:moveTo>
                      <a:pt x="420" y="1"/>
                    </a:moveTo>
                    <a:cubicBezTo>
                      <a:pt x="246" y="1"/>
                      <a:pt x="75" y="53"/>
                      <a:pt x="31" y="208"/>
                    </a:cubicBezTo>
                    <a:cubicBezTo>
                      <a:pt x="0" y="301"/>
                      <a:pt x="46" y="424"/>
                      <a:pt x="93" y="517"/>
                    </a:cubicBezTo>
                    <a:cubicBezTo>
                      <a:pt x="789" y="2002"/>
                      <a:pt x="2011" y="3193"/>
                      <a:pt x="3372" y="4106"/>
                    </a:cubicBezTo>
                    <a:cubicBezTo>
                      <a:pt x="4734" y="5019"/>
                      <a:pt x="6250" y="5668"/>
                      <a:pt x="7766" y="6303"/>
                    </a:cubicBezTo>
                    <a:cubicBezTo>
                      <a:pt x="6884" y="5545"/>
                      <a:pt x="6080" y="4384"/>
                      <a:pt x="5306" y="3503"/>
                    </a:cubicBezTo>
                    <a:cubicBezTo>
                      <a:pt x="4007" y="2018"/>
                      <a:pt x="2537" y="486"/>
                      <a:pt x="619" y="22"/>
                    </a:cubicBezTo>
                    <a:cubicBezTo>
                      <a:pt x="557" y="9"/>
                      <a:pt x="488" y="1"/>
                      <a:pt x="420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9" name="CustomShape 13"/>
              <p:cNvSpPr/>
              <p:nvPr/>
            </p:nvSpPr>
            <p:spPr>
              <a:xfrm rot="10800000">
                <a:off x="8289720" y="65520"/>
                <a:ext cx="263880" cy="262080"/>
              </a:xfrm>
              <a:custGeom>
                <a:avLst/>
                <a:gdLst/>
                <a:ahLst/>
                <a:cxnLst/>
                <a:rect l="l" t="t" r="r" b="b"/>
                <a:pathLst>
                  <a:path w="7612" h="7553">
                    <a:moveTo>
                      <a:pt x="6974" y="0"/>
                    </a:moveTo>
                    <a:cubicBezTo>
                      <a:pt x="6195" y="0"/>
                      <a:pt x="5531" y="536"/>
                      <a:pt x="4966" y="1086"/>
                    </a:cubicBezTo>
                    <a:cubicBezTo>
                      <a:pt x="3017" y="2989"/>
                      <a:pt x="1501" y="5278"/>
                      <a:pt x="0" y="7552"/>
                    </a:cubicBezTo>
                    <a:cubicBezTo>
                      <a:pt x="1439" y="6763"/>
                      <a:pt x="2352" y="6268"/>
                      <a:pt x="3666" y="5324"/>
                    </a:cubicBezTo>
                    <a:cubicBezTo>
                      <a:pt x="4533" y="4721"/>
                      <a:pt x="5384" y="4102"/>
                      <a:pt x="6095" y="3344"/>
                    </a:cubicBezTo>
                    <a:cubicBezTo>
                      <a:pt x="6822" y="2586"/>
                      <a:pt x="7395" y="1658"/>
                      <a:pt x="7580" y="622"/>
                    </a:cubicBezTo>
                    <a:cubicBezTo>
                      <a:pt x="7596" y="498"/>
                      <a:pt x="7611" y="359"/>
                      <a:pt x="7549" y="235"/>
                    </a:cubicBezTo>
                    <a:cubicBezTo>
                      <a:pt x="7472" y="65"/>
                      <a:pt x="7255" y="3"/>
                      <a:pt x="7070" y="3"/>
                    </a:cubicBezTo>
                    <a:cubicBezTo>
                      <a:pt x="7038" y="1"/>
                      <a:pt x="7006" y="0"/>
                      <a:pt x="697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0" name="CustomShape 14"/>
              <p:cNvSpPr/>
              <p:nvPr/>
            </p:nvSpPr>
            <p:spPr>
              <a:xfrm rot="10800000">
                <a:off x="8350560" y="549000"/>
                <a:ext cx="176040" cy="339480"/>
              </a:xfrm>
              <a:custGeom>
                <a:avLst/>
                <a:gdLst/>
                <a:ahLst/>
                <a:cxnLst/>
                <a:rect l="l" t="t" r="r" b="b"/>
                <a:pathLst>
                  <a:path w="5075" h="9786">
                    <a:moveTo>
                      <a:pt x="4875" y="0"/>
                    </a:moveTo>
                    <a:cubicBezTo>
                      <a:pt x="4721" y="0"/>
                      <a:pt x="4559" y="100"/>
                      <a:pt x="4425" y="210"/>
                    </a:cubicBezTo>
                    <a:cubicBezTo>
                      <a:pt x="3419" y="1076"/>
                      <a:pt x="2816" y="2313"/>
                      <a:pt x="2275" y="3536"/>
                    </a:cubicBezTo>
                    <a:cubicBezTo>
                      <a:pt x="1393" y="5577"/>
                      <a:pt x="635" y="7666"/>
                      <a:pt x="1" y="9785"/>
                    </a:cubicBezTo>
                    <a:cubicBezTo>
                      <a:pt x="1826" y="6629"/>
                      <a:pt x="3512" y="3381"/>
                      <a:pt x="5075" y="86"/>
                    </a:cubicBezTo>
                    <a:cubicBezTo>
                      <a:pt x="5059" y="55"/>
                      <a:pt x="5028" y="39"/>
                      <a:pt x="4997" y="24"/>
                    </a:cubicBezTo>
                    <a:cubicBezTo>
                      <a:pt x="4958" y="7"/>
                      <a:pt x="4917" y="0"/>
                      <a:pt x="4875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1" name="CustomShape 15"/>
              <p:cNvSpPr/>
              <p:nvPr/>
            </p:nvSpPr>
            <p:spPr>
              <a:xfrm rot="10800000">
                <a:off x="8628480" y="959760"/>
                <a:ext cx="129240" cy="368640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10629">
                    <a:moveTo>
                      <a:pt x="635" y="1"/>
                    </a:moveTo>
                    <a:cubicBezTo>
                      <a:pt x="620" y="1"/>
                      <a:pt x="589" y="1"/>
                      <a:pt x="573" y="16"/>
                    </a:cubicBezTo>
                    <a:cubicBezTo>
                      <a:pt x="233" y="124"/>
                      <a:pt x="125" y="527"/>
                      <a:pt x="94" y="867"/>
                    </a:cubicBezTo>
                    <a:cubicBezTo>
                      <a:pt x="1" y="1934"/>
                      <a:pt x="248" y="2986"/>
                      <a:pt x="511" y="4007"/>
                    </a:cubicBezTo>
                    <a:cubicBezTo>
                      <a:pt x="1146" y="6405"/>
                      <a:pt x="1996" y="8865"/>
                      <a:pt x="3729" y="10628"/>
                    </a:cubicBezTo>
                    <a:lnTo>
                      <a:pt x="635" y="1"/>
                    </a:ln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2" name="CustomShape 16"/>
              <p:cNvSpPr/>
              <p:nvPr/>
            </p:nvSpPr>
            <p:spPr>
              <a:xfrm rot="10800000">
                <a:off x="8578080" y="821880"/>
                <a:ext cx="289800" cy="297000"/>
              </a:xfrm>
              <a:custGeom>
                <a:avLst/>
                <a:gdLst/>
                <a:ahLst/>
                <a:cxnLst/>
                <a:rect l="l" t="t" r="r" b="b"/>
                <a:pathLst>
                  <a:path w="8355" h="8563">
                    <a:moveTo>
                      <a:pt x="313" y="1"/>
                    </a:moveTo>
                    <a:cubicBezTo>
                      <a:pt x="199" y="1"/>
                      <a:pt x="92" y="30"/>
                      <a:pt x="1" y="101"/>
                    </a:cubicBezTo>
                    <a:cubicBezTo>
                      <a:pt x="1594" y="2746"/>
                      <a:pt x="3930" y="4943"/>
                      <a:pt x="6219" y="7047"/>
                    </a:cubicBezTo>
                    <a:cubicBezTo>
                      <a:pt x="6869" y="7650"/>
                      <a:pt x="7550" y="8253"/>
                      <a:pt x="8354" y="8563"/>
                    </a:cubicBezTo>
                    <a:cubicBezTo>
                      <a:pt x="7163" y="7294"/>
                      <a:pt x="5740" y="5902"/>
                      <a:pt x="4688" y="4525"/>
                    </a:cubicBezTo>
                    <a:cubicBezTo>
                      <a:pt x="4208" y="3906"/>
                      <a:pt x="3744" y="3303"/>
                      <a:pt x="3265" y="2684"/>
                    </a:cubicBezTo>
                    <a:cubicBezTo>
                      <a:pt x="2584" y="1803"/>
                      <a:pt x="1903" y="921"/>
                      <a:pt x="991" y="271"/>
                    </a:cubicBezTo>
                    <a:cubicBezTo>
                      <a:pt x="803" y="125"/>
                      <a:pt x="546" y="1"/>
                      <a:pt x="31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3" name="CustomShape 17"/>
              <p:cNvSpPr/>
              <p:nvPr/>
            </p:nvSpPr>
            <p:spPr>
              <a:xfrm rot="10800000">
                <a:off x="8537400" y="582840"/>
                <a:ext cx="318240" cy="259920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7495">
                    <a:moveTo>
                      <a:pt x="178" y="1"/>
                    </a:moveTo>
                    <a:cubicBezTo>
                      <a:pt x="116" y="1"/>
                      <a:pt x="57" y="7"/>
                      <a:pt x="0" y="22"/>
                    </a:cubicBezTo>
                    <a:cubicBezTo>
                      <a:pt x="2244" y="2173"/>
                      <a:pt x="4641" y="4168"/>
                      <a:pt x="7178" y="5963"/>
                    </a:cubicBezTo>
                    <a:cubicBezTo>
                      <a:pt x="7843" y="6442"/>
                      <a:pt x="8524" y="6922"/>
                      <a:pt x="9127" y="7479"/>
                    </a:cubicBezTo>
                    <a:cubicBezTo>
                      <a:pt x="9143" y="7479"/>
                      <a:pt x="9158" y="7494"/>
                      <a:pt x="9174" y="7494"/>
                    </a:cubicBezTo>
                    <a:cubicBezTo>
                      <a:pt x="7735" y="6210"/>
                      <a:pt x="6575" y="4849"/>
                      <a:pt x="5245" y="3457"/>
                    </a:cubicBezTo>
                    <a:cubicBezTo>
                      <a:pt x="3945" y="2111"/>
                      <a:pt x="2414" y="982"/>
                      <a:pt x="743" y="162"/>
                    </a:cubicBezTo>
                    <a:cubicBezTo>
                      <a:pt x="579" y="68"/>
                      <a:pt x="370" y="1"/>
                      <a:pt x="178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4" name="CustomShape 18"/>
              <p:cNvSpPr/>
              <p:nvPr/>
            </p:nvSpPr>
            <p:spPr>
              <a:xfrm rot="10800000">
                <a:off x="8522640" y="320760"/>
                <a:ext cx="310680" cy="251640"/>
              </a:xfrm>
              <a:custGeom>
                <a:avLst/>
                <a:gdLst/>
                <a:ahLst/>
                <a:cxnLst/>
                <a:rect l="l" t="t" r="r" b="b"/>
                <a:pathLst>
                  <a:path w="8958" h="7261">
                    <a:moveTo>
                      <a:pt x="356" y="1"/>
                    </a:moveTo>
                    <a:cubicBezTo>
                      <a:pt x="266" y="1"/>
                      <a:pt x="181" y="24"/>
                      <a:pt x="109" y="82"/>
                    </a:cubicBezTo>
                    <a:cubicBezTo>
                      <a:pt x="47" y="129"/>
                      <a:pt x="16" y="206"/>
                      <a:pt x="1" y="283"/>
                    </a:cubicBezTo>
                    <a:lnTo>
                      <a:pt x="8602" y="7183"/>
                    </a:lnTo>
                    <a:cubicBezTo>
                      <a:pt x="8633" y="7198"/>
                      <a:pt x="8648" y="7214"/>
                      <a:pt x="8664" y="7229"/>
                    </a:cubicBezTo>
                    <a:cubicBezTo>
                      <a:pt x="8756" y="7245"/>
                      <a:pt x="8865" y="7260"/>
                      <a:pt x="8957" y="7260"/>
                    </a:cubicBezTo>
                    <a:cubicBezTo>
                      <a:pt x="7674" y="6193"/>
                      <a:pt x="6653" y="4909"/>
                      <a:pt x="5446" y="3733"/>
                    </a:cubicBezTo>
                    <a:cubicBezTo>
                      <a:pt x="4023" y="2325"/>
                      <a:pt x="2553" y="902"/>
                      <a:pt x="728" y="98"/>
                    </a:cubicBezTo>
                    <a:cubicBezTo>
                      <a:pt x="611" y="44"/>
                      <a:pt x="479" y="1"/>
                      <a:pt x="356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5" name="CustomShape 19"/>
              <p:cNvSpPr/>
              <p:nvPr/>
            </p:nvSpPr>
            <p:spPr>
              <a:xfrm rot="10800000">
                <a:off x="8422200" y="783000"/>
                <a:ext cx="143640" cy="329760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9506">
                    <a:moveTo>
                      <a:pt x="3982" y="1"/>
                    </a:moveTo>
                    <a:cubicBezTo>
                      <a:pt x="3960" y="1"/>
                      <a:pt x="3937" y="3"/>
                      <a:pt x="3914" y="7"/>
                    </a:cubicBezTo>
                    <a:cubicBezTo>
                      <a:pt x="3806" y="38"/>
                      <a:pt x="3713" y="116"/>
                      <a:pt x="3636" y="193"/>
                    </a:cubicBezTo>
                    <a:cubicBezTo>
                      <a:pt x="2367" y="1384"/>
                      <a:pt x="1640" y="3039"/>
                      <a:pt x="1161" y="4710"/>
                    </a:cubicBezTo>
                    <a:cubicBezTo>
                      <a:pt x="697" y="6288"/>
                      <a:pt x="434" y="7928"/>
                      <a:pt x="0" y="9506"/>
                    </a:cubicBezTo>
                    <a:cubicBezTo>
                      <a:pt x="1377" y="6350"/>
                      <a:pt x="2754" y="3194"/>
                      <a:pt x="4146" y="23"/>
                    </a:cubicBezTo>
                    <a:cubicBezTo>
                      <a:pt x="4092" y="12"/>
                      <a:pt x="4037" y="1"/>
                      <a:pt x="3982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6" name="CustomShape 20"/>
              <p:cNvSpPr/>
              <p:nvPr/>
            </p:nvSpPr>
            <p:spPr>
              <a:xfrm rot="10800000">
                <a:off x="8334360" y="248400"/>
                <a:ext cx="207000" cy="321840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9283">
                    <a:moveTo>
                      <a:pt x="5971" y="1"/>
                    </a:moveTo>
                    <a:lnTo>
                      <a:pt x="5971" y="1"/>
                    </a:lnTo>
                    <a:cubicBezTo>
                      <a:pt x="5969" y="5"/>
                      <a:pt x="5966" y="10"/>
                      <a:pt x="5963" y="14"/>
                    </a:cubicBezTo>
                    <a:lnTo>
                      <a:pt x="5963" y="14"/>
                    </a:lnTo>
                    <a:cubicBezTo>
                      <a:pt x="5967" y="13"/>
                      <a:pt x="5971" y="9"/>
                      <a:pt x="5971" y="1"/>
                    </a:cubicBezTo>
                    <a:close/>
                    <a:moveTo>
                      <a:pt x="5963" y="14"/>
                    </a:moveTo>
                    <a:cubicBezTo>
                      <a:pt x="5960" y="16"/>
                      <a:pt x="5956" y="16"/>
                      <a:pt x="5956" y="16"/>
                    </a:cubicBezTo>
                    <a:cubicBezTo>
                      <a:pt x="5523" y="171"/>
                      <a:pt x="5089" y="326"/>
                      <a:pt x="4718" y="620"/>
                    </a:cubicBezTo>
                    <a:cubicBezTo>
                      <a:pt x="4254" y="991"/>
                      <a:pt x="3976" y="1532"/>
                      <a:pt x="3697" y="2074"/>
                    </a:cubicBezTo>
                    <a:cubicBezTo>
                      <a:pt x="2460" y="4472"/>
                      <a:pt x="1222" y="6869"/>
                      <a:pt x="0" y="9282"/>
                    </a:cubicBezTo>
                    <a:cubicBezTo>
                      <a:pt x="2132" y="6301"/>
                      <a:pt x="4125" y="3196"/>
                      <a:pt x="5963" y="14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7" name="CustomShape 21"/>
              <p:cNvSpPr/>
              <p:nvPr/>
            </p:nvSpPr>
            <p:spPr>
              <a:xfrm rot="10800000">
                <a:off x="8544240" y="137880"/>
                <a:ext cx="268200" cy="218520"/>
              </a:xfrm>
              <a:custGeom>
                <a:avLst/>
                <a:gdLst/>
                <a:ahLst/>
                <a:cxnLst/>
                <a:rect l="l" t="t" r="r" b="b"/>
                <a:pathLst>
                  <a:path w="7735" h="6298">
                    <a:moveTo>
                      <a:pt x="362" y="1"/>
                    </a:moveTo>
                    <a:cubicBezTo>
                      <a:pt x="203" y="1"/>
                      <a:pt x="52" y="52"/>
                      <a:pt x="0" y="187"/>
                    </a:cubicBezTo>
                    <a:cubicBezTo>
                      <a:pt x="1748" y="1982"/>
                      <a:pt x="3728" y="3544"/>
                      <a:pt x="5693" y="5091"/>
                    </a:cubicBezTo>
                    <a:cubicBezTo>
                      <a:pt x="6064" y="5385"/>
                      <a:pt x="6466" y="5679"/>
                      <a:pt x="6868" y="5926"/>
                    </a:cubicBezTo>
                    <a:cubicBezTo>
                      <a:pt x="7162" y="6066"/>
                      <a:pt x="7441" y="6189"/>
                      <a:pt x="7735" y="6298"/>
                    </a:cubicBezTo>
                    <a:cubicBezTo>
                      <a:pt x="6853" y="5540"/>
                      <a:pt x="6049" y="4379"/>
                      <a:pt x="5275" y="3498"/>
                    </a:cubicBezTo>
                    <a:cubicBezTo>
                      <a:pt x="3976" y="2013"/>
                      <a:pt x="2506" y="481"/>
                      <a:pt x="588" y="33"/>
                    </a:cubicBezTo>
                    <a:cubicBezTo>
                      <a:pt x="517" y="12"/>
                      <a:pt x="439" y="1"/>
                      <a:pt x="362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8" name="CustomShape 22"/>
              <p:cNvSpPr/>
              <p:nvPr/>
            </p:nvSpPr>
            <p:spPr>
              <a:xfrm rot="10800000">
                <a:off x="8291880" y="65520"/>
                <a:ext cx="261720" cy="262080"/>
              </a:xfrm>
              <a:custGeom>
                <a:avLst/>
                <a:gdLst/>
                <a:ahLst/>
                <a:cxnLst/>
                <a:rect l="l" t="t" r="r" b="b"/>
                <a:pathLst>
                  <a:path w="7550" h="7553">
                    <a:moveTo>
                      <a:pt x="6974" y="0"/>
                    </a:moveTo>
                    <a:cubicBezTo>
                      <a:pt x="6195" y="0"/>
                      <a:pt x="5531" y="536"/>
                      <a:pt x="4966" y="1086"/>
                    </a:cubicBezTo>
                    <a:cubicBezTo>
                      <a:pt x="3017" y="2989"/>
                      <a:pt x="1501" y="5278"/>
                      <a:pt x="0" y="7552"/>
                    </a:cubicBezTo>
                    <a:cubicBezTo>
                      <a:pt x="155" y="7475"/>
                      <a:pt x="294" y="7397"/>
                      <a:pt x="433" y="7320"/>
                    </a:cubicBezTo>
                    <a:cubicBezTo>
                      <a:pt x="2878" y="5031"/>
                      <a:pt x="5260" y="2664"/>
                      <a:pt x="7549" y="235"/>
                    </a:cubicBezTo>
                    <a:cubicBezTo>
                      <a:pt x="7456" y="65"/>
                      <a:pt x="7255" y="3"/>
                      <a:pt x="7070" y="3"/>
                    </a:cubicBezTo>
                    <a:cubicBezTo>
                      <a:pt x="7038" y="1"/>
                      <a:pt x="7006" y="0"/>
                      <a:pt x="6974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9" name="CustomShape 23"/>
              <p:cNvSpPr/>
              <p:nvPr/>
            </p:nvSpPr>
            <p:spPr>
              <a:xfrm rot="10800000">
                <a:off x="8620560" y="952200"/>
                <a:ext cx="105480" cy="268920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7751">
                    <a:moveTo>
                      <a:pt x="1764" y="1"/>
                    </a:moveTo>
                    <a:lnTo>
                      <a:pt x="1826" y="3698"/>
                    </a:lnTo>
                    <a:cubicBezTo>
                      <a:pt x="1841" y="3760"/>
                      <a:pt x="1826" y="3837"/>
                      <a:pt x="1780" y="3883"/>
                    </a:cubicBezTo>
                    <a:cubicBezTo>
                      <a:pt x="1757" y="3906"/>
                      <a:pt x="1729" y="3915"/>
                      <a:pt x="1698" y="3915"/>
                    </a:cubicBezTo>
                    <a:cubicBezTo>
                      <a:pt x="1625" y="3915"/>
                      <a:pt x="1536" y="3861"/>
                      <a:pt x="1470" y="3806"/>
                    </a:cubicBezTo>
                    <a:cubicBezTo>
                      <a:pt x="944" y="3342"/>
                      <a:pt x="465" y="2847"/>
                      <a:pt x="1" y="2321"/>
                    </a:cubicBezTo>
                    <a:lnTo>
                      <a:pt x="1" y="2321"/>
                    </a:lnTo>
                    <a:cubicBezTo>
                      <a:pt x="635" y="4347"/>
                      <a:pt x="1517" y="6312"/>
                      <a:pt x="3048" y="7751"/>
                    </a:cubicBezTo>
                    <a:cubicBezTo>
                      <a:pt x="2878" y="6544"/>
                      <a:pt x="2878" y="5214"/>
                      <a:pt x="2739" y="4007"/>
                    </a:cubicBezTo>
                    <a:cubicBezTo>
                      <a:pt x="2569" y="2630"/>
                      <a:pt x="2244" y="1284"/>
                      <a:pt x="176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0" name="CustomShape 24"/>
              <p:cNvSpPr/>
              <p:nvPr/>
            </p:nvSpPr>
            <p:spPr>
              <a:xfrm rot="10800000">
                <a:off x="8574480" y="817560"/>
                <a:ext cx="207000" cy="159840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4611">
                    <a:moveTo>
                      <a:pt x="1857" y="1"/>
                    </a:moveTo>
                    <a:lnTo>
                      <a:pt x="1857" y="1"/>
                    </a:lnTo>
                    <a:cubicBezTo>
                      <a:pt x="2011" y="418"/>
                      <a:pt x="2166" y="836"/>
                      <a:pt x="2321" y="1238"/>
                    </a:cubicBezTo>
                    <a:cubicBezTo>
                      <a:pt x="2279" y="1240"/>
                      <a:pt x="2237" y="1241"/>
                      <a:pt x="2196" y="1241"/>
                    </a:cubicBezTo>
                    <a:cubicBezTo>
                      <a:pt x="1423" y="1241"/>
                      <a:pt x="705" y="973"/>
                      <a:pt x="0" y="650"/>
                    </a:cubicBezTo>
                    <a:lnTo>
                      <a:pt x="0" y="650"/>
                    </a:lnTo>
                    <a:cubicBezTo>
                      <a:pt x="1686" y="2367"/>
                      <a:pt x="3728" y="3729"/>
                      <a:pt x="5971" y="4610"/>
                    </a:cubicBezTo>
                    <a:cubicBezTo>
                      <a:pt x="4765" y="3311"/>
                      <a:pt x="3280" y="1857"/>
                      <a:pt x="2197" y="449"/>
                    </a:cubicBezTo>
                    <a:cubicBezTo>
                      <a:pt x="2089" y="310"/>
                      <a:pt x="1965" y="155"/>
                      <a:pt x="1857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1" name="CustomShape 25"/>
              <p:cNvSpPr/>
              <p:nvPr/>
            </p:nvSpPr>
            <p:spPr>
              <a:xfrm rot="10800000">
                <a:off x="8537040" y="582840"/>
                <a:ext cx="273240" cy="173880"/>
              </a:xfrm>
              <a:custGeom>
                <a:avLst/>
                <a:gdLst/>
                <a:ahLst/>
                <a:cxnLst/>
                <a:rect l="l" t="t" r="r" b="b"/>
                <a:pathLst>
                  <a:path w="7875" h="5013">
                    <a:moveTo>
                      <a:pt x="2925" y="0"/>
                    </a:moveTo>
                    <a:cubicBezTo>
                      <a:pt x="3017" y="201"/>
                      <a:pt x="3110" y="387"/>
                      <a:pt x="3219" y="588"/>
                    </a:cubicBezTo>
                    <a:cubicBezTo>
                      <a:pt x="3389" y="959"/>
                      <a:pt x="3559" y="1330"/>
                      <a:pt x="3574" y="1733"/>
                    </a:cubicBezTo>
                    <a:cubicBezTo>
                      <a:pt x="2352" y="1330"/>
                      <a:pt x="1161" y="851"/>
                      <a:pt x="1" y="278"/>
                    </a:cubicBezTo>
                    <a:lnTo>
                      <a:pt x="1" y="278"/>
                    </a:lnTo>
                    <a:cubicBezTo>
                      <a:pt x="774" y="1114"/>
                      <a:pt x="1672" y="1825"/>
                      <a:pt x="2631" y="2444"/>
                    </a:cubicBezTo>
                    <a:cubicBezTo>
                      <a:pt x="4286" y="3481"/>
                      <a:pt x="6080" y="4254"/>
                      <a:pt x="7875" y="5012"/>
                    </a:cubicBezTo>
                    <a:cubicBezTo>
                      <a:pt x="6436" y="3728"/>
                      <a:pt x="5276" y="2367"/>
                      <a:pt x="3946" y="975"/>
                    </a:cubicBezTo>
                    <a:cubicBezTo>
                      <a:pt x="3621" y="634"/>
                      <a:pt x="3280" y="309"/>
                      <a:pt x="2925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2" name="CustomShape 26"/>
              <p:cNvSpPr/>
              <p:nvPr/>
            </p:nvSpPr>
            <p:spPr>
              <a:xfrm rot="10800000">
                <a:off x="8522640" y="320760"/>
                <a:ext cx="243720" cy="165600"/>
              </a:xfrm>
              <a:custGeom>
                <a:avLst/>
                <a:gdLst/>
                <a:ahLst/>
                <a:cxnLst/>
                <a:rect l="l" t="t" r="r" b="b"/>
                <a:pathLst>
                  <a:path w="7024" h="4781">
                    <a:moveTo>
                      <a:pt x="2197" y="0"/>
                    </a:moveTo>
                    <a:cubicBezTo>
                      <a:pt x="2584" y="712"/>
                      <a:pt x="2955" y="1439"/>
                      <a:pt x="3280" y="2181"/>
                    </a:cubicBezTo>
                    <a:cubicBezTo>
                      <a:pt x="3253" y="2263"/>
                      <a:pt x="3172" y="2292"/>
                      <a:pt x="3085" y="2292"/>
                    </a:cubicBezTo>
                    <a:cubicBezTo>
                      <a:pt x="3024" y="2292"/>
                      <a:pt x="2960" y="2278"/>
                      <a:pt x="2909" y="2259"/>
                    </a:cubicBezTo>
                    <a:cubicBezTo>
                      <a:pt x="1903" y="1887"/>
                      <a:pt x="929" y="1423"/>
                      <a:pt x="0" y="913"/>
                    </a:cubicBezTo>
                    <a:lnTo>
                      <a:pt x="0" y="913"/>
                    </a:lnTo>
                    <a:cubicBezTo>
                      <a:pt x="449" y="1300"/>
                      <a:pt x="944" y="1655"/>
                      <a:pt x="1439" y="1980"/>
                    </a:cubicBezTo>
                    <a:cubicBezTo>
                      <a:pt x="2537" y="2723"/>
                      <a:pt x="3682" y="3403"/>
                      <a:pt x="4842" y="4022"/>
                    </a:cubicBezTo>
                    <a:cubicBezTo>
                      <a:pt x="5538" y="4378"/>
                      <a:pt x="6250" y="4734"/>
                      <a:pt x="7023" y="4780"/>
                    </a:cubicBezTo>
                    <a:cubicBezTo>
                      <a:pt x="5740" y="3713"/>
                      <a:pt x="4719" y="2429"/>
                      <a:pt x="3512" y="1253"/>
                    </a:cubicBezTo>
                    <a:cubicBezTo>
                      <a:pt x="3079" y="835"/>
                      <a:pt x="2646" y="402"/>
                      <a:pt x="219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3" name="CustomShape 27"/>
              <p:cNvSpPr/>
              <p:nvPr/>
            </p:nvSpPr>
            <p:spPr>
              <a:xfrm rot="10800000">
                <a:off x="8439840" y="774000"/>
                <a:ext cx="128160" cy="21888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6313">
                    <a:moveTo>
                      <a:pt x="1625" y="1"/>
                    </a:moveTo>
                    <a:lnTo>
                      <a:pt x="1625" y="1"/>
                    </a:lnTo>
                    <a:cubicBezTo>
                      <a:pt x="1470" y="419"/>
                      <a:pt x="1331" y="836"/>
                      <a:pt x="1223" y="1254"/>
                    </a:cubicBezTo>
                    <a:cubicBezTo>
                      <a:pt x="728" y="2909"/>
                      <a:pt x="480" y="4642"/>
                      <a:pt x="1" y="6312"/>
                    </a:cubicBezTo>
                    <a:cubicBezTo>
                      <a:pt x="728" y="5276"/>
                      <a:pt x="1470" y="3961"/>
                      <a:pt x="2135" y="2894"/>
                    </a:cubicBezTo>
                    <a:cubicBezTo>
                      <a:pt x="2692" y="1981"/>
                      <a:pt x="3249" y="1053"/>
                      <a:pt x="3698" y="94"/>
                    </a:cubicBezTo>
                    <a:lnTo>
                      <a:pt x="3698" y="94"/>
                    </a:lnTo>
                    <a:cubicBezTo>
                      <a:pt x="3033" y="883"/>
                      <a:pt x="2352" y="1656"/>
                      <a:pt x="1640" y="2399"/>
                    </a:cubicBezTo>
                    <a:cubicBezTo>
                      <a:pt x="1408" y="1641"/>
                      <a:pt x="1517" y="805"/>
                      <a:pt x="1625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4" name="CustomShape 28"/>
              <p:cNvSpPr/>
              <p:nvPr/>
            </p:nvSpPr>
            <p:spPr>
              <a:xfrm rot="10800000">
                <a:off x="8388360" y="530280"/>
                <a:ext cx="143640" cy="216360"/>
              </a:xfrm>
              <a:custGeom>
                <a:avLst/>
                <a:gdLst/>
                <a:ahLst/>
                <a:cxnLst/>
                <a:rect l="l" t="t" r="r" b="b"/>
                <a:pathLst>
                  <a:path w="4146" h="6236">
                    <a:moveTo>
                      <a:pt x="2212" y="1"/>
                    </a:moveTo>
                    <a:cubicBezTo>
                      <a:pt x="1346" y="2043"/>
                      <a:pt x="603" y="4116"/>
                      <a:pt x="0" y="6235"/>
                    </a:cubicBezTo>
                    <a:cubicBezTo>
                      <a:pt x="1222" y="4472"/>
                      <a:pt x="2522" y="2677"/>
                      <a:pt x="3682" y="867"/>
                    </a:cubicBezTo>
                    <a:cubicBezTo>
                      <a:pt x="3836" y="620"/>
                      <a:pt x="4007" y="357"/>
                      <a:pt x="4146" y="94"/>
                    </a:cubicBezTo>
                    <a:lnTo>
                      <a:pt x="4146" y="94"/>
                    </a:lnTo>
                    <a:cubicBezTo>
                      <a:pt x="3481" y="743"/>
                      <a:pt x="2800" y="1378"/>
                      <a:pt x="2243" y="2120"/>
                    </a:cubicBezTo>
                    <a:cubicBezTo>
                      <a:pt x="2233" y="2124"/>
                      <a:pt x="2224" y="2125"/>
                      <a:pt x="2215" y="2125"/>
                    </a:cubicBezTo>
                    <a:cubicBezTo>
                      <a:pt x="2141" y="2125"/>
                      <a:pt x="2104" y="2018"/>
                      <a:pt x="2104" y="1935"/>
                    </a:cubicBezTo>
                    <a:cubicBezTo>
                      <a:pt x="2104" y="1285"/>
                      <a:pt x="2135" y="651"/>
                      <a:pt x="2212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5" name="CustomShape 29"/>
              <p:cNvSpPr/>
              <p:nvPr/>
            </p:nvSpPr>
            <p:spPr>
              <a:xfrm rot="10800000">
                <a:off x="8384400" y="246960"/>
                <a:ext cx="158040" cy="182520"/>
              </a:xfrm>
              <a:custGeom>
                <a:avLst/>
                <a:gdLst/>
                <a:ahLst/>
                <a:cxnLst/>
                <a:rect l="l" t="t" r="r" b="b"/>
                <a:pathLst>
                  <a:path w="4564" h="5261">
                    <a:moveTo>
                      <a:pt x="2707" y="1"/>
                    </a:moveTo>
                    <a:lnTo>
                      <a:pt x="2707" y="1"/>
                    </a:lnTo>
                    <a:cubicBezTo>
                      <a:pt x="1810" y="1764"/>
                      <a:pt x="897" y="3512"/>
                      <a:pt x="0" y="5260"/>
                    </a:cubicBezTo>
                    <a:cubicBezTo>
                      <a:pt x="866" y="4626"/>
                      <a:pt x="1810" y="3698"/>
                      <a:pt x="2506" y="2878"/>
                    </a:cubicBezTo>
                    <a:cubicBezTo>
                      <a:pt x="3218" y="2043"/>
                      <a:pt x="3929" y="1192"/>
                      <a:pt x="4564" y="295"/>
                    </a:cubicBezTo>
                    <a:lnTo>
                      <a:pt x="4564" y="295"/>
                    </a:lnTo>
                    <a:cubicBezTo>
                      <a:pt x="4038" y="682"/>
                      <a:pt x="3512" y="1053"/>
                      <a:pt x="2986" y="1439"/>
                    </a:cubicBezTo>
                    <a:cubicBezTo>
                      <a:pt x="2932" y="1480"/>
                      <a:pt x="2867" y="1520"/>
                      <a:pt x="2800" y="1520"/>
                    </a:cubicBezTo>
                    <a:cubicBezTo>
                      <a:pt x="2790" y="1520"/>
                      <a:pt x="2779" y="1519"/>
                      <a:pt x="2769" y="1517"/>
                    </a:cubicBezTo>
                    <a:cubicBezTo>
                      <a:pt x="2583" y="1517"/>
                      <a:pt x="2537" y="1254"/>
                      <a:pt x="2553" y="1068"/>
                    </a:cubicBezTo>
                    <a:cubicBezTo>
                      <a:pt x="2599" y="712"/>
                      <a:pt x="2645" y="357"/>
                      <a:pt x="2707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6" name="CustomShape 30"/>
              <p:cNvSpPr/>
              <p:nvPr/>
            </p:nvSpPr>
            <p:spPr>
              <a:xfrm rot="10800000">
                <a:off x="8544240" y="137880"/>
                <a:ext cx="192600" cy="145800"/>
              </a:xfrm>
              <a:custGeom>
                <a:avLst/>
                <a:gdLst/>
                <a:ahLst/>
                <a:cxnLst/>
                <a:rect l="l" t="t" r="r" b="b"/>
                <a:pathLst>
                  <a:path w="5554" h="4208">
                    <a:moveTo>
                      <a:pt x="1779" y="0"/>
                    </a:moveTo>
                    <a:cubicBezTo>
                      <a:pt x="1903" y="217"/>
                      <a:pt x="2042" y="449"/>
                      <a:pt x="2181" y="665"/>
                    </a:cubicBezTo>
                    <a:cubicBezTo>
                      <a:pt x="2321" y="897"/>
                      <a:pt x="2460" y="1238"/>
                      <a:pt x="2259" y="1439"/>
                    </a:cubicBezTo>
                    <a:cubicBezTo>
                      <a:pt x="2178" y="1519"/>
                      <a:pt x="2073" y="1545"/>
                      <a:pt x="1960" y="1545"/>
                    </a:cubicBezTo>
                    <a:cubicBezTo>
                      <a:pt x="1855" y="1545"/>
                      <a:pt x="1744" y="1523"/>
                      <a:pt x="1640" y="1501"/>
                    </a:cubicBezTo>
                    <a:cubicBezTo>
                      <a:pt x="1099" y="1377"/>
                      <a:pt x="557" y="1253"/>
                      <a:pt x="0" y="1129"/>
                    </a:cubicBezTo>
                    <a:lnTo>
                      <a:pt x="0" y="1129"/>
                    </a:lnTo>
                    <a:cubicBezTo>
                      <a:pt x="371" y="1454"/>
                      <a:pt x="758" y="1748"/>
                      <a:pt x="1160" y="2011"/>
                    </a:cubicBezTo>
                    <a:cubicBezTo>
                      <a:pt x="2522" y="2924"/>
                      <a:pt x="4038" y="3573"/>
                      <a:pt x="5554" y="4208"/>
                    </a:cubicBezTo>
                    <a:cubicBezTo>
                      <a:pt x="4672" y="3450"/>
                      <a:pt x="3852" y="2289"/>
                      <a:pt x="3094" y="1408"/>
                    </a:cubicBezTo>
                    <a:cubicBezTo>
                      <a:pt x="2676" y="928"/>
                      <a:pt x="2228" y="449"/>
                      <a:pt x="177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7" name="CustomShape 31"/>
              <p:cNvSpPr/>
              <p:nvPr/>
            </p:nvSpPr>
            <p:spPr>
              <a:xfrm rot="10800000">
                <a:off x="8372520" y="65520"/>
                <a:ext cx="181080" cy="156600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4518">
                    <a:moveTo>
                      <a:pt x="3218" y="0"/>
                    </a:moveTo>
                    <a:cubicBezTo>
                      <a:pt x="2058" y="1439"/>
                      <a:pt x="1021" y="2970"/>
                      <a:pt x="0" y="4517"/>
                    </a:cubicBezTo>
                    <a:cubicBezTo>
                      <a:pt x="1439" y="3728"/>
                      <a:pt x="2352" y="3233"/>
                      <a:pt x="3666" y="2289"/>
                    </a:cubicBezTo>
                    <a:cubicBezTo>
                      <a:pt x="4208" y="1918"/>
                      <a:pt x="4734" y="1531"/>
                      <a:pt x="5229" y="1114"/>
                    </a:cubicBezTo>
                    <a:lnTo>
                      <a:pt x="5229" y="1114"/>
                    </a:lnTo>
                    <a:cubicBezTo>
                      <a:pt x="4378" y="1439"/>
                      <a:pt x="3496" y="1733"/>
                      <a:pt x="2615" y="1980"/>
                    </a:cubicBezTo>
                    <a:cubicBezTo>
                      <a:pt x="2738" y="1299"/>
                      <a:pt x="2939" y="634"/>
                      <a:pt x="3218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58" name="Group 32"/>
            <p:cNvGrpSpPr/>
            <p:nvPr/>
          </p:nvGrpSpPr>
          <p:grpSpPr>
            <a:xfrm>
              <a:off x="7200" y="4263120"/>
              <a:ext cx="1227600" cy="1028880"/>
              <a:chOff x="7200" y="4263120"/>
              <a:chExt cx="1227600" cy="1028880"/>
            </a:xfrm>
          </p:grpSpPr>
          <p:sp>
            <p:nvSpPr>
              <p:cNvPr id="759" name="CustomShape 33"/>
              <p:cNvSpPr/>
              <p:nvPr/>
            </p:nvSpPr>
            <p:spPr>
              <a:xfrm rot="19329000">
                <a:off x="186480" y="4374360"/>
                <a:ext cx="638280" cy="804240"/>
              </a:xfrm>
              <a:custGeom>
                <a:avLst/>
                <a:gdLst/>
                <a:ahLst/>
                <a:cxnLst/>
                <a:rect l="l" t="t" r="r" b="b"/>
                <a:pathLst>
                  <a:path w="15950" h="20091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2692" y="16363"/>
                      <a:pt x="13598" y="5395"/>
                      <a:pt x="15331" y="2765"/>
                    </a:cubicBezTo>
                    <a:cubicBezTo>
                      <a:pt x="15609" y="2332"/>
                      <a:pt x="15872" y="1868"/>
                      <a:pt x="15919" y="1357"/>
                    </a:cubicBezTo>
                    <a:cubicBezTo>
                      <a:pt x="15949" y="831"/>
                      <a:pt x="15702" y="27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0" name="CustomShape 34"/>
              <p:cNvSpPr/>
              <p:nvPr/>
            </p:nvSpPr>
            <p:spPr>
              <a:xfrm rot="19329000">
                <a:off x="266040" y="4637160"/>
                <a:ext cx="942120" cy="408600"/>
              </a:xfrm>
              <a:custGeom>
                <a:avLst/>
                <a:gdLst/>
                <a:ahLst/>
                <a:cxnLst/>
                <a:rect l="l" t="t" r="r" b="b"/>
                <a:pathLst>
                  <a:path w="23530" h="10211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177" y="8339"/>
                      <a:pt x="19121" y="4332"/>
                      <a:pt x="21952" y="2924"/>
                    </a:cubicBezTo>
                    <a:cubicBezTo>
                      <a:pt x="22416" y="2692"/>
                      <a:pt x="22864" y="2429"/>
                      <a:pt x="23158" y="1996"/>
                    </a:cubicBezTo>
                    <a:cubicBezTo>
                      <a:pt x="23452" y="1579"/>
                      <a:pt x="23529" y="960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1" name="CustomShape 35"/>
              <p:cNvSpPr/>
              <p:nvPr/>
            </p:nvSpPr>
            <p:spPr>
              <a:xfrm rot="19329000">
                <a:off x="187920" y="4378680"/>
                <a:ext cx="624240" cy="804240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0091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109" y="19952"/>
                      <a:pt x="217" y="19797"/>
                      <a:pt x="341" y="19642"/>
                    </a:cubicBezTo>
                    <a:cubicBezTo>
                      <a:pt x="4084" y="12294"/>
                      <a:pt x="9313" y="5704"/>
                      <a:pt x="15594" y="352"/>
                    </a:cubicBezTo>
                    <a:cubicBezTo>
                      <a:pt x="15501" y="244"/>
                      <a:pt x="15377" y="13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2" name="CustomShape 36"/>
              <p:cNvSpPr/>
              <p:nvPr/>
            </p:nvSpPr>
            <p:spPr>
              <a:xfrm rot="19329000">
                <a:off x="267120" y="4640040"/>
                <a:ext cx="933120" cy="408600"/>
              </a:xfrm>
              <a:custGeom>
                <a:avLst/>
                <a:gdLst/>
                <a:ahLst/>
                <a:cxnLst/>
                <a:rect l="l" t="t" r="r" b="b"/>
                <a:pathLst>
                  <a:path w="23313" h="10211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7" y="10180"/>
                      <a:pt x="109" y="10149"/>
                      <a:pt x="171" y="10118"/>
                    </a:cubicBezTo>
                    <a:cubicBezTo>
                      <a:pt x="434" y="9947"/>
                      <a:pt x="681" y="9793"/>
                      <a:pt x="944" y="9623"/>
                    </a:cubicBezTo>
                    <a:cubicBezTo>
                      <a:pt x="7735" y="5245"/>
                      <a:pt x="15377" y="2228"/>
                      <a:pt x="23313" y="712"/>
                    </a:cubicBezTo>
                    <a:cubicBezTo>
                      <a:pt x="23282" y="650"/>
                      <a:pt x="23251" y="604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3" name="CustomShape 37"/>
              <p:cNvSpPr/>
              <p:nvPr/>
            </p:nvSpPr>
            <p:spPr>
              <a:xfrm rot="19329000">
                <a:off x="320760" y="4765680"/>
                <a:ext cx="393840" cy="429480"/>
              </a:xfrm>
              <a:custGeom>
                <a:avLst/>
                <a:gdLst/>
                <a:ahLst/>
                <a:cxnLst/>
                <a:rect l="l" t="t" r="r" b="b"/>
                <a:pathLst>
                  <a:path w="9839" h="10737">
                    <a:moveTo>
                      <a:pt x="9839" y="1"/>
                    </a:moveTo>
                    <a:cubicBezTo>
                      <a:pt x="8168" y="1208"/>
                      <a:pt x="6466" y="2368"/>
                      <a:pt x="4749" y="3482"/>
                    </a:cubicBezTo>
                    <a:cubicBezTo>
                      <a:pt x="4749" y="2414"/>
                      <a:pt x="4842" y="1331"/>
                      <a:pt x="5043" y="264"/>
                    </a:cubicBezTo>
                    <a:lnTo>
                      <a:pt x="5043" y="264"/>
                    </a:lnTo>
                    <a:cubicBezTo>
                      <a:pt x="2955" y="3528"/>
                      <a:pt x="1253" y="7055"/>
                      <a:pt x="0" y="10737"/>
                    </a:cubicBezTo>
                    <a:cubicBezTo>
                      <a:pt x="201" y="10567"/>
                      <a:pt x="402" y="10396"/>
                      <a:pt x="604" y="10226"/>
                    </a:cubicBezTo>
                    <a:cubicBezTo>
                      <a:pt x="2615" y="7751"/>
                      <a:pt x="6528" y="3574"/>
                      <a:pt x="9839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4" name="CustomShape 38"/>
              <p:cNvSpPr/>
              <p:nvPr/>
            </p:nvSpPr>
            <p:spPr>
              <a:xfrm rot="19329000">
                <a:off x="349200" y="4833720"/>
                <a:ext cx="625320" cy="277200"/>
              </a:xfrm>
              <a:custGeom>
                <a:avLst/>
                <a:gdLst/>
                <a:ahLst/>
                <a:cxnLst/>
                <a:rect l="l" t="t" r="r" b="b"/>
                <a:pathLst>
                  <a:path w="15625" h="6931">
                    <a:moveTo>
                      <a:pt x="10102" y="1"/>
                    </a:moveTo>
                    <a:cubicBezTo>
                      <a:pt x="6668" y="1702"/>
                      <a:pt x="3450" y="3822"/>
                      <a:pt x="527" y="6281"/>
                    </a:cubicBezTo>
                    <a:cubicBezTo>
                      <a:pt x="325" y="6513"/>
                      <a:pt x="155" y="6730"/>
                      <a:pt x="1" y="6931"/>
                    </a:cubicBezTo>
                    <a:cubicBezTo>
                      <a:pt x="3141" y="5647"/>
                      <a:pt x="10319" y="3574"/>
                      <a:pt x="15625" y="1919"/>
                    </a:cubicBezTo>
                    <a:lnTo>
                      <a:pt x="15625" y="1919"/>
                    </a:lnTo>
                    <a:cubicBezTo>
                      <a:pt x="13369" y="2120"/>
                      <a:pt x="11099" y="2214"/>
                      <a:pt x="8841" y="2214"/>
                    </a:cubicBezTo>
                    <a:cubicBezTo>
                      <a:pt x="8668" y="2214"/>
                      <a:pt x="8496" y="2214"/>
                      <a:pt x="8323" y="2213"/>
                    </a:cubicBezTo>
                    <a:cubicBezTo>
                      <a:pt x="8865" y="1439"/>
                      <a:pt x="9468" y="697"/>
                      <a:pt x="10102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65" name="Group 39"/>
            <p:cNvGrpSpPr/>
            <p:nvPr/>
          </p:nvGrpSpPr>
          <p:grpSpPr>
            <a:xfrm>
              <a:off x="1433520" y="4379400"/>
              <a:ext cx="434880" cy="807840"/>
              <a:chOff x="1433520" y="4379400"/>
              <a:chExt cx="434880" cy="807840"/>
            </a:xfrm>
          </p:grpSpPr>
          <p:sp>
            <p:nvSpPr>
              <p:cNvPr id="766" name="CustomShape 40"/>
              <p:cNvSpPr/>
              <p:nvPr/>
            </p:nvSpPr>
            <p:spPr>
              <a:xfrm>
                <a:off x="1433520" y="4752720"/>
                <a:ext cx="365760" cy="421920"/>
              </a:xfrm>
              <a:custGeom>
                <a:avLst/>
                <a:gdLst/>
                <a:ahLst/>
                <a:cxnLst/>
                <a:rect l="l" t="t" r="r" b="b"/>
                <a:pathLst>
                  <a:path w="9144" h="10544">
                    <a:moveTo>
                      <a:pt x="797" y="1"/>
                    </a:moveTo>
                    <a:cubicBezTo>
                      <a:pt x="590" y="1"/>
                      <a:pt x="384" y="45"/>
                      <a:pt x="187" y="148"/>
                    </a:cubicBezTo>
                    <a:cubicBezTo>
                      <a:pt x="1" y="1323"/>
                      <a:pt x="728" y="2453"/>
                      <a:pt x="1471" y="3396"/>
                    </a:cubicBezTo>
                    <a:cubicBezTo>
                      <a:pt x="3621" y="6165"/>
                      <a:pt x="6142" y="8702"/>
                      <a:pt x="9143" y="10543"/>
                    </a:cubicBezTo>
                    <a:cubicBezTo>
                      <a:pt x="7813" y="8362"/>
                      <a:pt x="7349" y="6506"/>
                      <a:pt x="5848" y="4433"/>
                    </a:cubicBezTo>
                    <a:cubicBezTo>
                      <a:pt x="4920" y="3164"/>
                      <a:pt x="3868" y="1989"/>
                      <a:pt x="2693" y="937"/>
                    </a:cubicBezTo>
                    <a:cubicBezTo>
                      <a:pt x="2161" y="464"/>
                      <a:pt x="1467" y="1"/>
                      <a:pt x="797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7" name="CustomShape 41"/>
              <p:cNvSpPr/>
              <p:nvPr/>
            </p:nvSpPr>
            <p:spPr>
              <a:xfrm>
                <a:off x="1645920" y="4379400"/>
                <a:ext cx="222120" cy="807480"/>
              </a:xfrm>
              <a:custGeom>
                <a:avLst/>
                <a:gdLst/>
                <a:ahLst/>
                <a:cxnLst/>
                <a:rect l="l" t="t" r="r" b="b"/>
                <a:pathLst>
                  <a:path w="5555" h="20175">
                    <a:moveTo>
                      <a:pt x="1699" y="0"/>
                    </a:moveTo>
                    <a:cubicBezTo>
                      <a:pt x="1685" y="0"/>
                      <a:pt x="1671" y="1"/>
                      <a:pt x="1656" y="2"/>
                    </a:cubicBezTo>
                    <a:cubicBezTo>
                      <a:pt x="1347" y="33"/>
                      <a:pt x="1177" y="374"/>
                      <a:pt x="1084" y="683"/>
                    </a:cubicBezTo>
                    <a:cubicBezTo>
                      <a:pt x="1" y="3947"/>
                      <a:pt x="279" y="7536"/>
                      <a:pt x="1254" y="10831"/>
                    </a:cubicBezTo>
                    <a:cubicBezTo>
                      <a:pt x="2229" y="14126"/>
                      <a:pt x="3868" y="17173"/>
                      <a:pt x="5554" y="20174"/>
                    </a:cubicBezTo>
                    <a:cubicBezTo>
                      <a:pt x="4905" y="17173"/>
                      <a:pt x="4023" y="13260"/>
                      <a:pt x="3977" y="10197"/>
                    </a:cubicBezTo>
                    <a:cubicBezTo>
                      <a:pt x="3946" y="6902"/>
                      <a:pt x="3868" y="3483"/>
                      <a:pt x="2352" y="575"/>
                    </a:cubicBezTo>
                    <a:cubicBezTo>
                      <a:pt x="2219" y="309"/>
                      <a:pt x="2002" y="0"/>
                      <a:pt x="169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8" name="CustomShape 42"/>
              <p:cNvSpPr/>
              <p:nvPr/>
            </p:nvSpPr>
            <p:spPr>
              <a:xfrm>
                <a:off x="1441080" y="4752720"/>
                <a:ext cx="358560" cy="421920"/>
              </a:xfrm>
              <a:custGeom>
                <a:avLst/>
                <a:gdLst/>
                <a:ahLst/>
                <a:cxnLst/>
                <a:rect l="l" t="t" r="r" b="b"/>
                <a:pathLst>
                  <a:path w="8958" h="10544">
                    <a:moveTo>
                      <a:pt x="611" y="1"/>
                    </a:moveTo>
                    <a:cubicBezTo>
                      <a:pt x="404" y="1"/>
                      <a:pt x="198" y="45"/>
                      <a:pt x="1" y="148"/>
                    </a:cubicBezTo>
                    <a:cubicBezTo>
                      <a:pt x="1" y="179"/>
                      <a:pt x="1" y="194"/>
                      <a:pt x="1" y="225"/>
                    </a:cubicBezTo>
                    <a:cubicBezTo>
                      <a:pt x="2893" y="3303"/>
                      <a:pt x="5600" y="6552"/>
                      <a:pt x="8076" y="9971"/>
                    </a:cubicBezTo>
                    <a:cubicBezTo>
                      <a:pt x="8354" y="10172"/>
                      <a:pt x="8648" y="10357"/>
                      <a:pt x="8957" y="10543"/>
                    </a:cubicBezTo>
                    <a:cubicBezTo>
                      <a:pt x="7627" y="8362"/>
                      <a:pt x="7163" y="6506"/>
                      <a:pt x="5662" y="4433"/>
                    </a:cubicBezTo>
                    <a:cubicBezTo>
                      <a:pt x="4734" y="3164"/>
                      <a:pt x="3682" y="1989"/>
                      <a:pt x="2507" y="937"/>
                    </a:cubicBezTo>
                    <a:cubicBezTo>
                      <a:pt x="1975" y="464"/>
                      <a:pt x="1281" y="1"/>
                      <a:pt x="611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9" name="CustomShape 43"/>
              <p:cNvSpPr/>
              <p:nvPr/>
            </p:nvSpPr>
            <p:spPr>
              <a:xfrm>
                <a:off x="1645920" y="4380120"/>
                <a:ext cx="221040" cy="804960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20112">
                    <a:moveTo>
                      <a:pt x="1563" y="1"/>
                    </a:moveTo>
                    <a:cubicBezTo>
                      <a:pt x="1316" y="94"/>
                      <a:pt x="1161" y="388"/>
                      <a:pt x="1084" y="666"/>
                    </a:cubicBezTo>
                    <a:cubicBezTo>
                      <a:pt x="1" y="3930"/>
                      <a:pt x="279" y="7519"/>
                      <a:pt x="1254" y="10814"/>
                    </a:cubicBezTo>
                    <a:cubicBezTo>
                      <a:pt x="2229" y="14094"/>
                      <a:pt x="3853" y="17126"/>
                      <a:pt x="5524" y="20111"/>
                    </a:cubicBezTo>
                    <a:cubicBezTo>
                      <a:pt x="3219" y="13660"/>
                      <a:pt x="1888" y="6854"/>
                      <a:pt x="15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0" name="CustomShape 44"/>
              <p:cNvSpPr/>
              <p:nvPr/>
            </p:nvSpPr>
            <p:spPr>
              <a:xfrm>
                <a:off x="1553760" y="4841280"/>
                <a:ext cx="245520" cy="333720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8339">
                    <a:moveTo>
                      <a:pt x="990" y="0"/>
                    </a:moveTo>
                    <a:lnTo>
                      <a:pt x="990" y="0"/>
                    </a:lnTo>
                    <a:cubicBezTo>
                      <a:pt x="1748" y="1485"/>
                      <a:pt x="2475" y="3001"/>
                      <a:pt x="3156" y="4517"/>
                    </a:cubicBezTo>
                    <a:cubicBezTo>
                      <a:pt x="2088" y="4084"/>
                      <a:pt x="1036" y="3574"/>
                      <a:pt x="0" y="3048"/>
                    </a:cubicBezTo>
                    <a:lnTo>
                      <a:pt x="0" y="3048"/>
                    </a:lnTo>
                    <a:cubicBezTo>
                      <a:pt x="1794" y="5090"/>
                      <a:pt x="3821" y="6915"/>
                      <a:pt x="6141" y="8338"/>
                    </a:cubicBezTo>
                    <a:cubicBezTo>
                      <a:pt x="4811" y="6157"/>
                      <a:pt x="4347" y="4301"/>
                      <a:pt x="2846" y="2228"/>
                    </a:cubicBezTo>
                    <a:cubicBezTo>
                      <a:pt x="2274" y="1439"/>
                      <a:pt x="1655" y="696"/>
                      <a:pt x="990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1" name="CustomShape 45"/>
              <p:cNvSpPr/>
              <p:nvPr/>
            </p:nvSpPr>
            <p:spPr>
              <a:xfrm>
                <a:off x="1680840" y="4639320"/>
                <a:ext cx="187560" cy="54792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13691">
                    <a:moveTo>
                      <a:pt x="2986" y="0"/>
                    </a:moveTo>
                    <a:cubicBezTo>
                      <a:pt x="2429" y="2305"/>
                      <a:pt x="2120" y="4672"/>
                      <a:pt x="2089" y="7054"/>
                    </a:cubicBezTo>
                    <a:cubicBezTo>
                      <a:pt x="1300" y="5708"/>
                      <a:pt x="604" y="4316"/>
                      <a:pt x="0" y="2877"/>
                    </a:cubicBezTo>
                    <a:lnTo>
                      <a:pt x="0" y="2877"/>
                    </a:lnTo>
                    <a:cubicBezTo>
                      <a:pt x="124" y="3372"/>
                      <a:pt x="248" y="3867"/>
                      <a:pt x="387" y="4347"/>
                    </a:cubicBezTo>
                    <a:cubicBezTo>
                      <a:pt x="1362" y="7642"/>
                      <a:pt x="3001" y="10689"/>
                      <a:pt x="4687" y="13690"/>
                    </a:cubicBezTo>
                    <a:cubicBezTo>
                      <a:pt x="4038" y="10689"/>
                      <a:pt x="3156" y="6776"/>
                      <a:pt x="3110" y="3713"/>
                    </a:cubicBezTo>
                    <a:cubicBezTo>
                      <a:pt x="3094" y="2475"/>
                      <a:pt x="3079" y="1238"/>
                      <a:pt x="2986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772" name="Group 46"/>
          <p:cNvGrpSpPr/>
          <p:nvPr/>
        </p:nvGrpSpPr>
        <p:grpSpPr>
          <a:xfrm>
            <a:off x="216000" y="222120"/>
            <a:ext cx="8698320" cy="4681080"/>
            <a:chOff x="216000" y="222120"/>
            <a:chExt cx="8698320" cy="4681080"/>
          </a:xfrm>
        </p:grpSpPr>
        <p:sp>
          <p:nvSpPr>
            <p:cNvPr id="773" name="CustomShape 47"/>
            <p:cNvSpPr/>
            <p:nvPr/>
          </p:nvSpPr>
          <p:spPr>
            <a:xfrm rot="10800000">
              <a:off x="4885200" y="22176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4" name="CustomShape 48"/>
            <p:cNvSpPr/>
            <p:nvPr/>
          </p:nvSpPr>
          <p:spPr>
            <a:xfrm rot="10800000">
              <a:off x="316800" y="161676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5" name="CustomShape 49"/>
            <p:cNvSpPr/>
            <p:nvPr/>
          </p:nvSpPr>
          <p:spPr>
            <a:xfrm rot="10800000">
              <a:off x="8781840" y="288108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1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6" name="CustomShape 50"/>
            <p:cNvSpPr/>
            <p:nvPr/>
          </p:nvSpPr>
          <p:spPr>
            <a:xfrm rot="10800000">
              <a:off x="8695440" y="2847600"/>
              <a:ext cx="720" cy="720"/>
            </a:xfrm>
            <a:custGeom>
              <a:avLst/>
              <a:gdLst/>
              <a:ahLst/>
              <a:cxnLst/>
              <a:rect l="l" t="t" r="r" b="b"/>
              <a:pathLst>
                <a:path w="31" h="32">
                  <a:moveTo>
                    <a:pt x="0" y="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31" y="31"/>
                    <a:pt x="31" y="31"/>
                    <a:pt x="0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7" name="CustomShape 51"/>
            <p:cNvSpPr/>
            <p:nvPr/>
          </p:nvSpPr>
          <p:spPr>
            <a:xfrm rot="10800000">
              <a:off x="8476560" y="4739400"/>
              <a:ext cx="133560" cy="163800"/>
            </a:xfrm>
            <a:custGeom>
              <a:avLst/>
              <a:gdLst/>
              <a:ahLst/>
              <a:cxnLst/>
              <a:rect l="l" t="t" r="r" b="b"/>
              <a:pathLst>
                <a:path w="3740" h="459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8" name="CustomShape 52"/>
            <p:cNvSpPr/>
            <p:nvPr/>
          </p:nvSpPr>
          <p:spPr>
            <a:xfrm rot="10800000">
              <a:off x="216000" y="381564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9" name="CustomShape 53"/>
            <p:cNvSpPr/>
            <p:nvPr/>
          </p:nvSpPr>
          <p:spPr>
            <a:xfrm rot="10800000">
              <a:off x="3115080" y="47872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0" name="CustomShape 54"/>
            <p:cNvSpPr/>
            <p:nvPr/>
          </p:nvSpPr>
          <p:spPr>
            <a:xfrm rot="10800000">
              <a:off x="7104960" y="46720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1" name="CustomShape 55"/>
            <p:cNvSpPr/>
            <p:nvPr/>
          </p:nvSpPr>
          <p:spPr>
            <a:xfrm rot="10800000">
              <a:off x="8789400" y="408960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2" name="CustomShape 56"/>
            <p:cNvSpPr/>
            <p:nvPr/>
          </p:nvSpPr>
          <p:spPr>
            <a:xfrm rot="10800000">
              <a:off x="8713800" y="184104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69" y="851"/>
                    <a:pt x="851" y="669"/>
                    <a:pt x="851" y="426"/>
                  </a:cubicBezTo>
                  <a:cubicBezTo>
                    <a:pt x="851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83" name="PlaceHolder 57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" name="Google Shape;844;p18"/>
          <p:cNvPicPr/>
          <p:nvPr/>
        </p:nvPicPr>
        <p:blipFill>
          <a:blip r:embed="rId14">
            <a:alphaModFix amt="61000"/>
          </a:blip>
          <a:srcRect l="5475" t="12504" r="5653" b="12496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821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grpSp>
        <p:nvGrpSpPr>
          <p:cNvPr id="822" name="Group 2"/>
          <p:cNvGrpSpPr/>
          <p:nvPr/>
        </p:nvGrpSpPr>
        <p:grpSpPr>
          <a:xfrm>
            <a:off x="8379720" y="-66240"/>
            <a:ext cx="258120" cy="1021680"/>
            <a:chOff x="8379720" y="-66240"/>
            <a:chExt cx="258120" cy="1021680"/>
          </a:xfrm>
        </p:grpSpPr>
        <p:sp>
          <p:nvSpPr>
            <p:cNvPr id="823" name="CustomShape 3"/>
            <p:cNvSpPr/>
            <p:nvPr/>
          </p:nvSpPr>
          <p:spPr>
            <a:xfrm flipV="1">
              <a:off x="8379720" y="-66600"/>
              <a:ext cx="258120" cy="1021320"/>
            </a:xfrm>
            <a:custGeom>
              <a:avLst/>
              <a:gdLst/>
              <a:ahLst/>
              <a:cxnLst/>
              <a:rect l="l" t="t" r="r" b="b"/>
              <a:pathLst>
                <a:path w="7441" h="29418">
                  <a:moveTo>
                    <a:pt x="2933" y="1"/>
                  </a:moveTo>
                  <a:cubicBezTo>
                    <a:pt x="2900" y="1"/>
                    <a:pt x="2866" y="4"/>
                    <a:pt x="2831" y="10"/>
                  </a:cubicBezTo>
                  <a:cubicBezTo>
                    <a:pt x="2615" y="41"/>
                    <a:pt x="2444" y="211"/>
                    <a:pt x="2305" y="381"/>
                  </a:cubicBezTo>
                  <a:cubicBezTo>
                    <a:pt x="1269" y="1572"/>
                    <a:pt x="959" y="3212"/>
                    <a:pt x="805" y="4790"/>
                  </a:cubicBezTo>
                  <a:cubicBezTo>
                    <a:pt x="0" y="13391"/>
                    <a:pt x="3264" y="21868"/>
                    <a:pt x="7441" y="29417"/>
                  </a:cubicBezTo>
                  <a:cubicBezTo>
                    <a:pt x="6776" y="25689"/>
                    <a:pt x="5631" y="20971"/>
                    <a:pt x="5662" y="17181"/>
                  </a:cubicBezTo>
                  <a:cubicBezTo>
                    <a:pt x="5724" y="11751"/>
                    <a:pt x="5090" y="6321"/>
                    <a:pt x="3790" y="1062"/>
                  </a:cubicBezTo>
                  <a:cubicBezTo>
                    <a:pt x="3675" y="585"/>
                    <a:pt x="3397" y="1"/>
                    <a:pt x="2933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4" name="CustomShape 4"/>
            <p:cNvSpPr/>
            <p:nvPr/>
          </p:nvSpPr>
          <p:spPr>
            <a:xfrm flipV="1">
              <a:off x="8380800" y="-29520"/>
              <a:ext cx="237600" cy="984960"/>
            </a:xfrm>
            <a:custGeom>
              <a:avLst/>
              <a:gdLst/>
              <a:ahLst/>
              <a:cxnLst/>
              <a:rect l="l" t="t" r="r" b="b"/>
              <a:pathLst>
                <a:path w="6854" h="28368">
                  <a:moveTo>
                    <a:pt x="2906" y="0"/>
                  </a:moveTo>
                  <a:cubicBezTo>
                    <a:pt x="2874" y="0"/>
                    <a:pt x="2839" y="4"/>
                    <a:pt x="2800" y="12"/>
                  </a:cubicBezTo>
                  <a:cubicBezTo>
                    <a:pt x="2584" y="43"/>
                    <a:pt x="2413" y="213"/>
                    <a:pt x="2274" y="383"/>
                  </a:cubicBezTo>
                  <a:cubicBezTo>
                    <a:pt x="1238" y="1574"/>
                    <a:pt x="928" y="3214"/>
                    <a:pt x="774" y="4792"/>
                  </a:cubicBezTo>
                  <a:cubicBezTo>
                    <a:pt x="0" y="12991"/>
                    <a:pt x="2939" y="21081"/>
                    <a:pt x="6853" y="28367"/>
                  </a:cubicBezTo>
                  <a:cubicBezTo>
                    <a:pt x="5043" y="24067"/>
                    <a:pt x="3945" y="19457"/>
                    <a:pt x="3372" y="14801"/>
                  </a:cubicBezTo>
                  <a:cubicBezTo>
                    <a:pt x="2769" y="9897"/>
                    <a:pt x="2754" y="4947"/>
                    <a:pt x="3001" y="12"/>
                  </a:cubicBezTo>
                  <a:cubicBezTo>
                    <a:pt x="2970" y="4"/>
                    <a:pt x="2939" y="0"/>
                    <a:pt x="2906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5" name="CustomShape 5"/>
            <p:cNvSpPr/>
            <p:nvPr/>
          </p:nvSpPr>
          <p:spPr>
            <a:xfrm flipV="1">
              <a:off x="8418960" y="-66600"/>
              <a:ext cx="218880" cy="719640"/>
            </a:xfrm>
            <a:custGeom>
              <a:avLst/>
              <a:gdLst/>
              <a:ahLst/>
              <a:cxnLst/>
              <a:rect l="l" t="t" r="r" b="b"/>
              <a:pathLst>
                <a:path w="6312" h="20730">
                  <a:moveTo>
                    <a:pt x="4053" y="0"/>
                  </a:moveTo>
                  <a:cubicBezTo>
                    <a:pt x="3636" y="3218"/>
                    <a:pt x="3326" y="6451"/>
                    <a:pt x="3156" y="9684"/>
                  </a:cubicBezTo>
                  <a:cubicBezTo>
                    <a:pt x="1965" y="7874"/>
                    <a:pt x="913" y="5971"/>
                    <a:pt x="0" y="3991"/>
                  </a:cubicBezTo>
                  <a:lnTo>
                    <a:pt x="0" y="3991"/>
                  </a:lnTo>
                  <a:cubicBezTo>
                    <a:pt x="975" y="9839"/>
                    <a:pt x="3419" y="15500"/>
                    <a:pt x="6312" y="20729"/>
                  </a:cubicBezTo>
                  <a:cubicBezTo>
                    <a:pt x="5647" y="17001"/>
                    <a:pt x="4502" y="12283"/>
                    <a:pt x="4533" y="8493"/>
                  </a:cubicBezTo>
                  <a:cubicBezTo>
                    <a:pt x="4564" y="5662"/>
                    <a:pt x="4394" y="2816"/>
                    <a:pt x="4053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826" name="Group 6"/>
          <p:cNvGrpSpPr/>
          <p:nvPr/>
        </p:nvGrpSpPr>
        <p:grpSpPr>
          <a:xfrm>
            <a:off x="215640" y="240840"/>
            <a:ext cx="8698680" cy="4661640"/>
            <a:chOff x="215640" y="240840"/>
            <a:chExt cx="8698680" cy="4661640"/>
          </a:xfrm>
        </p:grpSpPr>
        <p:sp>
          <p:nvSpPr>
            <p:cNvPr id="827" name="CustomShape 7"/>
            <p:cNvSpPr/>
            <p:nvPr/>
          </p:nvSpPr>
          <p:spPr>
            <a:xfrm flipH="1">
              <a:off x="4884840" y="473868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8" name="CustomShape 8"/>
            <p:cNvSpPr/>
            <p:nvPr/>
          </p:nvSpPr>
          <p:spPr>
            <a:xfrm flipH="1">
              <a:off x="470160" y="24084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0">
                  <a:moveTo>
                    <a:pt x="1854" y="0"/>
                  </a:moveTo>
                  <a:cubicBezTo>
                    <a:pt x="1793" y="1216"/>
                    <a:pt x="1003" y="2219"/>
                    <a:pt x="0" y="2280"/>
                  </a:cubicBezTo>
                  <a:cubicBezTo>
                    <a:pt x="1003" y="2310"/>
                    <a:pt x="1793" y="3314"/>
                    <a:pt x="1854" y="4560"/>
                  </a:cubicBezTo>
                  <a:cubicBezTo>
                    <a:pt x="1915" y="3314"/>
                    <a:pt x="2705" y="2341"/>
                    <a:pt x="3708" y="2280"/>
                  </a:cubicBezTo>
                  <a:cubicBezTo>
                    <a:pt x="2705" y="2219"/>
                    <a:pt x="1915" y="1216"/>
                    <a:pt x="1854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9" name="CustomShape 9"/>
            <p:cNvSpPr/>
            <p:nvPr/>
          </p:nvSpPr>
          <p:spPr>
            <a:xfrm flipH="1">
              <a:off x="315720" y="334512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0" name="CustomShape 10"/>
            <p:cNvSpPr/>
            <p:nvPr/>
          </p:nvSpPr>
          <p:spPr>
            <a:xfrm flipH="1">
              <a:off x="8781840" y="208116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1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1" name="CustomShape 11"/>
            <p:cNvSpPr/>
            <p:nvPr/>
          </p:nvSpPr>
          <p:spPr>
            <a:xfrm flipH="1">
              <a:off x="8780400" y="602640"/>
              <a:ext cx="133560" cy="163800"/>
            </a:xfrm>
            <a:custGeom>
              <a:avLst/>
              <a:gdLst/>
              <a:ahLst/>
              <a:cxnLst/>
              <a:rect l="l" t="t" r="r" b="b"/>
              <a:pathLst>
                <a:path w="3740" h="459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2" name="CustomShape 12"/>
            <p:cNvSpPr/>
            <p:nvPr/>
          </p:nvSpPr>
          <p:spPr>
            <a:xfrm flipH="1">
              <a:off x="3004560" y="472932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3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70"/>
                    <a:pt x="183" y="852"/>
                    <a:pt x="426" y="852"/>
                  </a:cubicBezTo>
                  <a:cubicBezTo>
                    <a:pt x="669" y="852"/>
                    <a:pt x="851" y="670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3" name="CustomShape 13"/>
            <p:cNvSpPr/>
            <p:nvPr/>
          </p:nvSpPr>
          <p:spPr>
            <a:xfrm flipH="1">
              <a:off x="215640" y="12790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4" name="CustomShape 14"/>
            <p:cNvSpPr/>
            <p:nvPr/>
          </p:nvSpPr>
          <p:spPr>
            <a:xfrm flipH="1">
              <a:off x="920160" y="48639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5" name="CustomShape 15"/>
            <p:cNvSpPr/>
            <p:nvPr/>
          </p:nvSpPr>
          <p:spPr>
            <a:xfrm flipH="1">
              <a:off x="3114720" y="3070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6" name="CustomShape 16"/>
            <p:cNvSpPr/>
            <p:nvPr/>
          </p:nvSpPr>
          <p:spPr>
            <a:xfrm flipH="1">
              <a:off x="7104600" y="4222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7" name="CustomShape 17"/>
            <p:cNvSpPr/>
            <p:nvPr/>
          </p:nvSpPr>
          <p:spPr>
            <a:xfrm flipH="1">
              <a:off x="8759520" y="467784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8" name="CustomShape 18"/>
            <p:cNvSpPr/>
            <p:nvPr/>
          </p:nvSpPr>
          <p:spPr>
            <a:xfrm flipH="1">
              <a:off x="8713800" y="325332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69" y="851"/>
                    <a:pt x="851" y="669"/>
                    <a:pt x="851" y="426"/>
                  </a:cubicBezTo>
                  <a:cubicBezTo>
                    <a:pt x="851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39" name="PlaceHolder 19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6" name="Google Shape;864;p19"/>
          <p:cNvPicPr/>
          <p:nvPr/>
        </p:nvPicPr>
        <p:blipFill>
          <a:blip r:embed="rId14">
            <a:alphaModFix amt="61000"/>
          </a:blip>
          <a:srcRect l="5475" t="12504" r="5653" b="12496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877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grpSp>
        <p:nvGrpSpPr>
          <p:cNvPr id="878" name="Group 2"/>
          <p:cNvGrpSpPr/>
          <p:nvPr/>
        </p:nvGrpSpPr>
        <p:grpSpPr>
          <a:xfrm>
            <a:off x="219960" y="3807360"/>
            <a:ext cx="585720" cy="1401840"/>
            <a:chOff x="219960" y="3807360"/>
            <a:chExt cx="585720" cy="1401840"/>
          </a:xfrm>
        </p:grpSpPr>
        <p:sp>
          <p:nvSpPr>
            <p:cNvPr id="879" name="CustomShape 3"/>
            <p:cNvSpPr/>
            <p:nvPr/>
          </p:nvSpPr>
          <p:spPr>
            <a:xfrm>
              <a:off x="429840" y="4073400"/>
              <a:ext cx="179280" cy="1135800"/>
            </a:xfrm>
            <a:custGeom>
              <a:avLst/>
              <a:gdLst/>
              <a:ahLst/>
              <a:cxnLst/>
              <a:rect l="l" t="t" r="r" b="b"/>
              <a:pathLst>
                <a:path w="5168" h="32719">
                  <a:moveTo>
                    <a:pt x="2012" y="32718"/>
                  </a:moveTo>
                  <a:cubicBezTo>
                    <a:pt x="5167" y="22029"/>
                    <a:pt x="4440" y="10226"/>
                    <a:pt x="1" y="1"/>
                  </a:cubicBezTo>
                </a:path>
              </a:pathLst>
            </a:custGeom>
            <a:noFill/>
            <a:ln w="720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0" name="CustomShape 4"/>
            <p:cNvSpPr/>
            <p:nvPr/>
          </p:nvSpPr>
          <p:spPr>
            <a:xfrm>
              <a:off x="337680" y="3807360"/>
              <a:ext cx="137160" cy="376920"/>
            </a:xfrm>
            <a:custGeom>
              <a:avLst/>
              <a:gdLst/>
              <a:ahLst/>
              <a:cxnLst/>
              <a:rect l="l" t="t" r="r" b="b"/>
              <a:pathLst>
                <a:path w="3962" h="10861">
                  <a:moveTo>
                    <a:pt x="745" y="1"/>
                  </a:moveTo>
                  <a:cubicBezTo>
                    <a:pt x="688" y="1"/>
                    <a:pt x="631" y="11"/>
                    <a:pt x="573" y="32"/>
                  </a:cubicBezTo>
                  <a:cubicBezTo>
                    <a:pt x="233" y="140"/>
                    <a:pt x="125" y="543"/>
                    <a:pt x="94" y="883"/>
                  </a:cubicBezTo>
                  <a:cubicBezTo>
                    <a:pt x="1" y="1950"/>
                    <a:pt x="248" y="3002"/>
                    <a:pt x="511" y="4023"/>
                  </a:cubicBezTo>
                  <a:cubicBezTo>
                    <a:pt x="1177" y="6529"/>
                    <a:pt x="2074" y="9097"/>
                    <a:pt x="3961" y="10861"/>
                  </a:cubicBezTo>
                  <a:cubicBezTo>
                    <a:pt x="3791" y="9654"/>
                    <a:pt x="3791" y="8324"/>
                    <a:pt x="3652" y="7117"/>
                  </a:cubicBezTo>
                  <a:cubicBezTo>
                    <a:pt x="3373" y="4874"/>
                    <a:pt x="2677" y="2693"/>
                    <a:pt x="1594" y="728"/>
                  </a:cubicBezTo>
                  <a:cubicBezTo>
                    <a:pt x="1408" y="382"/>
                    <a:pt x="1095" y="1"/>
                    <a:pt x="74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1" name="CustomShape 5"/>
            <p:cNvSpPr/>
            <p:nvPr/>
          </p:nvSpPr>
          <p:spPr>
            <a:xfrm>
              <a:off x="219960" y="4017600"/>
              <a:ext cx="300960" cy="301320"/>
            </a:xfrm>
            <a:custGeom>
              <a:avLst/>
              <a:gdLst/>
              <a:ahLst/>
              <a:cxnLst/>
              <a:rect l="l" t="t" r="r" b="b"/>
              <a:pathLst>
                <a:path w="8679" h="8689">
                  <a:moveTo>
                    <a:pt x="515" y="0"/>
                  </a:moveTo>
                  <a:cubicBezTo>
                    <a:pt x="394" y="0"/>
                    <a:pt x="280" y="35"/>
                    <a:pt x="186" y="118"/>
                  </a:cubicBezTo>
                  <a:cubicBezTo>
                    <a:pt x="47" y="258"/>
                    <a:pt x="0" y="459"/>
                    <a:pt x="16" y="644"/>
                  </a:cubicBezTo>
                  <a:cubicBezTo>
                    <a:pt x="16" y="1155"/>
                    <a:pt x="279" y="1634"/>
                    <a:pt x="572" y="2068"/>
                  </a:cubicBezTo>
                  <a:cubicBezTo>
                    <a:pt x="2506" y="5038"/>
                    <a:pt x="5383" y="7389"/>
                    <a:pt x="8678" y="8688"/>
                  </a:cubicBezTo>
                  <a:cubicBezTo>
                    <a:pt x="7472" y="7389"/>
                    <a:pt x="5987" y="5935"/>
                    <a:pt x="4904" y="4527"/>
                  </a:cubicBezTo>
                  <a:cubicBezTo>
                    <a:pt x="4424" y="3908"/>
                    <a:pt x="3960" y="3305"/>
                    <a:pt x="3481" y="2686"/>
                  </a:cubicBezTo>
                  <a:cubicBezTo>
                    <a:pt x="2800" y="1805"/>
                    <a:pt x="2119" y="923"/>
                    <a:pt x="1207" y="273"/>
                  </a:cubicBezTo>
                  <a:cubicBezTo>
                    <a:pt x="1012" y="130"/>
                    <a:pt x="751" y="0"/>
                    <a:pt x="51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2" name="CustomShape 6"/>
            <p:cNvSpPr/>
            <p:nvPr/>
          </p:nvSpPr>
          <p:spPr>
            <a:xfrm>
              <a:off x="227880" y="4293360"/>
              <a:ext cx="330120" cy="259920"/>
            </a:xfrm>
            <a:custGeom>
              <a:avLst/>
              <a:gdLst/>
              <a:ahLst/>
              <a:cxnLst/>
              <a:rect l="l" t="t" r="r" b="b"/>
              <a:pathLst>
                <a:path w="9514" h="7493">
                  <a:moveTo>
                    <a:pt x="488" y="1"/>
                  </a:moveTo>
                  <a:cubicBezTo>
                    <a:pt x="304" y="1"/>
                    <a:pt x="145" y="64"/>
                    <a:pt x="78" y="237"/>
                  </a:cubicBezTo>
                  <a:cubicBezTo>
                    <a:pt x="0" y="438"/>
                    <a:pt x="93" y="639"/>
                    <a:pt x="186" y="825"/>
                  </a:cubicBezTo>
                  <a:cubicBezTo>
                    <a:pt x="1145" y="2526"/>
                    <a:pt x="2630" y="3872"/>
                    <a:pt x="4270" y="4924"/>
                  </a:cubicBezTo>
                  <a:cubicBezTo>
                    <a:pt x="5925" y="5961"/>
                    <a:pt x="7719" y="6734"/>
                    <a:pt x="9514" y="7492"/>
                  </a:cubicBezTo>
                  <a:cubicBezTo>
                    <a:pt x="8075" y="6208"/>
                    <a:pt x="6915" y="4847"/>
                    <a:pt x="5585" y="3455"/>
                  </a:cubicBezTo>
                  <a:cubicBezTo>
                    <a:pt x="4285" y="2109"/>
                    <a:pt x="2754" y="980"/>
                    <a:pt x="1083" y="160"/>
                  </a:cubicBezTo>
                  <a:cubicBezTo>
                    <a:pt x="908" y="72"/>
                    <a:pt x="684" y="1"/>
                    <a:pt x="48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3" name="CustomShape 7"/>
            <p:cNvSpPr/>
            <p:nvPr/>
          </p:nvSpPr>
          <p:spPr>
            <a:xfrm>
              <a:off x="259560" y="4563360"/>
              <a:ext cx="312840" cy="251640"/>
            </a:xfrm>
            <a:custGeom>
              <a:avLst/>
              <a:gdLst/>
              <a:ahLst/>
              <a:cxnLst/>
              <a:rect l="l" t="t" r="r" b="b"/>
              <a:pathLst>
                <a:path w="9020" h="7261">
                  <a:moveTo>
                    <a:pt x="418" y="1"/>
                  </a:moveTo>
                  <a:cubicBezTo>
                    <a:pt x="328" y="1"/>
                    <a:pt x="243" y="24"/>
                    <a:pt x="171" y="82"/>
                  </a:cubicBezTo>
                  <a:cubicBezTo>
                    <a:pt x="1" y="222"/>
                    <a:pt x="32" y="485"/>
                    <a:pt x="94" y="701"/>
                  </a:cubicBezTo>
                  <a:cubicBezTo>
                    <a:pt x="558" y="2341"/>
                    <a:pt x="2012" y="3517"/>
                    <a:pt x="3435" y="4460"/>
                  </a:cubicBezTo>
                  <a:cubicBezTo>
                    <a:pt x="4533" y="5203"/>
                    <a:pt x="5678" y="5883"/>
                    <a:pt x="6838" y="6502"/>
                  </a:cubicBezTo>
                  <a:cubicBezTo>
                    <a:pt x="7534" y="6858"/>
                    <a:pt x="8246" y="7214"/>
                    <a:pt x="9019" y="7260"/>
                  </a:cubicBezTo>
                  <a:cubicBezTo>
                    <a:pt x="7736" y="6193"/>
                    <a:pt x="6715" y="4909"/>
                    <a:pt x="5508" y="3733"/>
                  </a:cubicBezTo>
                  <a:cubicBezTo>
                    <a:pt x="4085" y="2325"/>
                    <a:pt x="2615" y="902"/>
                    <a:pt x="790" y="98"/>
                  </a:cubicBezTo>
                  <a:cubicBezTo>
                    <a:pt x="673" y="44"/>
                    <a:pt x="541" y="1"/>
                    <a:pt x="41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4" name="CustomShape 8"/>
            <p:cNvSpPr/>
            <p:nvPr/>
          </p:nvSpPr>
          <p:spPr>
            <a:xfrm>
              <a:off x="527040" y="4023360"/>
              <a:ext cx="159120" cy="338760"/>
            </a:xfrm>
            <a:custGeom>
              <a:avLst/>
              <a:gdLst/>
              <a:ahLst/>
              <a:cxnLst/>
              <a:rect l="l" t="t" r="r" b="b"/>
              <a:pathLst>
                <a:path w="4595" h="9770">
                  <a:moveTo>
                    <a:pt x="4050" y="1"/>
                  </a:moveTo>
                  <a:cubicBezTo>
                    <a:pt x="4025" y="1"/>
                    <a:pt x="4001" y="3"/>
                    <a:pt x="3976" y="8"/>
                  </a:cubicBezTo>
                  <a:cubicBezTo>
                    <a:pt x="3868" y="39"/>
                    <a:pt x="3775" y="117"/>
                    <a:pt x="3698" y="194"/>
                  </a:cubicBezTo>
                  <a:cubicBezTo>
                    <a:pt x="2429" y="1385"/>
                    <a:pt x="1702" y="3040"/>
                    <a:pt x="1223" y="4711"/>
                  </a:cubicBezTo>
                  <a:cubicBezTo>
                    <a:pt x="728" y="6366"/>
                    <a:pt x="480" y="8099"/>
                    <a:pt x="1" y="9769"/>
                  </a:cubicBezTo>
                  <a:cubicBezTo>
                    <a:pt x="728" y="8733"/>
                    <a:pt x="1470" y="7418"/>
                    <a:pt x="2135" y="6351"/>
                  </a:cubicBezTo>
                  <a:cubicBezTo>
                    <a:pt x="3156" y="4665"/>
                    <a:pt x="4208" y="2932"/>
                    <a:pt x="4533" y="998"/>
                  </a:cubicBezTo>
                  <a:cubicBezTo>
                    <a:pt x="4564" y="782"/>
                    <a:pt x="4595" y="550"/>
                    <a:pt x="4502" y="333"/>
                  </a:cubicBezTo>
                  <a:cubicBezTo>
                    <a:pt x="4434" y="155"/>
                    <a:pt x="4243" y="1"/>
                    <a:pt x="405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5" name="CustomShape 9"/>
            <p:cNvSpPr/>
            <p:nvPr/>
          </p:nvSpPr>
          <p:spPr>
            <a:xfrm>
              <a:off x="563040" y="4248000"/>
              <a:ext cx="193680" cy="357840"/>
            </a:xfrm>
            <a:custGeom>
              <a:avLst/>
              <a:gdLst/>
              <a:ahLst/>
              <a:cxnLst/>
              <a:rect l="l" t="t" r="r" b="b"/>
              <a:pathLst>
                <a:path w="5585" h="10312">
                  <a:moveTo>
                    <a:pt x="5029" y="0"/>
                  </a:moveTo>
                  <a:cubicBezTo>
                    <a:pt x="4875" y="0"/>
                    <a:pt x="4713" y="100"/>
                    <a:pt x="4579" y="210"/>
                  </a:cubicBezTo>
                  <a:cubicBezTo>
                    <a:pt x="3573" y="1076"/>
                    <a:pt x="2970" y="2313"/>
                    <a:pt x="2429" y="3536"/>
                  </a:cubicBezTo>
                  <a:cubicBezTo>
                    <a:pt x="1470" y="5732"/>
                    <a:pt x="665" y="8006"/>
                    <a:pt x="0" y="10311"/>
                  </a:cubicBezTo>
                  <a:cubicBezTo>
                    <a:pt x="1222" y="8548"/>
                    <a:pt x="2522" y="6753"/>
                    <a:pt x="3682" y="4943"/>
                  </a:cubicBezTo>
                  <a:cubicBezTo>
                    <a:pt x="4316" y="3953"/>
                    <a:pt x="4842" y="2901"/>
                    <a:pt x="5244" y="1803"/>
                  </a:cubicBezTo>
                  <a:cubicBezTo>
                    <a:pt x="5430" y="1308"/>
                    <a:pt x="5584" y="751"/>
                    <a:pt x="5368" y="271"/>
                  </a:cubicBezTo>
                  <a:cubicBezTo>
                    <a:pt x="5321" y="179"/>
                    <a:pt x="5260" y="70"/>
                    <a:pt x="5151" y="24"/>
                  </a:cubicBezTo>
                  <a:cubicBezTo>
                    <a:pt x="5112" y="7"/>
                    <a:pt x="5071" y="0"/>
                    <a:pt x="502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6" name="CustomShape 10"/>
            <p:cNvSpPr/>
            <p:nvPr/>
          </p:nvSpPr>
          <p:spPr>
            <a:xfrm>
              <a:off x="552960" y="4564440"/>
              <a:ext cx="223560" cy="324360"/>
            </a:xfrm>
            <a:custGeom>
              <a:avLst/>
              <a:gdLst/>
              <a:ahLst/>
              <a:cxnLst/>
              <a:rect l="l" t="t" r="r" b="b"/>
              <a:pathLst>
                <a:path w="6451" h="9352">
                  <a:moveTo>
                    <a:pt x="6179" y="0"/>
                  </a:moveTo>
                  <a:cubicBezTo>
                    <a:pt x="6114" y="0"/>
                    <a:pt x="6047" y="24"/>
                    <a:pt x="5987" y="54"/>
                  </a:cubicBezTo>
                  <a:cubicBezTo>
                    <a:pt x="5554" y="209"/>
                    <a:pt x="5120" y="364"/>
                    <a:pt x="4749" y="658"/>
                  </a:cubicBezTo>
                  <a:cubicBezTo>
                    <a:pt x="4285" y="1029"/>
                    <a:pt x="4007" y="1570"/>
                    <a:pt x="3728" y="2112"/>
                  </a:cubicBezTo>
                  <a:cubicBezTo>
                    <a:pt x="2491" y="4525"/>
                    <a:pt x="1238" y="6938"/>
                    <a:pt x="0" y="9351"/>
                  </a:cubicBezTo>
                  <a:cubicBezTo>
                    <a:pt x="866" y="8717"/>
                    <a:pt x="1810" y="7789"/>
                    <a:pt x="2506" y="6969"/>
                  </a:cubicBezTo>
                  <a:cubicBezTo>
                    <a:pt x="4146" y="5035"/>
                    <a:pt x="5832" y="2994"/>
                    <a:pt x="6404" y="518"/>
                  </a:cubicBezTo>
                  <a:cubicBezTo>
                    <a:pt x="6451" y="333"/>
                    <a:pt x="6451" y="85"/>
                    <a:pt x="6281" y="23"/>
                  </a:cubicBezTo>
                  <a:cubicBezTo>
                    <a:pt x="6248" y="7"/>
                    <a:pt x="6214" y="0"/>
                    <a:pt x="617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7" name="CustomShape 11"/>
            <p:cNvSpPr/>
            <p:nvPr/>
          </p:nvSpPr>
          <p:spPr>
            <a:xfrm>
              <a:off x="281880" y="4779360"/>
              <a:ext cx="269280" cy="218520"/>
            </a:xfrm>
            <a:custGeom>
              <a:avLst/>
              <a:gdLst/>
              <a:ahLst/>
              <a:cxnLst/>
              <a:rect l="l" t="t" r="r" b="b"/>
              <a:pathLst>
                <a:path w="7766" h="6303">
                  <a:moveTo>
                    <a:pt x="420" y="1"/>
                  </a:moveTo>
                  <a:cubicBezTo>
                    <a:pt x="246" y="1"/>
                    <a:pt x="75" y="53"/>
                    <a:pt x="31" y="208"/>
                  </a:cubicBezTo>
                  <a:cubicBezTo>
                    <a:pt x="0" y="301"/>
                    <a:pt x="46" y="424"/>
                    <a:pt x="93" y="517"/>
                  </a:cubicBezTo>
                  <a:cubicBezTo>
                    <a:pt x="789" y="2002"/>
                    <a:pt x="2011" y="3193"/>
                    <a:pt x="3372" y="4106"/>
                  </a:cubicBezTo>
                  <a:cubicBezTo>
                    <a:pt x="4734" y="5019"/>
                    <a:pt x="6250" y="5668"/>
                    <a:pt x="7766" y="6303"/>
                  </a:cubicBezTo>
                  <a:cubicBezTo>
                    <a:pt x="6884" y="5545"/>
                    <a:pt x="6080" y="4384"/>
                    <a:pt x="5306" y="3503"/>
                  </a:cubicBezTo>
                  <a:cubicBezTo>
                    <a:pt x="4007" y="2018"/>
                    <a:pt x="2537" y="486"/>
                    <a:pt x="619" y="22"/>
                  </a:cubicBezTo>
                  <a:cubicBezTo>
                    <a:pt x="557" y="9"/>
                    <a:pt x="488" y="1"/>
                    <a:pt x="42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8" name="CustomShape 12"/>
            <p:cNvSpPr/>
            <p:nvPr/>
          </p:nvSpPr>
          <p:spPr>
            <a:xfrm>
              <a:off x="541800" y="4808520"/>
              <a:ext cx="263880" cy="262080"/>
            </a:xfrm>
            <a:custGeom>
              <a:avLst/>
              <a:gdLst/>
              <a:ahLst/>
              <a:cxnLst/>
              <a:rect l="l" t="t" r="r" b="b"/>
              <a:pathLst>
                <a:path w="7612" h="7553">
                  <a:moveTo>
                    <a:pt x="6974" y="0"/>
                  </a:moveTo>
                  <a:cubicBezTo>
                    <a:pt x="6195" y="0"/>
                    <a:pt x="5531" y="536"/>
                    <a:pt x="4966" y="1086"/>
                  </a:cubicBezTo>
                  <a:cubicBezTo>
                    <a:pt x="3017" y="2989"/>
                    <a:pt x="1501" y="5278"/>
                    <a:pt x="0" y="7552"/>
                  </a:cubicBezTo>
                  <a:cubicBezTo>
                    <a:pt x="1439" y="6763"/>
                    <a:pt x="2352" y="6268"/>
                    <a:pt x="3666" y="5324"/>
                  </a:cubicBezTo>
                  <a:cubicBezTo>
                    <a:pt x="4533" y="4721"/>
                    <a:pt x="5384" y="4102"/>
                    <a:pt x="6095" y="3344"/>
                  </a:cubicBezTo>
                  <a:cubicBezTo>
                    <a:pt x="6822" y="2586"/>
                    <a:pt x="7395" y="1658"/>
                    <a:pt x="7580" y="622"/>
                  </a:cubicBezTo>
                  <a:cubicBezTo>
                    <a:pt x="7596" y="498"/>
                    <a:pt x="7611" y="359"/>
                    <a:pt x="7549" y="235"/>
                  </a:cubicBezTo>
                  <a:cubicBezTo>
                    <a:pt x="7472" y="65"/>
                    <a:pt x="7255" y="3"/>
                    <a:pt x="7070" y="3"/>
                  </a:cubicBezTo>
                  <a:cubicBezTo>
                    <a:pt x="7038" y="1"/>
                    <a:pt x="7006" y="0"/>
                    <a:pt x="6974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9" name="CustomShape 13"/>
            <p:cNvSpPr/>
            <p:nvPr/>
          </p:nvSpPr>
          <p:spPr>
            <a:xfrm>
              <a:off x="568440" y="4248000"/>
              <a:ext cx="176040" cy="339480"/>
            </a:xfrm>
            <a:custGeom>
              <a:avLst/>
              <a:gdLst/>
              <a:ahLst/>
              <a:cxnLst/>
              <a:rect l="l" t="t" r="r" b="b"/>
              <a:pathLst>
                <a:path w="5075" h="9786">
                  <a:moveTo>
                    <a:pt x="4875" y="0"/>
                  </a:moveTo>
                  <a:cubicBezTo>
                    <a:pt x="4721" y="0"/>
                    <a:pt x="4559" y="100"/>
                    <a:pt x="4425" y="210"/>
                  </a:cubicBezTo>
                  <a:cubicBezTo>
                    <a:pt x="3419" y="1076"/>
                    <a:pt x="2816" y="2313"/>
                    <a:pt x="2275" y="3536"/>
                  </a:cubicBezTo>
                  <a:cubicBezTo>
                    <a:pt x="1393" y="5577"/>
                    <a:pt x="635" y="7666"/>
                    <a:pt x="1" y="9785"/>
                  </a:cubicBezTo>
                  <a:cubicBezTo>
                    <a:pt x="1826" y="6629"/>
                    <a:pt x="3512" y="3381"/>
                    <a:pt x="5075" y="86"/>
                  </a:cubicBezTo>
                  <a:cubicBezTo>
                    <a:pt x="5059" y="55"/>
                    <a:pt x="5028" y="39"/>
                    <a:pt x="4997" y="24"/>
                  </a:cubicBezTo>
                  <a:cubicBezTo>
                    <a:pt x="4958" y="7"/>
                    <a:pt x="4917" y="0"/>
                    <a:pt x="487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0" name="CustomShape 14"/>
            <p:cNvSpPr/>
            <p:nvPr/>
          </p:nvSpPr>
          <p:spPr>
            <a:xfrm>
              <a:off x="337680" y="3807720"/>
              <a:ext cx="129240" cy="368640"/>
            </a:xfrm>
            <a:custGeom>
              <a:avLst/>
              <a:gdLst/>
              <a:ahLst/>
              <a:cxnLst/>
              <a:rect l="l" t="t" r="r" b="b"/>
              <a:pathLst>
                <a:path w="3730" h="10629">
                  <a:moveTo>
                    <a:pt x="635" y="1"/>
                  </a:moveTo>
                  <a:cubicBezTo>
                    <a:pt x="620" y="1"/>
                    <a:pt x="589" y="1"/>
                    <a:pt x="573" y="16"/>
                  </a:cubicBezTo>
                  <a:cubicBezTo>
                    <a:pt x="233" y="124"/>
                    <a:pt x="125" y="527"/>
                    <a:pt x="94" y="867"/>
                  </a:cubicBezTo>
                  <a:cubicBezTo>
                    <a:pt x="1" y="1934"/>
                    <a:pt x="248" y="2986"/>
                    <a:pt x="511" y="4007"/>
                  </a:cubicBezTo>
                  <a:cubicBezTo>
                    <a:pt x="1146" y="6405"/>
                    <a:pt x="1996" y="8865"/>
                    <a:pt x="3729" y="10628"/>
                  </a:cubicBezTo>
                  <a:lnTo>
                    <a:pt x="635" y="1"/>
                  </a:ln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1" name="CustomShape 15"/>
            <p:cNvSpPr/>
            <p:nvPr/>
          </p:nvSpPr>
          <p:spPr>
            <a:xfrm>
              <a:off x="227520" y="4017600"/>
              <a:ext cx="289800" cy="297000"/>
            </a:xfrm>
            <a:custGeom>
              <a:avLst/>
              <a:gdLst/>
              <a:ahLst/>
              <a:cxnLst/>
              <a:rect l="l" t="t" r="r" b="b"/>
              <a:pathLst>
                <a:path w="8355" h="8563">
                  <a:moveTo>
                    <a:pt x="313" y="1"/>
                  </a:moveTo>
                  <a:cubicBezTo>
                    <a:pt x="199" y="1"/>
                    <a:pt x="92" y="30"/>
                    <a:pt x="1" y="101"/>
                  </a:cubicBezTo>
                  <a:cubicBezTo>
                    <a:pt x="1594" y="2746"/>
                    <a:pt x="3930" y="4943"/>
                    <a:pt x="6219" y="7047"/>
                  </a:cubicBezTo>
                  <a:cubicBezTo>
                    <a:pt x="6869" y="7650"/>
                    <a:pt x="7550" y="8253"/>
                    <a:pt x="8354" y="8563"/>
                  </a:cubicBezTo>
                  <a:cubicBezTo>
                    <a:pt x="7163" y="7294"/>
                    <a:pt x="5740" y="5902"/>
                    <a:pt x="4688" y="4525"/>
                  </a:cubicBezTo>
                  <a:cubicBezTo>
                    <a:pt x="4208" y="3906"/>
                    <a:pt x="3744" y="3303"/>
                    <a:pt x="3265" y="2684"/>
                  </a:cubicBezTo>
                  <a:cubicBezTo>
                    <a:pt x="2584" y="1803"/>
                    <a:pt x="1903" y="921"/>
                    <a:pt x="991" y="271"/>
                  </a:cubicBezTo>
                  <a:cubicBezTo>
                    <a:pt x="803" y="125"/>
                    <a:pt x="546" y="1"/>
                    <a:pt x="31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2" name="CustomShape 16"/>
            <p:cNvSpPr/>
            <p:nvPr/>
          </p:nvSpPr>
          <p:spPr>
            <a:xfrm>
              <a:off x="239760" y="4293360"/>
              <a:ext cx="318240" cy="259920"/>
            </a:xfrm>
            <a:custGeom>
              <a:avLst/>
              <a:gdLst/>
              <a:ahLst/>
              <a:cxnLst/>
              <a:rect l="l" t="t" r="r" b="b"/>
              <a:pathLst>
                <a:path w="9174" h="7495">
                  <a:moveTo>
                    <a:pt x="178" y="1"/>
                  </a:moveTo>
                  <a:cubicBezTo>
                    <a:pt x="116" y="1"/>
                    <a:pt x="57" y="7"/>
                    <a:pt x="0" y="22"/>
                  </a:cubicBezTo>
                  <a:cubicBezTo>
                    <a:pt x="2244" y="2173"/>
                    <a:pt x="4641" y="4168"/>
                    <a:pt x="7178" y="5963"/>
                  </a:cubicBezTo>
                  <a:cubicBezTo>
                    <a:pt x="7843" y="6442"/>
                    <a:pt x="8524" y="6922"/>
                    <a:pt x="9127" y="7479"/>
                  </a:cubicBezTo>
                  <a:cubicBezTo>
                    <a:pt x="9143" y="7479"/>
                    <a:pt x="9158" y="7494"/>
                    <a:pt x="9174" y="7494"/>
                  </a:cubicBezTo>
                  <a:cubicBezTo>
                    <a:pt x="7735" y="6210"/>
                    <a:pt x="6575" y="4849"/>
                    <a:pt x="5245" y="3457"/>
                  </a:cubicBezTo>
                  <a:cubicBezTo>
                    <a:pt x="3945" y="2111"/>
                    <a:pt x="2414" y="982"/>
                    <a:pt x="743" y="162"/>
                  </a:cubicBezTo>
                  <a:cubicBezTo>
                    <a:pt x="579" y="68"/>
                    <a:pt x="370" y="1"/>
                    <a:pt x="178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3" name="CustomShape 17"/>
            <p:cNvSpPr/>
            <p:nvPr/>
          </p:nvSpPr>
          <p:spPr>
            <a:xfrm>
              <a:off x="261720" y="4563360"/>
              <a:ext cx="310680" cy="251640"/>
            </a:xfrm>
            <a:custGeom>
              <a:avLst/>
              <a:gdLst/>
              <a:ahLst/>
              <a:cxnLst/>
              <a:rect l="l" t="t" r="r" b="b"/>
              <a:pathLst>
                <a:path w="8958" h="7261">
                  <a:moveTo>
                    <a:pt x="356" y="1"/>
                  </a:moveTo>
                  <a:cubicBezTo>
                    <a:pt x="266" y="1"/>
                    <a:pt x="181" y="24"/>
                    <a:pt x="109" y="82"/>
                  </a:cubicBezTo>
                  <a:cubicBezTo>
                    <a:pt x="47" y="129"/>
                    <a:pt x="16" y="206"/>
                    <a:pt x="1" y="283"/>
                  </a:cubicBezTo>
                  <a:lnTo>
                    <a:pt x="8602" y="7183"/>
                  </a:lnTo>
                  <a:cubicBezTo>
                    <a:pt x="8633" y="7198"/>
                    <a:pt x="8648" y="7214"/>
                    <a:pt x="8664" y="7229"/>
                  </a:cubicBezTo>
                  <a:cubicBezTo>
                    <a:pt x="8756" y="7245"/>
                    <a:pt x="8865" y="7260"/>
                    <a:pt x="8957" y="7260"/>
                  </a:cubicBezTo>
                  <a:cubicBezTo>
                    <a:pt x="7674" y="6193"/>
                    <a:pt x="6653" y="4909"/>
                    <a:pt x="5446" y="3733"/>
                  </a:cubicBezTo>
                  <a:cubicBezTo>
                    <a:pt x="4023" y="2325"/>
                    <a:pt x="2553" y="902"/>
                    <a:pt x="728" y="98"/>
                  </a:cubicBezTo>
                  <a:cubicBezTo>
                    <a:pt x="611" y="44"/>
                    <a:pt x="479" y="1"/>
                    <a:pt x="356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4" name="CustomShape 18"/>
            <p:cNvSpPr/>
            <p:nvPr/>
          </p:nvSpPr>
          <p:spPr>
            <a:xfrm>
              <a:off x="529200" y="4023720"/>
              <a:ext cx="143640" cy="329760"/>
            </a:xfrm>
            <a:custGeom>
              <a:avLst/>
              <a:gdLst/>
              <a:ahLst/>
              <a:cxnLst/>
              <a:rect l="l" t="t" r="r" b="b"/>
              <a:pathLst>
                <a:path w="4147" h="9506">
                  <a:moveTo>
                    <a:pt x="3982" y="1"/>
                  </a:moveTo>
                  <a:cubicBezTo>
                    <a:pt x="3960" y="1"/>
                    <a:pt x="3937" y="3"/>
                    <a:pt x="3914" y="7"/>
                  </a:cubicBezTo>
                  <a:cubicBezTo>
                    <a:pt x="3806" y="38"/>
                    <a:pt x="3713" y="116"/>
                    <a:pt x="3636" y="193"/>
                  </a:cubicBezTo>
                  <a:cubicBezTo>
                    <a:pt x="2367" y="1384"/>
                    <a:pt x="1640" y="3039"/>
                    <a:pt x="1161" y="4710"/>
                  </a:cubicBezTo>
                  <a:cubicBezTo>
                    <a:pt x="697" y="6288"/>
                    <a:pt x="434" y="7928"/>
                    <a:pt x="0" y="9506"/>
                  </a:cubicBezTo>
                  <a:cubicBezTo>
                    <a:pt x="1377" y="6350"/>
                    <a:pt x="2754" y="3194"/>
                    <a:pt x="4146" y="23"/>
                  </a:cubicBezTo>
                  <a:cubicBezTo>
                    <a:pt x="4092" y="12"/>
                    <a:pt x="4037" y="1"/>
                    <a:pt x="398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5" name="CustomShape 19"/>
            <p:cNvSpPr/>
            <p:nvPr/>
          </p:nvSpPr>
          <p:spPr>
            <a:xfrm>
              <a:off x="554040" y="4565880"/>
              <a:ext cx="207000" cy="321840"/>
            </a:xfrm>
            <a:custGeom>
              <a:avLst/>
              <a:gdLst/>
              <a:ahLst/>
              <a:cxnLst/>
              <a:rect l="l" t="t" r="r" b="b"/>
              <a:pathLst>
                <a:path w="5972" h="9283">
                  <a:moveTo>
                    <a:pt x="5971" y="1"/>
                  </a:moveTo>
                  <a:lnTo>
                    <a:pt x="5971" y="1"/>
                  </a:lnTo>
                  <a:cubicBezTo>
                    <a:pt x="5969" y="5"/>
                    <a:pt x="5966" y="10"/>
                    <a:pt x="5963" y="14"/>
                  </a:cubicBezTo>
                  <a:lnTo>
                    <a:pt x="5963" y="14"/>
                  </a:lnTo>
                  <a:cubicBezTo>
                    <a:pt x="5967" y="13"/>
                    <a:pt x="5971" y="9"/>
                    <a:pt x="5971" y="1"/>
                  </a:cubicBezTo>
                  <a:close/>
                  <a:moveTo>
                    <a:pt x="5963" y="14"/>
                  </a:moveTo>
                  <a:cubicBezTo>
                    <a:pt x="5960" y="16"/>
                    <a:pt x="5956" y="16"/>
                    <a:pt x="5956" y="16"/>
                  </a:cubicBezTo>
                  <a:cubicBezTo>
                    <a:pt x="5523" y="171"/>
                    <a:pt x="5089" y="326"/>
                    <a:pt x="4718" y="620"/>
                  </a:cubicBezTo>
                  <a:cubicBezTo>
                    <a:pt x="4254" y="991"/>
                    <a:pt x="3976" y="1532"/>
                    <a:pt x="3697" y="2074"/>
                  </a:cubicBezTo>
                  <a:cubicBezTo>
                    <a:pt x="2460" y="4472"/>
                    <a:pt x="1222" y="6869"/>
                    <a:pt x="0" y="9282"/>
                  </a:cubicBezTo>
                  <a:cubicBezTo>
                    <a:pt x="2132" y="6301"/>
                    <a:pt x="4125" y="3196"/>
                    <a:pt x="5963" y="14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6" name="CustomShape 20"/>
            <p:cNvSpPr/>
            <p:nvPr/>
          </p:nvSpPr>
          <p:spPr>
            <a:xfrm>
              <a:off x="282960" y="4779720"/>
              <a:ext cx="268200" cy="218520"/>
            </a:xfrm>
            <a:custGeom>
              <a:avLst/>
              <a:gdLst/>
              <a:ahLst/>
              <a:cxnLst/>
              <a:rect l="l" t="t" r="r" b="b"/>
              <a:pathLst>
                <a:path w="7735" h="6298">
                  <a:moveTo>
                    <a:pt x="362" y="1"/>
                  </a:moveTo>
                  <a:cubicBezTo>
                    <a:pt x="203" y="1"/>
                    <a:pt x="52" y="52"/>
                    <a:pt x="0" y="187"/>
                  </a:cubicBezTo>
                  <a:cubicBezTo>
                    <a:pt x="1748" y="1982"/>
                    <a:pt x="3728" y="3544"/>
                    <a:pt x="5693" y="5091"/>
                  </a:cubicBezTo>
                  <a:cubicBezTo>
                    <a:pt x="6064" y="5385"/>
                    <a:pt x="6466" y="5679"/>
                    <a:pt x="6868" y="5926"/>
                  </a:cubicBezTo>
                  <a:cubicBezTo>
                    <a:pt x="7162" y="6066"/>
                    <a:pt x="7441" y="6189"/>
                    <a:pt x="7735" y="6298"/>
                  </a:cubicBezTo>
                  <a:cubicBezTo>
                    <a:pt x="6853" y="5540"/>
                    <a:pt x="6049" y="4379"/>
                    <a:pt x="5275" y="3498"/>
                  </a:cubicBezTo>
                  <a:cubicBezTo>
                    <a:pt x="3976" y="2013"/>
                    <a:pt x="2506" y="481"/>
                    <a:pt x="588" y="33"/>
                  </a:cubicBezTo>
                  <a:cubicBezTo>
                    <a:pt x="517" y="12"/>
                    <a:pt x="439" y="1"/>
                    <a:pt x="36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7" name="CustomShape 21"/>
            <p:cNvSpPr/>
            <p:nvPr/>
          </p:nvSpPr>
          <p:spPr>
            <a:xfrm>
              <a:off x="541800" y="4808520"/>
              <a:ext cx="261720" cy="262080"/>
            </a:xfrm>
            <a:custGeom>
              <a:avLst/>
              <a:gdLst/>
              <a:ahLst/>
              <a:cxnLst/>
              <a:rect l="l" t="t" r="r" b="b"/>
              <a:pathLst>
                <a:path w="7550" h="7553">
                  <a:moveTo>
                    <a:pt x="6974" y="0"/>
                  </a:moveTo>
                  <a:cubicBezTo>
                    <a:pt x="6195" y="0"/>
                    <a:pt x="5531" y="536"/>
                    <a:pt x="4966" y="1086"/>
                  </a:cubicBezTo>
                  <a:cubicBezTo>
                    <a:pt x="3017" y="2989"/>
                    <a:pt x="1501" y="5278"/>
                    <a:pt x="0" y="7552"/>
                  </a:cubicBezTo>
                  <a:cubicBezTo>
                    <a:pt x="155" y="7475"/>
                    <a:pt x="294" y="7397"/>
                    <a:pt x="433" y="7320"/>
                  </a:cubicBezTo>
                  <a:cubicBezTo>
                    <a:pt x="2878" y="5031"/>
                    <a:pt x="5260" y="2664"/>
                    <a:pt x="7549" y="235"/>
                  </a:cubicBezTo>
                  <a:cubicBezTo>
                    <a:pt x="7456" y="65"/>
                    <a:pt x="7255" y="3"/>
                    <a:pt x="7070" y="3"/>
                  </a:cubicBezTo>
                  <a:cubicBezTo>
                    <a:pt x="7038" y="1"/>
                    <a:pt x="7006" y="0"/>
                    <a:pt x="697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8" name="CustomShape 22"/>
            <p:cNvSpPr/>
            <p:nvPr/>
          </p:nvSpPr>
          <p:spPr>
            <a:xfrm>
              <a:off x="369360" y="3915360"/>
              <a:ext cx="105480" cy="268920"/>
            </a:xfrm>
            <a:custGeom>
              <a:avLst/>
              <a:gdLst/>
              <a:ahLst/>
              <a:cxnLst/>
              <a:rect l="l" t="t" r="r" b="b"/>
              <a:pathLst>
                <a:path w="3049" h="7751">
                  <a:moveTo>
                    <a:pt x="1764" y="1"/>
                  </a:moveTo>
                  <a:lnTo>
                    <a:pt x="1826" y="3698"/>
                  </a:lnTo>
                  <a:cubicBezTo>
                    <a:pt x="1841" y="3760"/>
                    <a:pt x="1826" y="3837"/>
                    <a:pt x="1780" y="3883"/>
                  </a:cubicBezTo>
                  <a:cubicBezTo>
                    <a:pt x="1757" y="3906"/>
                    <a:pt x="1729" y="3915"/>
                    <a:pt x="1698" y="3915"/>
                  </a:cubicBezTo>
                  <a:cubicBezTo>
                    <a:pt x="1625" y="3915"/>
                    <a:pt x="1536" y="3861"/>
                    <a:pt x="1470" y="3806"/>
                  </a:cubicBezTo>
                  <a:cubicBezTo>
                    <a:pt x="944" y="3342"/>
                    <a:pt x="465" y="2847"/>
                    <a:pt x="1" y="2321"/>
                  </a:cubicBezTo>
                  <a:lnTo>
                    <a:pt x="1" y="2321"/>
                  </a:lnTo>
                  <a:cubicBezTo>
                    <a:pt x="635" y="4347"/>
                    <a:pt x="1517" y="6312"/>
                    <a:pt x="3048" y="7751"/>
                  </a:cubicBezTo>
                  <a:cubicBezTo>
                    <a:pt x="2878" y="6544"/>
                    <a:pt x="2878" y="5214"/>
                    <a:pt x="2739" y="4007"/>
                  </a:cubicBezTo>
                  <a:cubicBezTo>
                    <a:pt x="2569" y="2630"/>
                    <a:pt x="2244" y="1284"/>
                    <a:pt x="176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9" name="CustomShape 23"/>
            <p:cNvSpPr/>
            <p:nvPr/>
          </p:nvSpPr>
          <p:spPr>
            <a:xfrm>
              <a:off x="313920" y="4159080"/>
              <a:ext cx="207000" cy="159840"/>
            </a:xfrm>
            <a:custGeom>
              <a:avLst/>
              <a:gdLst/>
              <a:ahLst/>
              <a:cxnLst/>
              <a:rect l="l" t="t" r="r" b="b"/>
              <a:pathLst>
                <a:path w="5972" h="4611">
                  <a:moveTo>
                    <a:pt x="1857" y="1"/>
                  </a:moveTo>
                  <a:lnTo>
                    <a:pt x="1857" y="1"/>
                  </a:lnTo>
                  <a:cubicBezTo>
                    <a:pt x="2011" y="418"/>
                    <a:pt x="2166" y="836"/>
                    <a:pt x="2321" y="1238"/>
                  </a:cubicBezTo>
                  <a:cubicBezTo>
                    <a:pt x="2279" y="1240"/>
                    <a:pt x="2237" y="1241"/>
                    <a:pt x="2196" y="1241"/>
                  </a:cubicBezTo>
                  <a:cubicBezTo>
                    <a:pt x="1423" y="1241"/>
                    <a:pt x="705" y="973"/>
                    <a:pt x="0" y="650"/>
                  </a:cubicBezTo>
                  <a:lnTo>
                    <a:pt x="0" y="650"/>
                  </a:lnTo>
                  <a:cubicBezTo>
                    <a:pt x="1686" y="2367"/>
                    <a:pt x="3728" y="3729"/>
                    <a:pt x="5971" y="4610"/>
                  </a:cubicBezTo>
                  <a:cubicBezTo>
                    <a:pt x="4765" y="3311"/>
                    <a:pt x="3280" y="1857"/>
                    <a:pt x="2197" y="449"/>
                  </a:cubicBezTo>
                  <a:cubicBezTo>
                    <a:pt x="2089" y="310"/>
                    <a:pt x="1965" y="155"/>
                    <a:pt x="1857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0" name="CustomShape 24"/>
            <p:cNvSpPr/>
            <p:nvPr/>
          </p:nvSpPr>
          <p:spPr>
            <a:xfrm>
              <a:off x="284760" y="4379400"/>
              <a:ext cx="273240" cy="173880"/>
            </a:xfrm>
            <a:custGeom>
              <a:avLst/>
              <a:gdLst/>
              <a:ahLst/>
              <a:cxnLst/>
              <a:rect l="l" t="t" r="r" b="b"/>
              <a:pathLst>
                <a:path w="7875" h="5013">
                  <a:moveTo>
                    <a:pt x="2925" y="0"/>
                  </a:moveTo>
                  <a:cubicBezTo>
                    <a:pt x="3017" y="201"/>
                    <a:pt x="3110" y="387"/>
                    <a:pt x="3219" y="588"/>
                  </a:cubicBezTo>
                  <a:cubicBezTo>
                    <a:pt x="3389" y="959"/>
                    <a:pt x="3559" y="1330"/>
                    <a:pt x="3574" y="1733"/>
                  </a:cubicBezTo>
                  <a:cubicBezTo>
                    <a:pt x="2352" y="1330"/>
                    <a:pt x="1161" y="851"/>
                    <a:pt x="1" y="278"/>
                  </a:cubicBezTo>
                  <a:lnTo>
                    <a:pt x="1" y="278"/>
                  </a:lnTo>
                  <a:cubicBezTo>
                    <a:pt x="774" y="1114"/>
                    <a:pt x="1672" y="1825"/>
                    <a:pt x="2631" y="2444"/>
                  </a:cubicBezTo>
                  <a:cubicBezTo>
                    <a:pt x="4286" y="3481"/>
                    <a:pt x="6080" y="4254"/>
                    <a:pt x="7875" y="5012"/>
                  </a:cubicBezTo>
                  <a:cubicBezTo>
                    <a:pt x="6436" y="3728"/>
                    <a:pt x="5276" y="2367"/>
                    <a:pt x="3946" y="975"/>
                  </a:cubicBezTo>
                  <a:cubicBezTo>
                    <a:pt x="3621" y="634"/>
                    <a:pt x="3280" y="309"/>
                    <a:pt x="292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1" name="CustomShape 25"/>
            <p:cNvSpPr/>
            <p:nvPr/>
          </p:nvSpPr>
          <p:spPr>
            <a:xfrm>
              <a:off x="329040" y="4649760"/>
              <a:ext cx="243720" cy="165600"/>
            </a:xfrm>
            <a:custGeom>
              <a:avLst/>
              <a:gdLst/>
              <a:ahLst/>
              <a:cxnLst/>
              <a:rect l="l" t="t" r="r" b="b"/>
              <a:pathLst>
                <a:path w="7024" h="4781">
                  <a:moveTo>
                    <a:pt x="2197" y="0"/>
                  </a:moveTo>
                  <a:cubicBezTo>
                    <a:pt x="2584" y="712"/>
                    <a:pt x="2955" y="1439"/>
                    <a:pt x="3280" y="2181"/>
                  </a:cubicBezTo>
                  <a:cubicBezTo>
                    <a:pt x="3253" y="2263"/>
                    <a:pt x="3172" y="2292"/>
                    <a:pt x="3085" y="2292"/>
                  </a:cubicBezTo>
                  <a:cubicBezTo>
                    <a:pt x="3024" y="2292"/>
                    <a:pt x="2960" y="2278"/>
                    <a:pt x="2909" y="2259"/>
                  </a:cubicBezTo>
                  <a:cubicBezTo>
                    <a:pt x="1903" y="1887"/>
                    <a:pt x="929" y="1423"/>
                    <a:pt x="0" y="913"/>
                  </a:cubicBezTo>
                  <a:lnTo>
                    <a:pt x="0" y="913"/>
                  </a:lnTo>
                  <a:cubicBezTo>
                    <a:pt x="449" y="1300"/>
                    <a:pt x="944" y="1655"/>
                    <a:pt x="1439" y="1980"/>
                  </a:cubicBezTo>
                  <a:cubicBezTo>
                    <a:pt x="2537" y="2723"/>
                    <a:pt x="3682" y="3403"/>
                    <a:pt x="4842" y="4022"/>
                  </a:cubicBezTo>
                  <a:cubicBezTo>
                    <a:pt x="5538" y="4378"/>
                    <a:pt x="6250" y="4734"/>
                    <a:pt x="7023" y="4780"/>
                  </a:cubicBezTo>
                  <a:cubicBezTo>
                    <a:pt x="5740" y="3713"/>
                    <a:pt x="4719" y="2429"/>
                    <a:pt x="3512" y="1253"/>
                  </a:cubicBezTo>
                  <a:cubicBezTo>
                    <a:pt x="3079" y="835"/>
                    <a:pt x="2646" y="402"/>
                    <a:pt x="219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2" name="CustomShape 26"/>
            <p:cNvSpPr/>
            <p:nvPr/>
          </p:nvSpPr>
          <p:spPr>
            <a:xfrm>
              <a:off x="527040" y="4143600"/>
              <a:ext cx="128160" cy="218880"/>
            </a:xfrm>
            <a:custGeom>
              <a:avLst/>
              <a:gdLst/>
              <a:ahLst/>
              <a:cxnLst/>
              <a:rect l="l" t="t" r="r" b="b"/>
              <a:pathLst>
                <a:path w="3698" h="6313">
                  <a:moveTo>
                    <a:pt x="1625" y="1"/>
                  </a:moveTo>
                  <a:lnTo>
                    <a:pt x="1625" y="1"/>
                  </a:lnTo>
                  <a:cubicBezTo>
                    <a:pt x="1470" y="419"/>
                    <a:pt x="1331" y="836"/>
                    <a:pt x="1223" y="1254"/>
                  </a:cubicBezTo>
                  <a:cubicBezTo>
                    <a:pt x="728" y="2909"/>
                    <a:pt x="480" y="4642"/>
                    <a:pt x="1" y="6312"/>
                  </a:cubicBezTo>
                  <a:cubicBezTo>
                    <a:pt x="728" y="5276"/>
                    <a:pt x="1470" y="3961"/>
                    <a:pt x="2135" y="2894"/>
                  </a:cubicBezTo>
                  <a:cubicBezTo>
                    <a:pt x="2692" y="1981"/>
                    <a:pt x="3249" y="1053"/>
                    <a:pt x="3698" y="94"/>
                  </a:cubicBezTo>
                  <a:lnTo>
                    <a:pt x="3698" y="94"/>
                  </a:lnTo>
                  <a:cubicBezTo>
                    <a:pt x="3033" y="883"/>
                    <a:pt x="2352" y="1656"/>
                    <a:pt x="1640" y="2399"/>
                  </a:cubicBezTo>
                  <a:cubicBezTo>
                    <a:pt x="1408" y="1641"/>
                    <a:pt x="1517" y="805"/>
                    <a:pt x="162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3" name="CustomShape 27"/>
            <p:cNvSpPr/>
            <p:nvPr/>
          </p:nvSpPr>
          <p:spPr>
            <a:xfrm>
              <a:off x="563040" y="4389480"/>
              <a:ext cx="143640" cy="216360"/>
            </a:xfrm>
            <a:custGeom>
              <a:avLst/>
              <a:gdLst/>
              <a:ahLst/>
              <a:cxnLst/>
              <a:rect l="l" t="t" r="r" b="b"/>
              <a:pathLst>
                <a:path w="4146" h="6236">
                  <a:moveTo>
                    <a:pt x="2212" y="1"/>
                  </a:moveTo>
                  <a:cubicBezTo>
                    <a:pt x="1346" y="2043"/>
                    <a:pt x="603" y="4116"/>
                    <a:pt x="0" y="6235"/>
                  </a:cubicBezTo>
                  <a:cubicBezTo>
                    <a:pt x="1222" y="4472"/>
                    <a:pt x="2522" y="2677"/>
                    <a:pt x="3682" y="867"/>
                  </a:cubicBezTo>
                  <a:cubicBezTo>
                    <a:pt x="3836" y="620"/>
                    <a:pt x="4007" y="357"/>
                    <a:pt x="4146" y="94"/>
                  </a:cubicBezTo>
                  <a:lnTo>
                    <a:pt x="4146" y="94"/>
                  </a:lnTo>
                  <a:cubicBezTo>
                    <a:pt x="3481" y="743"/>
                    <a:pt x="2800" y="1378"/>
                    <a:pt x="2243" y="2120"/>
                  </a:cubicBezTo>
                  <a:cubicBezTo>
                    <a:pt x="2233" y="2124"/>
                    <a:pt x="2224" y="2125"/>
                    <a:pt x="2215" y="2125"/>
                  </a:cubicBezTo>
                  <a:cubicBezTo>
                    <a:pt x="2141" y="2125"/>
                    <a:pt x="2104" y="2018"/>
                    <a:pt x="2104" y="1935"/>
                  </a:cubicBezTo>
                  <a:cubicBezTo>
                    <a:pt x="2104" y="1285"/>
                    <a:pt x="2135" y="651"/>
                    <a:pt x="221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4" name="CustomShape 28"/>
            <p:cNvSpPr/>
            <p:nvPr/>
          </p:nvSpPr>
          <p:spPr>
            <a:xfrm>
              <a:off x="552960" y="4706640"/>
              <a:ext cx="158040" cy="182520"/>
            </a:xfrm>
            <a:custGeom>
              <a:avLst/>
              <a:gdLst/>
              <a:ahLst/>
              <a:cxnLst/>
              <a:rect l="l" t="t" r="r" b="b"/>
              <a:pathLst>
                <a:path w="4564" h="5261">
                  <a:moveTo>
                    <a:pt x="2707" y="1"/>
                  </a:moveTo>
                  <a:lnTo>
                    <a:pt x="2707" y="1"/>
                  </a:lnTo>
                  <a:cubicBezTo>
                    <a:pt x="1810" y="1764"/>
                    <a:pt x="897" y="3512"/>
                    <a:pt x="0" y="5260"/>
                  </a:cubicBezTo>
                  <a:cubicBezTo>
                    <a:pt x="866" y="4626"/>
                    <a:pt x="1810" y="3698"/>
                    <a:pt x="2506" y="2878"/>
                  </a:cubicBezTo>
                  <a:cubicBezTo>
                    <a:pt x="3218" y="2043"/>
                    <a:pt x="3929" y="1192"/>
                    <a:pt x="4564" y="295"/>
                  </a:cubicBezTo>
                  <a:lnTo>
                    <a:pt x="4564" y="295"/>
                  </a:lnTo>
                  <a:cubicBezTo>
                    <a:pt x="4038" y="682"/>
                    <a:pt x="3512" y="1053"/>
                    <a:pt x="2986" y="1439"/>
                  </a:cubicBezTo>
                  <a:cubicBezTo>
                    <a:pt x="2932" y="1480"/>
                    <a:pt x="2867" y="1520"/>
                    <a:pt x="2800" y="1520"/>
                  </a:cubicBezTo>
                  <a:cubicBezTo>
                    <a:pt x="2790" y="1520"/>
                    <a:pt x="2779" y="1519"/>
                    <a:pt x="2769" y="1517"/>
                  </a:cubicBezTo>
                  <a:cubicBezTo>
                    <a:pt x="2583" y="1517"/>
                    <a:pt x="2537" y="1254"/>
                    <a:pt x="2553" y="1068"/>
                  </a:cubicBezTo>
                  <a:cubicBezTo>
                    <a:pt x="2599" y="712"/>
                    <a:pt x="2645" y="357"/>
                    <a:pt x="2707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5" name="CustomShape 29"/>
            <p:cNvSpPr/>
            <p:nvPr/>
          </p:nvSpPr>
          <p:spPr>
            <a:xfrm>
              <a:off x="358560" y="4852080"/>
              <a:ext cx="192600" cy="145800"/>
            </a:xfrm>
            <a:custGeom>
              <a:avLst/>
              <a:gdLst/>
              <a:ahLst/>
              <a:cxnLst/>
              <a:rect l="l" t="t" r="r" b="b"/>
              <a:pathLst>
                <a:path w="5554" h="4208">
                  <a:moveTo>
                    <a:pt x="1779" y="0"/>
                  </a:moveTo>
                  <a:cubicBezTo>
                    <a:pt x="1903" y="217"/>
                    <a:pt x="2042" y="449"/>
                    <a:pt x="2181" y="665"/>
                  </a:cubicBezTo>
                  <a:cubicBezTo>
                    <a:pt x="2321" y="897"/>
                    <a:pt x="2460" y="1238"/>
                    <a:pt x="2259" y="1439"/>
                  </a:cubicBezTo>
                  <a:cubicBezTo>
                    <a:pt x="2178" y="1519"/>
                    <a:pt x="2073" y="1545"/>
                    <a:pt x="1960" y="1545"/>
                  </a:cubicBezTo>
                  <a:cubicBezTo>
                    <a:pt x="1855" y="1545"/>
                    <a:pt x="1744" y="1523"/>
                    <a:pt x="1640" y="1501"/>
                  </a:cubicBezTo>
                  <a:cubicBezTo>
                    <a:pt x="1099" y="1377"/>
                    <a:pt x="557" y="1253"/>
                    <a:pt x="0" y="1129"/>
                  </a:cubicBezTo>
                  <a:lnTo>
                    <a:pt x="0" y="1129"/>
                  </a:lnTo>
                  <a:cubicBezTo>
                    <a:pt x="371" y="1454"/>
                    <a:pt x="758" y="1748"/>
                    <a:pt x="1160" y="2011"/>
                  </a:cubicBezTo>
                  <a:cubicBezTo>
                    <a:pt x="2522" y="2924"/>
                    <a:pt x="4038" y="3573"/>
                    <a:pt x="5554" y="4208"/>
                  </a:cubicBezTo>
                  <a:cubicBezTo>
                    <a:pt x="4672" y="3450"/>
                    <a:pt x="3852" y="2289"/>
                    <a:pt x="3094" y="1408"/>
                  </a:cubicBezTo>
                  <a:cubicBezTo>
                    <a:pt x="2676" y="928"/>
                    <a:pt x="2228" y="449"/>
                    <a:pt x="177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6" name="CustomShape 30"/>
            <p:cNvSpPr/>
            <p:nvPr/>
          </p:nvSpPr>
          <p:spPr>
            <a:xfrm>
              <a:off x="541800" y="4914000"/>
              <a:ext cx="181080" cy="156600"/>
            </a:xfrm>
            <a:custGeom>
              <a:avLst/>
              <a:gdLst/>
              <a:ahLst/>
              <a:cxnLst/>
              <a:rect l="l" t="t" r="r" b="b"/>
              <a:pathLst>
                <a:path w="5229" h="4518">
                  <a:moveTo>
                    <a:pt x="3218" y="0"/>
                  </a:moveTo>
                  <a:cubicBezTo>
                    <a:pt x="2058" y="1439"/>
                    <a:pt x="1021" y="2970"/>
                    <a:pt x="0" y="4517"/>
                  </a:cubicBezTo>
                  <a:cubicBezTo>
                    <a:pt x="1439" y="3728"/>
                    <a:pt x="2352" y="3233"/>
                    <a:pt x="3666" y="2289"/>
                  </a:cubicBezTo>
                  <a:cubicBezTo>
                    <a:pt x="4208" y="1918"/>
                    <a:pt x="4734" y="1531"/>
                    <a:pt x="5229" y="1114"/>
                  </a:cubicBezTo>
                  <a:lnTo>
                    <a:pt x="5229" y="1114"/>
                  </a:lnTo>
                  <a:cubicBezTo>
                    <a:pt x="4378" y="1439"/>
                    <a:pt x="3496" y="1733"/>
                    <a:pt x="2615" y="1980"/>
                  </a:cubicBezTo>
                  <a:cubicBezTo>
                    <a:pt x="2738" y="1299"/>
                    <a:pt x="2939" y="634"/>
                    <a:pt x="3218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07" name="Group 31"/>
          <p:cNvGrpSpPr/>
          <p:nvPr/>
        </p:nvGrpSpPr>
        <p:grpSpPr>
          <a:xfrm>
            <a:off x="8498160" y="-41400"/>
            <a:ext cx="374760" cy="480600"/>
            <a:chOff x="8498160" y="-41400"/>
            <a:chExt cx="374760" cy="480600"/>
          </a:xfrm>
        </p:grpSpPr>
        <p:sp>
          <p:nvSpPr>
            <p:cNvPr id="908" name="CustomShape 32"/>
            <p:cNvSpPr/>
            <p:nvPr/>
          </p:nvSpPr>
          <p:spPr>
            <a:xfrm rot="10800000">
              <a:off x="8536320" y="-41400"/>
              <a:ext cx="171000" cy="393120"/>
            </a:xfrm>
            <a:custGeom>
              <a:avLst/>
              <a:gdLst/>
              <a:ahLst/>
              <a:cxnLst/>
              <a:rect l="l" t="t" r="r" b="b"/>
              <a:pathLst>
                <a:path w="4657" h="10690">
                  <a:moveTo>
                    <a:pt x="4656" y="10690"/>
                  </a:moveTo>
                  <a:cubicBezTo>
                    <a:pt x="2290" y="7565"/>
                    <a:pt x="681" y="3868"/>
                    <a:pt x="0" y="1"/>
                  </a:cubicBezTo>
                </a:path>
              </a:pathLst>
            </a:custGeom>
            <a:noFill/>
            <a:ln w="720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9" name="CustomShape 33"/>
            <p:cNvSpPr/>
            <p:nvPr/>
          </p:nvSpPr>
          <p:spPr>
            <a:xfrm rot="10800000">
              <a:off x="8573760" y="91440"/>
              <a:ext cx="44640" cy="118080"/>
            </a:xfrm>
            <a:custGeom>
              <a:avLst/>
              <a:gdLst/>
              <a:ahLst/>
              <a:cxnLst/>
              <a:rect l="l" t="t" r="r" b="b"/>
              <a:pathLst>
                <a:path w="1223" h="3219">
                  <a:moveTo>
                    <a:pt x="0" y="3218"/>
                  </a:moveTo>
                  <a:cubicBezTo>
                    <a:pt x="248" y="2089"/>
                    <a:pt x="665" y="1006"/>
                    <a:pt x="1222" y="0"/>
                  </a:cubicBezTo>
                </a:path>
              </a:pathLst>
            </a:custGeom>
            <a:noFill/>
            <a:ln w="720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0" name="CustomShape 34"/>
            <p:cNvSpPr/>
            <p:nvPr/>
          </p:nvSpPr>
          <p:spPr>
            <a:xfrm rot="10800000">
              <a:off x="8667720" y="199080"/>
              <a:ext cx="119880" cy="24120"/>
            </a:xfrm>
            <a:custGeom>
              <a:avLst/>
              <a:gdLst/>
              <a:ahLst/>
              <a:cxnLst/>
              <a:rect l="l" t="t" r="r" b="b"/>
              <a:pathLst>
                <a:path w="3265" h="666">
                  <a:moveTo>
                    <a:pt x="3265" y="665"/>
                  </a:moveTo>
                  <a:cubicBezTo>
                    <a:pt x="2244" y="217"/>
                    <a:pt x="1115" y="0"/>
                    <a:pt x="1" y="31"/>
                  </a:cubicBezTo>
                </a:path>
              </a:pathLst>
            </a:custGeom>
            <a:noFill/>
            <a:ln w="720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1" name="CustomShape 35"/>
            <p:cNvSpPr/>
            <p:nvPr/>
          </p:nvSpPr>
          <p:spPr>
            <a:xfrm rot="10800000">
              <a:off x="8780040" y="176760"/>
              <a:ext cx="92880" cy="81720"/>
            </a:xfrm>
            <a:custGeom>
              <a:avLst/>
              <a:gdLst/>
              <a:ahLst/>
              <a:cxnLst/>
              <a:rect l="l" t="t" r="r" b="b"/>
              <a:pathLst>
                <a:path w="2538" h="2229">
                  <a:moveTo>
                    <a:pt x="1281" y="1"/>
                  </a:moveTo>
                  <a:cubicBezTo>
                    <a:pt x="1133" y="1"/>
                    <a:pt x="982" y="31"/>
                    <a:pt x="836" y="94"/>
                  </a:cubicBezTo>
                  <a:cubicBezTo>
                    <a:pt x="279" y="326"/>
                    <a:pt x="0" y="976"/>
                    <a:pt x="248" y="1548"/>
                  </a:cubicBezTo>
                  <a:cubicBezTo>
                    <a:pt x="421" y="1974"/>
                    <a:pt x="834" y="2229"/>
                    <a:pt x="1263" y="2229"/>
                  </a:cubicBezTo>
                  <a:cubicBezTo>
                    <a:pt x="1411" y="2229"/>
                    <a:pt x="1560" y="2199"/>
                    <a:pt x="1702" y="2136"/>
                  </a:cubicBezTo>
                  <a:cubicBezTo>
                    <a:pt x="2274" y="1904"/>
                    <a:pt x="2537" y="1254"/>
                    <a:pt x="2305" y="682"/>
                  </a:cubicBezTo>
                  <a:cubicBezTo>
                    <a:pt x="2121" y="255"/>
                    <a:pt x="1714" y="1"/>
                    <a:pt x="1281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2" name="CustomShape 36"/>
            <p:cNvSpPr/>
            <p:nvPr/>
          </p:nvSpPr>
          <p:spPr>
            <a:xfrm rot="10800000">
              <a:off x="8796960" y="192600"/>
              <a:ext cx="58320" cy="51120"/>
            </a:xfrm>
            <a:custGeom>
              <a:avLst/>
              <a:gdLst/>
              <a:ahLst/>
              <a:cxnLst/>
              <a:rect l="l" t="t" r="r" b="b"/>
              <a:pathLst>
                <a:path w="1594" h="1402">
                  <a:moveTo>
                    <a:pt x="793" y="0"/>
                  </a:moveTo>
                  <a:cubicBezTo>
                    <a:pt x="704" y="0"/>
                    <a:pt x="614" y="17"/>
                    <a:pt x="526" y="51"/>
                  </a:cubicBezTo>
                  <a:cubicBezTo>
                    <a:pt x="170" y="206"/>
                    <a:pt x="0" y="623"/>
                    <a:pt x="155" y="979"/>
                  </a:cubicBezTo>
                  <a:cubicBezTo>
                    <a:pt x="260" y="1247"/>
                    <a:pt x="523" y="1401"/>
                    <a:pt x="798" y="1401"/>
                  </a:cubicBezTo>
                  <a:cubicBezTo>
                    <a:pt x="888" y="1401"/>
                    <a:pt x="980" y="1385"/>
                    <a:pt x="1067" y="1351"/>
                  </a:cubicBezTo>
                  <a:cubicBezTo>
                    <a:pt x="1423" y="1196"/>
                    <a:pt x="1593" y="778"/>
                    <a:pt x="1439" y="422"/>
                  </a:cubicBezTo>
                  <a:cubicBezTo>
                    <a:pt x="1322" y="154"/>
                    <a:pt x="1065" y="0"/>
                    <a:pt x="793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3" name="CustomShape 37"/>
            <p:cNvSpPr/>
            <p:nvPr/>
          </p:nvSpPr>
          <p:spPr>
            <a:xfrm rot="10800000">
              <a:off x="8784720" y="214920"/>
              <a:ext cx="63000" cy="43920"/>
            </a:xfrm>
            <a:custGeom>
              <a:avLst/>
              <a:gdLst/>
              <a:ahLst/>
              <a:cxnLst/>
              <a:rect l="l" t="t" r="r" b="b"/>
              <a:pathLst>
                <a:path w="1718" h="1201">
                  <a:moveTo>
                    <a:pt x="595" y="0"/>
                  </a:moveTo>
                  <a:cubicBezTo>
                    <a:pt x="448" y="0"/>
                    <a:pt x="298" y="30"/>
                    <a:pt x="155" y="91"/>
                  </a:cubicBezTo>
                  <a:cubicBezTo>
                    <a:pt x="124" y="106"/>
                    <a:pt x="77" y="122"/>
                    <a:pt x="47" y="137"/>
                  </a:cubicBezTo>
                  <a:cubicBezTo>
                    <a:pt x="31" y="153"/>
                    <a:pt x="16" y="168"/>
                    <a:pt x="0" y="168"/>
                  </a:cubicBezTo>
                  <a:cubicBezTo>
                    <a:pt x="0" y="276"/>
                    <a:pt x="31" y="385"/>
                    <a:pt x="77" y="478"/>
                  </a:cubicBezTo>
                  <a:cubicBezTo>
                    <a:pt x="93" y="524"/>
                    <a:pt x="108" y="555"/>
                    <a:pt x="124" y="586"/>
                  </a:cubicBezTo>
                  <a:cubicBezTo>
                    <a:pt x="186" y="679"/>
                    <a:pt x="248" y="772"/>
                    <a:pt x="310" y="849"/>
                  </a:cubicBezTo>
                  <a:cubicBezTo>
                    <a:pt x="418" y="942"/>
                    <a:pt x="526" y="1034"/>
                    <a:pt x="665" y="1096"/>
                  </a:cubicBezTo>
                  <a:cubicBezTo>
                    <a:pt x="758" y="1143"/>
                    <a:pt x="866" y="1174"/>
                    <a:pt x="975" y="1189"/>
                  </a:cubicBezTo>
                  <a:cubicBezTo>
                    <a:pt x="1029" y="1197"/>
                    <a:pt x="1083" y="1201"/>
                    <a:pt x="1135" y="1201"/>
                  </a:cubicBezTo>
                  <a:cubicBezTo>
                    <a:pt x="1187" y="1201"/>
                    <a:pt x="1238" y="1197"/>
                    <a:pt x="1284" y="1189"/>
                  </a:cubicBezTo>
                  <a:cubicBezTo>
                    <a:pt x="1392" y="1174"/>
                    <a:pt x="1501" y="1158"/>
                    <a:pt x="1609" y="1112"/>
                  </a:cubicBezTo>
                  <a:cubicBezTo>
                    <a:pt x="1640" y="1096"/>
                    <a:pt x="1671" y="1081"/>
                    <a:pt x="1702" y="1065"/>
                  </a:cubicBezTo>
                  <a:lnTo>
                    <a:pt x="1717" y="1065"/>
                  </a:lnTo>
                  <a:lnTo>
                    <a:pt x="1702" y="957"/>
                  </a:lnTo>
                  <a:cubicBezTo>
                    <a:pt x="1686" y="911"/>
                    <a:pt x="1686" y="864"/>
                    <a:pt x="1671" y="818"/>
                  </a:cubicBezTo>
                  <a:cubicBezTo>
                    <a:pt x="1671" y="802"/>
                    <a:pt x="1655" y="772"/>
                    <a:pt x="1655" y="756"/>
                  </a:cubicBezTo>
                  <a:cubicBezTo>
                    <a:pt x="1655" y="741"/>
                    <a:pt x="1640" y="741"/>
                    <a:pt x="1640" y="725"/>
                  </a:cubicBezTo>
                  <a:cubicBezTo>
                    <a:pt x="1640" y="710"/>
                    <a:pt x="1624" y="694"/>
                    <a:pt x="1624" y="679"/>
                  </a:cubicBezTo>
                  <a:cubicBezTo>
                    <a:pt x="1578" y="570"/>
                    <a:pt x="1516" y="478"/>
                    <a:pt x="1454" y="385"/>
                  </a:cubicBezTo>
                  <a:cubicBezTo>
                    <a:pt x="1423" y="369"/>
                    <a:pt x="1408" y="354"/>
                    <a:pt x="1392" y="338"/>
                  </a:cubicBezTo>
                  <a:cubicBezTo>
                    <a:pt x="1185" y="121"/>
                    <a:pt x="895" y="0"/>
                    <a:pt x="595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4" name="CustomShape 38"/>
            <p:cNvSpPr/>
            <p:nvPr/>
          </p:nvSpPr>
          <p:spPr>
            <a:xfrm rot="10800000">
              <a:off x="8785080" y="177120"/>
              <a:ext cx="53640" cy="49680"/>
            </a:xfrm>
            <a:custGeom>
              <a:avLst/>
              <a:gdLst/>
              <a:ahLst/>
              <a:cxnLst/>
              <a:rect l="l" t="t" r="r" b="b"/>
              <a:pathLst>
                <a:path w="1471" h="1357">
                  <a:moveTo>
                    <a:pt x="1086" y="1"/>
                  </a:moveTo>
                  <a:cubicBezTo>
                    <a:pt x="1059" y="1"/>
                    <a:pt x="1033" y="2"/>
                    <a:pt x="1006" y="5"/>
                  </a:cubicBezTo>
                  <a:cubicBezTo>
                    <a:pt x="898" y="5"/>
                    <a:pt x="805" y="20"/>
                    <a:pt x="697" y="67"/>
                  </a:cubicBezTo>
                  <a:cubicBezTo>
                    <a:pt x="681" y="67"/>
                    <a:pt x="666" y="67"/>
                    <a:pt x="650" y="82"/>
                  </a:cubicBezTo>
                  <a:cubicBezTo>
                    <a:pt x="558" y="113"/>
                    <a:pt x="480" y="159"/>
                    <a:pt x="418" y="221"/>
                  </a:cubicBezTo>
                  <a:cubicBezTo>
                    <a:pt x="295" y="314"/>
                    <a:pt x="202" y="422"/>
                    <a:pt x="124" y="562"/>
                  </a:cubicBezTo>
                  <a:cubicBezTo>
                    <a:pt x="78" y="655"/>
                    <a:pt x="47" y="747"/>
                    <a:pt x="32" y="856"/>
                  </a:cubicBezTo>
                  <a:cubicBezTo>
                    <a:pt x="1" y="1010"/>
                    <a:pt x="1" y="1165"/>
                    <a:pt x="47" y="1304"/>
                  </a:cubicBezTo>
                  <a:cubicBezTo>
                    <a:pt x="78" y="1320"/>
                    <a:pt x="93" y="1320"/>
                    <a:pt x="124" y="1335"/>
                  </a:cubicBezTo>
                  <a:cubicBezTo>
                    <a:pt x="171" y="1335"/>
                    <a:pt x="217" y="1351"/>
                    <a:pt x="264" y="1351"/>
                  </a:cubicBezTo>
                  <a:lnTo>
                    <a:pt x="279" y="1351"/>
                  </a:lnTo>
                  <a:cubicBezTo>
                    <a:pt x="310" y="1354"/>
                    <a:pt x="342" y="1356"/>
                    <a:pt x="375" y="1356"/>
                  </a:cubicBezTo>
                  <a:cubicBezTo>
                    <a:pt x="472" y="1356"/>
                    <a:pt x="577" y="1339"/>
                    <a:pt x="681" y="1304"/>
                  </a:cubicBezTo>
                  <a:cubicBezTo>
                    <a:pt x="712" y="1289"/>
                    <a:pt x="743" y="1273"/>
                    <a:pt x="774" y="1258"/>
                  </a:cubicBezTo>
                  <a:cubicBezTo>
                    <a:pt x="882" y="1211"/>
                    <a:pt x="991" y="1165"/>
                    <a:pt x="1068" y="1088"/>
                  </a:cubicBezTo>
                  <a:cubicBezTo>
                    <a:pt x="1083" y="1072"/>
                    <a:pt x="1114" y="1057"/>
                    <a:pt x="1130" y="1041"/>
                  </a:cubicBezTo>
                  <a:cubicBezTo>
                    <a:pt x="1223" y="933"/>
                    <a:pt x="1300" y="825"/>
                    <a:pt x="1362" y="701"/>
                  </a:cubicBezTo>
                  <a:cubicBezTo>
                    <a:pt x="1377" y="655"/>
                    <a:pt x="1408" y="608"/>
                    <a:pt x="1424" y="562"/>
                  </a:cubicBezTo>
                  <a:cubicBezTo>
                    <a:pt x="1455" y="438"/>
                    <a:pt x="1470" y="314"/>
                    <a:pt x="1455" y="190"/>
                  </a:cubicBezTo>
                  <a:lnTo>
                    <a:pt x="1470" y="190"/>
                  </a:lnTo>
                  <a:lnTo>
                    <a:pt x="1455" y="82"/>
                  </a:lnTo>
                  <a:cubicBezTo>
                    <a:pt x="1339" y="31"/>
                    <a:pt x="1213" y="1"/>
                    <a:pt x="1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5" name="CustomShape 39"/>
            <p:cNvSpPr/>
            <p:nvPr/>
          </p:nvSpPr>
          <p:spPr>
            <a:xfrm rot="10800000">
              <a:off x="8667720" y="356760"/>
              <a:ext cx="93600" cy="82080"/>
            </a:xfrm>
            <a:custGeom>
              <a:avLst/>
              <a:gdLst/>
              <a:ahLst/>
              <a:cxnLst/>
              <a:rect l="l" t="t" r="r" b="b"/>
              <a:pathLst>
                <a:path w="2553" h="2236">
                  <a:moveTo>
                    <a:pt x="1282" y="1"/>
                  </a:moveTo>
                  <a:cubicBezTo>
                    <a:pt x="1112" y="1"/>
                    <a:pt x="938" y="40"/>
                    <a:pt x="774" y="122"/>
                  </a:cubicBezTo>
                  <a:cubicBezTo>
                    <a:pt x="233" y="385"/>
                    <a:pt x="0" y="1066"/>
                    <a:pt x="279" y="1607"/>
                  </a:cubicBezTo>
                  <a:cubicBezTo>
                    <a:pt x="477" y="2004"/>
                    <a:pt x="872" y="2236"/>
                    <a:pt x="1284" y="2236"/>
                  </a:cubicBezTo>
                  <a:cubicBezTo>
                    <a:pt x="1450" y="2236"/>
                    <a:pt x="1619" y="2198"/>
                    <a:pt x="1779" y="2118"/>
                  </a:cubicBezTo>
                  <a:cubicBezTo>
                    <a:pt x="2321" y="1839"/>
                    <a:pt x="2553" y="1174"/>
                    <a:pt x="2274" y="617"/>
                  </a:cubicBezTo>
                  <a:cubicBezTo>
                    <a:pt x="2078" y="224"/>
                    <a:pt x="1689" y="1"/>
                    <a:pt x="1282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6" name="CustomShape 40"/>
            <p:cNvSpPr/>
            <p:nvPr/>
          </p:nvSpPr>
          <p:spPr>
            <a:xfrm rot="10800000">
              <a:off x="8685360" y="372600"/>
              <a:ext cx="58320" cy="51480"/>
            </a:xfrm>
            <a:custGeom>
              <a:avLst/>
              <a:gdLst/>
              <a:ahLst/>
              <a:cxnLst/>
              <a:rect l="l" t="t" r="r" b="b"/>
              <a:pathLst>
                <a:path w="1594" h="1406">
                  <a:moveTo>
                    <a:pt x="799" y="1"/>
                  </a:moveTo>
                  <a:cubicBezTo>
                    <a:pt x="693" y="1"/>
                    <a:pt x="584" y="26"/>
                    <a:pt x="480" y="80"/>
                  </a:cubicBezTo>
                  <a:cubicBezTo>
                    <a:pt x="139" y="250"/>
                    <a:pt x="0" y="668"/>
                    <a:pt x="170" y="1008"/>
                  </a:cubicBezTo>
                  <a:cubicBezTo>
                    <a:pt x="291" y="1262"/>
                    <a:pt x="538" y="1406"/>
                    <a:pt x="799" y="1406"/>
                  </a:cubicBezTo>
                  <a:cubicBezTo>
                    <a:pt x="904" y="1406"/>
                    <a:pt x="1012" y="1382"/>
                    <a:pt x="1114" y="1333"/>
                  </a:cubicBezTo>
                  <a:cubicBezTo>
                    <a:pt x="1454" y="1163"/>
                    <a:pt x="1593" y="730"/>
                    <a:pt x="1423" y="390"/>
                  </a:cubicBezTo>
                  <a:cubicBezTo>
                    <a:pt x="1303" y="149"/>
                    <a:pt x="1058" y="1"/>
                    <a:pt x="799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7" name="CustomShape 41"/>
            <p:cNvSpPr/>
            <p:nvPr/>
          </p:nvSpPr>
          <p:spPr>
            <a:xfrm rot="10800000">
              <a:off x="8672760" y="357840"/>
              <a:ext cx="43560" cy="64440"/>
            </a:xfrm>
            <a:custGeom>
              <a:avLst/>
              <a:gdLst/>
              <a:ahLst/>
              <a:cxnLst/>
              <a:rect l="l" t="t" r="r" b="b"/>
              <a:pathLst>
                <a:path w="1192" h="1764">
                  <a:moveTo>
                    <a:pt x="960" y="0"/>
                  </a:moveTo>
                  <a:cubicBezTo>
                    <a:pt x="851" y="16"/>
                    <a:pt x="743" y="47"/>
                    <a:pt x="650" y="93"/>
                  </a:cubicBezTo>
                  <a:cubicBezTo>
                    <a:pt x="619" y="109"/>
                    <a:pt x="573" y="140"/>
                    <a:pt x="542" y="155"/>
                  </a:cubicBezTo>
                  <a:cubicBezTo>
                    <a:pt x="449" y="217"/>
                    <a:pt x="372" y="279"/>
                    <a:pt x="310" y="356"/>
                  </a:cubicBezTo>
                  <a:cubicBezTo>
                    <a:pt x="202" y="464"/>
                    <a:pt x="124" y="588"/>
                    <a:pt x="78" y="727"/>
                  </a:cubicBezTo>
                  <a:cubicBezTo>
                    <a:pt x="47" y="820"/>
                    <a:pt x="16" y="929"/>
                    <a:pt x="1" y="1037"/>
                  </a:cubicBezTo>
                  <a:cubicBezTo>
                    <a:pt x="1" y="1145"/>
                    <a:pt x="1" y="1253"/>
                    <a:pt x="16" y="1346"/>
                  </a:cubicBezTo>
                  <a:cubicBezTo>
                    <a:pt x="31" y="1454"/>
                    <a:pt x="78" y="1563"/>
                    <a:pt x="124" y="1656"/>
                  </a:cubicBezTo>
                  <a:cubicBezTo>
                    <a:pt x="140" y="1702"/>
                    <a:pt x="155" y="1733"/>
                    <a:pt x="171" y="1764"/>
                  </a:cubicBezTo>
                  <a:lnTo>
                    <a:pt x="279" y="1748"/>
                  </a:lnTo>
                  <a:cubicBezTo>
                    <a:pt x="294" y="1733"/>
                    <a:pt x="310" y="1733"/>
                    <a:pt x="341" y="1733"/>
                  </a:cubicBezTo>
                  <a:cubicBezTo>
                    <a:pt x="372" y="1717"/>
                    <a:pt x="418" y="1702"/>
                    <a:pt x="449" y="1702"/>
                  </a:cubicBezTo>
                  <a:cubicBezTo>
                    <a:pt x="480" y="1687"/>
                    <a:pt x="527" y="1671"/>
                    <a:pt x="557" y="1656"/>
                  </a:cubicBezTo>
                  <a:cubicBezTo>
                    <a:pt x="805" y="1532"/>
                    <a:pt x="975" y="1331"/>
                    <a:pt x="1083" y="1099"/>
                  </a:cubicBezTo>
                  <a:cubicBezTo>
                    <a:pt x="1114" y="1021"/>
                    <a:pt x="1130" y="959"/>
                    <a:pt x="1145" y="882"/>
                  </a:cubicBezTo>
                  <a:cubicBezTo>
                    <a:pt x="1192" y="650"/>
                    <a:pt x="1176" y="387"/>
                    <a:pt x="1052" y="155"/>
                  </a:cubicBezTo>
                  <a:cubicBezTo>
                    <a:pt x="1037" y="124"/>
                    <a:pt x="1022" y="93"/>
                    <a:pt x="1006" y="78"/>
                  </a:cubicBezTo>
                  <a:cubicBezTo>
                    <a:pt x="991" y="47"/>
                    <a:pt x="975" y="16"/>
                    <a:pt x="960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8" name="CustomShape 42"/>
            <p:cNvSpPr/>
            <p:nvPr/>
          </p:nvSpPr>
          <p:spPr>
            <a:xfrm rot="10800000">
              <a:off x="8704080" y="357840"/>
              <a:ext cx="51480" cy="51120"/>
            </a:xfrm>
            <a:custGeom>
              <a:avLst/>
              <a:gdLst/>
              <a:ahLst/>
              <a:cxnLst/>
              <a:rect l="l" t="t" r="r" b="b"/>
              <a:pathLst>
                <a:path w="1408" h="1399">
                  <a:moveTo>
                    <a:pt x="366" y="1"/>
                  </a:moveTo>
                  <a:cubicBezTo>
                    <a:pt x="254" y="1"/>
                    <a:pt x="147" y="18"/>
                    <a:pt x="31" y="53"/>
                  </a:cubicBezTo>
                  <a:cubicBezTo>
                    <a:pt x="16" y="99"/>
                    <a:pt x="16" y="130"/>
                    <a:pt x="16" y="177"/>
                  </a:cubicBezTo>
                  <a:cubicBezTo>
                    <a:pt x="0" y="208"/>
                    <a:pt x="0" y="254"/>
                    <a:pt x="0" y="285"/>
                  </a:cubicBezTo>
                  <a:cubicBezTo>
                    <a:pt x="0" y="331"/>
                    <a:pt x="0" y="378"/>
                    <a:pt x="16" y="409"/>
                  </a:cubicBezTo>
                  <a:cubicBezTo>
                    <a:pt x="16" y="455"/>
                    <a:pt x="16" y="502"/>
                    <a:pt x="31" y="533"/>
                  </a:cubicBezTo>
                  <a:cubicBezTo>
                    <a:pt x="47" y="564"/>
                    <a:pt x="47" y="594"/>
                    <a:pt x="62" y="625"/>
                  </a:cubicBezTo>
                  <a:cubicBezTo>
                    <a:pt x="62" y="656"/>
                    <a:pt x="78" y="672"/>
                    <a:pt x="78" y="703"/>
                  </a:cubicBezTo>
                  <a:cubicBezTo>
                    <a:pt x="93" y="718"/>
                    <a:pt x="93" y="734"/>
                    <a:pt x="108" y="749"/>
                  </a:cubicBezTo>
                  <a:lnTo>
                    <a:pt x="124" y="780"/>
                  </a:lnTo>
                  <a:cubicBezTo>
                    <a:pt x="155" y="826"/>
                    <a:pt x="170" y="873"/>
                    <a:pt x="201" y="919"/>
                  </a:cubicBezTo>
                  <a:cubicBezTo>
                    <a:pt x="418" y="1229"/>
                    <a:pt x="758" y="1399"/>
                    <a:pt x="1129" y="1399"/>
                  </a:cubicBezTo>
                  <a:lnTo>
                    <a:pt x="1238" y="1399"/>
                  </a:lnTo>
                  <a:lnTo>
                    <a:pt x="1346" y="1383"/>
                  </a:lnTo>
                  <a:cubicBezTo>
                    <a:pt x="1392" y="1244"/>
                    <a:pt x="1408" y="1089"/>
                    <a:pt x="1392" y="935"/>
                  </a:cubicBezTo>
                  <a:cubicBezTo>
                    <a:pt x="1392" y="826"/>
                    <a:pt x="1361" y="718"/>
                    <a:pt x="1315" y="625"/>
                  </a:cubicBezTo>
                  <a:cubicBezTo>
                    <a:pt x="1315" y="610"/>
                    <a:pt x="1300" y="594"/>
                    <a:pt x="1300" y="579"/>
                  </a:cubicBezTo>
                  <a:cubicBezTo>
                    <a:pt x="1253" y="502"/>
                    <a:pt x="1207" y="424"/>
                    <a:pt x="1145" y="362"/>
                  </a:cubicBezTo>
                  <a:cubicBezTo>
                    <a:pt x="1052" y="239"/>
                    <a:pt x="928" y="146"/>
                    <a:pt x="789" y="84"/>
                  </a:cubicBezTo>
                  <a:cubicBezTo>
                    <a:pt x="696" y="53"/>
                    <a:pt x="588" y="22"/>
                    <a:pt x="480" y="7"/>
                  </a:cubicBezTo>
                  <a:cubicBezTo>
                    <a:pt x="441" y="3"/>
                    <a:pt x="403" y="1"/>
                    <a:pt x="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9" name="CustomShape 43"/>
            <p:cNvSpPr/>
            <p:nvPr/>
          </p:nvSpPr>
          <p:spPr>
            <a:xfrm rot="10800000">
              <a:off x="8498160" y="194760"/>
              <a:ext cx="92880" cy="81720"/>
            </a:xfrm>
            <a:custGeom>
              <a:avLst/>
              <a:gdLst/>
              <a:ahLst/>
              <a:cxnLst/>
              <a:rect l="l" t="t" r="r" b="b"/>
              <a:pathLst>
                <a:path w="2538" h="2231">
                  <a:moveTo>
                    <a:pt x="1272" y="1"/>
                  </a:moveTo>
                  <a:cubicBezTo>
                    <a:pt x="915" y="1"/>
                    <a:pt x="562" y="169"/>
                    <a:pt x="341" y="486"/>
                  </a:cubicBezTo>
                  <a:cubicBezTo>
                    <a:pt x="1" y="997"/>
                    <a:pt x="125" y="1693"/>
                    <a:pt x="635" y="2033"/>
                  </a:cubicBezTo>
                  <a:cubicBezTo>
                    <a:pt x="828" y="2167"/>
                    <a:pt x="1047" y="2231"/>
                    <a:pt x="1264" y="2231"/>
                  </a:cubicBezTo>
                  <a:cubicBezTo>
                    <a:pt x="1622" y="2231"/>
                    <a:pt x="1976" y="2057"/>
                    <a:pt x="2197" y="1739"/>
                  </a:cubicBezTo>
                  <a:cubicBezTo>
                    <a:pt x="2538" y="1229"/>
                    <a:pt x="2414" y="548"/>
                    <a:pt x="1904" y="192"/>
                  </a:cubicBezTo>
                  <a:cubicBezTo>
                    <a:pt x="1710" y="63"/>
                    <a:pt x="1490" y="1"/>
                    <a:pt x="1272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0" name="CustomShape 44"/>
            <p:cNvSpPr/>
            <p:nvPr/>
          </p:nvSpPr>
          <p:spPr>
            <a:xfrm rot="10800000">
              <a:off x="8515080" y="210240"/>
              <a:ext cx="59040" cy="51480"/>
            </a:xfrm>
            <a:custGeom>
              <a:avLst/>
              <a:gdLst/>
              <a:ahLst/>
              <a:cxnLst/>
              <a:rect l="l" t="t" r="r" b="b"/>
              <a:pathLst>
                <a:path w="1610" h="1405">
                  <a:moveTo>
                    <a:pt x="808" y="0"/>
                  </a:moveTo>
                  <a:cubicBezTo>
                    <a:pt x="585" y="0"/>
                    <a:pt x="367" y="107"/>
                    <a:pt x="233" y="308"/>
                  </a:cubicBezTo>
                  <a:cubicBezTo>
                    <a:pt x="1" y="633"/>
                    <a:pt x="94" y="1066"/>
                    <a:pt x="403" y="1283"/>
                  </a:cubicBezTo>
                  <a:cubicBezTo>
                    <a:pt x="526" y="1365"/>
                    <a:pt x="665" y="1405"/>
                    <a:pt x="802" y="1405"/>
                  </a:cubicBezTo>
                  <a:cubicBezTo>
                    <a:pt x="1026" y="1405"/>
                    <a:pt x="1243" y="1298"/>
                    <a:pt x="1378" y="1097"/>
                  </a:cubicBezTo>
                  <a:cubicBezTo>
                    <a:pt x="1610" y="788"/>
                    <a:pt x="1517" y="339"/>
                    <a:pt x="1207" y="122"/>
                  </a:cubicBezTo>
                  <a:cubicBezTo>
                    <a:pt x="1084" y="40"/>
                    <a:pt x="945" y="0"/>
                    <a:pt x="808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1" name="CustomShape 45"/>
            <p:cNvSpPr/>
            <p:nvPr/>
          </p:nvSpPr>
          <p:spPr>
            <a:xfrm rot="10800000">
              <a:off x="8507160" y="195120"/>
              <a:ext cx="70920" cy="39240"/>
            </a:xfrm>
            <a:custGeom>
              <a:avLst/>
              <a:gdLst/>
              <a:ahLst/>
              <a:cxnLst/>
              <a:rect l="l" t="t" r="r" b="b"/>
              <a:pathLst>
                <a:path w="1935" h="1075">
                  <a:moveTo>
                    <a:pt x="1046" y="1"/>
                  </a:moveTo>
                  <a:cubicBezTo>
                    <a:pt x="985" y="1"/>
                    <a:pt x="925" y="4"/>
                    <a:pt x="867" y="11"/>
                  </a:cubicBezTo>
                  <a:cubicBezTo>
                    <a:pt x="759" y="26"/>
                    <a:pt x="650" y="57"/>
                    <a:pt x="557" y="104"/>
                  </a:cubicBezTo>
                  <a:cubicBezTo>
                    <a:pt x="465" y="150"/>
                    <a:pt x="372" y="196"/>
                    <a:pt x="279" y="274"/>
                  </a:cubicBezTo>
                  <a:cubicBezTo>
                    <a:pt x="202" y="336"/>
                    <a:pt x="124" y="413"/>
                    <a:pt x="62" y="506"/>
                  </a:cubicBezTo>
                  <a:cubicBezTo>
                    <a:pt x="47" y="537"/>
                    <a:pt x="16" y="568"/>
                    <a:pt x="1" y="599"/>
                  </a:cubicBezTo>
                  <a:lnTo>
                    <a:pt x="78" y="691"/>
                  </a:lnTo>
                  <a:cubicBezTo>
                    <a:pt x="124" y="753"/>
                    <a:pt x="202" y="831"/>
                    <a:pt x="279" y="877"/>
                  </a:cubicBezTo>
                  <a:cubicBezTo>
                    <a:pt x="472" y="1011"/>
                    <a:pt x="691" y="1075"/>
                    <a:pt x="908" y="1075"/>
                  </a:cubicBezTo>
                  <a:cubicBezTo>
                    <a:pt x="1266" y="1075"/>
                    <a:pt x="1620" y="901"/>
                    <a:pt x="1841" y="583"/>
                  </a:cubicBezTo>
                  <a:cubicBezTo>
                    <a:pt x="1872" y="537"/>
                    <a:pt x="1903" y="490"/>
                    <a:pt x="1919" y="444"/>
                  </a:cubicBezTo>
                  <a:cubicBezTo>
                    <a:pt x="1919" y="428"/>
                    <a:pt x="1919" y="428"/>
                    <a:pt x="1934" y="428"/>
                  </a:cubicBezTo>
                  <a:lnTo>
                    <a:pt x="1919" y="428"/>
                  </a:lnTo>
                  <a:cubicBezTo>
                    <a:pt x="1857" y="336"/>
                    <a:pt x="1780" y="274"/>
                    <a:pt x="1687" y="212"/>
                  </a:cubicBezTo>
                  <a:cubicBezTo>
                    <a:pt x="1656" y="181"/>
                    <a:pt x="1625" y="165"/>
                    <a:pt x="1594" y="150"/>
                  </a:cubicBezTo>
                  <a:cubicBezTo>
                    <a:pt x="1501" y="88"/>
                    <a:pt x="1393" y="57"/>
                    <a:pt x="1300" y="26"/>
                  </a:cubicBezTo>
                  <a:cubicBezTo>
                    <a:pt x="1218" y="8"/>
                    <a:pt x="1132" y="1"/>
                    <a:pt x="1046" y="1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2" name="CustomShape 46"/>
            <p:cNvSpPr/>
            <p:nvPr/>
          </p:nvSpPr>
          <p:spPr>
            <a:xfrm rot="10800000">
              <a:off x="8543880" y="209160"/>
              <a:ext cx="41400" cy="65880"/>
            </a:xfrm>
            <a:custGeom>
              <a:avLst/>
              <a:gdLst/>
              <a:ahLst/>
              <a:cxnLst/>
              <a:rect l="l" t="t" r="r" b="b"/>
              <a:pathLst>
                <a:path w="1130" h="1796">
                  <a:moveTo>
                    <a:pt x="789" y="1"/>
                  </a:moveTo>
                  <a:cubicBezTo>
                    <a:pt x="728" y="16"/>
                    <a:pt x="666" y="32"/>
                    <a:pt x="619" y="63"/>
                  </a:cubicBezTo>
                  <a:cubicBezTo>
                    <a:pt x="588" y="78"/>
                    <a:pt x="557" y="94"/>
                    <a:pt x="526" y="109"/>
                  </a:cubicBezTo>
                  <a:cubicBezTo>
                    <a:pt x="511" y="125"/>
                    <a:pt x="480" y="140"/>
                    <a:pt x="465" y="156"/>
                  </a:cubicBezTo>
                  <a:cubicBezTo>
                    <a:pt x="434" y="187"/>
                    <a:pt x="403" y="202"/>
                    <a:pt x="387" y="217"/>
                  </a:cubicBezTo>
                  <a:lnTo>
                    <a:pt x="372" y="217"/>
                  </a:lnTo>
                  <a:cubicBezTo>
                    <a:pt x="356" y="248"/>
                    <a:pt x="341" y="264"/>
                    <a:pt x="310" y="279"/>
                  </a:cubicBezTo>
                  <a:cubicBezTo>
                    <a:pt x="294" y="310"/>
                    <a:pt x="263" y="326"/>
                    <a:pt x="248" y="357"/>
                  </a:cubicBezTo>
                  <a:cubicBezTo>
                    <a:pt x="233" y="388"/>
                    <a:pt x="217" y="403"/>
                    <a:pt x="186" y="434"/>
                  </a:cubicBezTo>
                  <a:cubicBezTo>
                    <a:pt x="109" y="558"/>
                    <a:pt x="62" y="682"/>
                    <a:pt x="31" y="821"/>
                  </a:cubicBezTo>
                  <a:cubicBezTo>
                    <a:pt x="0" y="929"/>
                    <a:pt x="0" y="1037"/>
                    <a:pt x="0" y="1146"/>
                  </a:cubicBezTo>
                  <a:cubicBezTo>
                    <a:pt x="0" y="1177"/>
                    <a:pt x="0" y="1208"/>
                    <a:pt x="16" y="1238"/>
                  </a:cubicBezTo>
                  <a:cubicBezTo>
                    <a:pt x="31" y="1409"/>
                    <a:pt x="93" y="1563"/>
                    <a:pt x="202" y="1703"/>
                  </a:cubicBezTo>
                  <a:lnTo>
                    <a:pt x="279" y="1795"/>
                  </a:lnTo>
                  <a:cubicBezTo>
                    <a:pt x="418" y="1764"/>
                    <a:pt x="557" y="1703"/>
                    <a:pt x="697" y="1625"/>
                  </a:cubicBezTo>
                  <a:cubicBezTo>
                    <a:pt x="774" y="1563"/>
                    <a:pt x="851" y="1486"/>
                    <a:pt x="913" y="1393"/>
                  </a:cubicBezTo>
                  <a:cubicBezTo>
                    <a:pt x="929" y="1378"/>
                    <a:pt x="944" y="1378"/>
                    <a:pt x="944" y="1362"/>
                  </a:cubicBezTo>
                  <a:cubicBezTo>
                    <a:pt x="991" y="1285"/>
                    <a:pt x="1037" y="1208"/>
                    <a:pt x="1068" y="1115"/>
                  </a:cubicBezTo>
                  <a:cubicBezTo>
                    <a:pt x="1114" y="975"/>
                    <a:pt x="1130" y="821"/>
                    <a:pt x="1114" y="666"/>
                  </a:cubicBezTo>
                  <a:cubicBezTo>
                    <a:pt x="1114" y="573"/>
                    <a:pt x="1083" y="465"/>
                    <a:pt x="1052" y="372"/>
                  </a:cubicBezTo>
                  <a:lnTo>
                    <a:pt x="1037" y="372"/>
                  </a:lnTo>
                  <a:cubicBezTo>
                    <a:pt x="991" y="233"/>
                    <a:pt x="898" y="109"/>
                    <a:pt x="7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23" name="Group 47"/>
          <p:cNvGrpSpPr/>
          <p:nvPr/>
        </p:nvGrpSpPr>
        <p:grpSpPr>
          <a:xfrm>
            <a:off x="216360" y="307080"/>
            <a:ext cx="8698320" cy="4595400"/>
            <a:chOff x="216360" y="307080"/>
            <a:chExt cx="8698320" cy="4595400"/>
          </a:xfrm>
        </p:grpSpPr>
        <p:sp>
          <p:nvSpPr>
            <p:cNvPr id="924" name="CustomShape 48"/>
            <p:cNvSpPr/>
            <p:nvPr/>
          </p:nvSpPr>
          <p:spPr>
            <a:xfrm>
              <a:off x="3503520" y="473868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5" name="CustomShape 49"/>
            <p:cNvSpPr/>
            <p:nvPr/>
          </p:nvSpPr>
          <p:spPr>
            <a:xfrm>
              <a:off x="1602720" y="473940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16"/>
                    <a:pt x="1004" y="2219"/>
                    <a:pt x="1" y="2280"/>
                  </a:cubicBezTo>
                  <a:cubicBezTo>
                    <a:pt x="1004" y="2311"/>
                    <a:pt x="1824" y="3314"/>
                    <a:pt x="1885" y="4560"/>
                  </a:cubicBezTo>
                  <a:cubicBezTo>
                    <a:pt x="1916" y="3314"/>
                    <a:pt x="2736" y="2341"/>
                    <a:pt x="3739" y="2280"/>
                  </a:cubicBezTo>
                  <a:cubicBezTo>
                    <a:pt x="2736" y="2219"/>
                    <a:pt x="1916" y="1216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6" name="CustomShape 50"/>
            <p:cNvSpPr/>
            <p:nvPr/>
          </p:nvSpPr>
          <p:spPr>
            <a:xfrm>
              <a:off x="8604000" y="107892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0">
                  <a:moveTo>
                    <a:pt x="1854" y="0"/>
                  </a:moveTo>
                  <a:cubicBezTo>
                    <a:pt x="1793" y="1216"/>
                    <a:pt x="1003" y="2219"/>
                    <a:pt x="0" y="2280"/>
                  </a:cubicBezTo>
                  <a:cubicBezTo>
                    <a:pt x="1003" y="2310"/>
                    <a:pt x="1793" y="3314"/>
                    <a:pt x="1854" y="4560"/>
                  </a:cubicBezTo>
                  <a:cubicBezTo>
                    <a:pt x="1915" y="3314"/>
                    <a:pt x="2705" y="2341"/>
                    <a:pt x="3708" y="2280"/>
                  </a:cubicBezTo>
                  <a:cubicBezTo>
                    <a:pt x="2705" y="2219"/>
                    <a:pt x="1915" y="1216"/>
                    <a:pt x="1854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7" name="CustomShape 51"/>
            <p:cNvSpPr/>
            <p:nvPr/>
          </p:nvSpPr>
          <p:spPr>
            <a:xfrm>
              <a:off x="8680320" y="365004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8" name="CustomShape 52"/>
            <p:cNvSpPr/>
            <p:nvPr/>
          </p:nvSpPr>
          <p:spPr>
            <a:xfrm>
              <a:off x="216360" y="291924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1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9" name="CustomShape 53"/>
            <p:cNvSpPr/>
            <p:nvPr/>
          </p:nvSpPr>
          <p:spPr>
            <a:xfrm>
              <a:off x="291960" y="374040"/>
              <a:ext cx="133560" cy="163800"/>
            </a:xfrm>
            <a:custGeom>
              <a:avLst/>
              <a:gdLst/>
              <a:ahLst/>
              <a:cxnLst/>
              <a:rect l="l" t="t" r="r" b="b"/>
              <a:pathLst>
                <a:path w="3740" h="459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0" name="CustomShape 54"/>
            <p:cNvSpPr/>
            <p:nvPr/>
          </p:nvSpPr>
          <p:spPr>
            <a:xfrm>
              <a:off x="6095880" y="472932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3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70"/>
                    <a:pt x="183" y="852"/>
                    <a:pt x="426" y="852"/>
                  </a:cubicBezTo>
                  <a:cubicBezTo>
                    <a:pt x="669" y="852"/>
                    <a:pt x="851" y="670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1" name="CustomShape 55"/>
            <p:cNvSpPr/>
            <p:nvPr/>
          </p:nvSpPr>
          <p:spPr>
            <a:xfrm>
              <a:off x="8884440" y="25743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2" name="CustomShape 56"/>
            <p:cNvSpPr/>
            <p:nvPr/>
          </p:nvSpPr>
          <p:spPr>
            <a:xfrm>
              <a:off x="8179920" y="48639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3" name="CustomShape 57"/>
            <p:cNvSpPr/>
            <p:nvPr/>
          </p:nvSpPr>
          <p:spPr>
            <a:xfrm>
              <a:off x="5299560" y="3070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4" name="CustomShape 58"/>
            <p:cNvSpPr/>
            <p:nvPr/>
          </p:nvSpPr>
          <p:spPr>
            <a:xfrm>
              <a:off x="1995840" y="4222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35" name="PlaceHolder 59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" name="Google Shape;924;p20"/>
          <p:cNvPicPr/>
          <p:nvPr/>
        </p:nvPicPr>
        <p:blipFill>
          <a:blip r:embed="rId14">
            <a:alphaModFix amt="61000"/>
          </a:blip>
          <a:srcRect l="5475" t="12504" r="5653" b="12496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973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grpSp>
        <p:nvGrpSpPr>
          <p:cNvPr id="974" name="Group 2"/>
          <p:cNvGrpSpPr/>
          <p:nvPr/>
        </p:nvGrpSpPr>
        <p:grpSpPr>
          <a:xfrm>
            <a:off x="8155800" y="-106200"/>
            <a:ext cx="922680" cy="2036160"/>
            <a:chOff x="8155800" y="-106200"/>
            <a:chExt cx="922680" cy="2036160"/>
          </a:xfrm>
        </p:grpSpPr>
        <p:sp>
          <p:nvSpPr>
            <p:cNvPr id="975" name="CustomShape 3"/>
            <p:cNvSpPr/>
            <p:nvPr/>
          </p:nvSpPr>
          <p:spPr>
            <a:xfrm rot="11122800">
              <a:off x="8515800" y="-99000"/>
              <a:ext cx="228960" cy="1651320"/>
            </a:xfrm>
            <a:custGeom>
              <a:avLst/>
              <a:gdLst/>
              <a:ahLst/>
              <a:cxnLst/>
              <a:rect l="l" t="t" r="r" b="b"/>
              <a:pathLst>
                <a:path w="6096" h="43903">
                  <a:moveTo>
                    <a:pt x="6095" y="43902"/>
                  </a:moveTo>
                  <a:cubicBezTo>
                    <a:pt x="4347" y="41783"/>
                    <a:pt x="2584" y="39586"/>
                    <a:pt x="1563" y="37034"/>
                  </a:cubicBezTo>
                  <a:cubicBezTo>
                    <a:pt x="0" y="33120"/>
                    <a:pt x="310" y="28696"/>
                    <a:pt x="1253" y="24566"/>
                  </a:cubicBezTo>
                  <a:cubicBezTo>
                    <a:pt x="2197" y="20451"/>
                    <a:pt x="3729" y="16491"/>
                    <a:pt x="4595" y="12360"/>
                  </a:cubicBezTo>
                  <a:cubicBezTo>
                    <a:pt x="5446" y="8307"/>
                    <a:pt x="5616" y="4115"/>
                    <a:pt x="5121" y="0"/>
                  </a:cubicBezTo>
                </a:path>
              </a:pathLst>
            </a:custGeom>
            <a:noFill/>
            <a:ln w="720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6" name="CustomShape 4"/>
            <p:cNvSpPr/>
            <p:nvPr/>
          </p:nvSpPr>
          <p:spPr>
            <a:xfrm rot="11122800">
              <a:off x="8402040" y="1370520"/>
              <a:ext cx="109080" cy="555480"/>
            </a:xfrm>
            <a:custGeom>
              <a:avLst/>
              <a:gdLst/>
              <a:ahLst/>
              <a:cxnLst/>
              <a:rect l="l" t="t" r="r" b="b"/>
              <a:pathLst>
                <a:path w="2909" h="14778">
                  <a:moveTo>
                    <a:pt x="1897" y="0"/>
                  </a:moveTo>
                  <a:cubicBezTo>
                    <a:pt x="1804" y="0"/>
                    <a:pt x="1712" y="21"/>
                    <a:pt x="1625" y="66"/>
                  </a:cubicBezTo>
                  <a:cubicBezTo>
                    <a:pt x="1347" y="205"/>
                    <a:pt x="1238" y="546"/>
                    <a:pt x="1161" y="855"/>
                  </a:cubicBezTo>
                  <a:cubicBezTo>
                    <a:pt x="1" y="5388"/>
                    <a:pt x="310" y="10199"/>
                    <a:pt x="1362" y="14777"/>
                  </a:cubicBezTo>
                  <a:cubicBezTo>
                    <a:pt x="1873" y="11854"/>
                    <a:pt x="2909" y="9131"/>
                    <a:pt x="2878" y="6176"/>
                  </a:cubicBezTo>
                  <a:cubicBezTo>
                    <a:pt x="2863" y="4645"/>
                    <a:pt x="2847" y="3114"/>
                    <a:pt x="2816" y="1582"/>
                  </a:cubicBezTo>
                  <a:cubicBezTo>
                    <a:pt x="2816" y="1195"/>
                    <a:pt x="2816" y="793"/>
                    <a:pt x="2615" y="453"/>
                  </a:cubicBezTo>
                  <a:cubicBezTo>
                    <a:pt x="2475" y="196"/>
                    <a:pt x="2184" y="0"/>
                    <a:pt x="189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7" name="CustomShape 5"/>
            <p:cNvSpPr/>
            <p:nvPr/>
          </p:nvSpPr>
          <p:spPr>
            <a:xfrm rot="11122800">
              <a:off x="8498160" y="1136880"/>
              <a:ext cx="204480" cy="516960"/>
            </a:xfrm>
            <a:custGeom>
              <a:avLst/>
              <a:gdLst/>
              <a:ahLst/>
              <a:cxnLst/>
              <a:rect l="l" t="t" r="r" b="b"/>
              <a:pathLst>
                <a:path w="5446" h="13751">
                  <a:moveTo>
                    <a:pt x="509" y="0"/>
                  </a:moveTo>
                  <a:cubicBezTo>
                    <a:pt x="378" y="0"/>
                    <a:pt x="250" y="42"/>
                    <a:pt x="155" y="137"/>
                  </a:cubicBezTo>
                  <a:cubicBezTo>
                    <a:pt x="32" y="277"/>
                    <a:pt x="16" y="478"/>
                    <a:pt x="16" y="679"/>
                  </a:cubicBezTo>
                  <a:cubicBezTo>
                    <a:pt x="1" y="1963"/>
                    <a:pt x="325" y="3247"/>
                    <a:pt x="728" y="4484"/>
                  </a:cubicBezTo>
                  <a:cubicBezTo>
                    <a:pt x="1780" y="7795"/>
                    <a:pt x="3373" y="10951"/>
                    <a:pt x="5446" y="13750"/>
                  </a:cubicBezTo>
                  <a:cubicBezTo>
                    <a:pt x="4750" y="11693"/>
                    <a:pt x="3744" y="8847"/>
                    <a:pt x="3373" y="6696"/>
                  </a:cubicBezTo>
                  <a:cubicBezTo>
                    <a:pt x="3017" y="4608"/>
                    <a:pt x="2321" y="2566"/>
                    <a:pt x="1331" y="694"/>
                  </a:cubicBezTo>
                  <a:cubicBezTo>
                    <a:pt x="1207" y="478"/>
                    <a:pt x="1068" y="246"/>
                    <a:pt x="867" y="107"/>
                  </a:cubicBezTo>
                  <a:cubicBezTo>
                    <a:pt x="761" y="39"/>
                    <a:pt x="633" y="0"/>
                    <a:pt x="50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8" name="CustomShape 6"/>
            <p:cNvSpPr/>
            <p:nvPr/>
          </p:nvSpPr>
          <p:spPr>
            <a:xfrm rot="11122800">
              <a:off x="8585640" y="903960"/>
              <a:ext cx="376920" cy="484920"/>
            </a:xfrm>
            <a:custGeom>
              <a:avLst/>
              <a:gdLst/>
              <a:ahLst/>
              <a:cxnLst/>
              <a:rect l="l" t="t" r="r" b="b"/>
              <a:pathLst>
                <a:path w="10025" h="12898">
                  <a:moveTo>
                    <a:pt x="511" y="1"/>
                  </a:moveTo>
                  <a:cubicBezTo>
                    <a:pt x="447" y="1"/>
                    <a:pt x="384" y="13"/>
                    <a:pt x="325" y="42"/>
                  </a:cubicBezTo>
                  <a:cubicBezTo>
                    <a:pt x="0" y="197"/>
                    <a:pt x="16" y="646"/>
                    <a:pt x="93" y="986"/>
                  </a:cubicBezTo>
                  <a:cubicBezTo>
                    <a:pt x="480" y="2579"/>
                    <a:pt x="1408" y="3987"/>
                    <a:pt x="2383" y="5302"/>
                  </a:cubicBezTo>
                  <a:cubicBezTo>
                    <a:pt x="4564" y="8179"/>
                    <a:pt x="7132" y="10747"/>
                    <a:pt x="10025" y="12897"/>
                  </a:cubicBezTo>
                  <a:cubicBezTo>
                    <a:pt x="8493" y="10639"/>
                    <a:pt x="7828" y="8319"/>
                    <a:pt x="6343" y="6029"/>
                  </a:cubicBezTo>
                  <a:cubicBezTo>
                    <a:pt x="4889" y="3801"/>
                    <a:pt x="3342" y="1481"/>
                    <a:pt x="1006" y="166"/>
                  </a:cubicBezTo>
                  <a:cubicBezTo>
                    <a:pt x="860" y="87"/>
                    <a:pt x="681" y="1"/>
                    <a:pt x="511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9" name="CustomShape 7"/>
            <p:cNvSpPr/>
            <p:nvPr/>
          </p:nvSpPr>
          <p:spPr>
            <a:xfrm rot="11122800">
              <a:off x="8704800" y="624600"/>
              <a:ext cx="356400" cy="378360"/>
            </a:xfrm>
            <a:custGeom>
              <a:avLst/>
              <a:gdLst/>
              <a:ahLst/>
              <a:cxnLst/>
              <a:rect l="l" t="t" r="r" b="b"/>
              <a:pathLst>
                <a:path w="9484" h="10063">
                  <a:moveTo>
                    <a:pt x="1014" y="1"/>
                  </a:moveTo>
                  <a:cubicBezTo>
                    <a:pt x="886" y="1"/>
                    <a:pt x="759" y="26"/>
                    <a:pt x="635" y="85"/>
                  </a:cubicBezTo>
                  <a:cubicBezTo>
                    <a:pt x="263" y="240"/>
                    <a:pt x="47" y="657"/>
                    <a:pt x="31" y="1060"/>
                  </a:cubicBezTo>
                  <a:cubicBezTo>
                    <a:pt x="0" y="1462"/>
                    <a:pt x="140" y="1864"/>
                    <a:pt x="325" y="2235"/>
                  </a:cubicBezTo>
                  <a:cubicBezTo>
                    <a:pt x="805" y="3225"/>
                    <a:pt x="1547" y="4076"/>
                    <a:pt x="2305" y="4881"/>
                  </a:cubicBezTo>
                  <a:cubicBezTo>
                    <a:pt x="4347" y="7046"/>
                    <a:pt x="6668" y="9119"/>
                    <a:pt x="9483" y="10063"/>
                  </a:cubicBezTo>
                  <a:cubicBezTo>
                    <a:pt x="8168" y="8609"/>
                    <a:pt x="7859" y="7139"/>
                    <a:pt x="6714" y="5561"/>
                  </a:cubicBezTo>
                  <a:cubicBezTo>
                    <a:pt x="5430" y="3798"/>
                    <a:pt x="3976" y="2173"/>
                    <a:pt x="2367" y="704"/>
                  </a:cubicBezTo>
                  <a:cubicBezTo>
                    <a:pt x="1989" y="362"/>
                    <a:pt x="1495" y="1"/>
                    <a:pt x="101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0" name="CustomShape 8"/>
            <p:cNvSpPr/>
            <p:nvPr/>
          </p:nvSpPr>
          <p:spPr>
            <a:xfrm rot="11122800">
              <a:off x="8738640" y="224640"/>
              <a:ext cx="289440" cy="304920"/>
            </a:xfrm>
            <a:custGeom>
              <a:avLst/>
              <a:gdLst/>
              <a:ahLst/>
              <a:cxnLst/>
              <a:rect l="l" t="t" r="r" b="b"/>
              <a:pathLst>
                <a:path w="7704" h="8115">
                  <a:moveTo>
                    <a:pt x="496" y="0"/>
                  </a:moveTo>
                  <a:cubicBezTo>
                    <a:pt x="464" y="0"/>
                    <a:pt x="433" y="3"/>
                    <a:pt x="402" y="8"/>
                  </a:cubicBezTo>
                  <a:cubicBezTo>
                    <a:pt x="77" y="101"/>
                    <a:pt x="0" y="550"/>
                    <a:pt x="31" y="890"/>
                  </a:cubicBezTo>
                  <a:cubicBezTo>
                    <a:pt x="248" y="2746"/>
                    <a:pt x="1655" y="4231"/>
                    <a:pt x="3140" y="5376"/>
                  </a:cubicBezTo>
                  <a:cubicBezTo>
                    <a:pt x="4548" y="6474"/>
                    <a:pt x="6080" y="7387"/>
                    <a:pt x="7704" y="8114"/>
                  </a:cubicBezTo>
                  <a:cubicBezTo>
                    <a:pt x="6667" y="6892"/>
                    <a:pt x="5708" y="4634"/>
                    <a:pt x="4656" y="3427"/>
                  </a:cubicBezTo>
                  <a:cubicBezTo>
                    <a:pt x="3558" y="2159"/>
                    <a:pt x="2413" y="859"/>
                    <a:pt x="913" y="117"/>
                  </a:cubicBezTo>
                  <a:cubicBezTo>
                    <a:pt x="786" y="53"/>
                    <a:pt x="638" y="0"/>
                    <a:pt x="496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1" name="CustomShape 9"/>
            <p:cNvSpPr/>
            <p:nvPr/>
          </p:nvSpPr>
          <p:spPr>
            <a:xfrm rot="11122800">
              <a:off x="8214840" y="1122480"/>
              <a:ext cx="291960" cy="354600"/>
            </a:xfrm>
            <a:custGeom>
              <a:avLst/>
              <a:gdLst/>
              <a:ahLst/>
              <a:cxnLst/>
              <a:rect l="l" t="t" r="r" b="b"/>
              <a:pathLst>
                <a:path w="7767" h="9431">
                  <a:moveTo>
                    <a:pt x="6892" y="1"/>
                  </a:moveTo>
                  <a:cubicBezTo>
                    <a:pt x="6463" y="1"/>
                    <a:pt x="6028" y="332"/>
                    <a:pt x="5709" y="663"/>
                  </a:cubicBezTo>
                  <a:cubicBezTo>
                    <a:pt x="3296" y="3122"/>
                    <a:pt x="1625" y="6201"/>
                    <a:pt x="1" y="9233"/>
                  </a:cubicBezTo>
                  <a:cubicBezTo>
                    <a:pt x="41" y="9273"/>
                    <a:pt x="198" y="9430"/>
                    <a:pt x="229" y="9430"/>
                  </a:cubicBezTo>
                  <a:cubicBezTo>
                    <a:pt x="233" y="9430"/>
                    <a:pt x="235" y="9427"/>
                    <a:pt x="233" y="9418"/>
                  </a:cubicBezTo>
                  <a:cubicBezTo>
                    <a:pt x="202" y="9372"/>
                    <a:pt x="264" y="9326"/>
                    <a:pt x="310" y="9279"/>
                  </a:cubicBezTo>
                  <a:cubicBezTo>
                    <a:pt x="1068" y="8660"/>
                    <a:pt x="1904" y="8227"/>
                    <a:pt x="2569" y="7500"/>
                  </a:cubicBezTo>
                  <a:cubicBezTo>
                    <a:pt x="4116" y="5814"/>
                    <a:pt x="5678" y="4128"/>
                    <a:pt x="7070" y="2318"/>
                  </a:cubicBezTo>
                  <a:cubicBezTo>
                    <a:pt x="7333" y="1978"/>
                    <a:pt x="7612" y="1606"/>
                    <a:pt x="7689" y="1189"/>
                  </a:cubicBezTo>
                  <a:cubicBezTo>
                    <a:pt x="7766" y="756"/>
                    <a:pt x="7612" y="245"/>
                    <a:pt x="7225" y="75"/>
                  </a:cubicBezTo>
                  <a:cubicBezTo>
                    <a:pt x="7116" y="24"/>
                    <a:pt x="7004" y="1"/>
                    <a:pt x="689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2" name="CustomShape 10"/>
            <p:cNvSpPr/>
            <p:nvPr/>
          </p:nvSpPr>
          <p:spPr>
            <a:xfrm rot="11122800">
              <a:off x="8175240" y="765000"/>
              <a:ext cx="459360" cy="440280"/>
            </a:xfrm>
            <a:custGeom>
              <a:avLst/>
              <a:gdLst/>
              <a:ahLst/>
              <a:cxnLst/>
              <a:rect l="l" t="t" r="r" b="b"/>
              <a:pathLst>
                <a:path w="12222" h="11708">
                  <a:moveTo>
                    <a:pt x="11199" y="1"/>
                  </a:moveTo>
                  <a:cubicBezTo>
                    <a:pt x="10121" y="1"/>
                    <a:pt x="9179" y="778"/>
                    <a:pt x="8385" y="1529"/>
                  </a:cubicBezTo>
                  <a:cubicBezTo>
                    <a:pt x="5199" y="4577"/>
                    <a:pt x="2383" y="7995"/>
                    <a:pt x="1" y="11708"/>
                  </a:cubicBezTo>
                  <a:cubicBezTo>
                    <a:pt x="2321" y="10269"/>
                    <a:pt x="4441" y="8413"/>
                    <a:pt x="6606" y="6758"/>
                  </a:cubicBezTo>
                  <a:cubicBezTo>
                    <a:pt x="8138" y="5567"/>
                    <a:pt x="9592" y="4298"/>
                    <a:pt x="10969" y="2937"/>
                  </a:cubicBezTo>
                  <a:cubicBezTo>
                    <a:pt x="11572" y="2349"/>
                    <a:pt x="12222" y="1622"/>
                    <a:pt x="12175" y="771"/>
                  </a:cubicBezTo>
                  <a:cubicBezTo>
                    <a:pt x="12160" y="555"/>
                    <a:pt x="12098" y="338"/>
                    <a:pt x="11928" y="199"/>
                  </a:cubicBezTo>
                  <a:cubicBezTo>
                    <a:pt x="11789" y="75"/>
                    <a:pt x="11603" y="29"/>
                    <a:pt x="11433" y="13"/>
                  </a:cubicBezTo>
                  <a:cubicBezTo>
                    <a:pt x="11354" y="5"/>
                    <a:pt x="11276" y="1"/>
                    <a:pt x="11199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3" name="CustomShape 11"/>
            <p:cNvSpPr/>
            <p:nvPr/>
          </p:nvSpPr>
          <p:spPr>
            <a:xfrm rot="11122800">
              <a:off x="8229240" y="444240"/>
              <a:ext cx="493560" cy="447840"/>
            </a:xfrm>
            <a:custGeom>
              <a:avLst/>
              <a:gdLst/>
              <a:ahLst/>
              <a:cxnLst/>
              <a:rect l="l" t="t" r="r" b="b"/>
              <a:pathLst>
                <a:path w="13134" h="11913">
                  <a:moveTo>
                    <a:pt x="12298" y="1"/>
                  </a:moveTo>
                  <a:cubicBezTo>
                    <a:pt x="10844" y="109"/>
                    <a:pt x="9653" y="1130"/>
                    <a:pt x="8586" y="2120"/>
                  </a:cubicBezTo>
                  <a:cubicBezTo>
                    <a:pt x="5445" y="5121"/>
                    <a:pt x="2568" y="8401"/>
                    <a:pt x="0" y="11912"/>
                  </a:cubicBezTo>
                  <a:cubicBezTo>
                    <a:pt x="2212" y="10365"/>
                    <a:pt x="5043" y="9205"/>
                    <a:pt x="7131" y="7488"/>
                  </a:cubicBezTo>
                  <a:cubicBezTo>
                    <a:pt x="8802" y="6096"/>
                    <a:pt x="10395" y="4595"/>
                    <a:pt x="11865" y="2986"/>
                  </a:cubicBezTo>
                  <a:cubicBezTo>
                    <a:pt x="12437" y="2383"/>
                    <a:pt x="13010" y="1703"/>
                    <a:pt x="13103" y="883"/>
                  </a:cubicBezTo>
                  <a:cubicBezTo>
                    <a:pt x="13134" y="604"/>
                    <a:pt x="13072" y="264"/>
                    <a:pt x="12840" y="109"/>
                  </a:cubicBezTo>
                  <a:cubicBezTo>
                    <a:pt x="12685" y="1"/>
                    <a:pt x="12484" y="1"/>
                    <a:pt x="1229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4" name="CustomShape 12"/>
            <p:cNvSpPr/>
            <p:nvPr/>
          </p:nvSpPr>
          <p:spPr>
            <a:xfrm rot="11122800">
              <a:off x="8428680" y="63720"/>
              <a:ext cx="272520" cy="436680"/>
            </a:xfrm>
            <a:custGeom>
              <a:avLst/>
              <a:gdLst/>
              <a:ahLst/>
              <a:cxnLst/>
              <a:rect l="l" t="t" r="r" b="b"/>
              <a:pathLst>
                <a:path w="7257" h="11615">
                  <a:moveTo>
                    <a:pt x="6628" y="1"/>
                  </a:moveTo>
                  <a:cubicBezTo>
                    <a:pt x="6367" y="1"/>
                    <a:pt x="6084" y="161"/>
                    <a:pt x="5864" y="337"/>
                  </a:cubicBezTo>
                  <a:cubicBezTo>
                    <a:pt x="4595" y="1405"/>
                    <a:pt x="3729" y="2890"/>
                    <a:pt x="2971" y="4375"/>
                  </a:cubicBezTo>
                  <a:cubicBezTo>
                    <a:pt x="1795" y="6695"/>
                    <a:pt x="790" y="9124"/>
                    <a:pt x="1" y="11614"/>
                  </a:cubicBezTo>
                  <a:cubicBezTo>
                    <a:pt x="1966" y="10315"/>
                    <a:pt x="2987" y="8335"/>
                    <a:pt x="4332" y="6401"/>
                  </a:cubicBezTo>
                  <a:cubicBezTo>
                    <a:pt x="5462" y="4808"/>
                    <a:pt x="6359" y="3060"/>
                    <a:pt x="7024" y="1219"/>
                  </a:cubicBezTo>
                  <a:cubicBezTo>
                    <a:pt x="7163" y="832"/>
                    <a:pt x="7256" y="322"/>
                    <a:pt x="6931" y="90"/>
                  </a:cubicBezTo>
                  <a:cubicBezTo>
                    <a:pt x="6837" y="27"/>
                    <a:pt x="6735" y="1"/>
                    <a:pt x="662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5" name="CustomShape 13"/>
            <p:cNvSpPr/>
            <p:nvPr/>
          </p:nvSpPr>
          <p:spPr>
            <a:xfrm rot="11122800">
              <a:off x="8231760" y="1128960"/>
              <a:ext cx="275040" cy="348840"/>
            </a:xfrm>
            <a:custGeom>
              <a:avLst/>
              <a:gdLst/>
              <a:ahLst/>
              <a:cxnLst/>
              <a:rect l="l" t="t" r="r" b="b"/>
              <a:pathLst>
                <a:path w="7318" h="9280">
                  <a:moveTo>
                    <a:pt x="6892" y="1"/>
                  </a:moveTo>
                  <a:cubicBezTo>
                    <a:pt x="6463" y="1"/>
                    <a:pt x="6028" y="332"/>
                    <a:pt x="5709" y="663"/>
                  </a:cubicBezTo>
                  <a:cubicBezTo>
                    <a:pt x="3296" y="3122"/>
                    <a:pt x="1625" y="6201"/>
                    <a:pt x="1" y="9233"/>
                  </a:cubicBezTo>
                  <a:cubicBezTo>
                    <a:pt x="16" y="9248"/>
                    <a:pt x="32" y="9264"/>
                    <a:pt x="47" y="9279"/>
                  </a:cubicBezTo>
                  <a:cubicBezTo>
                    <a:pt x="2584" y="6325"/>
                    <a:pt x="5013" y="3277"/>
                    <a:pt x="7318" y="137"/>
                  </a:cubicBezTo>
                  <a:cubicBezTo>
                    <a:pt x="7287" y="106"/>
                    <a:pt x="7256" y="90"/>
                    <a:pt x="7225" y="75"/>
                  </a:cubicBezTo>
                  <a:cubicBezTo>
                    <a:pt x="7116" y="24"/>
                    <a:pt x="7004" y="1"/>
                    <a:pt x="689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6" name="CustomShape 14"/>
            <p:cNvSpPr/>
            <p:nvPr/>
          </p:nvSpPr>
          <p:spPr>
            <a:xfrm rot="11122800">
              <a:off x="8429040" y="1384920"/>
              <a:ext cx="79920" cy="541800"/>
            </a:xfrm>
            <a:custGeom>
              <a:avLst/>
              <a:gdLst/>
              <a:ahLst/>
              <a:cxnLst/>
              <a:rect l="l" t="t" r="r" b="b"/>
              <a:pathLst>
                <a:path w="2136" h="14407">
                  <a:moveTo>
                    <a:pt x="1865" y="0"/>
                  </a:moveTo>
                  <a:cubicBezTo>
                    <a:pt x="1772" y="0"/>
                    <a:pt x="1679" y="20"/>
                    <a:pt x="1594" y="66"/>
                  </a:cubicBezTo>
                  <a:cubicBezTo>
                    <a:pt x="1316" y="205"/>
                    <a:pt x="1207" y="546"/>
                    <a:pt x="1130" y="855"/>
                  </a:cubicBezTo>
                  <a:cubicBezTo>
                    <a:pt x="1" y="5264"/>
                    <a:pt x="279" y="9951"/>
                    <a:pt x="1238" y="14406"/>
                  </a:cubicBezTo>
                  <a:cubicBezTo>
                    <a:pt x="1130" y="9611"/>
                    <a:pt x="1579" y="4831"/>
                    <a:pt x="2135" y="51"/>
                  </a:cubicBezTo>
                  <a:cubicBezTo>
                    <a:pt x="2050" y="20"/>
                    <a:pt x="1958" y="0"/>
                    <a:pt x="186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7" name="CustomShape 15"/>
            <p:cNvSpPr/>
            <p:nvPr/>
          </p:nvSpPr>
          <p:spPr>
            <a:xfrm rot="11122800">
              <a:off x="8502480" y="1151640"/>
              <a:ext cx="184320" cy="502200"/>
            </a:xfrm>
            <a:custGeom>
              <a:avLst/>
              <a:gdLst/>
              <a:ahLst/>
              <a:cxnLst/>
              <a:rect l="l" t="t" r="r" b="b"/>
              <a:pathLst>
                <a:path w="4905" h="13355">
                  <a:moveTo>
                    <a:pt x="77" y="0"/>
                  </a:moveTo>
                  <a:cubicBezTo>
                    <a:pt x="51" y="0"/>
                    <a:pt x="26" y="2"/>
                    <a:pt x="1" y="4"/>
                  </a:cubicBezTo>
                  <a:cubicBezTo>
                    <a:pt x="1331" y="4568"/>
                    <a:pt x="2739" y="9147"/>
                    <a:pt x="4905" y="13354"/>
                  </a:cubicBezTo>
                  <a:cubicBezTo>
                    <a:pt x="4224" y="11328"/>
                    <a:pt x="3311" y="8713"/>
                    <a:pt x="2971" y="6702"/>
                  </a:cubicBezTo>
                  <a:cubicBezTo>
                    <a:pt x="2615" y="4614"/>
                    <a:pt x="1919" y="2572"/>
                    <a:pt x="929" y="700"/>
                  </a:cubicBezTo>
                  <a:cubicBezTo>
                    <a:pt x="805" y="484"/>
                    <a:pt x="666" y="252"/>
                    <a:pt x="465" y="113"/>
                  </a:cubicBezTo>
                  <a:cubicBezTo>
                    <a:pt x="348" y="35"/>
                    <a:pt x="210" y="0"/>
                    <a:pt x="7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8" name="CustomShape 16"/>
            <p:cNvSpPr/>
            <p:nvPr/>
          </p:nvSpPr>
          <p:spPr>
            <a:xfrm rot="11122800">
              <a:off x="8585640" y="903960"/>
              <a:ext cx="372240" cy="484920"/>
            </a:xfrm>
            <a:custGeom>
              <a:avLst/>
              <a:gdLst/>
              <a:ahLst/>
              <a:cxnLst/>
              <a:rect l="l" t="t" r="r" b="b"/>
              <a:pathLst>
                <a:path w="9901" h="12898">
                  <a:moveTo>
                    <a:pt x="387" y="1"/>
                  </a:moveTo>
                  <a:cubicBezTo>
                    <a:pt x="323" y="1"/>
                    <a:pt x="260" y="13"/>
                    <a:pt x="201" y="42"/>
                  </a:cubicBezTo>
                  <a:cubicBezTo>
                    <a:pt x="109" y="89"/>
                    <a:pt x="47" y="151"/>
                    <a:pt x="0" y="244"/>
                  </a:cubicBezTo>
                  <a:cubicBezTo>
                    <a:pt x="3032" y="4250"/>
                    <a:pt x="6064" y="8257"/>
                    <a:pt x="9096" y="12263"/>
                  </a:cubicBezTo>
                  <a:cubicBezTo>
                    <a:pt x="9359" y="12480"/>
                    <a:pt x="9622" y="12696"/>
                    <a:pt x="9901" y="12897"/>
                  </a:cubicBezTo>
                  <a:cubicBezTo>
                    <a:pt x="8369" y="10639"/>
                    <a:pt x="7704" y="8319"/>
                    <a:pt x="6219" y="6029"/>
                  </a:cubicBezTo>
                  <a:cubicBezTo>
                    <a:pt x="4765" y="3801"/>
                    <a:pt x="3218" y="1481"/>
                    <a:pt x="882" y="166"/>
                  </a:cubicBezTo>
                  <a:cubicBezTo>
                    <a:pt x="736" y="87"/>
                    <a:pt x="557" y="1"/>
                    <a:pt x="38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9" name="CustomShape 17"/>
            <p:cNvSpPr/>
            <p:nvPr/>
          </p:nvSpPr>
          <p:spPr>
            <a:xfrm rot="11122800">
              <a:off x="8704440" y="624240"/>
              <a:ext cx="343800" cy="378360"/>
            </a:xfrm>
            <a:custGeom>
              <a:avLst/>
              <a:gdLst/>
              <a:ahLst/>
              <a:cxnLst/>
              <a:rect l="l" t="t" r="r" b="b"/>
              <a:pathLst>
                <a:path w="9144" h="10063">
                  <a:moveTo>
                    <a:pt x="674" y="1"/>
                  </a:moveTo>
                  <a:cubicBezTo>
                    <a:pt x="546" y="1"/>
                    <a:pt x="419" y="26"/>
                    <a:pt x="295" y="85"/>
                  </a:cubicBezTo>
                  <a:cubicBezTo>
                    <a:pt x="186" y="131"/>
                    <a:pt x="94" y="193"/>
                    <a:pt x="1" y="286"/>
                  </a:cubicBezTo>
                  <a:cubicBezTo>
                    <a:pt x="2383" y="3921"/>
                    <a:pt x="5338" y="7185"/>
                    <a:pt x="8726" y="9908"/>
                  </a:cubicBezTo>
                  <a:cubicBezTo>
                    <a:pt x="8865" y="9970"/>
                    <a:pt x="9004" y="10016"/>
                    <a:pt x="9143" y="10063"/>
                  </a:cubicBezTo>
                  <a:cubicBezTo>
                    <a:pt x="7828" y="8609"/>
                    <a:pt x="7519" y="7139"/>
                    <a:pt x="6374" y="5561"/>
                  </a:cubicBezTo>
                  <a:cubicBezTo>
                    <a:pt x="5090" y="3798"/>
                    <a:pt x="3636" y="2173"/>
                    <a:pt x="2027" y="704"/>
                  </a:cubicBezTo>
                  <a:cubicBezTo>
                    <a:pt x="1649" y="362"/>
                    <a:pt x="1155" y="1"/>
                    <a:pt x="67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0" name="CustomShape 18"/>
            <p:cNvSpPr/>
            <p:nvPr/>
          </p:nvSpPr>
          <p:spPr>
            <a:xfrm rot="11122800">
              <a:off x="8739000" y="224280"/>
              <a:ext cx="282960" cy="304920"/>
            </a:xfrm>
            <a:custGeom>
              <a:avLst/>
              <a:gdLst/>
              <a:ahLst/>
              <a:cxnLst/>
              <a:rect l="l" t="t" r="r" b="b"/>
              <a:pathLst>
                <a:path w="7534" h="8115">
                  <a:moveTo>
                    <a:pt x="326" y="0"/>
                  </a:moveTo>
                  <a:cubicBezTo>
                    <a:pt x="294" y="0"/>
                    <a:pt x="263" y="3"/>
                    <a:pt x="232" y="8"/>
                  </a:cubicBezTo>
                  <a:cubicBezTo>
                    <a:pt x="139" y="39"/>
                    <a:pt x="62" y="101"/>
                    <a:pt x="0" y="178"/>
                  </a:cubicBezTo>
                  <a:cubicBezTo>
                    <a:pt x="1903" y="3164"/>
                    <a:pt x="4332" y="5809"/>
                    <a:pt x="7147" y="7944"/>
                  </a:cubicBezTo>
                  <a:cubicBezTo>
                    <a:pt x="7286" y="7990"/>
                    <a:pt x="7410" y="8052"/>
                    <a:pt x="7534" y="8114"/>
                  </a:cubicBezTo>
                  <a:cubicBezTo>
                    <a:pt x="6497" y="6892"/>
                    <a:pt x="5538" y="4634"/>
                    <a:pt x="4486" y="3427"/>
                  </a:cubicBezTo>
                  <a:cubicBezTo>
                    <a:pt x="3388" y="2159"/>
                    <a:pt x="2243" y="859"/>
                    <a:pt x="743" y="117"/>
                  </a:cubicBezTo>
                  <a:cubicBezTo>
                    <a:pt x="616" y="53"/>
                    <a:pt x="468" y="0"/>
                    <a:pt x="326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1" name="CustomShape 19"/>
            <p:cNvSpPr/>
            <p:nvPr/>
          </p:nvSpPr>
          <p:spPr>
            <a:xfrm rot="11122800">
              <a:off x="8189280" y="776160"/>
              <a:ext cx="437760" cy="429480"/>
            </a:xfrm>
            <a:custGeom>
              <a:avLst/>
              <a:gdLst/>
              <a:ahLst/>
              <a:cxnLst/>
              <a:rect l="l" t="t" r="r" b="b"/>
              <a:pathLst>
                <a:path w="11650" h="11430">
                  <a:moveTo>
                    <a:pt x="11013" y="1"/>
                  </a:moveTo>
                  <a:cubicBezTo>
                    <a:pt x="9935" y="1"/>
                    <a:pt x="8993" y="778"/>
                    <a:pt x="8199" y="1529"/>
                  </a:cubicBezTo>
                  <a:cubicBezTo>
                    <a:pt x="5090" y="4499"/>
                    <a:pt x="2336" y="7825"/>
                    <a:pt x="1" y="11430"/>
                  </a:cubicBezTo>
                  <a:cubicBezTo>
                    <a:pt x="635" y="11012"/>
                    <a:pt x="1161" y="10455"/>
                    <a:pt x="1687" y="9914"/>
                  </a:cubicBezTo>
                  <a:cubicBezTo>
                    <a:pt x="4935" y="6572"/>
                    <a:pt x="8261" y="3324"/>
                    <a:pt x="11649" y="137"/>
                  </a:cubicBezTo>
                  <a:cubicBezTo>
                    <a:pt x="11525" y="60"/>
                    <a:pt x="11386" y="29"/>
                    <a:pt x="11247" y="13"/>
                  </a:cubicBezTo>
                  <a:cubicBezTo>
                    <a:pt x="11168" y="5"/>
                    <a:pt x="11090" y="1"/>
                    <a:pt x="1101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2" name="CustomShape 20"/>
            <p:cNvSpPr/>
            <p:nvPr/>
          </p:nvSpPr>
          <p:spPr>
            <a:xfrm rot="11122800">
              <a:off x="8231040" y="463320"/>
              <a:ext cx="476280" cy="428040"/>
            </a:xfrm>
            <a:custGeom>
              <a:avLst/>
              <a:gdLst/>
              <a:ahLst/>
              <a:cxnLst/>
              <a:rect l="l" t="t" r="r" b="b"/>
              <a:pathLst>
                <a:path w="12671" h="11387">
                  <a:moveTo>
                    <a:pt x="11912" y="1"/>
                  </a:moveTo>
                  <a:cubicBezTo>
                    <a:pt x="10458" y="109"/>
                    <a:pt x="9267" y="1130"/>
                    <a:pt x="8200" y="2120"/>
                  </a:cubicBezTo>
                  <a:cubicBezTo>
                    <a:pt x="5214" y="4967"/>
                    <a:pt x="2476" y="8076"/>
                    <a:pt x="1" y="11386"/>
                  </a:cubicBezTo>
                  <a:cubicBezTo>
                    <a:pt x="4394" y="7921"/>
                    <a:pt x="8261" y="3806"/>
                    <a:pt x="12670" y="388"/>
                  </a:cubicBezTo>
                  <a:cubicBezTo>
                    <a:pt x="12624" y="279"/>
                    <a:pt x="12562" y="171"/>
                    <a:pt x="12454" y="109"/>
                  </a:cubicBezTo>
                  <a:cubicBezTo>
                    <a:pt x="12299" y="1"/>
                    <a:pt x="12098" y="1"/>
                    <a:pt x="1191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3" name="CustomShape 21"/>
            <p:cNvSpPr/>
            <p:nvPr/>
          </p:nvSpPr>
          <p:spPr>
            <a:xfrm rot="11122800">
              <a:off x="8436960" y="86040"/>
              <a:ext cx="255600" cy="414360"/>
            </a:xfrm>
            <a:custGeom>
              <a:avLst/>
              <a:gdLst/>
              <a:ahLst/>
              <a:cxnLst/>
              <a:rect l="l" t="t" r="r" b="b"/>
              <a:pathLst>
                <a:path w="6807" h="11027">
                  <a:moveTo>
                    <a:pt x="6426" y="1"/>
                  </a:moveTo>
                  <a:cubicBezTo>
                    <a:pt x="6165" y="1"/>
                    <a:pt x="5882" y="161"/>
                    <a:pt x="5662" y="337"/>
                  </a:cubicBezTo>
                  <a:cubicBezTo>
                    <a:pt x="4393" y="1405"/>
                    <a:pt x="3527" y="2890"/>
                    <a:pt x="2769" y="4375"/>
                  </a:cubicBezTo>
                  <a:cubicBezTo>
                    <a:pt x="1686" y="6509"/>
                    <a:pt x="758" y="8737"/>
                    <a:pt x="0" y="11027"/>
                  </a:cubicBezTo>
                  <a:cubicBezTo>
                    <a:pt x="2135" y="7329"/>
                    <a:pt x="4409" y="3710"/>
                    <a:pt x="6807" y="167"/>
                  </a:cubicBezTo>
                  <a:cubicBezTo>
                    <a:pt x="6776" y="136"/>
                    <a:pt x="6760" y="105"/>
                    <a:pt x="6729" y="90"/>
                  </a:cubicBezTo>
                  <a:cubicBezTo>
                    <a:pt x="6635" y="27"/>
                    <a:pt x="6533" y="1"/>
                    <a:pt x="6426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4" name="CustomShape 22"/>
            <p:cNvSpPr/>
            <p:nvPr/>
          </p:nvSpPr>
          <p:spPr>
            <a:xfrm rot="11122800">
              <a:off x="8412120" y="1369800"/>
              <a:ext cx="96840" cy="334440"/>
            </a:xfrm>
            <a:custGeom>
              <a:avLst/>
              <a:gdLst/>
              <a:ahLst/>
              <a:cxnLst/>
              <a:rect l="l" t="t" r="r" b="b"/>
              <a:pathLst>
                <a:path w="2584" h="8896">
                  <a:moveTo>
                    <a:pt x="124" y="1"/>
                  </a:moveTo>
                  <a:lnTo>
                    <a:pt x="124" y="1"/>
                  </a:lnTo>
                  <a:cubicBezTo>
                    <a:pt x="1" y="2971"/>
                    <a:pt x="372" y="5987"/>
                    <a:pt x="1037" y="8895"/>
                  </a:cubicBezTo>
                  <a:cubicBezTo>
                    <a:pt x="1548" y="5972"/>
                    <a:pt x="2584" y="3249"/>
                    <a:pt x="2553" y="294"/>
                  </a:cubicBezTo>
                  <a:cubicBezTo>
                    <a:pt x="2553" y="217"/>
                    <a:pt x="2553" y="140"/>
                    <a:pt x="2553" y="62"/>
                  </a:cubicBezTo>
                  <a:cubicBezTo>
                    <a:pt x="2197" y="1114"/>
                    <a:pt x="1857" y="2151"/>
                    <a:pt x="1532" y="3203"/>
                  </a:cubicBezTo>
                  <a:cubicBezTo>
                    <a:pt x="1501" y="3214"/>
                    <a:pt x="1470" y="3219"/>
                    <a:pt x="1441" y="3219"/>
                  </a:cubicBezTo>
                  <a:cubicBezTo>
                    <a:pt x="1223" y="3219"/>
                    <a:pt x="1057" y="2939"/>
                    <a:pt x="975" y="2708"/>
                  </a:cubicBezTo>
                  <a:cubicBezTo>
                    <a:pt x="635" y="1826"/>
                    <a:pt x="356" y="913"/>
                    <a:pt x="12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5" name="CustomShape 23"/>
            <p:cNvSpPr/>
            <p:nvPr/>
          </p:nvSpPr>
          <p:spPr>
            <a:xfrm rot="11122800">
              <a:off x="8508600" y="1134720"/>
              <a:ext cx="146160" cy="301680"/>
            </a:xfrm>
            <a:custGeom>
              <a:avLst/>
              <a:gdLst/>
              <a:ahLst/>
              <a:cxnLst/>
              <a:rect l="l" t="t" r="r" b="b"/>
              <a:pathLst>
                <a:path w="3899" h="8030">
                  <a:moveTo>
                    <a:pt x="1640" y="1"/>
                  </a:moveTo>
                  <a:cubicBezTo>
                    <a:pt x="1640" y="697"/>
                    <a:pt x="1640" y="1378"/>
                    <a:pt x="1625" y="2074"/>
                  </a:cubicBezTo>
                  <a:cubicBezTo>
                    <a:pt x="1625" y="2259"/>
                    <a:pt x="1594" y="2491"/>
                    <a:pt x="1408" y="2584"/>
                  </a:cubicBezTo>
                  <a:cubicBezTo>
                    <a:pt x="913" y="2089"/>
                    <a:pt x="449" y="1563"/>
                    <a:pt x="0" y="1022"/>
                  </a:cubicBezTo>
                  <a:lnTo>
                    <a:pt x="0" y="1022"/>
                  </a:lnTo>
                  <a:cubicBezTo>
                    <a:pt x="991" y="3512"/>
                    <a:pt x="2305" y="5879"/>
                    <a:pt x="3899" y="8029"/>
                  </a:cubicBezTo>
                  <a:cubicBezTo>
                    <a:pt x="3203" y="5972"/>
                    <a:pt x="2197" y="3126"/>
                    <a:pt x="1826" y="975"/>
                  </a:cubicBezTo>
                  <a:cubicBezTo>
                    <a:pt x="1779" y="651"/>
                    <a:pt x="1702" y="326"/>
                    <a:pt x="164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6" name="CustomShape 24"/>
            <p:cNvSpPr/>
            <p:nvPr/>
          </p:nvSpPr>
          <p:spPr>
            <a:xfrm rot="11122800">
              <a:off x="8592120" y="900720"/>
              <a:ext cx="285480" cy="355680"/>
            </a:xfrm>
            <a:custGeom>
              <a:avLst/>
              <a:gdLst/>
              <a:ahLst/>
              <a:cxnLst/>
              <a:rect l="l" t="t" r="r" b="b"/>
              <a:pathLst>
                <a:path w="7596" h="9468">
                  <a:moveTo>
                    <a:pt x="2119" y="0"/>
                  </a:moveTo>
                  <a:lnTo>
                    <a:pt x="2119" y="0"/>
                  </a:lnTo>
                  <a:cubicBezTo>
                    <a:pt x="2553" y="1145"/>
                    <a:pt x="2986" y="2290"/>
                    <a:pt x="3419" y="3434"/>
                  </a:cubicBezTo>
                  <a:cubicBezTo>
                    <a:pt x="3512" y="3682"/>
                    <a:pt x="3558" y="4053"/>
                    <a:pt x="3311" y="4146"/>
                  </a:cubicBezTo>
                  <a:cubicBezTo>
                    <a:pt x="3276" y="4159"/>
                    <a:pt x="3240" y="4165"/>
                    <a:pt x="3206" y="4165"/>
                  </a:cubicBezTo>
                  <a:cubicBezTo>
                    <a:pt x="3118" y="4165"/>
                    <a:pt x="3032" y="4128"/>
                    <a:pt x="2955" y="4084"/>
                  </a:cubicBezTo>
                  <a:cubicBezTo>
                    <a:pt x="2274" y="3790"/>
                    <a:pt x="1686" y="3342"/>
                    <a:pt x="1098" y="2862"/>
                  </a:cubicBezTo>
                  <a:cubicBezTo>
                    <a:pt x="727" y="2568"/>
                    <a:pt x="371" y="2243"/>
                    <a:pt x="0" y="1934"/>
                  </a:cubicBezTo>
                  <a:lnTo>
                    <a:pt x="0" y="1934"/>
                  </a:lnTo>
                  <a:cubicBezTo>
                    <a:pt x="2166" y="4780"/>
                    <a:pt x="4718" y="7317"/>
                    <a:pt x="7596" y="9467"/>
                  </a:cubicBezTo>
                  <a:cubicBezTo>
                    <a:pt x="6064" y="7209"/>
                    <a:pt x="5399" y="4889"/>
                    <a:pt x="3914" y="2599"/>
                  </a:cubicBezTo>
                  <a:cubicBezTo>
                    <a:pt x="3342" y="1717"/>
                    <a:pt x="2754" y="836"/>
                    <a:pt x="211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7" name="CustomShape 25"/>
            <p:cNvSpPr/>
            <p:nvPr/>
          </p:nvSpPr>
          <p:spPr>
            <a:xfrm rot="11122800">
              <a:off x="8710560" y="622080"/>
              <a:ext cx="290520" cy="257400"/>
            </a:xfrm>
            <a:custGeom>
              <a:avLst/>
              <a:gdLst/>
              <a:ahLst/>
              <a:cxnLst/>
              <a:rect l="l" t="t" r="r" b="b"/>
              <a:pathLst>
                <a:path w="7736" h="6854">
                  <a:moveTo>
                    <a:pt x="3079" y="1"/>
                  </a:moveTo>
                  <a:lnTo>
                    <a:pt x="3079" y="1"/>
                  </a:lnTo>
                  <a:cubicBezTo>
                    <a:pt x="3589" y="1006"/>
                    <a:pt x="4069" y="2027"/>
                    <a:pt x="4533" y="3048"/>
                  </a:cubicBezTo>
                  <a:cubicBezTo>
                    <a:pt x="4422" y="3117"/>
                    <a:pt x="4301" y="3144"/>
                    <a:pt x="4176" y="3144"/>
                  </a:cubicBezTo>
                  <a:cubicBezTo>
                    <a:pt x="3933" y="3144"/>
                    <a:pt x="3675" y="3042"/>
                    <a:pt x="3450" y="2940"/>
                  </a:cubicBezTo>
                  <a:cubicBezTo>
                    <a:pt x="2259" y="2383"/>
                    <a:pt x="1114" y="1749"/>
                    <a:pt x="1" y="1053"/>
                  </a:cubicBezTo>
                  <a:lnTo>
                    <a:pt x="1" y="1053"/>
                  </a:lnTo>
                  <a:cubicBezTo>
                    <a:pt x="186" y="1269"/>
                    <a:pt x="372" y="1470"/>
                    <a:pt x="557" y="1672"/>
                  </a:cubicBezTo>
                  <a:cubicBezTo>
                    <a:pt x="2615" y="3837"/>
                    <a:pt x="4920" y="5910"/>
                    <a:pt x="7735" y="6854"/>
                  </a:cubicBezTo>
                  <a:cubicBezTo>
                    <a:pt x="6420" y="5400"/>
                    <a:pt x="6111" y="3930"/>
                    <a:pt x="4966" y="2352"/>
                  </a:cubicBezTo>
                  <a:cubicBezTo>
                    <a:pt x="4363" y="1532"/>
                    <a:pt x="3744" y="759"/>
                    <a:pt x="3079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8" name="CustomShape 26"/>
            <p:cNvSpPr/>
            <p:nvPr/>
          </p:nvSpPr>
          <p:spPr>
            <a:xfrm rot="11122800">
              <a:off x="8741160" y="221400"/>
              <a:ext cx="224280" cy="257040"/>
            </a:xfrm>
            <a:custGeom>
              <a:avLst/>
              <a:gdLst/>
              <a:ahLst/>
              <a:cxnLst/>
              <a:rect l="l" t="t" r="r" b="b"/>
              <a:pathLst>
                <a:path w="5972" h="6839">
                  <a:moveTo>
                    <a:pt x="867" y="1"/>
                  </a:moveTo>
                  <a:lnTo>
                    <a:pt x="867" y="1"/>
                  </a:lnTo>
                  <a:cubicBezTo>
                    <a:pt x="1517" y="1006"/>
                    <a:pt x="2182" y="2012"/>
                    <a:pt x="2832" y="3017"/>
                  </a:cubicBezTo>
                  <a:cubicBezTo>
                    <a:pt x="3079" y="3389"/>
                    <a:pt x="3327" y="3775"/>
                    <a:pt x="3388" y="4208"/>
                  </a:cubicBezTo>
                  <a:cubicBezTo>
                    <a:pt x="2213" y="3884"/>
                    <a:pt x="1084" y="3420"/>
                    <a:pt x="1" y="2847"/>
                  </a:cubicBezTo>
                  <a:lnTo>
                    <a:pt x="1" y="2847"/>
                  </a:lnTo>
                  <a:cubicBezTo>
                    <a:pt x="434" y="3311"/>
                    <a:pt x="913" y="3729"/>
                    <a:pt x="1408" y="4100"/>
                  </a:cubicBezTo>
                  <a:cubicBezTo>
                    <a:pt x="2816" y="5198"/>
                    <a:pt x="4348" y="6111"/>
                    <a:pt x="5972" y="6838"/>
                  </a:cubicBezTo>
                  <a:cubicBezTo>
                    <a:pt x="4935" y="5616"/>
                    <a:pt x="3976" y="3358"/>
                    <a:pt x="2924" y="2151"/>
                  </a:cubicBezTo>
                  <a:cubicBezTo>
                    <a:pt x="2275" y="1408"/>
                    <a:pt x="1609" y="651"/>
                    <a:pt x="867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9" name="CustomShape 27"/>
            <p:cNvSpPr/>
            <p:nvPr/>
          </p:nvSpPr>
          <p:spPr>
            <a:xfrm rot="11122800">
              <a:off x="8282880" y="1125360"/>
              <a:ext cx="230040" cy="223200"/>
            </a:xfrm>
            <a:custGeom>
              <a:avLst/>
              <a:gdLst/>
              <a:ahLst/>
              <a:cxnLst/>
              <a:rect l="l" t="t" r="r" b="b"/>
              <a:pathLst>
                <a:path w="6127" h="5938">
                  <a:moveTo>
                    <a:pt x="6127" y="1"/>
                  </a:moveTo>
                  <a:lnTo>
                    <a:pt x="6127" y="1"/>
                  </a:lnTo>
                  <a:cubicBezTo>
                    <a:pt x="4858" y="1114"/>
                    <a:pt x="3559" y="2228"/>
                    <a:pt x="2244" y="3280"/>
                  </a:cubicBezTo>
                  <a:cubicBezTo>
                    <a:pt x="2105" y="3218"/>
                    <a:pt x="2105" y="3017"/>
                    <a:pt x="2120" y="2863"/>
                  </a:cubicBezTo>
                  <a:cubicBezTo>
                    <a:pt x="2167" y="2445"/>
                    <a:pt x="2244" y="2043"/>
                    <a:pt x="2306" y="1640"/>
                  </a:cubicBezTo>
                  <a:lnTo>
                    <a:pt x="2306" y="1640"/>
                  </a:lnTo>
                  <a:cubicBezTo>
                    <a:pt x="1486" y="2971"/>
                    <a:pt x="743" y="4363"/>
                    <a:pt x="1" y="5740"/>
                  </a:cubicBezTo>
                  <a:cubicBezTo>
                    <a:pt x="41" y="5780"/>
                    <a:pt x="198" y="5937"/>
                    <a:pt x="229" y="5937"/>
                  </a:cubicBezTo>
                  <a:cubicBezTo>
                    <a:pt x="233" y="5937"/>
                    <a:pt x="235" y="5934"/>
                    <a:pt x="233" y="5925"/>
                  </a:cubicBezTo>
                  <a:cubicBezTo>
                    <a:pt x="202" y="5879"/>
                    <a:pt x="264" y="5833"/>
                    <a:pt x="310" y="5786"/>
                  </a:cubicBezTo>
                  <a:cubicBezTo>
                    <a:pt x="1068" y="5167"/>
                    <a:pt x="1904" y="4734"/>
                    <a:pt x="2569" y="4007"/>
                  </a:cubicBezTo>
                  <a:cubicBezTo>
                    <a:pt x="3791" y="2692"/>
                    <a:pt x="4997" y="1377"/>
                    <a:pt x="6127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0" name="CustomShape 28"/>
            <p:cNvSpPr/>
            <p:nvPr/>
          </p:nvSpPr>
          <p:spPr>
            <a:xfrm rot="11122800">
              <a:off x="8349840" y="773640"/>
              <a:ext cx="293400" cy="245880"/>
            </a:xfrm>
            <a:custGeom>
              <a:avLst/>
              <a:gdLst/>
              <a:ahLst/>
              <a:cxnLst/>
              <a:rect l="l" t="t" r="r" b="b"/>
              <a:pathLst>
                <a:path w="7813" h="6544">
                  <a:moveTo>
                    <a:pt x="4905" y="0"/>
                  </a:moveTo>
                  <a:cubicBezTo>
                    <a:pt x="3110" y="2058"/>
                    <a:pt x="1471" y="4255"/>
                    <a:pt x="1" y="6544"/>
                  </a:cubicBezTo>
                  <a:cubicBezTo>
                    <a:pt x="2321" y="5105"/>
                    <a:pt x="4441" y="3249"/>
                    <a:pt x="6606" y="1594"/>
                  </a:cubicBezTo>
                  <a:cubicBezTo>
                    <a:pt x="7009" y="1269"/>
                    <a:pt x="7411" y="944"/>
                    <a:pt x="7813" y="619"/>
                  </a:cubicBezTo>
                  <a:lnTo>
                    <a:pt x="7813" y="619"/>
                  </a:lnTo>
                  <a:cubicBezTo>
                    <a:pt x="6483" y="1408"/>
                    <a:pt x="5106" y="2104"/>
                    <a:pt x="3683" y="2708"/>
                  </a:cubicBezTo>
                  <a:cubicBezTo>
                    <a:pt x="4038" y="1779"/>
                    <a:pt x="4456" y="882"/>
                    <a:pt x="490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1" name="CustomShape 29"/>
            <p:cNvSpPr/>
            <p:nvPr/>
          </p:nvSpPr>
          <p:spPr>
            <a:xfrm rot="11122800">
              <a:off x="8427600" y="453240"/>
              <a:ext cx="305640" cy="216360"/>
            </a:xfrm>
            <a:custGeom>
              <a:avLst/>
              <a:gdLst/>
              <a:ahLst/>
              <a:cxnLst/>
              <a:rect l="l" t="t" r="r" b="b"/>
              <a:pathLst>
                <a:path w="8137" h="5756">
                  <a:moveTo>
                    <a:pt x="4672" y="1"/>
                  </a:moveTo>
                  <a:cubicBezTo>
                    <a:pt x="3017" y="1842"/>
                    <a:pt x="1454" y="3760"/>
                    <a:pt x="0" y="5755"/>
                  </a:cubicBezTo>
                  <a:cubicBezTo>
                    <a:pt x="2212" y="4208"/>
                    <a:pt x="5043" y="3048"/>
                    <a:pt x="7131" y="1331"/>
                  </a:cubicBezTo>
                  <a:cubicBezTo>
                    <a:pt x="7472" y="1037"/>
                    <a:pt x="7797" y="759"/>
                    <a:pt x="8137" y="465"/>
                  </a:cubicBezTo>
                  <a:lnTo>
                    <a:pt x="8137" y="465"/>
                  </a:lnTo>
                  <a:cubicBezTo>
                    <a:pt x="7023" y="929"/>
                    <a:pt x="5878" y="1377"/>
                    <a:pt x="4734" y="1780"/>
                  </a:cubicBezTo>
                  <a:cubicBezTo>
                    <a:pt x="4639" y="1814"/>
                    <a:pt x="4526" y="1848"/>
                    <a:pt x="4422" y="1848"/>
                  </a:cubicBezTo>
                  <a:cubicBezTo>
                    <a:pt x="4339" y="1848"/>
                    <a:pt x="4263" y="1826"/>
                    <a:pt x="4208" y="1764"/>
                  </a:cubicBezTo>
                  <a:cubicBezTo>
                    <a:pt x="4099" y="1640"/>
                    <a:pt x="4146" y="1439"/>
                    <a:pt x="4192" y="1285"/>
                  </a:cubicBezTo>
                  <a:cubicBezTo>
                    <a:pt x="4331" y="851"/>
                    <a:pt x="4502" y="418"/>
                    <a:pt x="467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2" name="CustomShape 30"/>
            <p:cNvSpPr/>
            <p:nvPr/>
          </p:nvSpPr>
          <p:spPr>
            <a:xfrm rot="11122800">
              <a:off x="8548560" y="69120"/>
              <a:ext cx="160920" cy="254160"/>
            </a:xfrm>
            <a:custGeom>
              <a:avLst/>
              <a:gdLst/>
              <a:ahLst/>
              <a:cxnLst/>
              <a:rect l="l" t="t" r="r" b="b"/>
              <a:pathLst>
                <a:path w="4286" h="6761">
                  <a:moveTo>
                    <a:pt x="2739" y="0"/>
                  </a:moveTo>
                  <a:lnTo>
                    <a:pt x="2739" y="0"/>
                  </a:lnTo>
                  <a:cubicBezTo>
                    <a:pt x="1656" y="2181"/>
                    <a:pt x="744" y="4440"/>
                    <a:pt x="1" y="6760"/>
                  </a:cubicBezTo>
                  <a:cubicBezTo>
                    <a:pt x="1950" y="5492"/>
                    <a:pt x="2956" y="3543"/>
                    <a:pt x="4286" y="1625"/>
                  </a:cubicBezTo>
                  <a:lnTo>
                    <a:pt x="4286" y="1625"/>
                  </a:lnTo>
                  <a:cubicBezTo>
                    <a:pt x="3590" y="2197"/>
                    <a:pt x="2894" y="2754"/>
                    <a:pt x="2167" y="3280"/>
                  </a:cubicBezTo>
                  <a:cubicBezTo>
                    <a:pt x="1904" y="3156"/>
                    <a:pt x="1950" y="2769"/>
                    <a:pt x="2027" y="2491"/>
                  </a:cubicBezTo>
                  <a:cubicBezTo>
                    <a:pt x="2260" y="1671"/>
                    <a:pt x="2492" y="836"/>
                    <a:pt x="273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03" name="Group 31"/>
          <p:cNvGrpSpPr/>
          <p:nvPr/>
        </p:nvGrpSpPr>
        <p:grpSpPr>
          <a:xfrm>
            <a:off x="263880" y="231840"/>
            <a:ext cx="8623080" cy="4738320"/>
            <a:chOff x="263880" y="231840"/>
            <a:chExt cx="8623080" cy="4738320"/>
          </a:xfrm>
        </p:grpSpPr>
        <p:sp>
          <p:nvSpPr>
            <p:cNvPr id="1004" name="CustomShape 32"/>
            <p:cNvSpPr/>
            <p:nvPr/>
          </p:nvSpPr>
          <p:spPr>
            <a:xfrm rot="10800000" flipH="1">
              <a:off x="4237920" y="30744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5" name="CustomShape 33"/>
            <p:cNvSpPr/>
            <p:nvPr/>
          </p:nvSpPr>
          <p:spPr>
            <a:xfrm rot="10800000" flipH="1">
              <a:off x="1574280" y="23184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16"/>
                    <a:pt x="1004" y="2219"/>
                    <a:pt x="1" y="2280"/>
                  </a:cubicBezTo>
                  <a:cubicBezTo>
                    <a:pt x="1004" y="2311"/>
                    <a:pt x="1824" y="3314"/>
                    <a:pt x="1885" y="4560"/>
                  </a:cubicBezTo>
                  <a:cubicBezTo>
                    <a:pt x="1916" y="3314"/>
                    <a:pt x="2736" y="2341"/>
                    <a:pt x="3739" y="2280"/>
                  </a:cubicBezTo>
                  <a:cubicBezTo>
                    <a:pt x="2736" y="2219"/>
                    <a:pt x="1916" y="1216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6" name="CustomShape 34"/>
            <p:cNvSpPr/>
            <p:nvPr/>
          </p:nvSpPr>
          <p:spPr>
            <a:xfrm rot="10800000" flipH="1">
              <a:off x="8271720" y="396864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0">
                  <a:moveTo>
                    <a:pt x="1854" y="0"/>
                  </a:moveTo>
                  <a:cubicBezTo>
                    <a:pt x="1793" y="1216"/>
                    <a:pt x="1003" y="2219"/>
                    <a:pt x="0" y="2280"/>
                  </a:cubicBezTo>
                  <a:cubicBezTo>
                    <a:pt x="1003" y="2310"/>
                    <a:pt x="1793" y="3314"/>
                    <a:pt x="1854" y="4560"/>
                  </a:cubicBezTo>
                  <a:cubicBezTo>
                    <a:pt x="1915" y="3314"/>
                    <a:pt x="2705" y="2341"/>
                    <a:pt x="3708" y="2280"/>
                  </a:cubicBezTo>
                  <a:cubicBezTo>
                    <a:pt x="2705" y="2219"/>
                    <a:pt x="1915" y="1216"/>
                    <a:pt x="1854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7" name="CustomShape 35"/>
            <p:cNvSpPr/>
            <p:nvPr/>
          </p:nvSpPr>
          <p:spPr>
            <a:xfrm rot="10800000" flipH="1">
              <a:off x="8728200" y="238788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8" name="CustomShape 36"/>
            <p:cNvSpPr/>
            <p:nvPr/>
          </p:nvSpPr>
          <p:spPr>
            <a:xfrm rot="10800000" flipH="1">
              <a:off x="619200" y="170676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1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9" name="CustomShape 37"/>
            <p:cNvSpPr/>
            <p:nvPr/>
          </p:nvSpPr>
          <p:spPr>
            <a:xfrm rot="10800000" flipH="1">
              <a:off x="3725280" y="480636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1">
                  <a:moveTo>
                    <a:pt x="1854" y="1"/>
                  </a:moveTo>
                  <a:cubicBezTo>
                    <a:pt x="1824" y="1247"/>
                    <a:pt x="1003" y="2250"/>
                    <a:pt x="0" y="2280"/>
                  </a:cubicBezTo>
                  <a:lnTo>
                    <a:pt x="0" y="2311"/>
                  </a:lnTo>
                  <a:cubicBezTo>
                    <a:pt x="1003" y="2341"/>
                    <a:pt x="1824" y="3344"/>
                    <a:pt x="1854" y="4590"/>
                  </a:cubicBezTo>
                  <a:cubicBezTo>
                    <a:pt x="1915" y="3344"/>
                    <a:pt x="2706" y="2341"/>
                    <a:pt x="3709" y="2311"/>
                  </a:cubicBezTo>
                  <a:lnTo>
                    <a:pt x="3709" y="2280"/>
                  </a:lnTo>
                  <a:cubicBezTo>
                    <a:pt x="2706" y="2250"/>
                    <a:pt x="1915" y="124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0" name="CustomShape 38"/>
            <p:cNvSpPr/>
            <p:nvPr/>
          </p:nvSpPr>
          <p:spPr>
            <a:xfrm rot="10800000" flipH="1">
              <a:off x="263160" y="4672440"/>
              <a:ext cx="133560" cy="163800"/>
            </a:xfrm>
            <a:custGeom>
              <a:avLst/>
              <a:gdLst/>
              <a:ahLst/>
              <a:cxnLst/>
              <a:rect l="l" t="t" r="r" b="b"/>
              <a:pathLst>
                <a:path w="3740" h="459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1" name="CustomShape 39"/>
            <p:cNvSpPr/>
            <p:nvPr/>
          </p:nvSpPr>
          <p:spPr>
            <a:xfrm rot="10800000" flipH="1">
              <a:off x="8856720" y="336780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2" name="CustomShape 40"/>
            <p:cNvSpPr/>
            <p:nvPr/>
          </p:nvSpPr>
          <p:spPr>
            <a:xfrm rot="10800000" flipH="1">
              <a:off x="6491160" y="48729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3" name="CustomShape 41"/>
            <p:cNvSpPr/>
            <p:nvPr/>
          </p:nvSpPr>
          <p:spPr>
            <a:xfrm rot="10800000" flipH="1">
              <a:off x="1968120" y="47577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4" name="CustomShape 42"/>
            <p:cNvSpPr/>
            <p:nvPr/>
          </p:nvSpPr>
          <p:spPr>
            <a:xfrm rot="10800000" flipH="1">
              <a:off x="740880" y="364140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5" name="CustomShape 43"/>
            <p:cNvSpPr/>
            <p:nvPr/>
          </p:nvSpPr>
          <p:spPr>
            <a:xfrm rot="10800000" flipH="1">
              <a:off x="313200" y="50220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16" name="PlaceHolder 4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3" name="Google Shape;1423;p34"/>
          <p:cNvPicPr/>
          <p:nvPr/>
        </p:nvPicPr>
        <p:blipFill>
          <a:blip r:embed="rId14">
            <a:alphaModFix amt="61000"/>
          </a:blip>
          <a:srcRect l="5475" t="12504" r="5653" b="12496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1054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grpSp>
        <p:nvGrpSpPr>
          <p:cNvPr id="1055" name="Group 2"/>
          <p:cNvGrpSpPr/>
          <p:nvPr/>
        </p:nvGrpSpPr>
        <p:grpSpPr>
          <a:xfrm>
            <a:off x="8573040" y="-47520"/>
            <a:ext cx="296640" cy="1174320"/>
            <a:chOff x="8573040" y="-47520"/>
            <a:chExt cx="296640" cy="1174320"/>
          </a:xfrm>
        </p:grpSpPr>
        <p:sp>
          <p:nvSpPr>
            <p:cNvPr id="1056" name="CustomShape 3"/>
            <p:cNvSpPr/>
            <p:nvPr/>
          </p:nvSpPr>
          <p:spPr>
            <a:xfrm rot="10800000">
              <a:off x="8573040" y="-47520"/>
              <a:ext cx="296640" cy="1174320"/>
            </a:xfrm>
            <a:custGeom>
              <a:avLst/>
              <a:gdLst/>
              <a:ahLst/>
              <a:cxnLst/>
              <a:rect l="l" t="t" r="r" b="b"/>
              <a:pathLst>
                <a:path w="7441" h="29418">
                  <a:moveTo>
                    <a:pt x="2933" y="1"/>
                  </a:moveTo>
                  <a:cubicBezTo>
                    <a:pt x="2900" y="1"/>
                    <a:pt x="2866" y="4"/>
                    <a:pt x="2831" y="10"/>
                  </a:cubicBezTo>
                  <a:cubicBezTo>
                    <a:pt x="2615" y="41"/>
                    <a:pt x="2444" y="211"/>
                    <a:pt x="2305" y="381"/>
                  </a:cubicBezTo>
                  <a:cubicBezTo>
                    <a:pt x="1269" y="1572"/>
                    <a:pt x="959" y="3212"/>
                    <a:pt x="805" y="4790"/>
                  </a:cubicBezTo>
                  <a:cubicBezTo>
                    <a:pt x="0" y="13391"/>
                    <a:pt x="3264" y="21868"/>
                    <a:pt x="7441" y="29417"/>
                  </a:cubicBezTo>
                  <a:cubicBezTo>
                    <a:pt x="6776" y="25689"/>
                    <a:pt x="5631" y="20971"/>
                    <a:pt x="5662" y="17181"/>
                  </a:cubicBezTo>
                  <a:cubicBezTo>
                    <a:pt x="5724" y="11751"/>
                    <a:pt x="5090" y="6321"/>
                    <a:pt x="3790" y="1062"/>
                  </a:cubicBezTo>
                  <a:cubicBezTo>
                    <a:pt x="3675" y="585"/>
                    <a:pt x="3397" y="1"/>
                    <a:pt x="2933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7" name="CustomShape 4"/>
            <p:cNvSpPr/>
            <p:nvPr/>
          </p:nvSpPr>
          <p:spPr>
            <a:xfrm rot="10800000">
              <a:off x="8595000" y="-5400"/>
              <a:ext cx="273240" cy="1132200"/>
            </a:xfrm>
            <a:custGeom>
              <a:avLst/>
              <a:gdLst/>
              <a:ahLst/>
              <a:cxnLst/>
              <a:rect l="l" t="t" r="r" b="b"/>
              <a:pathLst>
                <a:path w="6854" h="28368">
                  <a:moveTo>
                    <a:pt x="2906" y="0"/>
                  </a:moveTo>
                  <a:cubicBezTo>
                    <a:pt x="2874" y="0"/>
                    <a:pt x="2839" y="4"/>
                    <a:pt x="2800" y="12"/>
                  </a:cubicBezTo>
                  <a:cubicBezTo>
                    <a:pt x="2584" y="43"/>
                    <a:pt x="2413" y="213"/>
                    <a:pt x="2274" y="383"/>
                  </a:cubicBezTo>
                  <a:cubicBezTo>
                    <a:pt x="1238" y="1574"/>
                    <a:pt x="928" y="3214"/>
                    <a:pt x="774" y="4792"/>
                  </a:cubicBezTo>
                  <a:cubicBezTo>
                    <a:pt x="0" y="12991"/>
                    <a:pt x="2939" y="21081"/>
                    <a:pt x="6853" y="28367"/>
                  </a:cubicBezTo>
                  <a:cubicBezTo>
                    <a:pt x="5043" y="24067"/>
                    <a:pt x="3945" y="19457"/>
                    <a:pt x="3372" y="14801"/>
                  </a:cubicBezTo>
                  <a:cubicBezTo>
                    <a:pt x="2769" y="9897"/>
                    <a:pt x="2754" y="4947"/>
                    <a:pt x="3001" y="12"/>
                  </a:cubicBezTo>
                  <a:cubicBezTo>
                    <a:pt x="2970" y="4"/>
                    <a:pt x="2939" y="0"/>
                    <a:pt x="2906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8" name="CustomShape 5"/>
            <p:cNvSpPr/>
            <p:nvPr/>
          </p:nvSpPr>
          <p:spPr>
            <a:xfrm rot="10800000">
              <a:off x="8573040" y="-47520"/>
              <a:ext cx="251640" cy="827280"/>
            </a:xfrm>
            <a:custGeom>
              <a:avLst/>
              <a:gdLst/>
              <a:ahLst/>
              <a:cxnLst/>
              <a:rect l="l" t="t" r="r" b="b"/>
              <a:pathLst>
                <a:path w="6312" h="20730">
                  <a:moveTo>
                    <a:pt x="4053" y="0"/>
                  </a:moveTo>
                  <a:cubicBezTo>
                    <a:pt x="3636" y="3218"/>
                    <a:pt x="3326" y="6451"/>
                    <a:pt x="3156" y="9684"/>
                  </a:cubicBezTo>
                  <a:cubicBezTo>
                    <a:pt x="1965" y="7874"/>
                    <a:pt x="913" y="5971"/>
                    <a:pt x="0" y="3991"/>
                  </a:cubicBezTo>
                  <a:lnTo>
                    <a:pt x="0" y="3991"/>
                  </a:lnTo>
                  <a:cubicBezTo>
                    <a:pt x="975" y="9839"/>
                    <a:pt x="3419" y="15500"/>
                    <a:pt x="6312" y="20729"/>
                  </a:cubicBezTo>
                  <a:cubicBezTo>
                    <a:pt x="5647" y="17001"/>
                    <a:pt x="4502" y="12283"/>
                    <a:pt x="4533" y="8493"/>
                  </a:cubicBezTo>
                  <a:cubicBezTo>
                    <a:pt x="4564" y="5662"/>
                    <a:pt x="4394" y="2816"/>
                    <a:pt x="4053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59" name="Group 6"/>
          <p:cNvGrpSpPr/>
          <p:nvPr/>
        </p:nvGrpSpPr>
        <p:grpSpPr>
          <a:xfrm>
            <a:off x="292320" y="231840"/>
            <a:ext cx="8622720" cy="4738320"/>
            <a:chOff x="292320" y="231840"/>
            <a:chExt cx="8622720" cy="4738320"/>
          </a:xfrm>
        </p:grpSpPr>
        <p:sp>
          <p:nvSpPr>
            <p:cNvPr id="1060" name="CustomShape 7"/>
            <p:cNvSpPr/>
            <p:nvPr/>
          </p:nvSpPr>
          <p:spPr>
            <a:xfrm rot="10800000">
              <a:off x="4046760" y="30708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1" name="CustomShape 8"/>
            <p:cNvSpPr/>
            <p:nvPr/>
          </p:nvSpPr>
          <p:spPr>
            <a:xfrm rot="10800000">
              <a:off x="7089840" y="23148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16"/>
                    <a:pt x="1004" y="2219"/>
                    <a:pt x="1" y="2280"/>
                  </a:cubicBezTo>
                  <a:cubicBezTo>
                    <a:pt x="1004" y="2311"/>
                    <a:pt x="1824" y="3314"/>
                    <a:pt x="1885" y="4560"/>
                  </a:cubicBezTo>
                  <a:cubicBezTo>
                    <a:pt x="1916" y="3314"/>
                    <a:pt x="2736" y="2341"/>
                    <a:pt x="3739" y="2280"/>
                  </a:cubicBezTo>
                  <a:cubicBezTo>
                    <a:pt x="2736" y="2219"/>
                    <a:pt x="1916" y="1216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2" name="CustomShape 9"/>
            <p:cNvSpPr/>
            <p:nvPr/>
          </p:nvSpPr>
          <p:spPr>
            <a:xfrm rot="10800000">
              <a:off x="317880" y="427320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0">
                  <a:moveTo>
                    <a:pt x="1854" y="0"/>
                  </a:moveTo>
                  <a:cubicBezTo>
                    <a:pt x="1793" y="1216"/>
                    <a:pt x="1003" y="2219"/>
                    <a:pt x="0" y="2280"/>
                  </a:cubicBezTo>
                  <a:cubicBezTo>
                    <a:pt x="1003" y="2310"/>
                    <a:pt x="1793" y="3314"/>
                    <a:pt x="1854" y="4560"/>
                  </a:cubicBezTo>
                  <a:cubicBezTo>
                    <a:pt x="1915" y="3314"/>
                    <a:pt x="2705" y="2341"/>
                    <a:pt x="3708" y="2280"/>
                  </a:cubicBezTo>
                  <a:cubicBezTo>
                    <a:pt x="2705" y="2219"/>
                    <a:pt x="1915" y="1216"/>
                    <a:pt x="1854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3" name="CustomShape 10"/>
            <p:cNvSpPr/>
            <p:nvPr/>
          </p:nvSpPr>
          <p:spPr>
            <a:xfrm rot="10800000">
              <a:off x="316800" y="238788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4" name="CustomShape 11"/>
            <p:cNvSpPr/>
            <p:nvPr/>
          </p:nvSpPr>
          <p:spPr>
            <a:xfrm rot="10800000">
              <a:off x="8427600" y="170676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1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5" name="CustomShape 12"/>
            <p:cNvSpPr/>
            <p:nvPr/>
          </p:nvSpPr>
          <p:spPr>
            <a:xfrm rot="10800000">
              <a:off x="5702400" y="480636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1">
                  <a:moveTo>
                    <a:pt x="1854" y="1"/>
                  </a:moveTo>
                  <a:cubicBezTo>
                    <a:pt x="1824" y="1247"/>
                    <a:pt x="1003" y="2250"/>
                    <a:pt x="0" y="2280"/>
                  </a:cubicBezTo>
                  <a:lnTo>
                    <a:pt x="0" y="2311"/>
                  </a:lnTo>
                  <a:cubicBezTo>
                    <a:pt x="1003" y="2341"/>
                    <a:pt x="1824" y="3344"/>
                    <a:pt x="1854" y="4590"/>
                  </a:cubicBezTo>
                  <a:cubicBezTo>
                    <a:pt x="1915" y="3344"/>
                    <a:pt x="2706" y="2341"/>
                    <a:pt x="3709" y="2311"/>
                  </a:cubicBezTo>
                  <a:lnTo>
                    <a:pt x="3709" y="2280"/>
                  </a:lnTo>
                  <a:cubicBezTo>
                    <a:pt x="2706" y="2250"/>
                    <a:pt x="1915" y="124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6" name="CustomShape 13"/>
            <p:cNvSpPr/>
            <p:nvPr/>
          </p:nvSpPr>
          <p:spPr>
            <a:xfrm rot="10800000">
              <a:off x="8781480" y="4672440"/>
              <a:ext cx="133560" cy="163800"/>
            </a:xfrm>
            <a:custGeom>
              <a:avLst/>
              <a:gdLst/>
              <a:ahLst/>
              <a:cxnLst/>
              <a:rect l="l" t="t" r="r" b="b"/>
              <a:pathLst>
                <a:path w="3740" h="459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7" name="CustomShape 14"/>
            <p:cNvSpPr/>
            <p:nvPr/>
          </p:nvSpPr>
          <p:spPr>
            <a:xfrm rot="10800000">
              <a:off x="292320" y="336780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8" name="CustomShape 15"/>
            <p:cNvSpPr/>
            <p:nvPr/>
          </p:nvSpPr>
          <p:spPr>
            <a:xfrm rot="10800000">
              <a:off x="539640" y="3160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9" name="CustomShape 16"/>
            <p:cNvSpPr/>
            <p:nvPr/>
          </p:nvSpPr>
          <p:spPr>
            <a:xfrm rot="10800000">
              <a:off x="2962800" y="48729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0" name="CustomShape 17"/>
            <p:cNvSpPr/>
            <p:nvPr/>
          </p:nvSpPr>
          <p:spPr>
            <a:xfrm rot="10800000">
              <a:off x="7180920" y="47577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1" name="CustomShape 18"/>
            <p:cNvSpPr/>
            <p:nvPr/>
          </p:nvSpPr>
          <p:spPr>
            <a:xfrm rot="10800000">
              <a:off x="8302320" y="57852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2" name="CustomShape 19"/>
            <p:cNvSpPr/>
            <p:nvPr/>
          </p:nvSpPr>
          <p:spPr>
            <a:xfrm rot="10800000">
              <a:off x="8866440" y="276480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69" y="851"/>
                    <a:pt x="851" y="669"/>
                    <a:pt x="851" y="426"/>
                  </a:cubicBezTo>
                  <a:cubicBezTo>
                    <a:pt x="851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73" name="PlaceHolder 20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0" name="Google Shape;1158;p27"/>
          <p:cNvPicPr/>
          <p:nvPr/>
        </p:nvPicPr>
        <p:blipFill>
          <a:blip r:embed="rId14">
            <a:alphaModFix amt="61000"/>
          </a:blip>
          <a:srcRect l="5475" t="12504" r="5653" b="12496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1111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grpSp>
        <p:nvGrpSpPr>
          <p:cNvPr id="1112" name="Group 2"/>
          <p:cNvGrpSpPr/>
          <p:nvPr/>
        </p:nvGrpSpPr>
        <p:grpSpPr>
          <a:xfrm>
            <a:off x="8097840" y="-84240"/>
            <a:ext cx="964800" cy="1741320"/>
            <a:chOff x="8097840" y="-84240"/>
            <a:chExt cx="964800" cy="1741320"/>
          </a:xfrm>
        </p:grpSpPr>
        <p:sp>
          <p:nvSpPr>
            <p:cNvPr id="1113" name="CustomShape 3"/>
            <p:cNvSpPr/>
            <p:nvPr/>
          </p:nvSpPr>
          <p:spPr>
            <a:xfrm rot="10800000">
              <a:off x="8097840" y="-84240"/>
              <a:ext cx="660600" cy="1339560"/>
            </a:xfrm>
            <a:custGeom>
              <a:avLst/>
              <a:gdLst/>
              <a:ahLst/>
              <a:cxnLst/>
              <a:rect l="l" t="t" r="r" b="b"/>
              <a:pathLst>
                <a:path w="18920" h="38350">
                  <a:moveTo>
                    <a:pt x="18920" y="38349"/>
                  </a:moveTo>
                  <a:cubicBezTo>
                    <a:pt x="16383" y="36415"/>
                    <a:pt x="14279" y="33971"/>
                    <a:pt x="12314" y="31450"/>
                  </a:cubicBezTo>
                  <a:cubicBezTo>
                    <a:pt x="8803" y="26917"/>
                    <a:pt x="5678" y="22060"/>
                    <a:pt x="3466" y="16754"/>
                  </a:cubicBezTo>
                  <a:cubicBezTo>
                    <a:pt x="1254" y="11463"/>
                    <a:pt x="1" y="5724"/>
                    <a:pt x="310" y="1"/>
                  </a:cubicBezTo>
                </a:path>
              </a:pathLst>
            </a:custGeom>
            <a:noFill/>
            <a:ln w="720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4" name="CustomShape 4"/>
            <p:cNvSpPr/>
            <p:nvPr/>
          </p:nvSpPr>
          <p:spPr>
            <a:xfrm rot="10800000">
              <a:off x="8689680" y="1083960"/>
              <a:ext cx="108720" cy="573120"/>
            </a:xfrm>
            <a:custGeom>
              <a:avLst/>
              <a:gdLst/>
              <a:ahLst/>
              <a:cxnLst/>
              <a:rect l="l" t="t" r="r" b="b"/>
              <a:pathLst>
                <a:path w="3125" h="16420">
                  <a:moveTo>
                    <a:pt x="2130" y="0"/>
                  </a:moveTo>
                  <a:cubicBezTo>
                    <a:pt x="1803" y="0"/>
                    <a:pt x="1475" y="173"/>
                    <a:pt x="1330" y="533"/>
                  </a:cubicBezTo>
                  <a:cubicBezTo>
                    <a:pt x="387" y="2791"/>
                    <a:pt x="0" y="5267"/>
                    <a:pt x="31" y="7711"/>
                  </a:cubicBezTo>
                  <a:cubicBezTo>
                    <a:pt x="62" y="10665"/>
                    <a:pt x="681" y="13589"/>
                    <a:pt x="1516" y="16420"/>
                  </a:cubicBezTo>
                  <a:cubicBezTo>
                    <a:pt x="1531" y="14285"/>
                    <a:pt x="2367" y="11470"/>
                    <a:pt x="2537" y="9350"/>
                  </a:cubicBezTo>
                  <a:cubicBezTo>
                    <a:pt x="2707" y="7123"/>
                    <a:pt x="2877" y="4911"/>
                    <a:pt x="3063" y="2683"/>
                  </a:cubicBezTo>
                  <a:cubicBezTo>
                    <a:pt x="3109" y="2033"/>
                    <a:pt x="3125" y="1306"/>
                    <a:pt x="2970" y="657"/>
                  </a:cubicBezTo>
                  <a:cubicBezTo>
                    <a:pt x="2879" y="227"/>
                    <a:pt x="2506" y="0"/>
                    <a:pt x="2130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5" name="CustomShape 5"/>
            <p:cNvSpPr/>
            <p:nvPr/>
          </p:nvSpPr>
          <p:spPr>
            <a:xfrm rot="10800000">
              <a:off x="8710200" y="900360"/>
              <a:ext cx="352440" cy="423720"/>
            </a:xfrm>
            <a:custGeom>
              <a:avLst/>
              <a:gdLst/>
              <a:ahLst/>
              <a:cxnLst/>
              <a:rect l="l" t="t" r="r" b="b"/>
              <a:pathLst>
                <a:path w="10102" h="12144">
                  <a:moveTo>
                    <a:pt x="588" y="0"/>
                  </a:moveTo>
                  <a:cubicBezTo>
                    <a:pt x="47" y="0"/>
                    <a:pt x="1" y="789"/>
                    <a:pt x="171" y="1299"/>
                  </a:cubicBezTo>
                  <a:cubicBezTo>
                    <a:pt x="960" y="3666"/>
                    <a:pt x="2476" y="5739"/>
                    <a:pt x="4255" y="7487"/>
                  </a:cubicBezTo>
                  <a:cubicBezTo>
                    <a:pt x="6034" y="9235"/>
                    <a:pt x="8076" y="10689"/>
                    <a:pt x="10102" y="12143"/>
                  </a:cubicBezTo>
                  <a:cubicBezTo>
                    <a:pt x="8648" y="10364"/>
                    <a:pt x="6838" y="8183"/>
                    <a:pt x="5662" y="6203"/>
                  </a:cubicBezTo>
                  <a:cubicBezTo>
                    <a:pt x="4378" y="4038"/>
                    <a:pt x="3048" y="1841"/>
                    <a:pt x="1099" y="248"/>
                  </a:cubicBezTo>
                  <a:cubicBezTo>
                    <a:pt x="960" y="124"/>
                    <a:pt x="774" y="0"/>
                    <a:pt x="588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6" name="CustomShape 6"/>
            <p:cNvSpPr/>
            <p:nvPr/>
          </p:nvSpPr>
          <p:spPr>
            <a:xfrm rot="10800000">
              <a:off x="8627040" y="652320"/>
              <a:ext cx="385920" cy="321840"/>
            </a:xfrm>
            <a:custGeom>
              <a:avLst/>
              <a:gdLst/>
              <a:ahLst/>
              <a:cxnLst/>
              <a:rect l="l" t="t" r="r" b="b"/>
              <a:pathLst>
                <a:path w="11062" h="9224">
                  <a:moveTo>
                    <a:pt x="734" y="1"/>
                  </a:moveTo>
                  <a:cubicBezTo>
                    <a:pt x="486" y="1"/>
                    <a:pt x="233" y="102"/>
                    <a:pt x="109" y="313"/>
                  </a:cubicBezTo>
                  <a:cubicBezTo>
                    <a:pt x="1" y="499"/>
                    <a:pt x="1" y="731"/>
                    <a:pt x="32" y="932"/>
                  </a:cubicBezTo>
                  <a:cubicBezTo>
                    <a:pt x="202" y="1984"/>
                    <a:pt x="991" y="2819"/>
                    <a:pt x="1749" y="3562"/>
                  </a:cubicBezTo>
                  <a:cubicBezTo>
                    <a:pt x="3064" y="4861"/>
                    <a:pt x="4409" y="6176"/>
                    <a:pt x="5941" y="7212"/>
                  </a:cubicBezTo>
                  <a:cubicBezTo>
                    <a:pt x="7457" y="8264"/>
                    <a:pt x="9205" y="9053"/>
                    <a:pt x="11061" y="9223"/>
                  </a:cubicBezTo>
                  <a:cubicBezTo>
                    <a:pt x="9329" y="7584"/>
                    <a:pt x="7163" y="4877"/>
                    <a:pt x="5384" y="3283"/>
                  </a:cubicBezTo>
                  <a:cubicBezTo>
                    <a:pt x="4224" y="2262"/>
                    <a:pt x="3002" y="1303"/>
                    <a:pt x="1733" y="421"/>
                  </a:cubicBezTo>
                  <a:cubicBezTo>
                    <a:pt x="1486" y="251"/>
                    <a:pt x="1223" y="66"/>
                    <a:pt x="913" y="19"/>
                  </a:cubicBezTo>
                  <a:cubicBezTo>
                    <a:pt x="855" y="7"/>
                    <a:pt x="795" y="1"/>
                    <a:pt x="73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7" name="CustomShape 7"/>
            <p:cNvSpPr/>
            <p:nvPr/>
          </p:nvSpPr>
          <p:spPr>
            <a:xfrm rot="10800000">
              <a:off x="8508960" y="399600"/>
              <a:ext cx="400680" cy="225360"/>
            </a:xfrm>
            <a:custGeom>
              <a:avLst/>
              <a:gdLst/>
              <a:ahLst/>
              <a:cxnLst/>
              <a:rect l="l" t="t" r="r" b="b"/>
              <a:pathLst>
                <a:path w="11479" h="6463">
                  <a:moveTo>
                    <a:pt x="812" y="1"/>
                  </a:moveTo>
                  <a:cubicBezTo>
                    <a:pt x="743" y="1"/>
                    <a:pt x="673" y="9"/>
                    <a:pt x="604" y="27"/>
                  </a:cubicBezTo>
                  <a:cubicBezTo>
                    <a:pt x="201" y="151"/>
                    <a:pt x="0" y="646"/>
                    <a:pt x="78" y="1063"/>
                  </a:cubicBezTo>
                  <a:cubicBezTo>
                    <a:pt x="155" y="1481"/>
                    <a:pt x="433" y="1837"/>
                    <a:pt x="727" y="2146"/>
                  </a:cubicBezTo>
                  <a:cubicBezTo>
                    <a:pt x="2089" y="3569"/>
                    <a:pt x="3868" y="4544"/>
                    <a:pt x="5724" y="5194"/>
                  </a:cubicBezTo>
                  <a:cubicBezTo>
                    <a:pt x="7580" y="5843"/>
                    <a:pt x="9529" y="6184"/>
                    <a:pt x="11479" y="6462"/>
                  </a:cubicBezTo>
                  <a:cubicBezTo>
                    <a:pt x="9932" y="5457"/>
                    <a:pt x="8199" y="3972"/>
                    <a:pt x="6668" y="2951"/>
                  </a:cubicBezTo>
                  <a:cubicBezTo>
                    <a:pt x="5043" y="1837"/>
                    <a:pt x="3295" y="909"/>
                    <a:pt x="1470" y="166"/>
                  </a:cubicBezTo>
                  <a:cubicBezTo>
                    <a:pt x="1257" y="83"/>
                    <a:pt x="1036" y="1"/>
                    <a:pt x="81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8" name="CustomShape 8"/>
            <p:cNvSpPr/>
            <p:nvPr/>
          </p:nvSpPr>
          <p:spPr>
            <a:xfrm rot="10800000">
              <a:off x="8357760" y="165240"/>
              <a:ext cx="468360" cy="162720"/>
            </a:xfrm>
            <a:custGeom>
              <a:avLst/>
              <a:gdLst/>
              <a:ahLst/>
              <a:cxnLst/>
              <a:rect l="l" t="t" r="r" b="b"/>
              <a:pathLst>
                <a:path w="13413" h="4670">
                  <a:moveTo>
                    <a:pt x="1262" y="0"/>
                  </a:moveTo>
                  <a:cubicBezTo>
                    <a:pt x="1035" y="0"/>
                    <a:pt x="805" y="16"/>
                    <a:pt x="572" y="50"/>
                  </a:cubicBezTo>
                  <a:cubicBezTo>
                    <a:pt x="418" y="81"/>
                    <a:pt x="232" y="128"/>
                    <a:pt x="139" y="267"/>
                  </a:cubicBezTo>
                  <a:cubicBezTo>
                    <a:pt x="0" y="453"/>
                    <a:pt x="108" y="716"/>
                    <a:pt x="232" y="917"/>
                  </a:cubicBezTo>
                  <a:cubicBezTo>
                    <a:pt x="774" y="1768"/>
                    <a:pt x="1717" y="2293"/>
                    <a:pt x="2630" y="2711"/>
                  </a:cubicBezTo>
                  <a:cubicBezTo>
                    <a:pt x="5450" y="3999"/>
                    <a:pt x="8532" y="4669"/>
                    <a:pt x="11625" y="4669"/>
                  </a:cubicBezTo>
                  <a:cubicBezTo>
                    <a:pt x="12061" y="4669"/>
                    <a:pt x="12497" y="4656"/>
                    <a:pt x="12932" y="4629"/>
                  </a:cubicBezTo>
                  <a:cubicBezTo>
                    <a:pt x="13134" y="4614"/>
                    <a:pt x="13381" y="4552"/>
                    <a:pt x="13412" y="4351"/>
                  </a:cubicBezTo>
                  <a:lnTo>
                    <a:pt x="13180" y="3825"/>
                  </a:lnTo>
                  <a:cubicBezTo>
                    <a:pt x="10999" y="3206"/>
                    <a:pt x="8833" y="2464"/>
                    <a:pt x="6683" y="1737"/>
                  </a:cubicBezTo>
                  <a:cubicBezTo>
                    <a:pt x="4913" y="1128"/>
                    <a:pt x="3179" y="0"/>
                    <a:pt x="1262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9" name="CustomShape 9"/>
            <p:cNvSpPr/>
            <p:nvPr/>
          </p:nvSpPr>
          <p:spPr>
            <a:xfrm rot="10800000">
              <a:off x="8479800" y="808920"/>
              <a:ext cx="206640" cy="514800"/>
            </a:xfrm>
            <a:custGeom>
              <a:avLst/>
              <a:gdLst/>
              <a:ahLst/>
              <a:cxnLst/>
              <a:rect l="l" t="t" r="r" b="b"/>
              <a:pathLst>
                <a:path w="5925" h="14743">
                  <a:moveTo>
                    <a:pt x="5105" y="1"/>
                  </a:moveTo>
                  <a:cubicBezTo>
                    <a:pt x="4873" y="16"/>
                    <a:pt x="4656" y="171"/>
                    <a:pt x="4471" y="341"/>
                  </a:cubicBezTo>
                  <a:cubicBezTo>
                    <a:pt x="3543" y="1192"/>
                    <a:pt x="3094" y="2429"/>
                    <a:pt x="2661" y="3620"/>
                  </a:cubicBezTo>
                  <a:cubicBezTo>
                    <a:pt x="1377" y="7225"/>
                    <a:pt x="93" y="10906"/>
                    <a:pt x="0" y="14743"/>
                  </a:cubicBezTo>
                  <a:cubicBezTo>
                    <a:pt x="1068" y="12623"/>
                    <a:pt x="2769" y="9313"/>
                    <a:pt x="3728" y="7147"/>
                  </a:cubicBezTo>
                  <a:cubicBezTo>
                    <a:pt x="4517" y="5415"/>
                    <a:pt x="5182" y="3605"/>
                    <a:pt x="5724" y="1779"/>
                  </a:cubicBezTo>
                  <a:cubicBezTo>
                    <a:pt x="5817" y="1424"/>
                    <a:pt x="5925" y="1052"/>
                    <a:pt x="5848" y="697"/>
                  </a:cubicBezTo>
                  <a:cubicBezTo>
                    <a:pt x="5786" y="341"/>
                    <a:pt x="5476" y="1"/>
                    <a:pt x="510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0" name="CustomShape 10"/>
            <p:cNvSpPr/>
            <p:nvPr/>
          </p:nvSpPr>
          <p:spPr>
            <a:xfrm rot="10800000">
              <a:off x="8370720" y="544320"/>
              <a:ext cx="218520" cy="574560"/>
            </a:xfrm>
            <a:custGeom>
              <a:avLst/>
              <a:gdLst/>
              <a:ahLst/>
              <a:cxnLst/>
              <a:rect l="l" t="t" r="r" b="b"/>
              <a:pathLst>
                <a:path w="6266" h="16457">
                  <a:moveTo>
                    <a:pt x="5515" y="1"/>
                  </a:moveTo>
                  <a:cubicBezTo>
                    <a:pt x="5203" y="1"/>
                    <a:pt x="4884" y="234"/>
                    <a:pt x="4641" y="476"/>
                  </a:cubicBezTo>
                  <a:cubicBezTo>
                    <a:pt x="3419" y="1714"/>
                    <a:pt x="2630" y="3323"/>
                    <a:pt x="2012" y="4963"/>
                  </a:cubicBezTo>
                  <a:cubicBezTo>
                    <a:pt x="635" y="8613"/>
                    <a:pt x="1" y="12543"/>
                    <a:pt x="171" y="16456"/>
                  </a:cubicBezTo>
                  <a:cubicBezTo>
                    <a:pt x="1161" y="14136"/>
                    <a:pt x="2290" y="11073"/>
                    <a:pt x="3311" y="8768"/>
                  </a:cubicBezTo>
                  <a:cubicBezTo>
                    <a:pt x="4348" y="6401"/>
                    <a:pt x="5260" y="3973"/>
                    <a:pt x="6034" y="1513"/>
                  </a:cubicBezTo>
                  <a:cubicBezTo>
                    <a:pt x="6188" y="987"/>
                    <a:pt x="6266" y="275"/>
                    <a:pt x="5771" y="59"/>
                  </a:cubicBezTo>
                  <a:cubicBezTo>
                    <a:pt x="5687" y="19"/>
                    <a:pt x="5601" y="1"/>
                    <a:pt x="551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1" name="CustomShape 11"/>
            <p:cNvSpPr/>
            <p:nvPr/>
          </p:nvSpPr>
          <p:spPr>
            <a:xfrm rot="10800000">
              <a:off x="8292600" y="294480"/>
              <a:ext cx="151920" cy="514080"/>
            </a:xfrm>
            <a:custGeom>
              <a:avLst/>
              <a:gdLst/>
              <a:ahLst/>
              <a:cxnLst/>
              <a:rect l="l" t="t" r="r" b="b"/>
              <a:pathLst>
                <a:path w="4363" h="14721">
                  <a:moveTo>
                    <a:pt x="3789" y="0"/>
                  </a:moveTo>
                  <a:cubicBezTo>
                    <a:pt x="3488" y="0"/>
                    <a:pt x="3169" y="303"/>
                    <a:pt x="2986" y="597"/>
                  </a:cubicBezTo>
                  <a:cubicBezTo>
                    <a:pt x="341" y="4696"/>
                    <a:pt x="124" y="9847"/>
                    <a:pt x="0" y="14720"/>
                  </a:cubicBezTo>
                  <a:cubicBezTo>
                    <a:pt x="805" y="12075"/>
                    <a:pt x="2321" y="9383"/>
                    <a:pt x="3141" y="6738"/>
                  </a:cubicBezTo>
                  <a:cubicBezTo>
                    <a:pt x="3760" y="4789"/>
                    <a:pt x="4363" y="2793"/>
                    <a:pt x="4285" y="767"/>
                  </a:cubicBezTo>
                  <a:cubicBezTo>
                    <a:pt x="4270" y="504"/>
                    <a:pt x="4239" y="210"/>
                    <a:pt x="4022" y="71"/>
                  </a:cubicBezTo>
                  <a:cubicBezTo>
                    <a:pt x="3948" y="22"/>
                    <a:pt x="3869" y="0"/>
                    <a:pt x="378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2" name="CustomShape 12"/>
            <p:cNvSpPr/>
            <p:nvPr/>
          </p:nvSpPr>
          <p:spPr>
            <a:xfrm rot="10800000">
              <a:off x="8191440" y="73080"/>
              <a:ext cx="108720" cy="479880"/>
            </a:xfrm>
            <a:custGeom>
              <a:avLst/>
              <a:gdLst/>
              <a:ahLst/>
              <a:cxnLst/>
              <a:rect l="l" t="t" r="r" b="b"/>
              <a:pathLst>
                <a:path w="3126" h="13743">
                  <a:moveTo>
                    <a:pt x="2125" y="0"/>
                  </a:moveTo>
                  <a:cubicBezTo>
                    <a:pt x="1600" y="0"/>
                    <a:pt x="1146" y="576"/>
                    <a:pt x="929" y="1104"/>
                  </a:cubicBezTo>
                  <a:cubicBezTo>
                    <a:pt x="589" y="1986"/>
                    <a:pt x="434" y="2929"/>
                    <a:pt x="341" y="3873"/>
                  </a:cubicBezTo>
                  <a:cubicBezTo>
                    <a:pt x="1" y="7184"/>
                    <a:pt x="264" y="10540"/>
                    <a:pt x="1099" y="13743"/>
                  </a:cubicBezTo>
                  <a:cubicBezTo>
                    <a:pt x="1548" y="12056"/>
                    <a:pt x="2259" y="10649"/>
                    <a:pt x="2538" y="8932"/>
                  </a:cubicBezTo>
                  <a:cubicBezTo>
                    <a:pt x="2955" y="6487"/>
                    <a:pt x="3126" y="4012"/>
                    <a:pt x="3064" y="1537"/>
                  </a:cubicBezTo>
                  <a:cubicBezTo>
                    <a:pt x="3048" y="949"/>
                    <a:pt x="2909" y="222"/>
                    <a:pt x="2352" y="37"/>
                  </a:cubicBezTo>
                  <a:cubicBezTo>
                    <a:pt x="2275" y="12"/>
                    <a:pt x="2199" y="0"/>
                    <a:pt x="212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3" name="CustomShape 13"/>
            <p:cNvSpPr/>
            <p:nvPr/>
          </p:nvSpPr>
          <p:spPr>
            <a:xfrm rot="10800000">
              <a:off x="8710200" y="900360"/>
              <a:ext cx="334800" cy="423720"/>
            </a:xfrm>
            <a:custGeom>
              <a:avLst/>
              <a:gdLst/>
              <a:ahLst/>
              <a:cxnLst/>
              <a:rect l="l" t="t" r="r" b="b"/>
              <a:pathLst>
                <a:path w="9591" h="12144">
                  <a:moveTo>
                    <a:pt x="0" y="0"/>
                  </a:moveTo>
                  <a:cubicBezTo>
                    <a:pt x="232" y="418"/>
                    <a:pt x="480" y="835"/>
                    <a:pt x="727" y="1238"/>
                  </a:cubicBezTo>
                  <a:cubicBezTo>
                    <a:pt x="3125" y="5136"/>
                    <a:pt x="6018" y="8725"/>
                    <a:pt x="9282" y="11927"/>
                  </a:cubicBezTo>
                  <a:cubicBezTo>
                    <a:pt x="9390" y="11989"/>
                    <a:pt x="9498" y="12066"/>
                    <a:pt x="9591" y="12143"/>
                  </a:cubicBezTo>
                  <a:cubicBezTo>
                    <a:pt x="8137" y="10364"/>
                    <a:pt x="6327" y="8183"/>
                    <a:pt x="5151" y="6203"/>
                  </a:cubicBezTo>
                  <a:cubicBezTo>
                    <a:pt x="3867" y="4038"/>
                    <a:pt x="2537" y="1841"/>
                    <a:pt x="588" y="248"/>
                  </a:cubicBezTo>
                  <a:cubicBezTo>
                    <a:pt x="449" y="124"/>
                    <a:pt x="278" y="0"/>
                    <a:pt x="7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4" name="CustomShape 14"/>
            <p:cNvSpPr/>
            <p:nvPr/>
          </p:nvSpPr>
          <p:spPr>
            <a:xfrm rot="10800000">
              <a:off x="8634600" y="659160"/>
              <a:ext cx="367200" cy="315000"/>
            </a:xfrm>
            <a:custGeom>
              <a:avLst/>
              <a:gdLst/>
              <a:ahLst/>
              <a:cxnLst/>
              <a:rect l="l" t="t" r="r" b="b"/>
              <a:pathLst>
                <a:path w="10520" h="9025">
                  <a:moveTo>
                    <a:pt x="405" y="0"/>
                  </a:moveTo>
                  <a:cubicBezTo>
                    <a:pt x="262" y="0"/>
                    <a:pt x="120" y="38"/>
                    <a:pt x="1" y="114"/>
                  </a:cubicBezTo>
                  <a:cubicBezTo>
                    <a:pt x="2754" y="3749"/>
                    <a:pt x="6652" y="6472"/>
                    <a:pt x="10520" y="9024"/>
                  </a:cubicBezTo>
                  <a:cubicBezTo>
                    <a:pt x="8834" y="7369"/>
                    <a:pt x="6761" y="4817"/>
                    <a:pt x="5059" y="3285"/>
                  </a:cubicBezTo>
                  <a:cubicBezTo>
                    <a:pt x="3899" y="2264"/>
                    <a:pt x="2677" y="1305"/>
                    <a:pt x="1408" y="423"/>
                  </a:cubicBezTo>
                  <a:cubicBezTo>
                    <a:pt x="1161" y="253"/>
                    <a:pt x="898" y="68"/>
                    <a:pt x="588" y="21"/>
                  </a:cubicBezTo>
                  <a:cubicBezTo>
                    <a:pt x="528" y="7"/>
                    <a:pt x="466" y="0"/>
                    <a:pt x="40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5" name="CustomShape 15"/>
            <p:cNvSpPr/>
            <p:nvPr/>
          </p:nvSpPr>
          <p:spPr>
            <a:xfrm rot="10800000">
              <a:off x="8515440" y="403920"/>
              <a:ext cx="388800" cy="221040"/>
            </a:xfrm>
            <a:custGeom>
              <a:avLst/>
              <a:gdLst/>
              <a:ahLst/>
              <a:cxnLst/>
              <a:rect l="l" t="t" r="r" b="b"/>
              <a:pathLst>
                <a:path w="11138" h="6339">
                  <a:moveTo>
                    <a:pt x="657" y="1"/>
                  </a:moveTo>
                  <a:cubicBezTo>
                    <a:pt x="588" y="1"/>
                    <a:pt x="518" y="9"/>
                    <a:pt x="449" y="27"/>
                  </a:cubicBezTo>
                  <a:cubicBezTo>
                    <a:pt x="248" y="89"/>
                    <a:pt x="93" y="243"/>
                    <a:pt x="0" y="444"/>
                  </a:cubicBezTo>
                  <a:cubicBezTo>
                    <a:pt x="3419" y="2920"/>
                    <a:pt x="7178" y="4915"/>
                    <a:pt x="11138" y="6338"/>
                  </a:cubicBezTo>
                  <a:cubicBezTo>
                    <a:pt x="9637" y="5333"/>
                    <a:pt x="7982" y="3941"/>
                    <a:pt x="6513" y="2951"/>
                  </a:cubicBezTo>
                  <a:cubicBezTo>
                    <a:pt x="4888" y="1837"/>
                    <a:pt x="3140" y="909"/>
                    <a:pt x="1315" y="166"/>
                  </a:cubicBezTo>
                  <a:cubicBezTo>
                    <a:pt x="1102" y="83"/>
                    <a:pt x="881" y="1"/>
                    <a:pt x="65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6" name="CustomShape 16"/>
            <p:cNvSpPr/>
            <p:nvPr/>
          </p:nvSpPr>
          <p:spPr>
            <a:xfrm rot="10800000">
              <a:off x="8362440" y="187200"/>
              <a:ext cx="451080" cy="140760"/>
            </a:xfrm>
            <a:custGeom>
              <a:avLst/>
              <a:gdLst/>
              <a:ahLst/>
              <a:cxnLst/>
              <a:rect l="l" t="t" r="r" b="b"/>
              <a:pathLst>
                <a:path w="12918" h="4042">
                  <a:moveTo>
                    <a:pt x="907" y="0"/>
                  </a:moveTo>
                  <a:cubicBezTo>
                    <a:pt x="680" y="0"/>
                    <a:pt x="450" y="16"/>
                    <a:pt x="217" y="50"/>
                  </a:cubicBezTo>
                  <a:cubicBezTo>
                    <a:pt x="156" y="66"/>
                    <a:pt x="78" y="81"/>
                    <a:pt x="1" y="112"/>
                  </a:cubicBezTo>
                  <a:cubicBezTo>
                    <a:pt x="140" y="174"/>
                    <a:pt x="295" y="236"/>
                    <a:pt x="434" y="282"/>
                  </a:cubicBezTo>
                  <a:cubicBezTo>
                    <a:pt x="4472" y="1953"/>
                    <a:pt x="8602" y="3639"/>
                    <a:pt x="12918" y="4042"/>
                  </a:cubicBezTo>
                  <a:lnTo>
                    <a:pt x="12825" y="3825"/>
                  </a:lnTo>
                  <a:cubicBezTo>
                    <a:pt x="10644" y="3206"/>
                    <a:pt x="8478" y="2464"/>
                    <a:pt x="6328" y="1737"/>
                  </a:cubicBezTo>
                  <a:cubicBezTo>
                    <a:pt x="4558" y="1128"/>
                    <a:pt x="2824" y="0"/>
                    <a:pt x="90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7" name="CustomShape 17"/>
            <p:cNvSpPr/>
            <p:nvPr/>
          </p:nvSpPr>
          <p:spPr>
            <a:xfrm rot="10800000">
              <a:off x="8495640" y="818640"/>
              <a:ext cx="190440" cy="505080"/>
            </a:xfrm>
            <a:custGeom>
              <a:avLst/>
              <a:gdLst/>
              <a:ahLst/>
              <a:cxnLst/>
              <a:rect l="l" t="t" r="r" b="b"/>
              <a:pathLst>
                <a:path w="5462" h="14465">
                  <a:moveTo>
                    <a:pt x="5090" y="1"/>
                  </a:moveTo>
                  <a:cubicBezTo>
                    <a:pt x="4858" y="16"/>
                    <a:pt x="4641" y="171"/>
                    <a:pt x="4456" y="341"/>
                  </a:cubicBezTo>
                  <a:cubicBezTo>
                    <a:pt x="3528" y="1192"/>
                    <a:pt x="3079" y="2429"/>
                    <a:pt x="2646" y="3620"/>
                  </a:cubicBezTo>
                  <a:cubicBezTo>
                    <a:pt x="1393" y="7132"/>
                    <a:pt x="140" y="10736"/>
                    <a:pt x="1" y="14464"/>
                  </a:cubicBezTo>
                  <a:cubicBezTo>
                    <a:pt x="1377" y="9530"/>
                    <a:pt x="3203" y="4719"/>
                    <a:pt x="5461" y="109"/>
                  </a:cubicBezTo>
                  <a:cubicBezTo>
                    <a:pt x="5353" y="47"/>
                    <a:pt x="5229" y="1"/>
                    <a:pt x="5090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8" name="CustomShape 18"/>
            <p:cNvSpPr/>
            <p:nvPr/>
          </p:nvSpPr>
          <p:spPr>
            <a:xfrm rot="10800000">
              <a:off x="8382600" y="544320"/>
              <a:ext cx="206640" cy="574560"/>
            </a:xfrm>
            <a:custGeom>
              <a:avLst/>
              <a:gdLst/>
              <a:ahLst/>
              <a:cxnLst/>
              <a:rect l="l" t="t" r="r" b="b"/>
              <a:pathLst>
                <a:path w="5926" h="16457">
                  <a:moveTo>
                    <a:pt x="5515" y="1"/>
                  </a:moveTo>
                  <a:cubicBezTo>
                    <a:pt x="5203" y="1"/>
                    <a:pt x="4884" y="234"/>
                    <a:pt x="4641" y="476"/>
                  </a:cubicBezTo>
                  <a:cubicBezTo>
                    <a:pt x="3419" y="1714"/>
                    <a:pt x="2630" y="3323"/>
                    <a:pt x="2012" y="4963"/>
                  </a:cubicBezTo>
                  <a:cubicBezTo>
                    <a:pt x="635" y="8613"/>
                    <a:pt x="1" y="12543"/>
                    <a:pt x="171" y="16456"/>
                  </a:cubicBezTo>
                  <a:cubicBezTo>
                    <a:pt x="171" y="16441"/>
                    <a:pt x="186" y="16425"/>
                    <a:pt x="186" y="16410"/>
                  </a:cubicBezTo>
                  <a:cubicBezTo>
                    <a:pt x="697" y="10624"/>
                    <a:pt x="2692" y="4978"/>
                    <a:pt x="5925" y="152"/>
                  </a:cubicBezTo>
                  <a:cubicBezTo>
                    <a:pt x="5879" y="121"/>
                    <a:pt x="5833" y="74"/>
                    <a:pt x="5771" y="59"/>
                  </a:cubicBezTo>
                  <a:cubicBezTo>
                    <a:pt x="5687" y="19"/>
                    <a:pt x="5601" y="1"/>
                    <a:pt x="5515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9" name="CustomShape 19"/>
            <p:cNvSpPr/>
            <p:nvPr/>
          </p:nvSpPr>
          <p:spPr>
            <a:xfrm rot="10800000">
              <a:off x="8301600" y="311760"/>
              <a:ext cx="142200" cy="497160"/>
            </a:xfrm>
            <a:custGeom>
              <a:avLst/>
              <a:gdLst/>
              <a:ahLst/>
              <a:cxnLst/>
              <a:rect l="l" t="t" r="r" b="b"/>
              <a:pathLst>
                <a:path w="4085" h="14241">
                  <a:moveTo>
                    <a:pt x="3774" y="0"/>
                  </a:moveTo>
                  <a:cubicBezTo>
                    <a:pt x="3473" y="0"/>
                    <a:pt x="3154" y="303"/>
                    <a:pt x="2971" y="597"/>
                  </a:cubicBezTo>
                  <a:cubicBezTo>
                    <a:pt x="403" y="4557"/>
                    <a:pt x="125" y="9507"/>
                    <a:pt x="1" y="14241"/>
                  </a:cubicBezTo>
                  <a:cubicBezTo>
                    <a:pt x="125" y="13452"/>
                    <a:pt x="310" y="12663"/>
                    <a:pt x="496" y="11874"/>
                  </a:cubicBezTo>
                  <a:cubicBezTo>
                    <a:pt x="1409" y="7898"/>
                    <a:pt x="2383" y="3830"/>
                    <a:pt x="4085" y="148"/>
                  </a:cubicBezTo>
                  <a:cubicBezTo>
                    <a:pt x="4054" y="133"/>
                    <a:pt x="4038" y="102"/>
                    <a:pt x="4007" y="71"/>
                  </a:cubicBezTo>
                  <a:cubicBezTo>
                    <a:pt x="3933" y="22"/>
                    <a:pt x="3854" y="0"/>
                    <a:pt x="377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0" name="CustomShape 20"/>
            <p:cNvSpPr/>
            <p:nvPr/>
          </p:nvSpPr>
          <p:spPr>
            <a:xfrm rot="10800000">
              <a:off x="8212320" y="77040"/>
              <a:ext cx="87840" cy="475920"/>
            </a:xfrm>
            <a:custGeom>
              <a:avLst/>
              <a:gdLst/>
              <a:ahLst/>
              <a:cxnLst/>
              <a:rect l="l" t="t" r="r" b="b"/>
              <a:pathLst>
                <a:path w="2523" h="13635">
                  <a:moveTo>
                    <a:pt x="2125" y="0"/>
                  </a:moveTo>
                  <a:cubicBezTo>
                    <a:pt x="1600" y="0"/>
                    <a:pt x="1146" y="576"/>
                    <a:pt x="929" y="1104"/>
                  </a:cubicBezTo>
                  <a:cubicBezTo>
                    <a:pt x="589" y="1986"/>
                    <a:pt x="434" y="2929"/>
                    <a:pt x="341" y="3873"/>
                  </a:cubicBezTo>
                  <a:cubicBezTo>
                    <a:pt x="1" y="7137"/>
                    <a:pt x="264" y="10463"/>
                    <a:pt x="1084" y="13634"/>
                  </a:cubicBezTo>
                  <a:cubicBezTo>
                    <a:pt x="1146" y="9102"/>
                    <a:pt x="1625" y="4569"/>
                    <a:pt x="2522" y="114"/>
                  </a:cubicBezTo>
                  <a:cubicBezTo>
                    <a:pt x="2476" y="83"/>
                    <a:pt x="2414" y="52"/>
                    <a:pt x="2352" y="37"/>
                  </a:cubicBezTo>
                  <a:cubicBezTo>
                    <a:pt x="2275" y="12"/>
                    <a:pt x="2199" y="0"/>
                    <a:pt x="212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1" name="CustomShape 21"/>
            <p:cNvSpPr/>
            <p:nvPr/>
          </p:nvSpPr>
          <p:spPr>
            <a:xfrm rot="10800000">
              <a:off x="8711640" y="1083600"/>
              <a:ext cx="86760" cy="573480"/>
            </a:xfrm>
            <a:custGeom>
              <a:avLst/>
              <a:gdLst/>
              <a:ahLst/>
              <a:cxnLst/>
              <a:rect l="l" t="t" r="r" b="b"/>
              <a:pathLst>
                <a:path w="2491" h="16421">
                  <a:moveTo>
                    <a:pt x="2135" y="1"/>
                  </a:moveTo>
                  <a:cubicBezTo>
                    <a:pt x="1806" y="1"/>
                    <a:pt x="1477" y="172"/>
                    <a:pt x="1330" y="534"/>
                  </a:cubicBezTo>
                  <a:cubicBezTo>
                    <a:pt x="387" y="2792"/>
                    <a:pt x="0" y="5268"/>
                    <a:pt x="31" y="7712"/>
                  </a:cubicBezTo>
                  <a:cubicBezTo>
                    <a:pt x="62" y="10666"/>
                    <a:pt x="681" y="13590"/>
                    <a:pt x="1516" y="16421"/>
                  </a:cubicBezTo>
                  <a:cubicBezTo>
                    <a:pt x="1516" y="16390"/>
                    <a:pt x="1516" y="16344"/>
                    <a:pt x="1531" y="16313"/>
                  </a:cubicBezTo>
                  <a:cubicBezTo>
                    <a:pt x="789" y="10914"/>
                    <a:pt x="1114" y="5360"/>
                    <a:pt x="2491" y="70"/>
                  </a:cubicBezTo>
                  <a:cubicBezTo>
                    <a:pt x="2378" y="24"/>
                    <a:pt x="2256" y="1"/>
                    <a:pt x="2135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2" name="CustomShape 22"/>
            <p:cNvSpPr/>
            <p:nvPr/>
          </p:nvSpPr>
          <p:spPr>
            <a:xfrm rot="10800000">
              <a:off x="8703720" y="1083960"/>
              <a:ext cx="93600" cy="345600"/>
            </a:xfrm>
            <a:custGeom>
              <a:avLst/>
              <a:gdLst/>
              <a:ahLst/>
              <a:cxnLst/>
              <a:rect l="l" t="t" r="r" b="b"/>
              <a:pathLst>
                <a:path w="2693" h="9901">
                  <a:moveTo>
                    <a:pt x="16" y="1"/>
                  </a:moveTo>
                  <a:cubicBezTo>
                    <a:pt x="1" y="403"/>
                    <a:pt x="1" y="805"/>
                    <a:pt x="1" y="1192"/>
                  </a:cubicBezTo>
                  <a:cubicBezTo>
                    <a:pt x="32" y="4146"/>
                    <a:pt x="651" y="7070"/>
                    <a:pt x="1486" y="9901"/>
                  </a:cubicBezTo>
                  <a:cubicBezTo>
                    <a:pt x="1501" y="7766"/>
                    <a:pt x="2337" y="4951"/>
                    <a:pt x="2507" y="2831"/>
                  </a:cubicBezTo>
                  <a:cubicBezTo>
                    <a:pt x="2569" y="2058"/>
                    <a:pt x="2631" y="1284"/>
                    <a:pt x="2693" y="511"/>
                  </a:cubicBezTo>
                  <a:lnTo>
                    <a:pt x="2693" y="511"/>
                  </a:lnTo>
                  <a:cubicBezTo>
                    <a:pt x="2399" y="1284"/>
                    <a:pt x="2058" y="2042"/>
                    <a:pt x="1594" y="2739"/>
                  </a:cubicBezTo>
                  <a:cubicBezTo>
                    <a:pt x="1532" y="2831"/>
                    <a:pt x="1455" y="2940"/>
                    <a:pt x="1331" y="2955"/>
                  </a:cubicBezTo>
                  <a:cubicBezTo>
                    <a:pt x="1177" y="2955"/>
                    <a:pt x="1084" y="2800"/>
                    <a:pt x="1022" y="2661"/>
                  </a:cubicBezTo>
                  <a:cubicBezTo>
                    <a:pt x="635" y="1795"/>
                    <a:pt x="295" y="913"/>
                    <a:pt x="16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3" name="CustomShape 23"/>
            <p:cNvSpPr/>
            <p:nvPr/>
          </p:nvSpPr>
          <p:spPr>
            <a:xfrm rot="10800000">
              <a:off x="8710200" y="900360"/>
              <a:ext cx="277920" cy="303840"/>
            </a:xfrm>
            <a:custGeom>
              <a:avLst/>
              <a:gdLst/>
              <a:ahLst/>
              <a:cxnLst/>
              <a:rect l="l" t="t" r="r" b="b"/>
              <a:pathLst>
                <a:path w="7967" h="8710">
                  <a:moveTo>
                    <a:pt x="1779" y="0"/>
                  </a:moveTo>
                  <a:lnTo>
                    <a:pt x="3048" y="3233"/>
                  </a:lnTo>
                  <a:cubicBezTo>
                    <a:pt x="2027" y="2707"/>
                    <a:pt x="1006" y="2166"/>
                    <a:pt x="0" y="1609"/>
                  </a:cubicBezTo>
                  <a:lnTo>
                    <a:pt x="0" y="1609"/>
                  </a:lnTo>
                  <a:cubicBezTo>
                    <a:pt x="635" y="2475"/>
                    <a:pt x="1346" y="3295"/>
                    <a:pt x="2120" y="4053"/>
                  </a:cubicBezTo>
                  <a:cubicBezTo>
                    <a:pt x="3899" y="5801"/>
                    <a:pt x="5941" y="7255"/>
                    <a:pt x="7967" y="8709"/>
                  </a:cubicBezTo>
                  <a:cubicBezTo>
                    <a:pt x="6513" y="6930"/>
                    <a:pt x="4703" y="4749"/>
                    <a:pt x="3527" y="2769"/>
                  </a:cubicBezTo>
                  <a:cubicBezTo>
                    <a:pt x="2970" y="1841"/>
                    <a:pt x="2398" y="897"/>
                    <a:pt x="177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4" name="CustomShape 24"/>
            <p:cNvSpPr/>
            <p:nvPr/>
          </p:nvSpPr>
          <p:spPr>
            <a:xfrm rot="10800000">
              <a:off x="8626680" y="652320"/>
              <a:ext cx="280800" cy="221400"/>
            </a:xfrm>
            <a:custGeom>
              <a:avLst/>
              <a:gdLst/>
              <a:ahLst/>
              <a:cxnLst/>
              <a:rect l="l" t="t" r="r" b="b"/>
              <a:pathLst>
                <a:path w="8045" h="6344">
                  <a:moveTo>
                    <a:pt x="1903" y="1"/>
                  </a:moveTo>
                  <a:lnTo>
                    <a:pt x="1903" y="1"/>
                  </a:lnTo>
                  <a:cubicBezTo>
                    <a:pt x="2491" y="991"/>
                    <a:pt x="3063" y="1981"/>
                    <a:pt x="3589" y="3002"/>
                  </a:cubicBezTo>
                  <a:cubicBezTo>
                    <a:pt x="3448" y="3073"/>
                    <a:pt x="3297" y="3101"/>
                    <a:pt x="3141" y="3101"/>
                  </a:cubicBezTo>
                  <a:cubicBezTo>
                    <a:pt x="2855" y="3101"/>
                    <a:pt x="2555" y="3004"/>
                    <a:pt x="2274" y="2894"/>
                  </a:cubicBezTo>
                  <a:cubicBezTo>
                    <a:pt x="1501" y="2615"/>
                    <a:pt x="743" y="2290"/>
                    <a:pt x="0" y="1919"/>
                  </a:cubicBezTo>
                  <a:lnTo>
                    <a:pt x="0" y="1919"/>
                  </a:lnTo>
                  <a:cubicBezTo>
                    <a:pt x="928" y="2785"/>
                    <a:pt x="1872" y="3621"/>
                    <a:pt x="2924" y="4332"/>
                  </a:cubicBezTo>
                  <a:cubicBezTo>
                    <a:pt x="4440" y="5384"/>
                    <a:pt x="6188" y="6173"/>
                    <a:pt x="8044" y="6343"/>
                  </a:cubicBezTo>
                  <a:cubicBezTo>
                    <a:pt x="6312" y="4704"/>
                    <a:pt x="4146" y="1997"/>
                    <a:pt x="2367" y="403"/>
                  </a:cubicBezTo>
                  <a:cubicBezTo>
                    <a:pt x="2212" y="264"/>
                    <a:pt x="2058" y="140"/>
                    <a:pt x="1903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5" name="CustomShape 25"/>
            <p:cNvSpPr/>
            <p:nvPr/>
          </p:nvSpPr>
          <p:spPr>
            <a:xfrm rot="10800000">
              <a:off x="8508960" y="399240"/>
              <a:ext cx="285120" cy="147240"/>
            </a:xfrm>
            <a:custGeom>
              <a:avLst/>
              <a:gdLst/>
              <a:ahLst/>
              <a:cxnLst/>
              <a:rect l="l" t="t" r="r" b="b"/>
              <a:pathLst>
                <a:path w="8169" h="4225">
                  <a:moveTo>
                    <a:pt x="2275" y="1"/>
                  </a:moveTo>
                  <a:lnTo>
                    <a:pt x="2275" y="1"/>
                  </a:lnTo>
                  <a:cubicBezTo>
                    <a:pt x="2770" y="558"/>
                    <a:pt x="3265" y="1130"/>
                    <a:pt x="3729" y="1703"/>
                  </a:cubicBezTo>
                  <a:cubicBezTo>
                    <a:pt x="3822" y="1826"/>
                    <a:pt x="3930" y="1996"/>
                    <a:pt x="3853" y="2136"/>
                  </a:cubicBezTo>
                  <a:cubicBezTo>
                    <a:pt x="3803" y="2235"/>
                    <a:pt x="3674" y="2264"/>
                    <a:pt x="3554" y="2264"/>
                  </a:cubicBezTo>
                  <a:cubicBezTo>
                    <a:pt x="3523" y="2264"/>
                    <a:pt x="3494" y="2263"/>
                    <a:pt x="3466" y="2259"/>
                  </a:cubicBezTo>
                  <a:cubicBezTo>
                    <a:pt x="2306" y="2198"/>
                    <a:pt x="1146" y="2074"/>
                    <a:pt x="1" y="1873"/>
                  </a:cubicBezTo>
                  <a:lnTo>
                    <a:pt x="1" y="1873"/>
                  </a:lnTo>
                  <a:cubicBezTo>
                    <a:pt x="774" y="2306"/>
                    <a:pt x="1579" y="2662"/>
                    <a:pt x="2414" y="2956"/>
                  </a:cubicBezTo>
                  <a:cubicBezTo>
                    <a:pt x="4270" y="3605"/>
                    <a:pt x="6219" y="3946"/>
                    <a:pt x="8169" y="4224"/>
                  </a:cubicBezTo>
                  <a:cubicBezTo>
                    <a:pt x="6622" y="3219"/>
                    <a:pt x="4889" y="1734"/>
                    <a:pt x="3358" y="713"/>
                  </a:cubicBezTo>
                  <a:cubicBezTo>
                    <a:pt x="3002" y="465"/>
                    <a:pt x="2631" y="233"/>
                    <a:pt x="227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6" name="CustomShape 26"/>
            <p:cNvSpPr/>
            <p:nvPr/>
          </p:nvSpPr>
          <p:spPr>
            <a:xfrm rot="10800000">
              <a:off x="8357760" y="165240"/>
              <a:ext cx="248400" cy="84600"/>
            </a:xfrm>
            <a:custGeom>
              <a:avLst/>
              <a:gdLst/>
              <a:ahLst/>
              <a:cxnLst/>
              <a:rect l="l" t="t" r="r" b="b"/>
              <a:pathLst>
                <a:path w="7117" h="2434">
                  <a:moveTo>
                    <a:pt x="1872" y="1"/>
                  </a:moveTo>
                  <a:cubicBezTo>
                    <a:pt x="2150" y="248"/>
                    <a:pt x="2429" y="496"/>
                    <a:pt x="2707" y="728"/>
                  </a:cubicBezTo>
                  <a:cubicBezTo>
                    <a:pt x="2846" y="851"/>
                    <a:pt x="2986" y="1006"/>
                    <a:pt x="2955" y="1176"/>
                  </a:cubicBezTo>
                  <a:cubicBezTo>
                    <a:pt x="2908" y="1362"/>
                    <a:pt x="2676" y="1439"/>
                    <a:pt x="2475" y="1470"/>
                  </a:cubicBezTo>
                  <a:cubicBezTo>
                    <a:pt x="1655" y="1609"/>
                    <a:pt x="835" y="1702"/>
                    <a:pt x="0" y="1764"/>
                  </a:cubicBezTo>
                  <a:cubicBezTo>
                    <a:pt x="1757" y="2216"/>
                    <a:pt x="3565" y="2433"/>
                    <a:pt x="5374" y="2433"/>
                  </a:cubicBezTo>
                  <a:cubicBezTo>
                    <a:pt x="5795" y="2433"/>
                    <a:pt x="6216" y="2422"/>
                    <a:pt x="6636" y="2398"/>
                  </a:cubicBezTo>
                  <a:cubicBezTo>
                    <a:pt x="6838" y="2383"/>
                    <a:pt x="7085" y="2321"/>
                    <a:pt x="7116" y="2120"/>
                  </a:cubicBezTo>
                  <a:lnTo>
                    <a:pt x="6884" y="1594"/>
                  </a:lnTo>
                  <a:cubicBezTo>
                    <a:pt x="5198" y="1114"/>
                    <a:pt x="3527" y="573"/>
                    <a:pt x="187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7" name="CustomShape 27"/>
            <p:cNvSpPr/>
            <p:nvPr/>
          </p:nvSpPr>
          <p:spPr>
            <a:xfrm rot="10800000">
              <a:off x="8526240" y="808920"/>
              <a:ext cx="160200" cy="338040"/>
            </a:xfrm>
            <a:custGeom>
              <a:avLst/>
              <a:gdLst/>
              <a:ahLst/>
              <a:cxnLst/>
              <a:rect l="l" t="t" r="r" b="b"/>
              <a:pathLst>
                <a:path w="4595" h="9685">
                  <a:moveTo>
                    <a:pt x="4595" y="1"/>
                  </a:moveTo>
                  <a:lnTo>
                    <a:pt x="4595" y="1"/>
                  </a:lnTo>
                  <a:cubicBezTo>
                    <a:pt x="3775" y="1177"/>
                    <a:pt x="2955" y="2352"/>
                    <a:pt x="2119" y="3528"/>
                  </a:cubicBezTo>
                  <a:cubicBezTo>
                    <a:pt x="2073" y="3590"/>
                    <a:pt x="2011" y="3667"/>
                    <a:pt x="1918" y="3683"/>
                  </a:cubicBezTo>
                  <a:cubicBezTo>
                    <a:pt x="1907" y="3685"/>
                    <a:pt x="1896" y="3685"/>
                    <a:pt x="1886" y="3685"/>
                  </a:cubicBezTo>
                  <a:cubicBezTo>
                    <a:pt x="1724" y="3685"/>
                    <a:pt x="1654" y="3470"/>
                    <a:pt x="1640" y="3296"/>
                  </a:cubicBezTo>
                  <a:cubicBezTo>
                    <a:pt x="1594" y="2801"/>
                    <a:pt x="1563" y="2306"/>
                    <a:pt x="1547" y="1795"/>
                  </a:cubicBezTo>
                  <a:cubicBezTo>
                    <a:pt x="727" y="4379"/>
                    <a:pt x="62" y="6993"/>
                    <a:pt x="0" y="9685"/>
                  </a:cubicBezTo>
                  <a:cubicBezTo>
                    <a:pt x="1068" y="7565"/>
                    <a:pt x="2769" y="4255"/>
                    <a:pt x="3728" y="2089"/>
                  </a:cubicBezTo>
                  <a:cubicBezTo>
                    <a:pt x="4038" y="1409"/>
                    <a:pt x="4332" y="713"/>
                    <a:pt x="459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8" name="CustomShape 28"/>
            <p:cNvSpPr/>
            <p:nvPr/>
          </p:nvSpPr>
          <p:spPr>
            <a:xfrm rot="10800000">
              <a:off x="8471520" y="544680"/>
              <a:ext cx="117360" cy="354600"/>
            </a:xfrm>
            <a:custGeom>
              <a:avLst/>
              <a:gdLst/>
              <a:ahLst/>
              <a:cxnLst/>
              <a:rect l="l" t="t" r="r" b="b"/>
              <a:pathLst>
                <a:path w="3373" h="10165">
                  <a:moveTo>
                    <a:pt x="1532" y="1"/>
                  </a:moveTo>
                  <a:lnTo>
                    <a:pt x="1532" y="1"/>
                  </a:lnTo>
                  <a:cubicBezTo>
                    <a:pt x="480" y="3265"/>
                    <a:pt x="0" y="6730"/>
                    <a:pt x="155" y="10164"/>
                  </a:cubicBezTo>
                  <a:cubicBezTo>
                    <a:pt x="1145" y="7844"/>
                    <a:pt x="2274" y="4781"/>
                    <a:pt x="3295" y="2476"/>
                  </a:cubicBezTo>
                  <a:cubicBezTo>
                    <a:pt x="3326" y="2430"/>
                    <a:pt x="3342" y="2368"/>
                    <a:pt x="3372" y="2306"/>
                  </a:cubicBezTo>
                  <a:lnTo>
                    <a:pt x="3372" y="2306"/>
                  </a:lnTo>
                  <a:cubicBezTo>
                    <a:pt x="2754" y="3079"/>
                    <a:pt x="2135" y="3853"/>
                    <a:pt x="1501" y="4595"/>
                  </a:cubicBezTo>
                  <a:cubicBezTo>
                    <a:pt x="1160" y="3605"/>
                    <a:pt x="1191" y="2538"/>
                    <a:pt x="1315" y="1501"/>
                  </a:cubicBezTo>
                  <a:cubicBezTo>
                    <a:pt x="1361" y="991"/>
                    <a:pt x="1454" y="496"/>
                    <a:pt x="153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9" name="CustomShape 29"/>
            <p:cNvSpPr/>
            <p:nvPr/>
          </p:nvSpPr>
          <p:spPr>
            <a:xfrm rot="10800000">
              <a:off x="8319960" y="294480"/>
              <a:ext cx="124560" cy="327600"/>
            </a:xfrm>
            <a:custGeom>
              <a:avLst/>
              <a:gdLst/>
              <a:ahLst/>
              <a:cxnLst/>
              <a:rect l="l" t="t" r="r" b="b"/>
              <a:pathLst>
                <a:path w="3574" h="9391">
                  <a:moveTo>
                    <a:pt x="975" y="0"/>
                  </a:moveTo>
                  <a:cubicBezTo>
                    <a:pt x="202" y="3001"/>
                    <a:pt x="78" y="6265"/>
                    <a:pt x="0" y="9390"/>
                  </a:cubicBezTo>
                  <a:cubicBezTo>
                    <a:pt x="805" y="6745"/>
                    <a:pt x="2321" y="4053"/>
                    <a:pt x="3141" y="1408"/>
                  </a:cubicBezTo>
                  <a:cubicBezTo>
                    <a:pt x="3295" y="944"/>
                    <a:pt x="3435" y="495"/>
                    <a:pt x="3574" y="16"/>
                  </a:cubicBezTo>
                  <a:lnTo>
                    <a:pt x="3574" y="16"/>
                  </a:lnTo>
                  <a:cubicBezTo>
                    <a:pt x="2847" y="1068"/>
                    <a:pt x="2104" y="2104"/>
                    <a:pt x="1315" y="3125"/>
                  </a:cubicBezTo>
                  <a:cubicBezTo>
                    <a:pt x="1099" y="2089"/>
                    <a:pt x="1006" y="1052"/>
                    <a:pt x="97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0" name="CustomShape 30"/>
            <p:cNvSpPr/>
            <p:nvPr/>
          </p:nvSpPr>
          <p:spPr>
            <a:xfrm rot="10800000">
              <a:off x="8197920" y="72720"/>
              <a:ext cx="96480" cy="278640"/>
            </a:xfrm>
            <a:custGeom>
              <a:avLst/>
              <a:gdLst/>
              <a:ahLst/>
              <a:cxnLst/>
              <a:rect l="l" t="t" r="r" b="b"/>
              <a:pathLst>
                <a:path w="2770" h="7983">
                  <a:moveTo>
                    <a:pt x="2770" y="0"/>
                  </a:moveTo>
                  <a:lnTo>
                    <a:pt x="2770" y="0"/>
                  </a:lnTo>
                  <a:cubicBezTo>
                    <a:pt x="2383" y="975"/>
                    <a:pt x="1996" y="1934"/>
                    <a:pt x="1594" y="2909"/>
                  </a:cubicBezTo>
                  <a:cubicBezTo>
                    <a:pt x="1517" y="3094"/>
                    <a:pt x="1409" y="3311"/>
                    <a:pt x="1208" y="3311"/>
                  </a:cubicBezTo>
                  <a:cubicBezTo>
                    <a:pt x="1201" y="3311"/>
                    <a:pt x="1194" y="3312"/>
                    <a:pt x="1187" y="3312"/>
                  </a:cubicBezTo>
                  <a:cubicBezTo>
                    <a:pt x="982" y="3312"/>
                    <a:pt x="849" y="3088"/>
                    <a:pt x="759" y="2893"/>
                  </a:cubicBezTo>
                  <a:cubicBezTo>
                    <a:pt x="465" y="2182"/>
                    <a:pt x="218" y="1454"/>
                    <a:pt x="32" y="696"/>
                  </a:cubicBezTo>
                  <a:lnTo>
                    <a:pt x="32" y="696"/>
                  </a:lnTo>
                  <a:cubicBezTo>
                    <a:pt x="1" y="3156"/>
                    <a:pt x="310" y="5616"/>
                    <a:pt x="929" y="7983"/>
                  </a:cubicBezTo>
                  <a:cubicBezTo>
                    <a:pt x="1378" y="6296"/>
                    <a:pt x="2089" y="4889"/>
                    <a:pt x="2368" y="3172"/>
                  </a:cubicBezTo>
                  <a:cubicBezTo>
                    <a:pt x="2553" y="2120"/>
                    <a:pt x="2677" y="1052"/>
                    <a:pt x="2770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41" name="Group 31"/>
          <p:cNvGrpSpPr/>
          <p:nvPr/>
        </p:nvGrpSpPr>
        <p:grpSpPr>
          <a:xfrm>
            <a:off x="216360" y="270000"/>
            <a:ext cx="8698320" cy="4632480"/>
            <a:chOff x="216360" y="270000"/>
            <a:chExt cx="8698320" cy="4632480"/>
          </a:xfrm>
        </p:grpSpPr>
        <p:sp>
          <p:nvSpPr>
            <p:cNvPr id="1142" name="CustomShape 32"/>
            <p:cNvSpPr/>
            <p:nvPr/>
          </p:nvSpPr>
          <p:spPr>
            <a:xfrm>
              <a:off x="3503520" y="473868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3" name="CustomShape 33"/>
            <p:cNvSpPr/>
            <p:nvPr/>
          </p:nvSpPr>
          <p:spPr>
            <a:xfrm>
              <a:off x="1297800" y="473940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16"/>
                    <a:pt x="1004" y="2219"/>
                    <a:pt x="1" y="2280"/>
                  </a:cubicBezTo>
                  <a:cubicBezTo>
                    <a:pt x="1004" y="2311"/>
                    <a:pt x="1824" y="3314"/>
                    <a:pt x="1885" y="4560"/>
                  </a:cubicBezTo>
                  <a:cubicBezTo>
                    <a:pt x="1916" y="3314"/>
                    <a:pt x="2736" y="2341"/>
                    <a:pt x="3739" y="2280"/>
                  </a:cubicBezTo>
                  <a:cubicBezTo>
                    <a:pt x="2736" y="2219"/>
                    <a:pt x="1916" y="1216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4" name="CustomShape 34"/>
            <p:cNvSpPr/>
            <p:nvPr/>
          </p:nvSpPr>
          <p:spPr>
            <a:xfrm>
              <a:off x="8680320" y="365004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5" name="CustomShape 35"/>
            <p:cNvSpPr/>
            <p:nvPr/>
          </p:nvSpPr>
          <p:spPr>
            <a:xfrm>
              <a:off x="216360" y="253836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1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6" name="CustomShape 36"/>
            <p:cNvSpPr/>
            <p:nvPr/>
          </p:nvSpPr>
          <p:spPr>
            <a:xfrm>
              <a:off x="291960" y="374040"/>
              <a:ext cx="133560" cy="163800"/>
            </a:xfrm>
            <a:custGeom>
              <a:avLst/>
              <a:gdLst/>
              <a:ahLst/>
              <a:cxnLst/>
              <a:rect l="l" t="t" r="r" b="b"/>
              <a:pathLst>
                <a:path w="3740" h="459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7" name="CustomShape 37"/>
            <p:cNvSpPr/>
            <p:nvPr/>
          </p:nvSpPr>
          <p:spPr>
            <a:xfrm>
              <a:off x="6095880" y="472932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3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70"/>
                    <a:pt x="183" y="852"/>
                    <a:pt x="426" y="852"/>
                  </a:cubicBezTo>
                  <a:cubicBezTo>
                    <a:pt x="669" y="852"/>
                    <a:pt x="851" y="670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8" name="CustomShape 38"/>
            <p:cNvSpPr/>
            <p:nvPr/>
          </p:nvSpPr>
          <p:spPr>
            <a:xfrm>
              <a:off x="8884440" y="25743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9" name="CustomShape 39"/>
            <p:cNvSpPr/>
            <p:nvPr/>
          </p:nvSpPr>
          <p:spPr>
            <a:xfrm>
              <a:off x="8179920" y="48639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0" name="CustomShape 40"/>
            <p:cNvSpPr/>
            <p:nvPr/>
          </p:nvSpPr>
          <p:spPr>
            <a:xfrm>
              <a:off x="5299560" y="3070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1" name="CustomShape 41"/>
            <p:cNvSpPr/>
            <p:nvPr/>
          </p:nvSpPr>
          <p:spPr>
            <a:xfrm>
              <a:off x="1995840" y="27000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2" name="CustomShape 42"/>
            <p:cNvSpPr/>
            <p:nvPr/>
          </p:nvSpPr>
          <p:spPr>
            <a:xfrm>
              <a:off x="340920" y="467784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53" name="PlaceHolder 4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0" name="Google Shape;766;p16"/>
          <p:cNvPicPr/>
          <p:nvPr/>
        </p:nvPicPr>
        <p:blipFill>
          <a:blip r:embed="rId14">
            <a:alphaModFix amt="61000"/>
          </a:blip>
          <a:srcRect l="5475" t="12504" r="5653" b="12496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1191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grpSp>
        <p:nvGrpSpPr>
          <p:cNvPr id="1192" name="Group 2"/>
          <p:cNvGrpSpPr/>
          <p:nvPr/>
        </p:nvGrpSpPr>
        <p:grpSpPr>
          <a:xfrm>
            <a:off x="8174880" y="-67320"/>
            <a:ext cx="616680" cy="762480"/>
            <a:chOff x="8174880" y="-67320"/>
            <a:chExt cx="616680" cy="762480"/>
          </a:xfrm>
        </p:grpSpPr>
        <p:sp>
          <p:nvSpPr>
            <p:cNvPr id="1193" name="CustomShape 3"/>
            <p:cNvSpPr/>
            <p:nvPr/>
          </p:nvSpPr>
          <p:spPr>
            <a:xfrm rot="10800000">
              <a:off x="8621640" y="15480"/>
              <a:ext cx="169920" cy="679320"/>
            </a:xfrm>
            <a:custGeom>
              <a:avLst/>
              <a:gdLst/>
              <a:ahLst/>
              <a:cxnLst/>
              <a:rect l="l" t="t" r="r" b="b"/>
              <a:pathLst>
                <a:path w="3450" h="13768">
                  <a:moveTo>
                    <a:pt x="851" y="0"/>
                  </a:moveTo>
                  <a:cubicBezTo>
                    <a:pt x="0" y="511"/>
                    <a:pt x="0" y="1794"/>
                    <a:pt x="93" y="2986"/>
                  </a:cubicBezTo>
                  <a:cubicBezTo>
                    <a:pt x="387" y="6451"/>
                    <a:pt x="1145" y="10102"/>
                    <a:pt x="2707" y="13768"/>
                  </a:cubicBezTo>
                  <a:cubicBezTo>
                    <a:pt x="2800" y="11370"/>
                    <a:pt x="3450" y="9885"/>
                    <a:pt x="3326" y="7394"/>
                  </a:cubicBezTo>
                  <a:cubicBezTo>
                    <a:pt x="3249" y="5863"/>
                    <a:pt x="3001" y="4270"/>
                    <a:pt x="2584" y="2645"/>
                  </a:cubicBezTo>
                  <a:cubicBezTo>
                    <a:pt x="2336" y="1686"/>
                    <a:pt x="1826" y="480"/>
                    <a:pt x="851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4" name="CustomShape 4"/>
            <p:cNvSpPr/>
            <p:nvPr/>
          </p:nvSpPr>
          <p:spPr>
            <a:xfrm rot="10800000">
              <a:off x="8174880" y="-67320"/>
              <a:ext cx="417960" cy="749520"/>
            </a:xfrm>
            <a:custGeom>
              <a:avLst/>
              <a:gdLst/>
              <a:ahLst/>
              <a:cxnLst/>
              <a:rect l="l" t="t" r="r" b="b"/>
              <a:pathLst>
                <a:path w="8478" h="15189">
                  <a:moveTo>
                    <a:pt x="7664" y="1"/>
                  </a:moveTo>
                  <a:cubicBezTo>
                    <a:pt x="7525" y="1"/>
                    <a:pt x="7390" y="33"/>
                    <a:pt x="7271" y="75"/>
                  </a:cubicBezTo>
                  <a:cubicBezTo>
                    <a:pt x="4471" y="1019"/>
                    <a:pt x="2645" y="3324"/>
                    <a:pt x="1609" y="6062"/>
                  </a:cubicBezTo>
                  <a:cubicBezTo>
                    <a:pt x="573" y="8816"/>
                    <a:pt x="263" y="12002"/>
                    <a:pt x="0" y="15189"/>
                  </a:cubicBezTo>
                  <a:cubicBezTo>
                    <a:pt x="1160" y="12884"/>
                    <a:pt x="2630" y="9867"/>
                    <a:pt x="4363" y="8073"/>
                  </a:cubicBezTo>
                  <a:cubicBezTo>
                    <a:pt x="6203" y="6139"/>
                    <a:pt x="8106" y="4113"/>
                    <a:pt x="8446" y="1112"/>
                  </a:cubicBezTo>
                  <a:cubicBezTo>
                    <a:pt x="8477" y="833"/>
                    <a:pt x="8462" y="447"/>
                    <a:pt x="8168" y="184"/>
                  </a:cubicBezTo>
                  <a:cubicBezTo>
                    <a:pt x="8007" y="48"/>
                    <a:pt x="7833" y="1"/>
                    <a:pt x="766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5" name="CustomShape 5"/>
            <p:cNvSpPr/>
            <p:nvPr/>
          </p:nvSpPr>
          <p:spPr>
            <a:xfrm rot="10800000">
              <a:off x="8621280" y="15840"/>
              <a:ext cx="135720" cy="679320"/>
            </a:xfrm>
            <a:custGeom>
              <a:avLst/>
              <a:gdLst/>
              <a:ahLst/>
              <a:cxnLst/>
              <a:rect l="l" t="t" r="r" b="b"/>
              <a:pathLst>
                <a:path w="2754" h="13768">
                  <a:moveTo>
                    <a:pt x="155" y="0"/>
                  </a:moveTo>
                  <a:cubicBezTo>
                    <a:pt x="93" y="46"/>
                    <a:pt x="47" y="77"/>
                    <a:pt x="0" y="124"/>
                  </a:cubicBezTo>
                  <a:cubicBezTo>
                    <a:pt x="1284" y="4594"/>
                    <a:pt x="2305" y="9189"/>
                    <a:pt x="1996" y="13752"/>
                  </a:cubicBezTo>
                  <a:cubicBezTo>
                    <a:pt x="1996" y="13768"/>
                    <a:pt x="2011" y="13768"/>
                    <a:pt x="2011" y="13768"/>
                  </a:cubicBezTo>
                  <a:cubicBezTo>
                    <a:pt x="2104" y="11370"/>
                    <a:pt x="2754" y="9885"/>
                    <a:pt x="2630" y="7394"/>
                  </a:cubicBezTo>
                  <a:cubicBezTo>
                    <a:pt x="2553" y="5863"/>
                    <a:pt x="2305" y="4270"/>
                    <a:pt x="1888" y="2645"/>
                  </a:cubicBezTo>
                  <a:cubicBezTo>
                    <a:pt x="1640" y="1686"/>
                    <a:pt x="1130" y="480"/>
                    <a:pt x="15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6" name="CustomShape 6"/>
            <p:cNvSpPr/>
            <p:nvPr/>
          </p:nvSpPr>
          <p:spPr>
            <a:xfrm rot="10800000">
              <a:off x="8204400" y="-67320"/>
              <a:ext cx="388440" cy="749520"/>
            </a:xfrm>
            <a:custGeom>
              <a:avLst/>
              <a:gdLst/>
              <a:ahLst/>
              <a:cxnLst/>
              <a:rect l="l" t="t" r="r" b="b"/>
              <a:pathLst>
                <a:path w="7875" h="15190">
                  <a:moveTo>
                    <a:pt x="7663" y="1"/>
                  </a:moveTo>
                  <a:cubicBezTo>
                    <a:pt x="7525" y="1"/>
                    <a:pt x="7395" y="35"/>
                    <a:pt x="7271" y="76"/>
                  </a:cubicBezTo>
                  <a:cubicBezTo>
                    <a:pt x="4471" y="1020"/>
                    <a:pt x="2645" y="3325"/>
                    <a:pt x="1609" y="6063"/>
                  </a:cubicBezTo>
                  <a:cubicBezTo>
                    <a:pt x="573" y="8817"/>
                    <a:pt x="263" y="12003"/>
                    <a:pt x="0" y="15190"/>
                  </a:cubicBezTo>
                  <a:cubicBezTo>
                    <a:pt x="47" y="15097"/>
                    <a:pt x="93" y="15020"/>
                    <a:pt x="139" y="14927"/>
                  </a:cubicBezTo>
                  <a:cubicBezTo>
                    <a:pt x="1145" y="9342"/>
                    <a:pt x="3898" y="4083"/>
                    <a:pt x="7874" y="30"/>
                  </a:cubicBezTo>
                  <a:cubicBezTo>
                    <a:pt x="7802" y="9"/>
                    <a:pt x="7731" y="1"/>
                    <a:pt x="766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7" name="CustomShape 7"/>
            <p:cNvSpPr/>
            <p:nvPr/>
          </p:nvSpPr>
          <p:spPr>
            <a:xfrm rot="10800000">
              <a:off x="8621640" y="15480"/>
              <a:ext cx="144720" cy="513720"/>
            </a:xfrm>
            <a:custGeom>
              <a:avLst/>
              <a:gdLst/>
              <a:ahLst/>
              <a:cxnLst/>
              <a:rect l="l" t="t" r="r" b="b"/>
              <a:pathLst>
                <a:path w="2940" h="10412">
                  <a:moveTo>
                    <a:pt x="2244" y="1"/>
                  </a:moveTo>
                  <a:cubicBezTo>
                    <a:pt x="2135" y="1548"/>
                    <a:pt x="2027" y="3095"/>
                    <a:pt x="1903" y="4642"/>
                  </a:cubicBezTo>
                  <a:cubicBezTo>
                    <a:pt x="1889" y="4904"/>
                    <a:pt x="1778" y="5249"/>
                    <a:pt x="1532" y="5249"/>
                  </a:cubicBezTo>
                  <a:cubicBezTo>
                    <a:pt x="1517" y="5249"/>
                    <a:pt x="1502" y="5248"/>
                    <a:pt x="1486" y="5245"/>
                  </a:cubicBezTo>
                  <a:cubicBezTo>
                    <a:pt x="1331" y="5230"/>
                    <a:pt x="1238" y="5075"/>
                    <a:pt x="1161" y="4951"/>
                  </a:cubicBezTo>
                  <a:cubicBezTo>
                    <a:pt x="774" y="4270"/>
                    <a:pt x="387" y="3590"/>
                    <a:pt x="1" y="2925"/>
                  </a:cubicBezTo>
                  <a:lnTo>
                    <a:pt x="1" y="2925"/>
                  </a:lnTo>
                  <a:cubicBezTo>
                    <a:pt x="434" y="5384"/>
                    <a:pt x="1114" y="7890"/>
                    <a:pt x="2197" y="10412"/>
                  </a:cubicBezTo>
                  <a:cubicBezTo>
                    <a:pt x="2290" y="8014"/>
                    <a:pt x="2940" y="6529"/>
                    <a:pt x="2816" y="4038"/>
                  </a:cubicBezTo>
                  <a:cubicBezTo>
                    <a:pt x="2754" y="2723"/>
                    <a:pt x="2553" y="1378"/>
                    <a:pt x="224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8" name="CustomShape 8"/>
            <p:cNvSpPr/>
            <p:nvPr/>
          </p:nvSpPr>
          <p:spPr>
            <a:xfrm rot="10800000">
              <a:off x="8274600" y="-67320"/>
              <a:ext cx="318240" cy="549360"/>
            </a:xfrm>
            <a:custGeom>
              <a:avLst/>
              <a:gdLst/>
              <a:ahLst/>
              <a:cxnLst/>
              <a:rect l="l" t="t" r="r" b="b"/>
              <a:pathLst>
                <a:path w="6451" h="11139">
                  <a:moveTo>
                    <a:pt x="2568" y="1"/>
                  </a:moveTo>
                  <a:lnTo>
                    <a:pt x="2568" y="1"/>
                  </a:lnTo>
                  <a:cubicBezTo>
                    <a:pt x="2197" y="635"/>
                    <a:pt x="1872" y="1300"/>
                    <a:pt x="1609" y="2012"/>
                  </a:cubicBezTo>
                  <a:cubicBezTo>
                    <a:pt x="573" y="4766"/>
                    <a:pt x="263" y="7952"/>
                    <a:pt x="0" y="11139"/>
                  </a:cubicBezTo>
                  <a:cubicBezTo>
                    <a:pt x="1160" y="8834"/>
                    <a:pt x="2630" y="5817"/>
                    <a:pt x="4363" y="4023"/>
                  </a:cubicBezTo>
                  <a:cubicBezTo>
                    <a:pt x="5074" y="3265"/>
                    <a:pt x="5801" y="2507"/>
                    <a:pt x="6451" y="1672"/>
                  </a:cubicBezTo>
                  <a:lnTo>
                    <a:pt x="6451" y="1672"/>
                  </a:lnTo>
                  <a:cubicBezTo>
                    <a:pt x="5182" y="2646"/>
                    <a:pt x="3898" y="3590"/>
                    <a:pt x="2599" y="4518"/>
                  </a:cubicBezTo>
                  <a:cubicBezTo>
                    <a:pt x="2482" y="4603"/>
                    <a:pt x="2336" y="4681"/>
                    <a:pt x="2205" y="4681"/>
                  </a:cubicBezTo>
                  <a:cubicBezTo>
                    <a:pt x="2146" y="4681"/>
                    <a:pt x="2090" y="4665"/>
                    <a:pt x="2042" y="4626"/>
                  </a:cubicBezTo>
                  <a:cubicBezTo>
                    <a:pt x="1903" y="4533"/>
                    <a:pt x="1918" y="4332"/>
                    <a:pt x="1934" y="4162"/>
                  </a:cubicBezTo>
                  <a:cubicBezTo>
                    <a:pt x="2135" y="2770"/>
                    <a:pt x="2336" y="1378"/>
                    <a:pt x="256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99" name="Group 9"/>
          <p:cNvGrpSpPr/>
          <p:nvPr/>
        </p:nvGrpSpPr>
        <p:grpSpPr>
          <a:xfrm>
            <a:off x="216360" y="270000"/>
            <a:ext cx="8726400" cy="4708080"/>
            <a:chOff x="216360" y="270000"/>
            <a:chExt cx="8726400" cy="4708080"/>
          </a:xfrm>
        </p:grpSpPr>
        <p:sp>
          <p:nvSpPr>
            <p:cNvPr id="1200" name="CustomShape 10"/>
            <p:cNvSpPr/>
            <p:nvPr/>
          </p:nvSpPr>
          <p:spPr>
            <a:xfrm flipH="1">
              <a:off x="4885200" y="473868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1" name="CustomShape 11"/>
            <p:cNvSpPr/>
            <p:nvPr/>
          </p:nvSpPr>
          <p:spPr>
            <a:xfrm flipH="1">
              <a:off x="7851240" y="481536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16"/>
                    <a:pt x="1004" y="2219"/>
                    <a:pt x="1" y="2280"/>
                  </a:cubicBezTo>
                  <a:cubicBezTo>
                    <a:pt x="1004" y="2311"/>
                    <a:pt x="1824" y="3314"/>
                    <a:pt x="1885" y="4560"/>
                  </a:cubicBezTo>
                  <a:cubicBezTo>
                    <a:pt x="1916" y="3314"/>
                    <a:pt x="2736" y="2341"/>
                    <a:pt x="3739" y="2280"/>
                  </a:cubicBezTo>
                  <a:cubicBezTo>
                    <a:pt x="2736" y="2219"/>
                    <a:pt x="1916" y="1216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2" name="CustomShape 12"/>
            <p:cNvSpPr/>
            <p:nvPr/>
          </p:nvSpPr>
          <p:spPr>
            <a:xfrm flipH="1">
              <a:off x="316440" y="365004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3" name="CustomShape 13"/>
            <p:cNvSpPr/>
            <p:nvPr/>
          </p:nvSpPr>
          <p:spPr>
            <a:xfrm flipH="1">
              <a:off x="8782200" y="352908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1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4" name="CustomShape 14"/>
            <p:cNvSpPr/>
            <p:nvPr/>
          </p:nvSpPr>
          <p:spPr>
            <a:xfrm flipH="1">
              <a:off x="216360" y="99396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1">
                  <a:moveTo>
                    <a:pt x="1854" y="1"/>
                  </a:moveTo>
                  <a:cubicBezTo>
                    <a:pt x="1824" y="1247"/>
                    <a:pt x="1003" y="2250"/>
                    <a:pt x="0" y="2280"/>
                  </a:cubicBezTo>
                  <a:lnTo>
                    <a:pt x="0" y="2311"/>
                  </a:lnTo>
                  <a:cubicBezTo>
                    <a:pt x="1003" y="2341"/>
                    <a:pt x="1824" y="3344"/>
                    <a:pt x="1854" y="4590"/>
                  </a:cubicBezTo>
                  <a:cubicBezTo>
                    <a:pt x="1915" y="3344"/>
                    <a:pt x="2706" y="2341"/>
                    <a:pt x="3709" y="2311"/>
                  </a:cubicBezTo>
                  <a:lnTo>
                    <a:pt x="3709" y="2280"/>
                  </a:lnTo>
                  <a:cubicBezTo>
                    <a:pt x="2706" y="2250"/>
                    <a:pt x="1915" y="124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5" name="CustomShape 15"/>
            <p:cNvSpPr/>
            <p:nvPr/>
          </p:nvSpPr>
          <p:spPr>
            <a:xfrm flipH="1">
              <a:off x="8704800" y="1136160"/>
              <a:ext cx="133560" cy="163800"/>
            </a:xfrm>
            <a:custGeom>
              <a:avLst/>
              <a:gdLst/>
              <a:ahLst/>
              <a:cxnLst/>
              <a:rect l="l" t="t" r="r" b="b"/>
              <a:pathLst>
                <a:path w="3740" h="459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6" name="CustomShape 16"/>
            <p:cNvSpPr/>
            <p:nvPr/>
          </p:nvSpPr>
          <p:spPr>
            <a:xfrm flipH="1">
              <a:off x="3004920" y="472932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3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70"/>
                    <a:pt x="183" y="852"/>
                    <a:pt x="426" y="852"/>
                  </a:cubicBezTo>
                  <a:cubicBezTo>
                    <a:pt x="669" y="852"/>
                    <a:pt x="851" y="670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7" name="CustomShape 17"/>
            <p:cNvSpPr/>
            <p:nvPr/>
          </p:nvSpPr>
          <p:spPr>
            <a:xfrm flipH="1">
              <a:off x="216360" y="25743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8" name="CustomShape 18"/>
            <p:cNvSpPr/>
            <p:nvPr/>
          </p:nvSpPr>
          <p:spPr>
            <a:xfrm flipH="1">
              <a:off x="920880" y="48639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9" name="CustomShape 19"/>
            <p:cNvSpPr/>
            <p:nvPr/>
          </p:nvSpPr>
          <p:spPr>
            <a:xfrm flipH="1">
              <a:off x="3801240" y="3070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0" name="CustomShape 20"/>
            <p:cNvSpPr/>
            <p:nvPr/>
          </p:nvSpPr>
          <p:spPr>
            <a:xfrm flipH="1">
              <a:off x="5657400" y="27000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1" name="CustomShape 21"/>
            <p:cNvSpPr/>
            <p:nvPr/>
          </p:nvSpPr>
          <p:spPr>
            <a:xfrm flipH="1">
              <a:off x="8912520" y="467784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212" name="PlaceHolder 2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PlaceHolder 1"/>
          <p:cNvSpPr>
            <a:spLocks noGrp="1"/>
          </p:cNvSpPr>
          <p:nvPr>
            <p:ph type="title"/>
          </p:nvPr>
        </p:nvSpPr>
        <p:spPr>
          <a:xfrm>
            <a:off x="1663200" y="937800"/>
            <a:ext cx="4071600" cy="116208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r>
              <a:rPr lang="ru-RU" sz="33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2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7" name="Google Shape;969;p21"/>
          <p:cNvPicPr/>
          <p:nvPr/>
        </p:nvPicPr>
        <p:blipFill>
          <a:blip r:embed="rId14">
            <a:alphaModFix amt="61000"/>
          </a:blip>
          <a:srcRect l="5475" t="12504" r="5653" b="12496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1288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grpSp>
        <p:nvGrpSpPr>
          <p:cNvPr id="1289" name="Group 2"/>
          <p:cNvGrpSpPr/>
          <p:nvPr/>
        </p:nvGrpSpPr>
        <p:grpSpPr>
          <a:xfrm>
            <a:off x="8120880" y="-37080"/>
            <a:ext cx="752760" cy="1019520"/>
            <a:chOff x="8120880" y="-37080"/>
            <a:chExt cx="752760" cy="1019520"/>
          </a:xfrm>
        </p:grpSpPr>
        <p:sp>
          <p:nvSpPr>
            <p:cNvPr id="1290" name="CustomShape 3"/>
            <p:cNvSpPr/>
            <p:nvPr/>
          </p:nvSpPr>
          <p:spPr>
            <a:xfrm rot="10800000">
              <a:off x="8583840" y="-7200"/>
              <a:ext cx="289800" cy="632520"/>
            </a:xfrm>
            <a:custGeom>
              <a:avLst/>
              <a:gdLst/>
              <a:ahLst/>
              <a:cxnLst/>
              <a:rect l="l" t="t" r="r" b="b"/>
              <a:pathLst>
                <a:path w="7674" h="16741">
                  <a:moveTo>
                    <a:pt x="763" y="0"/>
                  </a:moveTo>
                  <a:cubicBezTo>
                    <a:pt x="720" y="0"/>
                    <a:pt x="677" y="6"/>
                    <a:pt x="635" y="19"/>
                  </a:cubicBezTo>
                  <a:cubicBezTo>
                    <a:pt x="372" y="111"/>
                    <a:pt x="264" y="421"/>
                    <a:pt x="233" y="699"/>
                  </a:cubicBezTo>
                  <a:cubicBezTo>
                    <a:pt x="1" y="2324"/>
                    <a:pt x="465" y="3948"/>
                    <a:pt x="1022" y="5495"/>
                  </a:cubicBezTo>
                  <a:cubicBezTo>
                    <a:pt x="2507" y="9610"/>
                    <a:pt x="4781" y="13446"/>
                    <a:pt x="7673" y="16741"/>
                  </a:cubicBezTo>
                  <a:cubicBezTo>
                    <a:pt x="6482" y="14591"/>
                    <a:pt x="6003" y="11837"/>
                    <a:pt x="5245" y="9501"/>
                  </a:cubicBezTo>
                  <a:cubicBezTo>
                    <a:pt x="4440" y="7042"/>
                    <a:pt x="3574" y="4613"/>
                    <a:pt x="2646" y="2215"/>
                  </a:cubicBezTo>
                  <a:cubicBezTo>
                    <a:pt x="2321" y="1380"/>
                    <a:pt x="1903" y="467"/>
                    <a:pt x="1099" y="96"/>
                  </a:cubicBezTo>
                  <a:cubicBezTo>
                    <a:pt x="987" y="40"/>
                    <a:pt x="875" y="0"/>
                    <a:pt x="763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4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 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1291" name="CustomShape 4"/>
            <p:cNvSpPr/>
            <p:nvPr/>
          </p:nvSpPr>
          <p:spPr>
            <a:xfrm rot="10800000">
              <a:off x="8431200" y="-36720"/>
              <a:ext cx="213120" cy="1019160"/>
            </a:xfrm>
            <a:custGeom>
              <a:avLst/>
              <a:gdLst/>
              <a:ahLst/>
              <a:cxnLst/>
              <a:rect l="l" t="t" r="r" b="b"/>
              <a:pathLst>
                <a:path w="5647" h="26971">
                  <a:moveTo>
                    <a:pt x="4291" y="0"/>
                  </a:moveTo>
                  <a:cubicBezTo>
                    <a:pt x="4259" y="0"/>
                    <a:pt x="4226" y="3"/>
                    <a:pt x="4193" y="8"/>
                  </a:cubicBezTo>
                  <a:cubicBezTo>
                    <a:pt x="3976" y="54"/>
                    <a:pt x="3791" y="194"/>
                    <a:pt x="3651" y="364"/>
                  </a:cubicBezTo>
                  <a:cubicBezTo>
                    <a:pt x="2909" y="1122"/>
                    <a:pt x="2538" y="2174"/>
                    <a:pt x="2228" y="3195"/>
                  </a:cubicBezTo>
                  <a:cubicBezTo>
                    <a:pt x="1" y="10867"/>
                    <a:pt x="790" y="19051"/>
                    <a:pt x="1810" y="26971"/>
                  </a:cubicBezTo>
                  <a:cubicBezTo>
                    <a:pt x="2630" y="22315"/>
                    <a:pt x="2909" y="16405"/>
                    <a:pt x="4007" y="11826"/>
                  </a:cubicBezTo>
                  <a:cubicBezTo>
                    <a:pt x="4827" y="8361"/>
                    <a:pt x="5647" y="4819"/>
                    <a:pt x="5214" y="1307"/>
                  </a:cubicBezTo>
                  <a:cubicBezTo>
                    <a:pt x="5141" y="723"/>
                    <a:pt x="4833" y="0"/>
                    <a:pt x="4291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2" name="CustomShape 5"/>
            <p:cNvSpPr/>
            <p:nvPr/>
          </p:nvSpPr>
          <p:spPr>
            <a:xfrm rot="10800000">
              <a:off x="8120880" y="-30600"/>
              <a:ext cx="442800" cy="295560"/>
            </a:xfrm>
            <a:custGeom>
              <a:avLst/>
              <a:gdLst/>
              <a:ahLst/>
              <a:cxnLst/>
              <a:rect l="l" t="t" r="r" b="b"/>
              <a:pathLst>
                <a:path w="11727" h="7823">
                  <a:moveTo>
                    <a:pt x="10977" y="0"/>
                  </a:moveTo>
                  <a:cubicBezTo>
                    <a:pt x="10714" y="0"/>
                    <a:pt x="10421" y="78"/>
                    <a:pt x="10179" y="181"/>
                  </a:cubicBezTo>
                  <a:cubicBezTo>
                    <a:pt x="6235" y="1836"/>
                    <a:pt x="2707" y="4497"/>
                    <a:pt x="0" y="7823"/>
                  </a:cubicBezTo>
                  <a:cubicBezTo>
                    <a:pt x="1393" y="7142"/>
                    <a:pt x="1315" y="7127"/>
                    <a:pt x="2754" y="6570"/>
                  </a:cubicBezTo>
                  <a:cubicBezTo>
                    <a:pt x="5260" y="5611"/>
                    <a:pt x="7627" y="4327"/>
                    <a:pt x="9792" y="2749"/>
                  </a:cubicBezTo>
                  <a:cubicBezTo>
                    <a:pt x="10427" y="2300"/>
                    <a:pt x="11061" y="1805"/>
                    <a:pt x="11463" y="1155"/>
                  </a:cubicBezTo>
                  <a:cubicBezTo>
                    <a:pt x="11602" y="923"/>
                    <a:pt x="11726" y="630"/>
                    <a:pt x="11633" y="367"/>
                  </a:cubicBezTo>
                  <a:cubicBezTo>
                    <a:pt x="11527" y="97"/>
                    <a:pt x="11271" y="0"/>
                    <a:pt x="1097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3" name="CustomShape 6"/>
            <p:cNvSpPr/>
            <p:nvPr/>
          </p:nvSpPr>
          <p:spPr>
            <a:xfrm rot="10800000">
              <a:off x="8152200" y="-27720"/>
              <a:ext cx="414720" cy="578880"/>
            </a:xfrm>
            <a:custGeom>
              <a:avLst/>
              <a:gdLst/>
              <a:ahLst/>
              <a:cxnLst/>
              <a:rect l="l" t="t" r="r" b="b"/>
              <a:pathLst>
                <a:path w="10984" h="15323">
                  <a:moveTo>
                    <a:pt x="10264" y="0"/>
                  </a:moveTo>
                  <a:cubicBezTo>
                    <a:pt x="10154" y="0"/>
                    <a:pt x="10043" y="24"/>
                    <a:pt x="9932" y="54"/>
                  </a:cubicBezTo>
                  <a:cubicBezTo>
                    <a:pt x="8632" y="410"/>
                    <a:pt x="7673" y="1508"/>
                    <a:pt x="6853" y="2576"/>
                  </a:cubicBezTo>
                  <a:cubicBezTo>
                    <a:pt x="3899" y="6412"/>
                    <a:pt x="1578" y="10728"/>
                    <a:pt x="1" y="15322"/>
                  </a:cubicBezTo>
                  <a:cubicBezTo>
                    <a:pt x="944" y="14270"/>
                    <a:pt x="1578" y="12755"/>
                    <a:pt x="2522" y="11703"/>
                  </a:cubicBezTo>
                  <a:cubicBezTo>
                    <a:pt x="5724" y="8779"/>
                    <a:pt x="8447" y="5345"/>
                    <a:pt x="10551" y="1539"/>
                  </a:cubicBezTo>
                  <a:cubicBezTo>
                    <a:pt x="10829" y="1029"/>
                    <a:pt x="10984" y="209"/>
                    <a:pt x="10442" y="23"/>
                  </a:cubicBezTo>
                  <a:cubicBezTo>
                    <a:pt x="10383" y="7"/>
                    <a:pt x="10324" y="0"/>
                    <a:pt x="10264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4" name="CustomShape 7"/>
            <p:cNvSpPr/>
            <p:nvPr/>
          </p:nvSpPr>
          <p:spPr>
            <a:xfrm rot="10800000">
              <a:off x="8598600" y="9360"/>
              <a:ext cx="275040" cy="596160"/>
            </a:xfrm>
            <a:custGeom>
              <a:avLst/>
              <a:gdLst/>
              <a:ahLst/>
              <a:cxnLst/>
              <a:rect l="l" t="t" r="r" b="b"/>
              <a:pathLst>
                <a:path w="7287" h="15780">
                  <a:moveTo>
                    <a:pt x="264" y="1"/>
                  </a:moveTo>
                  <a:cubicBezTo>
                    <a:pt x="248" y="63"/>
                    <a:pt x="233" y="124"/>
                    <a:pt x="233" y="186"/>
                  </a:cubicBezTo>
                  <a:cubicBezTo>
                    <a:pt x="1" y="1811"/>
                    <a:pt x="465" y="3435"/>
                    <a:pt x="1022" y="4982"/>
                  </a:cubicBezTo>
                  <a:cubicBezTo>
                    <a:pt x="2445" y="8911"/>
                    <a:pt x="4580" y="12593"/>
                    <a:pt x="7287" y="15779"/>
                  </a:cubicBezTo>
                  <a:cubicBezTo>
                    <a:pt x="7271" y="15671"/>
                    <a:pt x="7240" y="15563"/>
                    <a:pt x="7209" y="15455"/>
                  </a:cubicBezTo>
                  <a:cubicBezTo>
                    <a:pt x="6823" y="14202"/>
                    <a:pt x="6173" y="13072"/>
                    <a:pt x="5539" y="11928"/>
                  </a:cubicBezTo>
                  <a:cubicBezTo>
                    <a:pt x="3419" y="8138"/>
                    <a:pt x="1470" y="4162"/>
                    <a:pt x="26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5" name="CustomShape 8"/>
            <p:cNvSpPr/>
            <p:nvPr/>
          </p:nvSpPr>
          <p:spPr>
            <a:xfrm rot="10800000">
              <a:off x="8481600" y="-37080"/>
              <a:ext cx="162720" cy="1019160"/>
            </a:xfrm>
            <a:custGeom>
              <a:avLst/>
              <a:gdLst/>
              <a:ahLst/>
              <a:cxnLst/>
              <a:rect l="l" t="t" r="r" b="b"/>
              <a:pathLst>
                <a:path w="4317" h="26964">
                  <a:moveTo>
                    <a:pt x="4193" y="1"/>
                  </a:moveTo>
                  <a:cubicBezTo>
                    <a:pt x="3976" y="47"/>
                    <a:pt x="3791" y="187"/>
                    <a:pt x="3651" y="357"/>
                  </a:cubicBezTo>
                  <a:cubicBezTo>
                    <a:pt x="2909" y="1115"/>
                    <a:pt x="2538" y="2167"/>
                    <a:pt x="2228" y="3188"/>
                  </a:cubicBezTo>
                  <a:cubicBezTo>
                    <a:pt x="1" y="10860"/>
                    <a:pt x="790" y="19044"/>
                    <a:pt x="1810" y="26964"/>
                  </a:cubicBezTo>
                  <a:cubicBezTo>
                    <a:pt x="1857" y="26747"/>
                    <a:pt x="1888" y="26515"/>
                    <a:pt x="1919" y="26299"/>
                  </a:cubicBezTo>
                  <a:cubicBezTo>
                    <a:pt x="1625" y="21441"/>
                    <a:pt x="1424" y="16584"/>
                    <a:pt x="1826" y="11742"/>
                  </a:cubicBezTo>
                  <a:cubicBezTo>
                    <a:pt x="2151" y="7736"/>
                    <a:pt x="2909" y="3744"/>
                    <a:pt x="431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6" name="CustomShape 9"/>
            <p:cNvSpPr/>
            <p:nvPr/>
          </p:nvSpPr>
          <p:spPr>
            <a:xfrm rot="10800000">
              <a:off x="8163360" y="67320"/>
              <a:ext cx="367920" cy="483480"/>
            </a:xfrm>
            <a:custGeom>
              <a:avLst/>
              <a:gdLst/>
              <a:ahLst/>
              <a:cxnLst/>
              <a:rect l="l" t="t" r="r" b="b"/>
              <a:pathLst>
                <a:path w="9746" h="12801">
                  <a:moveTo>
                    <a:pt x="9320" y="0"/>
                  </a:moveTo>
                  <a:cubicBezTo>
                    <a:pt x="9210" y="0"/>
                    <a:pt x="9099" y="24"/>
                    <a:pt x="8988" y="54"/>
                  </a:cubicBezTo>
                  <a:cubicBezTo>
                    <a:pt x="7688" y="410"/>
                    <a:pt x="6729" y="1508"/>
                    <a:pt x="5909" y="2576"/>
                  </a:cubicBezTo>
                  <a:cubicBezTo>
                    <a:pt x="3496" y="5700"/>
                    <a:pt x="1516" y="9150"/>
                    <a:pt x="0" y="12801"/>
                  </a:cubicBezTo>
                  <a:cubicBezTo>
                    <a:pt x="634" y="11610"/>
                    <a:pt x="1423" y="10465"/>
                    <a:pt x="2212" y="9367"/>
                  </a:cubicBezTo>
                  <a:cubicBezTo>
                    <a:pt x="4486" y="6134"/>
                    <a:pt x="6822" y="2839"/>
                    <a:pt x="9746" y="209"/>
                  </a:cubicBezTo>
                  <a:cubicBezTo>
                    <a:pt x="9684" y="132"/>
                    <a:pt x="9607" y="70"/>
                    <a:pt x="9498" y="23"/>
                  </a:cubicBezTo>
                  <a:cubicBezTo>
                    <a:pt x="9439" y="7"/>
                    <a:pt x="9380" y="0"/>
                    <a:pt x="932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7" name="CustomShape 10"/>
            <p:cNvSpPr/>
            <p:nvPr/>
          </p:nvSpPr>
          <p:spPr>
            <a:xfrm rot="10800000">
              <a:off x="8124120" y="-23400"/>
              <a:ext cx="433440" cy="288360"/>
            </a:xfrm>
            <a:custGeom>
              <a:avLst/>
              <a:gdLst/>
              <a:ahLst/>
              <a:cxnLst/>
              <a:rect l="l" t="t" r="r" b="b"/>
              <a:pathLst>
                <a:path w="11479" h="7638">
                  <a:moveTo>
                    <a:pt x="10822" y="0"/>
                  </a:moveTo>
                  <a:cubicBezTo>
                    <a:pt x="10559" y="0"/>
                    <a:pt x="10266" y="78"/>
                    <a:pt x="10024" y="181"/>
                  </a:cubicBezTo>
                  <a:cubicBezTo>
                    <a:pt x="6157" y="1805"/>
                    <a:pt x="2676" y="4389"/>
                    <a:pt x="0" y="7637"/>
                  </a:cubicBezTo>
                  <a:cubicBezTo>
                    <a:pt x="3403" y="4636"/>
                    <a:pt x="7302" y="2176"/>
                    <a:pt x="11478" y="382"/>
                  </a:cubicBezTo>
                  <a:cubicBezTo>
                    <a:pt x="11478" y="382"/>
                    <a:pt x="11478" y="382"/>
                    <a:pt x="11478" y="367"/>
                  </a:cubicBezTo>
                  <a:cubicBezTo>
                    <a:pt x="11372" y="97"/>
                    <a:pt x="11116" y="0"/>
                    <a:pt x="10822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8" name="CustomShape 11"/>
            <p:cNvSpPr/>
            <p:nvPr/>
          </p:nvSpPr>
          <p:spPr>
            <a:xfrm rot="10800000">
              <a:off x="8583480" y="-7200"/>
              <a:ext cx="195120" cy="390240"/>
            </a:xfrm>
            <a:custGeom>
              <a:avLst/>
              <a:gdLst/>
              <a:ahLst/>
              <a:cxnLst/>
              <a:rect l="l" t="t" r="r" b="b"/>
              <a:pathLst>
                <a:path w="5168" h="10334">
                  <a:moveTo>
                    <a:pt x="1687" y="0"/>
                  </a:moveTo>
                  <a:lnTo>
                    <a:pt x="1687" y="0"/>
                  </a:lnTo>
                  <a:cubicBezTo>
                    <a:pt x="1780" y="1377"/>
                    <a:pt x="1857" y="2754"/>
                    <a:pt x="1903" y="4131"/>
                  </a:cubicBezTo>
                  <a:cubicBezTo>
                    <a:pt x="1903" y="4239"/>
                    <a:pt x="1872" y="4378"/>
                    <a:pt x="1764" y="4394"/>
                  </a:cubicBezTo>
                  <a:cubicBezTo>
                    <a:pt x="1702" y="4394"/>
                    <a:pt x="1656" y="4347"/>
                    <a:pt x="1625" y="4301"/>
                  </a:cubicBezTo>
                  <a:cubicBezTo>
                    <a:pt x="1068" y="3729"/>
                    <a:pt x="527" y="3156"/>
                    <a:pt x="1" y="2568"/>
                  </a:cubicBezTo>
                  <a:lnTo>
                    <a:pt x="1" y="2568"/>
                  </a:lnTo>
                  <a:cubicBezTo>
                    <a:pt x="1362" y="5368"/>
                    <a:pt x="3110" y="7983"/>
                    <a:pt x="5167" y="10334"/>
                  </a:cubicBezTo>
                  <a:cubicBezTo>
                    <a:pt x="3976" y="8184"/>
                    <a:pt x="3497" y="5430"/>
                    <a:pt x="2739" y="3094"/>
                  </a:cubicBezTo>
                  <a:cubicBezTo>
                    <a:pt x="2398" y="2058"/>
                    <a:pt x="2043" y="1021"/>
                    <a:pt x="168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9" name="CustomShape 12"/>
            <p:cNvSpPr/>
            <p:nvPr/>
          </p:nvSpPr>
          <p:spPr>
            <a:xfrm rot="10800000">
              <a:off x="8283960" y="-30600"/>
              <a:ext cx="279720" cy="236520"/>
            </a:xfrm>
            <a:custGeom>
              <a:avLst/>
              <a:gdLst/>
              <a:ahLst/>
              <a:cxnLst/>
              <a:rect l="l" t="t" r="r" b="b"/>
              <a:pathLst>
                <a:path w="7411" h="6266">
                  <a:moveTo>
                    <a:pt x="7410" y="1"/>
                  </a:moveTo>
                  <a:lnTo>
                    <a:pt x="7410" y="1"/>
                  </a:lnTo>
                  <a:cubicBezTo>
                    <a:pt x="4579" y="1609"/>
                    <a:pt x="2042" y="3729"/>
                    <a:pt x="0" y="6266"/>
                  </a:cubicBezTo>
                  <a:cubicBezTo>
                    <a:pt x="1393" y="5585"/>
                    <a:pt x="1315" y="5570"/>
                    <a:pt x="2754" y="5013"/>
                  </a:cubicBezTo>
                  <a:cubicBezTo>
                    <a:pt x="4007" y="4533"/>
                    <a:pt x="5229" y="3976"/>
                    <a:pt x="6389" y="3342"/>
                  </a:cubicBezTo>
                  <a:lnTo>
                    <a:pt x="6389" y="3342"/>
                  </a:lnTo>
                  <a:cubicBezTo>
                    <a:pt x="5806" y="3422"/>
                    <a:pt x="5215" y="3468"/>
                    <a:pt x="4628" y="3468"/>
                  </a:cubicBezTo>
                  <a:cubicBezTo>
                    <a:pt x="4420" y="3468"/>
                    <a:pt x="4213" y="3462"/>
                    <a:pt x="4007" y="3450"/>
                  </a:cubicBezTo>
                  <a:cubicBezTo>
                    <a:pt x="5090" y="2244"/>
                    <a:pt x="6219" y="1099"/>
                    <a:pt x="741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0" name="CustomShape 13"/>
            <p:cNvSpPr/>
            <p:nvPr/>
          </p:nvSpPr>
          <p:spPr>
            <a:xfrm rot="10800000">
              <a:off x="8326440" y="-27720"/>
              <a:ext cx="240480" cy="361800"/>
            </a:xfrm>
            <a:custGeom>
              <a:avLst/>
              <a:gdLst/>
              <a:ahLst/>
              <a:cxnLst/>
              <a:rect l="l" t="t" r="r" b="b"/>
              <a:pathLst>
                <a:path w="6374" h="9577">
                  <a:moveTo>
                    <a:pt x="4626" y="1"/>
                  </a:moveTo>
                  <a:cubicBezTo>
                    <a:pt x="2708" y="3002"/>
                    <a:pt x="1161" y="6220"/>
                    <a:pt x="1" y="9576"/>
                  </a:cubicBezTo>
                  <a:cubicBezTo>
                    <a:pt x="944" y="8524"/>
                    <a:pt x="1578" y="7009"/>
                    <a:pt x="2522" y="5957"/>
                  </a:cubicBezTo>
                  <a:cubicBezTo>
                    <a:pt x="3899" y="4704"/>
                    <a:pt x="5183" y="3342"/>
                    <a:pt x="6374" y="1904"/>
                  </a:cubicBezTo>
                  <a:lnTo>
                    <a:pt x="6374" y="1904"/>
                  </a:lnTo>
                  <a:cubicBezTo>
                    <a:pt x="5817" y="2337"/>
                    <a:pt x="5245" y="2785"/>
                    <a:pt x="4564" y="2956"/>
                  </a:cubicBezTo>
                  <a:cubicBezTo>
                    <a:pt x="4502" y="2971"/>
                    <a:pt x="4433" y="2986"/>
                    <a:pt x="4369" y="2986"/>
                  </a:cubicBezTo>
                  <a:cubicBezTo>
                    <a:pt x="4305" y="2986"/>
                    <a:pt x="4247" y="2971"/>
                    <a:pt x="4208" y="2925"/>
                  </a:cubicBezTo>
                  <a:cubicBezTo>
                    <a:pt x="4115" y="2832"/>
                    <a:pt x="4131" y="2693"/>
                    <a:pt x="4146" y="2569"/>
                  </a:cubicBezTo>
                  <a:cubicBezTo>
                    <a:pt x="4270" y="1718"/>
                    <a:pt x="4440" y="852"/>
                    <a:pt x="4626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01" name="Group 14"/>
          <p:cNvGrpSpPr/>
          <p:nvPr/>
        </p:nvGrpSpPr>
        <p:grpSpPr>
          <a:xfrm>
            <a:off x="216360" y="149040"/>
            <a:ext cx="8726400" cy="4839120"/>
            <a:chOff x="216360" y="149040"/>
            <a:chExt cx="8726400" cy="4839120"/>
          </a:xfrm>
        </p:grpSpPr>
        <p:sp>
          <p:nvSpPr>
            <p:cNvPr id="1302" name="CustomShape 15"/>
            <p:cNvSpPr/>
            <p:nvPr/>
          </p:nvSpPr>
          <p:spPr>
            <a:xfrm>
              <a:off x="3988800" y="481500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3" name="CustomShape 16"/>
            <p:cNvSpPr/>
            <p:nvPr/>
          </p:nvSpPr>
          <p:spPr>
            <a:xfrm>
              <a:off x="1637280" y="14904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0">
                  <a:moveTo>
                    <a:pt x="1854" y="0"/>
                  </a:moveTo>
                  <a:cubicBezTo>
                    <a:pt x="1793" y="1216"/>
                    <a:pt x="1003" y="2219"/>
                    <a:pt x="0" y="2280"/>
                  </a:cubicBezTo>
                  <a:cubicBezTo>
                    <a:pt x="1003" y="2310"/>
                    <a:pt x="1793" y="3314"/>
                    <a:pt x="1854" y="4560"/>
                  </a:cubicBezTo>
                  <a:cubicBezTo>
                    <a:pt x="1915" y="3314"/>
                    <a:pt x="2705" y="2341"/>
                    <a:pt x="3708" y="2280"/>
                  </a:cubicBezTo>
                  <a:cubicBezTo>
                    <a:pt x="2705" y="2219"/>
                    <a:pt x="1915" y="1216"/>
                    <a:pt x="1854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4" name="CustomShape 17"/>
            <p:cNvSpPr/>
            <p:nvPr/>
          </p:nvSpPr>
          <p:spPr>
            <a:xfrm>
              <a:off x="8708040" y="365004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5" name="CustomShape 18"/>
            <p:cNvSpPr/>
            <p:nvPr/>
          </p:nvSpPr>
          <p:spPr>
            <a:xfrm>
              <a:off x="244080" y="383364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1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6" name="CustomShape 19"/>
            <p:cNvSpPr/>
            <p:nvPr/>
          </p:nvSpPr>
          <p:spPr>
            <a:xfrm>
              <a:off x="8810280" y="99396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1">
                  <a:moveTo>
                    <a:pt x="1854" y="1"/>
                  </a:moveTo>
                  <a:cubicBezTo>
                    <a:pt x="1824" y="1247"/>
                    <a:pt x="1003" y="2250"/>
                    <a:pt x="0" y="2280"/>
                  </a:cubicBezTo>
                  <a:lnTo>
                    <a:pt x="0" y="2311"/>
                  </a:lnTo>
                  <a:cubicBezTo>
                    <a:pt x="1003" y="2341"/>
                    <a:pt x="1824" y="3344"/>
                    <a:pt x="1854" y="4590"/>
                  </a:cubicBezTo>
                  <a:cubicBezTo>
                    <a:pt x="1915" y="3344"/>
                    <a:pt x="2706" y="2341"/>
                    <a:pt x="3709" y="2311"/>
                  </a:cubicBezTo>
                  <a:lnTo>
                    <a:pt x="3709" y="2280"/>
                  </a:lnTo>
                  <a:cubicBezTo>
                    <a:pt x="2706" y="2250"/>
                    <a:pt x="1915" y="124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7" name="CustomShape 20"/>
            <p:cNvSpPr/>
            <p:nvPr/>
          </p:nvSpPr>
          <p:spPr>
            <a:xfrm>
              <a:off x="243720" y="1212120"/>
              <a:ext cx="133560" cy="163800"/>
            </a:xfrm>
            <a:custGeom>
              <a:avLst/>
              <a:gdLst/>
              <a:ahLst/>
              <a:cxnLst/>
              <a:rect l="l" t="t" r="r" b="b"/>
              <a:pathLst>
                <a:path w="3740" h="459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8" name="CustomShape 21"/>
            <p:cNvSpPr/>
            <p:nvPr/>
          </p:nvSpPr>
          <p:spPr>
            <a:xfrm>
              <a:off x="6123600" y="495792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3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70"/>
                    <a:pt x="183" y="852"/>
                    <a:pt x="426" y="852"/>
                  </a:cubicBezTo>
                  <a:cubicBezTo>
                    <a:pt x="669" y="852"/>
                    <a:pt x="851" y="670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9" name="CustomShape 22"/>
            <p:cNvSpPr/>
            <p:nvPr/>
          </p:nvSpPr>
          <p:spPr>
            <a:xfrm>
              <a:off x="8912520" y="25743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0" name="CustomShape 23"/>
            <p:cNvSpPr/>
            <p:nvPr/>
          </p:nvSpPr>
          <p:spPr>
            <a:xfrm>
              <a:off x="8208000" y="48639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1" name="CustomShape 24"/>
            <p:cNvSpPr/>
            <p:nvPr/>
          </p:nvSpPr>
          <p:spPr>
            <a:xfrm>
              <a:off x="5327640" y="3070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2" name="CustomShape 25"/>
            <p:cNvSpPr/>
            <p:nvPr/>
          </p:nvSpPr>
          <p:spPr>
            <a:xfrm>
              <a:off x="3471480" y="27000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3" name="CustomShape 26"/>
            <p:cNvSpPr/>
            <p:nvPr/>
          </p:nvSpPr>
          <p:spPr>
            <a:xfrm>
              <a:off x="216360" y="467784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14" name="PlaceHolder 27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" name="Google Shape;997;p22"/>
          <p:cNvPicPr/>
          <p:nvPr/>
        </p:nvPicPr>
        <p:blipFill>
          <a:blip r:embed="rId14">
            <a:alphaModFix amt="61000"/>
          </a:blip>
          <a:srcRect l="5475" t="12504" r="5653" b="12496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1352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grpSp>
        <p:nvGrpSpPr>
          <p:cNvPr id="1353" name="Group 2"/>
          <p:cNvGrpSpPr/>
          <p:nvPr/>
        </p:nvGrpSpPr>
        <p:grpSpPr>
          <a:xfrm>
            <a:off x="8493120" y="-85320"/>
            <a:ext cx="452160" cy="796680"/>
            <a:chOff x="8493120" y="-85320"/>
            <a:chExt cx="452160" cy="796680"/>
          </a:xfrm>
        </p:grpSpPr>
        <p:sp>
          <p:nvSpPr>
            <p:cNvPr id="1354" name="CustomShape 3"/>
            <p:cNvSpPr/>
            <p:nvPr/>
          </p:nvSpPr>
          <p:spPr>
            <a:xfrm flipV="1">
              <a:off x="8493120" y="-85680"/>
              <a:ext cx="141120" cy="693000"/>
            </a:xfrm>
            <a:custGeom>
              <a:avLst/>
              <a:gdLst/>
              <a:ahLst/>
              <a:cxnLst/>
              <a:rect l="l" t="t" r="r" b="b"/>
              <a:pathLst>
                <a:path w="3219" h="15764">
                  <a:moveTo>
                    <a:pt x="1" y="15764"/>
                  </a:moveTo>
                  <a:cubicBezTo>
                    <a:pt x="2120" y="10798"/>
                    <a:pt x="3218" y="5399"/>
                    <a:pt x="3187" y="0"/>
                  </a:cubicBezTo>
                </a:path>
              </a:pathLst>
            </a:custGeom>
            <a:noFill/>
            <a:ln w="720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5" name="CustomShape 4"/>
            <p:cNvSpPr/>
            <p:nvPr/>
          </p:nvSpPr>
          <p:spPr>
            <a:xfrm flipV="1">
              <a:off x="8606160" y="257400"/>
              <a:ext cx="239400" cy="180720"/>
            </a:xfrm>
            <a:custGeom>
              <a:avLst/>
              <a:gdLst/>
              <a:ahLst/>
              <a:cxnLst/>
              <a:rect l="l" t="t" r="r" b="b"/>
              <a:pathLst>
                <a:path w="5446" h="4116">
                  <a:moveTo>
                    <a:pt x="1" y="4115"/>
                  </a:moveTo>
                  <a:cubicBezTo>
                    <a:pt x="1903" y="2847"/>
                    <a:pt x="3729" y="1485"/>
                    <a:pt x="5446" y="0"/>
                  </a:cubicBezTo>
                </a:path>
              </a:pathLst>
            </a:custGeom>
            <a:noFill/>
            <a:ln w="720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6" name="CustomShape 5"/>
            <p:cNvSpPr/>
            <p:nvPr/>
          </p:nvSpPr>
          <p:spPr>
            <a:xfrm flipV="1">
              <a:off x="8827920" y="422640"/>
              <a:ext cx="117360" cy="103320"/>
            </a:xfrm>
            <a:custGeom>
              <a:avLst/>
              <a:gdLst/>
              <a:ahLst/>
              <a:cxnLst/>
              <a:rect l="l" t="t" r="r" b="b"/>
              <a:pathLst>
                <a:path w="2677" h="2356">
                  <a:moveTo>
                    <a:pt x="1346" y="1"/>
                  </a:moveTo>
                  <a:cubicBezTo>
                    <a:pt x="970" y="1"/>
                    <a:pt x="602" y="182"/>
                    <a:pt x="372" y="518"/>
                  </a:cubicBezTo>
                  <a:cubicBezTo>
                    <a:pt x="1" y="1060"/>
                    <a:pt x="140" y="1787"/>
                    <a:pt x="681" y="2158"/>
                  </a:cubicBezTo>
                  <a:cubicBezTo>
                    <a:pt x="884" y="2291"/>
                    <a:pt x="1113" y="2355"/>
                    <a:pt x="1340" y="2355"/>
                  </a:cubicBezTo>
                  <a:cubicBezTo>
                    <a:pt x="1718" y="2355"/>
                    <a:pt x="2089" y="2177"/>
                    <a:pt x="2321" y="1849"/>
                  </a:cubicBezTo>
                  <a:cubicBezTo>
                    <a:pt x="2677" y="1307"/>
                    <a:pt x="2537" y="580"/>
                    <a:pt x="2012" y="209"/>
                  </a:cubicBezTo>
                  <a:cubicBezTo>
                    <a:pt x="1806" y="68"/>
                    <a:pt x="1575" y="1"/>
                    <a:pt x="1346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7" name="CustomShape 6"/>
            <p:cNvSpPr/>
            <p:nvPr/>
          </p:nvSpPr>
          <p:spPr>
            <a:xfrm flipV="1">
              <a:off x="8850600" y="442800"/>
              <a:ext cx="73080" cy="64800"/>
            </a:xfrm>
            <a:custGeom>
              <a:avLst/>
              <a:gdLst/>
              <a:ahLst/>
              <a:cxnLst/>
              <a:rect l="l" t="t" r="r" b="b"/>
              <a:pathLst>
                <a:path w="1671" h="1480">
                  <a:moveTo>
                    <a:pt x="839" y="1"/>
                  </a:moveTo>
                  <a:cubicBezTo>
                    <a:pt x="600" y="1"/>
                    <a:pt x="368" y="117"/>
                    <a:pt x="232" y="330"/>
                  </a:cubicBezTo>
                  <a:cubicBezTo>
                    <a:pt x="0" y="670"/>
                    <a:pt x="77" y="1119"/>
                    <a:pt x="418" y="1351"/>
                  </a:cubicBezTo>
                  <a:cubicBezTo>
                    <a:pt x="546" y="1438"/>
                    <a:pt x="690" y="1480"/>
                    <a:pt x="832" y="1480"/>
                  </a:cubicBezTo>
                  <a:cubicBezTo>
                    <a:pt x="1066" y="1480"/>
                    <a:pt x="1294" y="1367"/>
                    <a:pt x="1439" y="1165"/>
                  </a:cubicBezTo>
                  <a:cubicBezTo>
                    <a:pt x="1671" y="825"/>
                    <a:pt x="1593" y="361"/>
                    <a:pt x="1253" y="129"/>
                  </a:cubicBezTo>
                  <a:cubicBezTo>
                    <a:pt x="1126" y="42"/>
                    <a:pt x="981" y="1"/>
                    <a:pt x="839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8" name="CustomShape 7"/>
            <p:cNvSpPr/>
            <p:nvPr/>
          </p:nvSpPr>
          <p:spPr>
            <a:xfrm flipV="1">
              <a:off x="8845200" y="423000"/>
              <a:ext cx="88920" cy="49680"/>
            </a:xfrm>
            <a:custGeom>
              <a:avLst/>
              <a:gdLst/>
              <a:ahLst/>
              <a:cxnLst/>
              <a:rect l="l" t="t" r="r" b="b"/>
              <a:pathLst>
                <a:path w="2027" h="1134">
                  <a:moveTo>
                    <a:pt x="1078" y="0"/>
                  </a:moveTo>
                  <a:cubicBezTo>
                    <a:pt x="1022" y="0"/>
                    <a:pt x="966" y="6"/>
                    <a:pt x="913" y="17"/>
                  </a:cubicBezTo>
                  <a:cubicBezTo>
                    <a:pt x="789" y="33"/>
                    <a:pt x="681" y="64"/>
                    <a:pt x="573" y="110"/>
                  </a:cubicBezTo>
                  <a:cubicBezTo>
                    <a:pt x="480" y="141"/>
                    <a:pt x="387" y="203"/>
                    <a:pt x="294" y="280"/>
                  </a:cubicBezTo>
                  <a:cubicBezTo>
                    <a:pt x="201" y="342"/>
                    <a:pt x="124" y="435"/>
                    <a:pt x="62" y="528"/>
                  </a:cubicBezTo>
                  <a:cubicBezTo>
                    <a:pt x="31" y="559"/>
                    <a:pt x="16" y="605"/>
                    <a:pt x="0" y="636"/>
                  </a:cubicBezTo>
                  <a:lnTo>
                    <a:pt x="62" y="713"/>
                  </a:lnTo>
                  <a:cubicBezTo>
                    <a:pt x="139" y="791"/>
                    <a:pt x="201" y="868"/>
                    <a:pt x="294" y="930"/>
                  </a:cubicBezTo>
                  <a:cubicBezTo>
                    <a:pt x="498" y="1068"/>
                    <a:pt x="727" y="1133"/>
                    <a:pt x="952" y="1133"/>
                  </a:cubicBezTo>
                  <a:cubicBezTo>
                    <a:pt x="1257" y="1133"/>
                    <a:pt x="1557" y="1013"/>
                    <a:pt x="1779" y="791"/>
                  </a:cubicBezTo>
                  <a:cubicBezTo>
                    <a:pt x="1841" y="729"/>
                    <a:pt x="1888" y="683"/>
                    <a:pt x="1934" y="621"/>
                  </a:cubicBezTo>
                  <a:cubicBezTo>
                    <a:pt x="1949" y="590"/>
                    <a:pt x="1965" y="559"/>
                    <a:pt x="1980" y="543"/>
                  </a:cubicBezTo>
                  <a:cubicBezTo>
                    <a:pt x="1980" y="543"/>
                    <a:pt x="1980" y="528"/>
                    <a:pt x="1980" y="528"/>
                  </a:cubicBezTo>
                  <a:cubicBezTo>
                    <a:pt x="1996" y="497"/>
                    <a:pt x="2011" y="466"/>
                    <a:pt x="2027" y="450"/>
                  </a:cubicBezTo>
                  <a:cubicBezTo>
                    <a:pt x="1949" y="358"/>
                    <a:pt x="1872" y="280"/>
                    <a:pt x="1779" y="218"/>
                  </a:cubicBezTo>
                  <a:cubicBezTo>
                    <a:pt x="1733" y="187"/>
                    <a:pt x="1702" y="172"/>
                    <a:pt x="1671" y="141"/>
                  </a:cubicBezTo>
                  <a:cubicBezTo>
                    <a:pt x="1578" y="95"/>
                    <a:pt x="1470" y="48"/>
                    <a:pt x="1362" y="33"/>
                  </a:cubicBezTo>
                  <a:cubicBezTo>
                    <a:pt x="1266" y="14"/>
                    <a:pt x="1170" y="0"/>
                    <a:pt x="1078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9" name="CustomShape 8"/>
            <p:cNvSpPr/>
            <p:nvPr/>
          </p:nvSpPr>
          <p:spPr>
            <a:xfrm flipV="1">
              <a:off x="8834760" y="441720"/>
              <a:ext cx="52560" cy="82800"/>
            </a:xfrm>
            <a:custGeom>
              <a:avLst/>
              <a:gdLst/>
              <a:ahLst/>
              <a:cxnLst/>
              <a:rect l="l" t="t" r="r" b="b"/>
              <a:pathLst>
                <a:path w="1207" h="1888">
                  <a:moveTo>
                    <a:pt x="836" y="0"/>
                  </a:moveTo>
                  <a:cubicBezTo>
                    <a:pt x="789" y="16"/>
                    <a:pt x="727" y="47"/>
                    <a:pt x="665" y="78"/>
                  </a:cubicBezTo>
                  <a:cubicBezTo>
                    <a:pt x="634" y="93"/>
                    <a:pt x="619" y="93"/>
                    <a:pt x="588" y="108"/>
                  </a:cubicBezTo>
                  <a:cubicBezTo>
                    <a:pt x="573" y="124"/>
                    <a:pt x="542" y="139"/>
                    <a:pt x="526" y="155"/>
                  </a:cubicBezTo>
                  <a:cubicBezTo>
                    <a:pt x="511" y="170"/>
                    <a:pt x="495" y="170"/>
                    <a:pt x="480" y="186"/>
                  </a:cubicBezTo>
                  <a:cubicBezTo>
                    <a:pt x="433" y="217"/>
                    <a:pt x="402" y="248"/>
                    <a:pt x="356" y="294"/>
                  </a:cubicBezTo>
                  <a:cubicBezTo>
                    <a:pt x="356" y="310"/>
                    <a:pt x="341" y="310"/>
                    <a:pt x="325" y="325"/>
                  </a:cubicBezTo>
                  <a:cubicBezTo>
                    <a:pt x="279" y="371"/>
                    <a:pt x="248" y="418"/>
                    <a:pt x="217" y="464"/>
                  </a:cubicBezTo>
                  <a:cubicBezTo>
                    <a:pt x="62" y="696"/>
                    <a:pt x="0" y="959"/>
                    <a:pt x="16" y="1222"/>
                  </a:cubicBezTo>
                  <a:cubicBezTo>
                    <a:pt x="16" y="1238"/>
                    <a:pt x="16" y="1269"/>
                    <a:pt x="31" y="1284"/>
                  </a:cubicBezTo>
                  <a:cubicBezTo>
                    <a:pt x="31" y="1300"/>
                    <a:pt x="31" y="1315"/>
                    <a:pt x="31" y="1331"/>
                  </a:cubicBezTo>
                  <a:cubicBezTo>
                    <a:pt x="47" y="1377"/>
                    <a:pt x="47" y="1423"/>
                    <a:pt x="62" y="1470"/>
                  </a:cubicBezTo>
                  <a:cubicBezTo>
                    <a:pt x="78" y="1501"/>
                    <a:pt x="78" y="1516"/>
                    <a:pt x="93" y="1532"/>
                  </a:cubicBezTo>
                  <a:cubicBezTo>
                    <a:pt x="93" y="1563"/>
                    <a:pt x="108" y="1578"/>
                    <a:pt x="108" y="1609"/>
                  </a:cubicBezTo>
                  <a:cubicBezTo>
                    <a:pt x="139" y="1671"/>
                    <a:pt x="186" y="1748"/>
                    <a:pt x="232" y="1810"/>
                  </a:cubicBezTo>
                  <a:lnTo>
                    <a:pt x="294" y="1887"/>
                  </a:lnTo>
                  <a:cubicBezTo>
                    <a:pt x="464" y="1872"/>
                    <a:pt x="604" y="1810"/>
                    <a:pt x="743" y="1717"/>
                  </a:cubicBezTo>
                  <a:cubicBezTo>
                    <a:pt x="836" y="1655"/>
                    <a:pt x="913" y="1578"/>
                    <a:pt x="975" y="1485"/>
                  </a:cubicBezTo>
                  <a:cubicBezTo>
                    <a:pt x="990" y="1470"/>
                    <a:pt x="1006" y="1454"/>
                    <a:pt x="1006" y="1439"/>
                  </a:cubicBezTo>
                  <a:cubicBezTo>
                    <a:pt x="1068" y="1361"/>
                    <a:pt x="1114" y="1269"/>
                    <a:pt x="1145" y="1191"/>
                  </a:cubicBezTo>
                  <a:cubicBezTo>
                    <a:pt x="1191" y="1037"/>
                    <a:pt x="1207" y="866"/>
                    <a:pt x="1191" y="712"/>
                  </a:cubicBezTo>
                  <a:cubicBezTo>
                    <a:pt x="1191" y="603"/>
                    <a:pt x="1160" y="495"/>
                    <a:pt x="1114" y="387"/>
                  </a:cubicBezTo>
                  <a:cubicBezTo>
                    <a:pt x="1052" y="248"/>
                    <a:pt x="959" y="108"/>
                    <a:pt x="8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0" name="CustomShape 9"/>
            <p:cNvSpPr/>
            <p:nvPr/>
          </p:nvSpPr>
          <p:spPr>
            <a:xfrm flipV="1">
              <a:off x="8593920" y="608400"/>
              <a:ext cx="102960" cy="102960"/>
            </a:xfrm>
            <a:custGeom>
              <a:avLst/>
              <a:gdLst/>
              <a:ahLst/>
              <a:cxnLst/>
              <a:rect l="l" t="t" r="r" b="b"/>
              <a:pathLst>
                <a:path w="2352" h="2352">
                  <a:moveTo>
                    <a:pt x="1176" y="0"/>
                  </a:moveTo>
                  <a:cubicBezTo>
                    <a:pt x="526" y="0"/>
                    <a:pt x="0" y="526"/>
                    <a:pt x="0" y="1176"/>
                  </a:cubicBezTo>
                  <a:cubicBezTo>
                    <a:pt x="0" y="1825"/>
                    <a:pt x="526" y="2351"/>
                    <a:pt x="1176" y="2351"/>
                  </a:cubicBezTo>
                  <a:cubicBezTo>
                    <a:pt x="1825" y="2351"/>
                    <a:pt x="2351" y="1825"/>
                    <a:pt x="2351" y="1176"/>
                  </a:cubicBezTo>
                  <a:cubicBezTo>
                    <a:pt x="2351" y="526"/>
                    <a:pt x="1825" y="0"/>
                    <a:pt x="1176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1" name="CustomShape 10"/>
            <p:cNvSpPr/>
            <p:nvPr/>
          </p:nvSpPr>
          <p:spPr>
            <a:xfrm flipV="1">
              <a:off x="8613000" y="626760"/>
              <a:ext cx="65160" cy="65160"/>
            </a:xfrm>
            <a:custGeom>
              <a:avLst/>
              <a:gdLst/>
              <a:ahLst/>
              <a:cxnLst/>
              <a:rect l="l" t="t" r="r" b="b"/>
              <a:pathLst>
                <a:path w="1486" h="1486">
                  <a:moveTo>
                    <a:pt x="743" y="0"/>
                  </a:moveTo>
                  <a:cubicBezTo>
                    <a:pt x="341" y="0"/>
                    <a:pt x="0" y="341"/>
                    <a:pt x="0" y="743"/>
                  </a:cubicBezTo>
                  <a:cubicBezTo>
                    <a:pt x="0" y="1145"/>
                    <a:pt x="341" y="1485"/>
                    <a:pt x="743" y="1485"/>
                  </a:cubicBezTo>
                  <a:cubicBezTo>
                    <a:pt x="1145" y="1485"/>
                    <a:pt x="1485" y="1145"/>
                    <a:pt x="1485" y="743"/>
                  </a:cubicBezTo>
                  <a:cubicBezTo>
                    <a:pt x="1485" y="341"/>
                    <a:pt x="1145" y="0"/>
                    <a:pt x="743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2" name="CustomShape 11"/>
            <p:cNvSpPr/>
            <p:nvPr/>
          </p:nvSpPr>
          <p:spPr>
            <a:xfrm flipV="1">
              <a:off x="8627400" y="607680"/>
              <a:ext cx="69840" cy="62280"/>
            </a:xfrm>
            <a:custGeom>
              <a:avLst/>
              <a:gdLst/>
              <a:ahLst/>
              <a:cxnLst/>
              <a:rect l="l" t="t" r="r" b="b"/>
              <a:pathLst>
                <a:path w="1594" h="1424">
                  <a:moveTo>
                    <a:pt x="1114" y="0"/>
                  </a:moveTo>
                  <a:cubicBezTo>
                    <a:pt x="1006" y="16"/>
                    <a:pt x="897" y="47"/>
                    <a:pt x="789" y="93"/>
                  </a:cubicBezTo>
                  <a:cubicBezTo>
                    <a:pt x="650" y="140"/>
                    <a:pt x="511" y="217"/>
                    <a:pt x="402" y="325"/>
                  </a:cubicBezTo>
                  <a:cubicBezTo>
                    <a:pt x="325" y="402"/>
                    <a:pt x="248" y="495"/>
                    <a:pt x="186" y="588"/>
                  </a:cubicBezTo>
                  <a:cubicBezTo>
                    <a:pt x="124" y="681"/>
                    <a:pt x="93" y="789"/>
                    <a:pt x="62" y="897"/>
                  </a:cubicBezTo>
                  <a:cubicBezTo>
                    <a:pt x="31" y="1006"/>
                    <a:pt x="0" y="1114"/>
                    <a:pt x="0" y="1238"/>
                  </a:cubicBezTo>
                  <a:cubicBezTo>
                    <a:pt x="0" y="1269"/>
                    <a:pt x="16" y="1315"/>
                    <a:pt x="16" y="1346"/>
                  </a:cubicBezTo>
                  <a:lnTo>
                    <a:pt x="124" y="1377"/>
                  </a:lnTo>
                  <a:cubicBezTo>
                    <a:pt x="186" y="1393"/>
                    <a:pt x="248" y="1408"/>
                    <a:pt x="309" y="1423"/>
                  </a:cubicBezTo>
                  <a:lnTo>
                    <a:pt x="418" y="1423"/>
                  </a:lnTo>
                  <a:cubicBezTo>
                    <a:pt x="619" y="1423"/>
                    <a:pt x="804" y="1377"/>
                    <a:pt x="975" y="1284"/>
                  </a:cubicBezTo>
                  <a:cubicBezTo>
                    <a:pt x="1083" y="1222"/>
                    <a:pt x="1176" y="1160"/>
                    <a:pt x="1253" y="1083"/>
                  </a:cubicBezTo>
                  <a:cubicBezTo>
                    <a:pt x="1470" y="867"/>
                    <a:pt x="1593" y="573"/>
                    <a:pt x="1593" y="248"/>
                  </a:cubicBezTo>
                  <a:cubicBezTo>
                    <a:pt x="1593" y="186"/>
                    <a:pt x="1593" y="109"/>
                    <a:pt x="1578" y="47"/>
                  </a:cubicBezTo>
                  <a:cubicBezTo>
                    <a:pt x="1470" y="16"/>
                    <a:pt x="1361" y="0"/>
                    <a:pt x="1238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3" name="CustomShape 12"/>
            <p:cNvSpPr/>
            <p:nvPr/>
          </p:nvSpPr>
          <p:spPr>
            <a:xfrm flipV="1">
              <a:off x="8593920" y="610200"/>
              <a:ext cx="52560" cy="81360"/>
            </a:xfrm>
            <a:custGeom>
              <a:avLst/>
              <a:gdLst/>
              <a:ahLst/>
              <a:cxnLst/>
              <a:rect l="l" t="t" r="r" b="b"/>
              <a:pathLst>
                <a:path w="1207" h="1858">
                  <a:moveTo>
                    <a:pt x="248" y="1"/>
                  </a:moveTo>
                  <a:cubicBezTo>
                    <a:pt x="232" y="32"/>
                    <a:pt x="217" y="47"/>
                    <a:pt x="201" y="78"/>
                  </a:cubicBezTo>
                  <a:cubicBezTo>
                    <a:pt x="186" y="109"/>
                    <a:pt x="170" y="124"/>
                    <a:pt x="155" y="155"/>
                  </a:cubicBezTo>
                  <a:cubicBezTo>
                    <a:pt x="139" y="186"/>
                    <a:pt x="124" y="217"/>
                    <a:pt x="108" y="248"/>
                  </a:cubicBezTo>
                  <a:cubicBezTo>
                    <a:pt x="93" y="279"/>
                    <a:pt x="77" y="310"/>
                    <a:pt x="62" y="341"/>
                  </a:cubicBezTo>
                  <a:cubicBezTo>
                    <a:pt x="62" y="372"/>
                    <a:pt x="46" y="403"/>
                    <a:pt x="46" y="434"/>
                  </a:cubicBezTo>
                  <a:cubicBezTo>
                    <a:pt x="31" y="465"/>
                    <a:pt x="31" y="496"/>
                    <a:pt x="16" y="527"/>
                  </a:cubicBezTo>
                  <a:cubicBezTo>
                    <a:pt x="0" y="589"/>
                    <a:pt x="0" y="650"/>
                    <a:pt x="0" y="728"/>
                  </a:cubicBezTo>
                  <a:cubicBezTo>
                    <a:pt x="0" y="790"/>
                    <a:pt x="0" y="867"/>
                    <a:pt x="16" y="929"/>
                  </a:cubicBezTo>
                  <a:cubicBezTo>
                    <a:pt x="16" y="944"/>
                    <a:pt x="31" y="975"/>
                    <a:pt x="31" y="991"/>
                  </a:cubicBezTo>
                  <a:cubicBezTo>
                    <a:pt x="31" y="1006"/>
                    <a:pt x="31" y="1022"/>
                    <a:pt x="46" y="1037"/>
                  </a:cubicBezTo>
                  <a:cubicBezTo>
                    <a:pt x="46" y="1053"/>
                    <a:pt x="46" y="1068"/>
                    <a:pt x="62" y="1099"/>
                  </a:cubicBezTo>
                  <a:cubicBezTo>
                    <a:pt x="62" y="1130"/>
                    <a:pt x="77" y="1161"/>
                    <a:pt x="93" y="1192"/>
                  </a:cubicBezTo>
                  <a:cubicBezTo>
                    <a:pt x="108" y="1223"/>
                    <a:pt x="124" y="1254"/>
                    <a:pt x="139" y="1269"/>
                  </a:cubicBezTo>
                  <a:cubicBezTo>
                    <a:pt x="232" y="1439"/>
                    <a:pt x="356" y="1594"/>
                    <a:pt x="526" y="1702"/>
                  </a:cubicBezTo>
                  <a:cubicBezTo>
                    <a:pt x="541" y="1718"/>
                    <a:pt x="557" y="1733"/>
                    <a:pt x="572" y="1733"/>
                  </a:cubicBezTo>
                  <a:cubicBezTo>
                    <a:pt x="588" y="1749"/>
                    <a:pt x="603" y="1749"/>
                    <a:pt x="619" y="1764"/>
                  </a:cubicBezTo>
                  <a:cubicBezTo>
                    <a:pt x="634" y="1764"/>
                    <a:pt x="650" y="1780"/>
                    <a:pt x="665" y="1780"/>
                  </a:cubicBezTo>
                  <a:cubicBezTo>
                    <a:pt x="696" y="1795"/>
                    <a:pt x="743" y="1811"/>
                    <a:pt x="774" y="1826"/>
                  </a:cubicBezTo>
                  <a:lnTo>
                    <a:pt x="882" y="1857"/>
                  </a:lnTo>
                  <a:cubicBezTo>
                    <a:pt x="990" y="1749"/>
                    <a:pt x="1083" y="1610"/>
                    <a:pt x="1129" y="1470"/>
                  </a:cubicBezTo>
                  <a:cubicBezTo>
                    <a:pt x="1176" y="1362"/>
                    <a:pt x="1191" y="1254"/>
                    <a:pt x="1207" y="1130"/>
                  </a:cubicBezTo>
                  <a:cubicBezTo>
                    <a:pt x="1207" y="1115"/>
                    <a:pt x="1207" y="1099"/>
                    <a:pt x="1207" y="1084"/>
                  </a:cubicBezTo>
                  <a:cubicBezTo>
                    <a:pt x="1207" y="991"/>
                    <a:pt x="1191" y="898"/>
                    <a:pt x="1160" y="805"/>
                  </a:cubicBezTo>
                  <a:cubicBezTo>
                    <a:pt x="1129" y="650"/>
                    <a:pt x="1052" y="511"/>
                    <a:pt x="944" y="387"/>
                  </a:cubicBezTo>
                  <a:cubicBezTo>
                    <a:pt x="882" y="295"/>
                    <a:pt x="789" y="217"/>
                    <a:pt x="696" y="155"/>
                  </a:cubicBezTo>
                  <a:cubicBezTo>
                    <a:pt x="572" y="78"/>
                    <a:pt x="418" y="16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64" name="Group 13"/>
          <p:cNvGrpSpPr/>
          <p:nvPr/>
        </p:nvGrpSpPr>
        <p:grpSpPr>
          <a:xfrm>
            <a:off x="244440" y="159120"/>
            <a:ext cx="8698320" cy="4829400"/>
            <a:chOff x="244440" y="159120"/>
            <a:chExt cx="8698320" cy="4829400"/>
          </a:xfrm>
        </p:grpSpPr>
        <p:sp>
          <p:nvSpPr>
            <p:cNvPr id="1365" name="CustomShape 14"/>
            <p:cNvSpPr/>
            <p:nvPr/>
          </p:nvSpPr>
          <p:spPr>
            <a:xfrm rot="10800000" flipH="1">
              <a:off x="3989160" y="15912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6" name="CustomShape 15"/>
            <p:cNvSpPr/>
            <p:nvPr/>
          </p:nvSpPr>
          <p:spPr>
            <a:xfrm rot="10800000" flipH="1">
              <a:off x="1332720" y="482580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0">
                  <a:moveTo>
                    <a:pt x="1854" y="0"/>
                  </a:moveTo>
                  <a:cubicBezTo>
                    <a:pt x="1793" y="1216"/>
                    <a:pt x="1003" y="2219"/>
                    <a:pt x="0" y="2280"/>
                  </a:cubicBezTo>
                  <a:cubicBezTo>
                    <a:pt x="1003" y="2310"/>
                    <a:pt x="1793" y="3314"/>
                    <a:pt x="1854" y="4560"/>
                  </a:cubicBezTo>
                  <a:cubicBezTo>
                    <a:pt x="1915" y="3314"/>
                    <a:pt x="2705" y="2341"/>
                    <a:pt x="3708" y="2280"/>
                  </a:cubicBezTo>
                  <a:cubicBezTo>
                    <a:pt x="2705" y="2219"/>
                    <a:pt x="1915" y="1216"/>
                    <a:pt x="1854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7" name="CustomShape 16"/>
            <p:cNvSpPr/>
            <p:nvPr/>
          </p:nvSpPr>
          <p:spPr>
            <a:xfrm rot="10800000" flipH="1">
              <a:off x="8707680" y="147744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8" name="CustomShape 17"/>
            <p:cNvSpPr/>
            <p:nvPr/>
          </p:nvSpPr>
          <p:spPr>
            <a:xfrm rot="10800000" flipH="1">
              <a:off x="244080" y="136980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1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9" name="CustomShape 18"/>
            <p:cNvSpPr/>
            <p:nvPr/>
          </p:nvSpPr>
          <p:spPr>
            <a:xfrm rot="10800000" flipH="1">
              <a:off x="8581680" y="436068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1">
                  <a:moveTo>
                    <a:pt x="1854" y="1"/>
                  </a:moveTo>
                  <a:cubicBezTo>
                    <a:pt x="1824" y="1247"/>
                    <a:pt x="1003" y="2250"/>
                    <a:pt x="0" y="2280"/>
                  </a:cubicBezTo>
                  <a:lnTo>
                    <a:pt x="0" y="2311"/>
                  </a:lnTo>
                  <a:cubicBezTo>
                    <a:pt x="1003" y="2341"/>
                    <a:pt x="1824" y="3344"/>
                    <a:pt x="1854" y="4590"/>
                  </a:cubicBezTo>
                  <a:cubicBezTo>
                    <a:pt x="1915" y="3344"/>
                    <a:pt x="2706" y="2341"/>
                    <a:pt x="3709" y="2311"/>
                  </a:cubicBezTo>
                  <a:lnTo>
                    <a:pt x="3709" y="2280"/>
                  </a:lnTo>
                  <a:cubicBezTo>
                    <a:pt x="2706" y="2250"/>
                    <a:pt x="1915" y="124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0" name="CustomShape 19"/>
            <p:cNvSpPr/>
            <p:nvPr/>
          </p:nvSpPr>
          <p:spPr>
            <a:xfrm rot="10800000" flipH="1">
              <a:off x="471960" y="3913920"/>
              <a:ext cx="133560" cy="163800"/>
            </a:xfrm>
            <a:custGeom>
              <a:avLst/>
              <a:gdLst/>
              <a:ahLst/>
              <a:cxnLst/>
              <a:rect l="l" t="t" r="r" b="b"/>
              <a:pathLst>
                <a:path w="3740" h="459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1" name="CustomShape 20"/>
            <p:cNvSpPr/>
            <p:nvPr/>
          </p:nvSpPr>
          <p:spPr>
            <a:xfrm rot="10800000" flipH="1">
              <a:off x="8912520" y="253332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2" name="CustomShape 21"/>
            <p:cNvSpPr/>
            <p:nvPr/>
          </p:nvSpPr>
          <p:spPr>
            <a:xfrm rot="10800000" flipH="1">
              <a:off x="6318360" y="480024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3" name="CustomShape 22"/>
            <p:cNvSpPr/>
            <p:nvPr/>
          </p:nvSpPr>
          <p:spPr>
            <a:xfrm rot="10800000" flipH="1">
              <a:off x="3471480" y="48376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4" name="CustomShape 23"/>
            <p:cNvSpPr/>
            <p:nvPr/>
          </p:nvSpPr>
          <p:spPr>
            <a:xfrm rot="10800000" flipH="1">
              <a:off x="521280" y="42984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5" name="CustomShape 24"/>
            <p:cNvSpPr/>
            <p:nvPr/>
          </p:nvSpPr>
          <p:spPr>
            <a:xfrm rot="10800000" flipH="1">
              <a:off x="1252800" y="1774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69" y="851"/>
                    <a:pt x="851" y="669"/>
                    <a:pt x="851" y="426"/>
                  </a:cubicBezTo>
                  <a:cubicBezTo>
                    <a:pt x="851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76" name="PlaceHolder 2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618;p13"/>
          <p:cNvPicPr/>
          <p:nvPr/>
        </p:nvPicPr>
        <p:blipFill>
          <a:blip r:embed="rId14">
            <a:alphaModFix amt="61000"/>
          </a:blip>
          <a:srcRect l="5475" t="12504" r="5653" b="12496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763200" y="1245960"/>
            <a:ext cx="1349640" cy="526680"/>
          </a:xfrm>
          <a:prstGeom prst="rect">
            <a:avLst/>
          </a:prstGeom>
        </p:spPr>
        <p:txBody>
          <a:bodyPr tIns="9144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000" b="0" strike="noStrike" spc="-1">
                <a:solidFill>
                  <a:srgbClr val="017837"/>
                </a:solidFill>
                <a:latin typeface="Patua One"/>
                <a:ea typeface="Patua One"/>
              </a:rPr>
              <a:t>xx%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title"/>
          </p:nvPr>
        </p:nvSpPr>
        <p:spPr>
          <a:xfrm>
            <a:off x="3420720" y="1245960"/>
            <a:ext cx="1350000" cy="526680"/>
          </a:xfrm>
          <a:prstGeom prst="rect">
            <a:avLst/>
          </a:prstGeom>
        </p:spPr>
        <p:txBody>
          <a:bodyPr tIns="9144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000" b="0" strike="noStrike" spc="-1">
                <a:solidFill>
                  <a:srgbClr val="017837"/>
                </a:solidFill>
                <a:latin typeface="Patua One"/>
                <a:ea typeface="Patua One"/>
              </a:rPr>
              <a:t>xx%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title"/>
          </p:nvPr>
        </p:nvSpPr>
        <p:spPr>
          <a:xfrm>
            <a:off x="6078240" y="1245960"/>
            <a:ext cx="1350000" cy="526680"/>
          </a:xfrm>
          <a:prstGeom prst="rect">
            <a:avLst/>
          </a:prstGeom>
        </p:spPr>
        <p:txBody>
          <a:bodyPr tIns="9144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000" b="0" strike="noStrike" spc="-1">
                <a:solidFill>
                  <a:srgbClr val="017837"/>
                </a:solidFill>
                <a:latin typeface="Patua One"/>
                <a:ea typeface="Patua One"/>
              </a:rPr>
              <a:t>xx%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title"/>
          </p:nvPr>
        </p:nvSpPr>
        <p:spPr>
          <a:xfrm>
            <a:off x="763200" y="3047400"/>
            <a:ext cx="1349640" cy="526680"/>
          </a:xfrm>
          <a:prstGeom prst="rect">
            <a:avLst/>
          </a:prstGeom>
        </p:spPr>
        <p:txBody>
          <a:bodyPr tIns="9144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000" b="0" strike="noStrike" spc="-1">
                <a:solidFill>
                  <a:srgbClr val="017837"/>
                </a:solidFill>
                <a:latin typeface="Patua One"/>
                <a:ea typeface="Patua One"/>
              </a:rPr>
              <a:t>xx%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5"/>
          <p:cNvSpPr>
            <a:spLocks noGrp="1"/>
          </p:cNvSpPr>
          <p:nvPr>
            <p:ph type="title"/>
          </p:nvPr>
        </p:nvSpPr>
        <p:spPr>
          <a:xfrm>
            <a:off x="3420720" y="3047400"/>
            <a:ext cx="1350000" cy="526680"/>
          </a:xfrm>
          <a:prstGeom prst="rect">
            <a:avLst/>
          </a:prstGeom>
        </p:spPr>
        <p:txBody>
          <a:bodyPr tIns="9144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000" b="0" strike="noStrike" spc="-1">
                <a:solidFill>
                  <a:srgbClr val="017837"/>
                </a:solidFill>
                <a:latin typeface="Patua One"/>
                <a:ea typeface="Patua One"/>
              </a:rPr>
              <a:t>xx%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6"/>
          <p:cNvSpPr>
            <a:spLocks noGrp="1"/>
          </p:cNvSpPr>
          <p:nvPr>
            <p:ph type="title"/>
          </p:nvPr>
        </p:nvSpPr>
        <p:spPr>
          <a:xfrm>
            <a:off x="6078240" y="3047400"/>
            <a:ext cx="1350000" cy="526680"/>
          </a:xfrm>
          <a:prstGeom prst="rect">
            <a:avLst/>
          </a:prstGeom>
        </p:spPr>
        <p:txBody>
          <a:bodyPr tIns="9144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000" b="0" strike="noStrike" spc="-1">
                <a:solidFill>
                  <a:srgbClr val="017837"/>
                </a:solidFill>
                <a:latin typeface="Patua One"/>
                <a:ea typeface="Patua One"/>
              </a:rPr>
              <a:t>xx%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7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grpSp>
        <p:nvGrpSpPr>
          <p:cNvPr id="65" name="Group 8"/>
          <p:cNvGrpSpPr/>
          <p:nvPr/>
        </p:nvGrpSpPr>
        <p:grpSpPr>
          <a:xfrm>
            <a:off x="8336520" y="-125280"/>
            <a:ext cx="745920" cy="1785240"/>
            <a:chOff x="8336520" y="-125280"/>
            <a:chExt cx="745920" cy="1785240"/>
          </a:xfrm>
        </p:grpSpPr>
        <p:sp>
          <p:nvSpPr>
            <p:cNvPr id="66" name="CustomShape 9"/>
            <p:cNvSpPr/>
            <p:nvPr/>
          </p:nvSpPr>
          <p:spPr>
            <a:xfrm rot="10800000">
              <a:off x="8587080" y="-125280"/>
              <a:ext cx="228240" cy="1446480"/>
            </a:xfrm>
            <a:custGeom>
              <a:avLst/>
              <a:gdLst/>
              <a:ahLst/>
              <a:cxnLst/>
              <a:rect l="l" t="t" r="r" b="b"/>
              <a:pathLst>
                <a:path w="5168" h="32719">
                  <a:moveTo>
                    <a:pt x="2012" y="32718"/>
                  </a:moveTo>
                  <a:cubicBezTo>
                    <a:pt x="5167" y="22029"/>
                    <a:pt x="4440" y="10226"/>
                    <a:pt x="1" y="1"/>
                  </a:cubicBezTo>
                </a:path>
              </a:pathLst>
            </a:custGeom>
            <a:noFill/>
            <a:ln w="720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" name="CustomShape 10"/>
            <p:cNvSpPr/>
            <p:nvPr/>
          </p:nvSpPr>
          <p:spPr>
            <a:xfrm rot="10800000">
              <a:off x="8757720" y="1180080"/>
              <a:ext cx="174960" cy="479880"/>
            </a:xfrm>
            <a:custGeom>
              <a:avLst/>
              <a:gdLst/>
              <a:ahLst/>
              <a:cxnLst/>
              <a:rect l="l" t="t" r="r" b="b"/>
              <a:pathLst>
                <a:path w="3962" h="10861">
                  <a:moveTo>
                    <a:pt x="745" y="1"/>
                  </a:moveTo>
                  <a:cubicBezTo>
                    <a:pt x="688" y="1"/>
                    <a:pt x="631" y="11"/>
                    <a:pt x="573" y="32"/>
                  </a:cubicBezTo>
                  <a:cubicBezTo>
                    <a:pt x="233" y="140"/>
                    <a:pt x="125" y="543"/>
                    <a:pt x="94" y="883"/>
                  </a:cubicBezTo>
                  <a:cubicBezTo>
                    <a:pt x="1" y="1950"/>
                    <a:pt x="248" y="3002"/>
                    <a:pt x="511" y="4023"/>
                  </a:cubicBezTo>
                  <a:cubicBezTo>
                    <a:pt x="1177" y="6529"/>
                    <a:pt x="2074" y="9097"/>
                    <a:pt x="3961" y="10861"/>
                  </a:cubicBezTo>
                  <a:cubicBezTo>
                    <a:pt x="3791" y="9654"/>
                    <a:pt x="3791" y="8324"/>
                    <a:pt x="3652" y="7117"/>
                  </a:cubicBezTo>
                  <a:cubicBezTo>
                    <a:pt x="3373" y="4874"/>
                    <a:pt x="2677" y="2693"/>
                    <a:pt x="1594" y="728"/>
                  </a:cubicBezTo>
                  <a:cubicBezTo>
                    <a:pt x="1408" y="382"/>
                    <a:pt x="1095" y="1"/>
                    <a:pt x="74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" name="CustomShape 11"/>
            <p:cNvSpPr/>
            <p:nvPr/>
          </p:nvSpPr>
          <p:spPr>
            <a:xfrm rot="10800000">
              <a:off x="8699040" y="1008360"/>
              <a:ext cx="383400" cy="383760"/>
            </a:xfrm>
            <a:custGeom>
              <a:avLst/>
              <a:gdLst/>
              <a:ahLst/>
              <a:cxnLst/>
              <a:rect l="l" t="t" r="r" b="b"/>
              <a:pathLst>
                <a:path w="8679" h="8689">
                  <a:moveTo>
                    <a:pt x="515" y="0"/>
                  </a:moveTo>
                  <a:cubicBezTo>
                    <a:pt x="394" y="0"/>
                    <a:pt x="280" y="35"/>
                    <a:pt x="186" y="118"/>
                  </a:cubicBezTo>
                  <a:cubicBezTo>
                    <a:pt x="47" y="258"/>
                    <a:pt x="0" y="459"/>
                    <a:pt x="16" y="644"/>
                  </a:cubicBezTo>
                  <a:cubicBezTo>
                    <a:pt x="16" y="1155"/>
                    <a:pt x="279" y="1634"/>
                    <a:pt x="572" y="2068"/>
                  </a:cubicBezTo>
                  <a:cubicBezTo>
                    <a:pt x="2506" y="5038"/>
                    <a:pt x="5383" y="7389"/>
                    <a:pt x="8678" y="8688"/>
                  </a:cubicBezTo>
                  <a:cubicBezTo>
                    <a:pt x="7472" y="7389"/>
                    <a:pt x="5987" y="5935"/>
                    <a:pt x="4904" y="4527"/>
                  </a:cubicBezTo>
                  <a:cubicBezTo>
                    <a:pt x="4424" y="3908"/>
                    <a:pt x="3960" y="3305"/>
                    <a:pt x="3481" y="2686"/>
                  </a:cubicBezTo>
                  <a:cubicBezTo>
                    <a:pt x="2800" y="1805"/>
                    <a:pt x="2119" y="923"/>
                    <a:pt x="1207" y="273"/>
                  </a:cubicBezTo>
                  <a:cubicBezTo>
                    <a:pt x="1012" y="130"/>
                    <a:pt x="751" y="0"/>
                    <a:pt x="51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" name="CustomShape 12"/>
            <p:cNvSpPr/>
            <p:nvPr/>
          </p:nvSpPr>
          <p:spPr>
            <a:xfrm rot="10800000">
              <a:off x="8651880" y="709920"/>
              <a:ext cx="420480" cy="330840"/>
            </a:xfrm>
            <a:custGeom>
              <a:avLst/>
              <a:gdLst/>
              <a:ahLst/>
              <a:cxnLst/>
              <a:rect l="l" t="t" r="r" b="b"/>
              <a:pathLst>
                <a:path w="9514" h="7493">
                  <a:moveTo>
                    <a:pt x="488" y="1"/>
                  </a:moveTo>
                  <a:cubicBezTo>
                    <a:pt x="304" y="1"/>
                    <a:pt x="145" y="64"/>
                    <a:pt x="78" y="237"/>
                  </a:cubicBezTo>
                  <a:cubicBezTo>
                    <a:pt x="0" y="438"/>
                    <a:pt x="93" y="639"/>
                    <a:pt x="186" y="825"/>
                  </a:cubicBezTo>
                  <a:cubicBezTo>
                    <a:pt x="1145" y="2526"/>
                    <a:pt x="2630" y="3872"/>
                    <a:pt x="4270" y="4924"/>
                  </a:cubicBezTo>
                  <a:cubicBezTo>
                    <a:pt x="5925" y="5961"/>
                    <a:pt x="7719" y="6734"/>
                    <a:pt x="9514" y="7492"/>
                  </a:cubicBezTo>
                  <a:cubicBezTo>
                    <a:pt x="8075" y="6208"/>
                    <a:pt x="6915" y="4847"/>
                    <a:pt x="5585" y="3455"/>
                  </a:cubicBezTo>
                  <a:cubicBezTo>
                    <a:pt x="4285" y="2109"/>
                    <a:pt x="2754" y="980"/>
                    <a:pt x="1083" y="160"/>
                  </a:cubicBezTo>
                  <a:cubicBezTo>
                    <a:pt x="908" y="72"/>
                    <a:pt x="684" y="1"/>
                    <a:pt x="48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CustomShape 13"/>
            <p:cNvSpPr/>
            <p:nvPr/>
          </p:nvSpPr>
          <p:spPr>
            <a:xfrm rot="10800000">
              <a:off x="8633520" y="375840"/>
              <a:ext cx="398520" cy="320760"/>
            </a:xfrm>
            <a:custGeom>
              <a:avLst/>
              <a:gdLst/>
              <a:ahLst/>
              <a:cxnLst/>
              <a:rect l="l" t="t" r="r" b="b"/>
              <a:pathLst>
                <a:path w="9020" h="7261">
                  <a:moveTo>
                    <a:pt x="418" y="1"/>
                  </a:moveTo>
                  <a:cubicBezTo>
                    <a:pt x="328" y="1"/>
                    <a:pt x="243" y="24"/>
                    <a:pt x="171" y="82"/>
                  </a:cubicBezTo>
                  <a:cubicBezTo>
                    <a:pt x="1" y="222"/>
                    <a:pt x="32" y="485"/>
                    <a:pt x="94" y="701"/>
                  </a:cubicBezTo>
                  <a:cubicBezTo>
                    <a:pt x="558" y="2341"/>
                    <a:pt x="2012" y="3517"/>
                    <a:pt x="3435" y="4460"/>
                  </a:cubicBezTo>
                  <a:cubicBezTo>
                    <a:pt x="4533" y="5203"/>
                    <a:pt x="5678" y="5883"/>
                    <a:pt x="6838" y="6502"/>
                  </a:cubicBezTo>
                  <a:cubicBezTo>
                    <a:pt x="7534" y="6858"/>
                    <a:pt x="8246" y="7214"/>
                    <a:pt x="9019" y="7260"/>
                  </a:cubicBezTo>
                  <a:cubicBezTo>
                    <a:pt x="7736" y="6193"/>
                    <a:pt x="6715" y="4909"/>
                    <a:pt x="5508" y="3733"/>
                  </a:cubicBezTo>
                  <a:cubicBezTo>
                    <a:pt x="4085" y="2325"/>
                    <a:pt x="2615" y="902"/>
                    <a:pt x="790" y="98"/>
                  </a:cubicBezTo>
                  <a:cubicBezTo>
                    <a:pt x="673" y="44"/>
                    <a:pt x="541" y="1"/>
                    <a:pt x="41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CustomShape 14"/>
            <p:cNvSpPr/>
            <p:nvPr/>
          </p:nvSpPr>
          <p:spPr>
            <a:xfrm rot="10800000">
              <a:off x="8488800" y="952920"/>
              <a:ext cx="202680" cy="431640"/>
            </a:xfrm>
            <a:custGeom>
              <a:avLst/>
              <a:gdLst/>
              <a:ahLst/>
              <a:cxnLst/>
              <a:rect l="l" t="t" r="r" b="b"/>
              <a:pathLst>
                <a:path w="4595" h="9770">
                  <a:moveTo>
                    <a:pt x="4050" y="1"/>
                  </a:moveTo>
                  <a:cubicBezTo>
                    <a:pt x="4025" y="1"/>
                    <a:pt x="4001" y="3"/>
                    <a:pt x="3976" y="8"/>
                  </a:cubicBezTo>
                  <a:cubicBezTo>
                    <a:pt x="3868" y="39"/>
                    <a:pt x="3775" y="117"/>
                    <a:pt x="3698" y="194"/>
                  </a:cubicBezTo>
                  <a:cubicBezTo>
                    <a:pt x="2429" y="1385"/>
                    <a:pt x="1702" y="3040"/>
                    <a:pt x="1223" y="4711"/>
                  </a:cubicBezTo>
                  <a:cubicBezTo>
                    <a:pt x="728" y="6366"/>
                    <a:pt x="480" y="8099"/>
                    <a:pt x="1" y="9769"/>
                  </a:cubicBezTo>
                  <a:cubicBezTo>
                    <a:pt x="728" y="8733"/>
                    <a:pt x="1470" y="7418"/>
                    <a:pt x="2135" y="6351"/>
                  </a:cubicBezTo>
                  <a:cubicBezTo>
                    <a:pt x="3156" y="4665"/>
                    <a:pt x="4208" y="2932"/>
                    <a:pt x="4533" y="998"/>
                  </a:cubicBezTo>
                  <a:cubicBezTo>
                    <a:pt x="4564" y="782"/>
                    <a:pt x="4595" y="550"/>
                    <a:pt x="4502" y="333"/>
                  </a:cubicBezTo>
                  <a:cubicBezTo>
                    <a:pt x="4434" y="155"/>
                    <a:pt x="4243" y="1"/>
                    <a:pt x="405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CustomShape 15"/>
            <p:cNvSpPr/>
            <p:nvPr/>
          </p:nvSpPr>
          <p:spPr>
            <a:xfrm rot="10800000">
              <a:off x="8398800" y="642600"/>
              <a:ext cx="246600" cy="455760"/>
            </a:xfrm>
            <a:custGeom>
              <a:avLst/>
              <a:gdLst/>
              <a:ahLst/>
              <a:cxnLst/>
              <a:rect l="l" t="t" r="r" b="b"/>
              <a:pathLst>
                <a:path w="5585" h="10312">
                  <a:moveTo>
                    <a:pt x="5029" y="0"/>
                  </a:moveTo>
                  <a:cubicBezTo>
                    <a:pt x="4875" y="0"/>
                    <a:pt x="4713" y="100"/>
                    <a:pt x="4579" y="210"/>
                  </a:cubicBezTo>
                  <a:cubicBezTo>
                    <a:pt x="3573" y="1076"/>
                    <a:pt x="2970" y="2313"/>
                    <a:pt x="2429" y="3536"/>
                  </a:cubicBezTo>
                  <a:cubicBezTo>
                    <a:pt x="1470" y="5732"/>
                    <a:pt x="665" y="8006"/>
                    <a:pt x="0" y="10311"/>
                  </a:cubicBezTo>
                  <a:cubicBezTo>
                    <a:pt x="1222" y="8548"/>
                    <a:pt x="2522" y="6753"/>
                    <a:pt x="3682" y="4943"/>
                  </a:cubicBezTo>
                  <a:cubicBezTo>
                    <a:pt x="4316" y="3953"/>
                    <a:pt x="4842" y="2901"/>
                    <a:pt x="5244" y="1803"/>
                  </a:cubicBezTo>
                  <a:cubicBezTo>
                    <a:pt x="5430" y="1308"/>
                    <a:pt x="5584" y="751"/>
                    <a:pt x="5368" y="271"/>
                  </a:cubicBezTo>
                  <a:cubicBezTo>
                    <a:pt x="5321" y="179"/>
                    <a:pt x="5260" y="70"/>
                    <a:pt x="5151" y="24"/>
                  </a:cubicBezTo>
                  <a:cubicBezTo>
                    <a:pt x="5112" y="7"/>
                    <a:pt x="5071" y="0"/>
                    <a:pt x="502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CustomShape 16"/>
            <p:cNvSpPr/>
            <p:nvPr/>
          </p:nvSpPr>
          <p:spPr>
            <a:xfrm rot="10800000">
              <a:off x="8373600" y="282240"/>
              <a:ext cx="284760" cy="413280"/>
            </a:xfrm>
            <a:custGeom>
              <a:avLst/>
              <a:gdLst/>
              <a:ahLst/>
              <a:cxnLst/>
              <a:rect l="l" t="t" r="r" b="b"/>
              <a:pathLst>
                <a:path w="6451" h="9352">
                  <a:moveTo>
                    <a:pt x="6179" y="0"/>
                  </a:moveTo>
                  <a:cubicBezTo>
                    <a:pt x="6114" y="0"/>
                    <a:pt x="6047" y="24"/>
                    <a:pt x="5987" y="54"/>
                  </a:cubicBezTo>
                  <a:cubicBezTo>
                    <a:pt x="5554" y="209"/>
                    <a:pt x="5120" y="364"/>
                    <a:pt x="4749" y="658"/>
                  </a:cubicBezTo>
                  <a:cubicBezTo>
                    <a:pt x="4285" y="1029"/>
                    <a:pt x="4007" y="1570"/>
                    <a:pt x="3728" y="2112"/>
                  </a:cubicBezTo>
                  <a:cubicBezTo>
                    <a:pt x="2491" y="4525"/>
                    <a:pt x="1238" y="6938"/>
                    <a:pt x="0" y="9351"/>
                  </a:cubicBezTo>
                  <a:cubicBezTo>
                    <a:pt x="866" y="8717"/>
                    <a:pt x="1810" y="7789"/>
                    <a:pt x="2506" y="6969"/>
                  </a:cubicBezTo>
                  <a:cubicBezTo>
                    <a:pt x="4146" y="5035"/>
                    <a:pt x="5832" y="2994"/>
                    <a:pt x="6404" y="518"/>
                  </a:cubicBezTo>
                  <a:cubicBezTo>
                    <a:pt x="6451" y="333"/>
                    <a:pt x="6451" y="85"/>
                    <a:pt x="6281" y="23"/>
                  </a:cubicBezTo>
                  <a:cubicBezTo>
                    <a:pt x="6248" y="7"/>
                    <a:pt x="6214" y="0"/>
                    <a:pt x="617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CustomShape 17"/>
            <p:cNvSpPr/>
            <p:nvPr/>
          </p:nvSpPr>
          <p:spPr>
            <a:xfrm rot="10800000">
              <a:off x="8660880" y="143640"/>
              <a:ext cx="343080" cy="278280"/>
            </a:xfrm>
            <a:custGeom>
              <a:avLst/>
              <a:gdLst/>
              <a:ahLst/>
              <a:cxnLst/>
              <a:rect l="l" t="t" r="r" b="b"/>
              <a:pathLst>
                <a:path w="7766" h="6303">
                  <a:moveTo>
                    <a:pt x="420" y="1"/>
                  </a:moveTo>
                  <a:cubicBezTo>
                    <a:pt x="246" y="1"/>
                    <a:pt x="75" y="53"/>
                    <a:pt x="31" y="208"/>
                  </a:cubicBezTo>
                  <a:cubicBezTo>
                    <a:pt x="0" y="301"/>
                    <a:pt x="46" y="424"/>
                    <a:pt x="93" y="517"/>
                  </a:cubicBezTo>
                  <a:cubicBezTo>
                    <a:pt x="789" y="2002"/>
                    <a:pt x="2011" y="3193"/>
                    <a:pt x="3372" y="4106"/>
                  </a:cubicBezTo>
                  <a:cubicBezTo>
                    <a:pt x="4734" y="5019"/>
                    <a:pt x="6250" y="5668"/>
                    <a:pt x="7766" y="6303"/>
                  </a:cubicBezTo>
                  <a:cubicBezTo>
                    <a:pt x="6884" y="5545"/>
                    <a:pt x="6080" y="4384"/>
                    <a:pt x="5306" y="3503"/>
                  </a:cubicBezTo>
                  <a:cubicBezTo>
                    <a:pt x="4007" y="2018"/>
                    <a:pt x="2537" y="486"/>
                    <a:pt x="619" y="22"/>
                  </a:cubicBezTo>
                  <a:cubicBezTo>
                    <a:pt x="557" y="9"/>
                    <a:pt x="488" y="1"/>
                    <a:pt x="42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CustomShape 18"/>
            <p:cNvSpPr/>
            <p:nvPr/>
          </p:nvSpPr>
          <p:spPr>
            <a:xfrm rot="10800000">
              <a:off x="8336520" y="50760"/>
              <a:ext cx="336240" cy="333720"/>
            </a:xfrm>
            <a:custGeom>
              <a:avLst/>
              <a:gdLst/>
              <a:ahLst/>
              <a:cxnLst/>
              <a:rect l="l" t="t" r="r" b="b"/>
              <a:pathLst>
                <a:path w="7612" h="7553">
                  <a:moveTo>
                    <a:pt x="6974" y="0"/>
                  </a:moveTo>
                  <a:cubicBezTo>
                    <a:pt x="6195" y="0"/>
                    <a:pt x="5531" y="536"/>
                    <a:pt x="4966" y="1086"/>
                  </a:cubicBezTo>
                  <a:cubicBezTo>
                    <a:pt x="3017" y="2989"/>
                    <a:pt x="1501" y="5278"/>
                    <a:pt x="0" y="7552"/>
                  </a:cubicBezTo>
                  <a:cubicBezTo>
                    <a:pt x="1439" y="6763"/>
                    <a:pt x="2352" y="6268"/>
                    <a:pt x="3666" y="5324"/>
                  </a:cubicBezTo>
                  <a:cubicBezTo>
                    <a:pt x="4533" y="4721"/>
                    <a:pt x="5384" y="4102"/>
                    <a:pt x="6095" y="3344"/>
                  </a:cubicBezTo>
                  <a:cubicBezTo>
                    <a:pt x="6822" y="2586"/>
                    <a:pt x="7395" y="1658"/>
                    <a:pt x="7580" y="622"/>
                  </a:cubicBezTo>
                  <a:cubicBezTo>
                    <a:pt x="7596" y="498"/>
                    <a:pt x="7611" y="359"/>
                    <a:pt x="7549" y="235"/>
                  </a:cubicBezTo>
                  <a:cubicBezTo>
                    <a:pt x="7472" y="65"/>
                    <a:pt x="7255" y="3"/>
                    <a:pt x="7070" y="3"/>
                  </a:cubicBezTo>
                  <a:cubicBezTo>
                    <a:pt x="7038" y="1"/>
                    <a:pt x="7006" y="0"/>
                    <a:pt x="6974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CustomShape 19"/>
            <p:cNvSpPr/>
            <p:nvPr/>
          </p:nvSpPr>
          <p:spPr>
            <a:xfrm rot="10800000">
              <a:off x="8414640" y="666000"/>
              <a:ext cx="223920" cy="432360"/>
            </a:xfrm>
            <a:custGeom>
              <a:avLst/>
              <a:gdLst/>
              <a:ahLst/>
              <a:cxnLst/>
              <a:rect l="l" t="t" r="r" b="b"/>
              <a:pathLst>
                <a:path w="5075" h="9786">
                  <a:moveTo>
                    <a:pt x="4875" y="0"/>
                  </a:moveTo>
                  <a:cubicBezTo>
                    <a:pt x="4721" y="0"/>
                    <a:pt x="4559" y="100"/>
                    <a:pt x="4425" y="210"/>
                  </a:cubicBezTo>
                  <a:cubicBezTo>
                    <a:pt x="3419" y="1076"/>
                    <a:pt x="2816" y="2313"/>
                    <a:pt x="2275" y="3536"/>
                  </a:cubicBezTo>
                  <a:cubicBezTo>
                    <a:pt x="1393" y="5577"/>
                    <a:pt x="635" y="7666"/>
                    <a:pt x="1" y="9785"/>
                  </a:cubicBezTo>
                  <a:cubicBezTo>
                    <a:pt x="1826" y="6629"/>
                    <a:pt x="3512" y="3381"/>
                    <a:pt x="5075" y="86"/>
                  </a:cubicBezTo>
                  <a:cubicBezTo>
                    <a:pt x="5059" y="55"/>
                    <a:pt x="5028" y="39"/>
                    <a:pt x="4997" y="24"/>
                  </a:cubicBezTo>
                  <a:cubicBezTo>
                    <a:pt x="4958" y="7"/>
                    <a:pt x="4917" y="0"/>
                    <a:pt x="487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CustomShape 20"/>
            <p:cNvSpPr/>
            <p:nvPr/>
          </p:nvSpPr>
          <p:spPr>
            <a:xfrm rot="10800000">
              <a:off x="8768160" y="1189800"/>
              <a:ext cx="164520" cy="469440"/>
            </a:xfrm>
            <a:custGeom>
              <a:avLst/>
              <a:gdLst/>
              <a:ahLst/>
              <a:cxnLst/>
              <a:rect l="l" t="t" r="r" b="b"/>
              <a:pathLst>
                <a:path w="3730" h="10629">
                  <a:moveTo>
                    <a:pt x="635" y="1"/>
                  </a:moveTo>
                  <a:cubicBezTo>
                    <a:pt x="620" y="1"/>
                    <a:pt x="589" y="1"/>
                    <a:pt x="573" y="16"/>
                  </a:cubicBezTo>
                  <a:cubicBezTo>
                    <a:pt x="233" y="124"/>
                    <a:pt x="125" y="527"/>
                    <a:pt x="94" y="867"/>
                  </a:cubicBezTo>
                  <a:cubicBezTo>
                    <a:pt x="1" y="1934"/>
                    <a:pt x="248" y="2986"/>
                    <a:pt x="511" y="4007"/>
                  </a:cubicBezTo>
                  <a:cubicBezTo>
                    <a:pt x="1146" y="6405"/>
                    <a:pt x="1996" y="8865"/>
                    <a:pt x="3729" y="10628"/>
                  </a:cubicBezTo>
                  <a:lnTo>
                    <a:pt x="635" y="1"/>
                  </a:ln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CustomShape 21"/>
            <p:cNvSpPr/>
            <p:nvPr/>
          </p:nvSpPr>
          <p:spPr>
            <a:xfrm rot="10800000">
              <a:off x="8704080" y="1013760"/>
              <a:ext cx="369000" cy="378360"/>
            </a:xfrm>
            <a:custGeom>
              <a:avLst/>
              <a:gdLst/>
              <a:ahLst/>
              <a:cxnLst/>
              <a:rect l="l" t="t" r="r" b="b"/>
              <a:pathLst>
                <a:path w="8355" h="8563">
                  <a:moveTo>
                    <a:pt x="313" y="1"/>
                  </a:moveTo>
                  <a:cubicBezTo>
                    <a:pt x="199" y="1"/>
                    <a:pt x="92" y="30"/>
                    <a:pt x="1" y="101"/>
                  </a:cubicBezTo>
                  <a:cubicBezTo>
                    <a:pt x="1594" y="2746"/>
                    <a:pt x="3930" y="4943"/>
                    <a:pt x="6219" y="7047"/>
                  </a:cubicBezTo>
                  <a:cubicBezTo>
                    <a:pt x="6869" y="7650"/>
                    <a:pt x="7550" y="8253"/>
                    <a:pt x="8354" y="8563"/>
                  </a:cubicBezTo>
                  <a:cubicBezTo>
                    <a:pt x="7163" y="7294"/>
                    <a:pt x="5740" y="5902"/>
                    <a:pt x="4688" y="4525"/>
                  </a:cubicBezTo>
                  <a:cubicBezTo>
                    <a:pt x="4208" y="3906"/>
                    <a:pt x="3744" y="3303"/>
                    <a:pt x="3265" y="2684"/>
                  </a:cubicBezTo>
                  <a:cubicBezTo>
                    <a:pt x="2584" y="1803"/>
                    <a:pt x="1903" y="921"/>
                    <a:pt x="991" y="271"/>
                  </a:cubicBezTo>
                  <a:cubicBezTo>
                    <a:pt x="803" y="125"/>
                    <a:pt x="546" y="1"/>
                    <a:pt x="31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CustomShape 22"/>
            <p:cNvSpPr/>
            <p:nvPr/>
          </p:nvSpPr>
          <p:spPr>
            <a:xfrm rot="10800000">
              <a:off x="8651880" y="709560"/>
              <a:ext cx="405360" cy="331200"/>
            </a:xfrm>
            <a:custGeom>
              <a:avLst/>
              <a:gdLst/>
              <a:ahLst/>
              <a:cxnLst/>
              <a:rect l="l" t="t" r="r" b="b"/>
              <a:pathLst>
                <a:path w="9174" h="7495">
                  <a:moveTo>
                    <a:pt x="178" y="1"/>
                  </a:moveTo>
                  <a:cubicBezTo>
                    <a:pt x="116" y="1"/>
                    <a:pt x="57" y="7"/>
                    <a:pt x="0" y="22"/>
                  </a:cubicBezTo>
                  <a:cubicBezTo>
                    <a:pt x="2244" y="2173"/>
                    <a:pt x="4641" y="4168"/>
                    <a:pt x="7178" y="5963"/>
                  </a:cubicBezTo>
                  <a:cubicBezTo>
                    <a:pt x="7843" y="6442"/>
                    <a:pt x="8524" y="6922"/>
                    <a:pt x="9127" y="7479"/>
                  </a:cubicBezTo>
                  <a:cubicBezTo>
                    <a:pt x="9143" y="7479"/>
                    <a:pt x="9158" y="7494"/>
                    <a:pt x="9174" y="7494"/>
                  </a:cubicBezTo>
                  <a:cubicBezTo>
                    <a:pt x="7735" y="6210"/>
                    <a:pt x="6575" y="4849"/>
                    <a:pt x="5245" y="3457"/>
                  </a:cubicBezTo>
                  <a:cubicBezTo>
                    <a:pt x="3945" y="2111"/>
                    <a:pt x="2414" y="982"/>
                    <a:pt x="743" y="162"/>
                  </a:cubicBezTo>
                  <a:cubicBezTo>
                    <a:pt x="579" y="68"/>
                    <a:pt x="370" y="1"/>
                    <a:pt x="178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CustomShape 23"/>
            <p:cNvSpPr/>
            <p:nvPr/>
          </p:nvSpPr>
          <p:spPr>
            <a:xfrm rot="10800000">
              <a:off x="8633520" y="375840"/>
              <a:ext cx="395640" cy="320760"/>
            </a:xfrm>
            <a:custGeom>
              <a:avLst/>
              <a:gdLst/>
              <a:ahLst/>
              <a:cxnLst/>
              <a:rect l="l" t="t" r="r" b="b"/>
              <a:pathLst>
                <a:path w="8958" h="7261">
                  <a:moveTo>
                    <a:pt x="356" y="1"/>
                  </a:moveTo>
                  <a:cubicBezTo>
                    <a:pt x="266" y="1"/>
                    <a:pt x="181" y="24"/>
                    <a:pt x="109" y="82"/>
                  </a:cubicBezTo>
                  <a:cubicBezTo>
                    <a:pt x="47" y="129"/>
                    <a:pt x="16" y="206"/>
                    <a:pt x="1" y="283"/>
                  </a:cubicBezTo>
                  <a:lnTo>
                    <a:pt x="8602" y="7183"/>
                  </a:lnTo>
                  <a:cubicBezTo>
                    <a:pt x="8633" y="7198"/>
                    <a:pt x="8648" y="7214"/>
                    <a:pt x="8664" y="7229"/>
                  </a:cubicBezTo>
                  <a:cubicBezTo>
                    <a:pt x="8756" y="7245"/>
                    <a:pt x="8865" y="7260"/>
                    <a:pt x="8957" y="7260"/>
                  </a:cubicBezTo>
                  <a:cubicBezTo>
                    <a:pt x="7674" y="6193"/>
                    <a:pt x="6653" y="4909"/>
                    <a:pt x="5446" y="3733"/>
                  </a:cubicBezTo>
                  <a:cubicBezTo>
                    <a:pt x="4023" y="2325"/>
                    <a:pt x="2553" y="902"/>
                    <a:pt x="728" y="98"/>
                  </a:cubicBezTo>
                  <a:cubicBezTo>
                    <a:pt x="611" y="44"/>
                    <a:pt x="479" y="1"/>
                    <a:pt x="356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CustomShape 24"/>
            <p:cNvSpPr/>
            <p:nvPr/>
          </p:nvSpPr>
          <p:spPr>
            <a:xfrm rot="10800000">
              <a:off x="8505720" y="964440"/>
              <a:ext cx="182880" cy="420120"/>
            </a:xfrm>
            <a:custGeom>
              <a:avLst/>
              <a:gdLst/>
              <a:ahLst/>
              <a:cxnLst/>
              <a:rect l="l" t="t" r="r" b="b"/>
              <a:pathLst>
                <a:path w="4147" h="9506">
                  <a:moveTo>
                    <a:pt x="3982" y="1"/>
                  </a:moveTo>
                  <a:cubicBezTo>
                    <a:pt x="3960" y="1"/>
                    <a:pt x="3937" y="3"/>
                    <a:pt x="3914" y="7"/>
                  </a:cubicBezTo>
                  <a:cubicBezTo>
                    <a:pt x="3806" y="38"/>
                    <a:pt x="3713" y="116"/>
                    <a:pt x="3636" y="193"/>
                  </a:cubicBezTo>
                  <a:cubicBezTo>
                    <a:pt x="2367" y="1384"/>
                    <a:pt x="1640" y="3039"/>
                    <a:pt x="1161" y="4710"/>
                  </a:cubicBezTo>
                  <a:cubicBezTo>
                    <a:pt x="697" y="6288"/>
                    <a:pt x="434" y="7928"/>
                    <a:pt x="0" y="9506"/>
                  </a:cubicBezTo>
                  <a:cubicBezTo>
                    <a:pt x="1377" y="6350"/>
                    <a:pt x="2754" y="3194"/>
                    <a:pt x="4146" y="23"/>
                  </a:cubicBezTo>
                  <a:cubicBezTo>
                    <a:pt x="4092" y="12"/>
                    <a:pt x="4037" y="1"/>
                    <a:pt x="398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25"/>
            <p:cNvSpPr/>
            <p:nvPr/>
          </p:nvSpPr>
          <p:spPr>
            <a:xfrm rot="10800000">
              <a:off x="8393760" y="283680"/>
              <a:ext cx="263520" cy="410040"/>
            </a:xfrm>
            <a:custGeom>
              <a:avLst/>
              <a:gdLst/>
              <a:ahLst/>
              <a:cxnLst/>
              <a:rect l="l" t="t" r="r" b="b"/>
              <a:pathLst>
                <a:path w="5972" h="9283">
                  <a:moveTo>
                    <a:pt x="5971" y="1"/>
                  </a:moveTo>
                  <a:lnTo>
                    <a:pt x="5971" y="1"/>
                  </a:lnTo>
                  <a:cubicBezTo>
                    <a:pt x="5969" y="5"/>
                    <a:pt x="5966" y="10"/>
                    <a:pt x="5963" y="14"/>
                  </a:cubicBezTo>
                  <a:lnTo>
                    <a:pt x="5963" y="14"/>
                  </a:lnTo>
                  <a:cubicBezTo>
                    <a:pt x="5967" y="13"/>
                    <a:pt x="5971" y="9"/>
                    <a:pt x="5971" y="1"/>
                  </a:cubicBezTo>
                  <a:close/>
                  <a:moveTo>
                    <a:pt x="5963" y="14"/>
                  </a:moveTo>
                  <a:cubicBezTo>
                    <a:pt x="5960" y="16"/>
                    <a:pt x="5956" y="16"/>
                    <a:pt x="5956" y="16"/>
                  </a:cubicBezTo>
                  <a:cubicBezTo>
                    <a:pt x="5523" y="171"/>
                    <a:pt x="5089" y="326"/>
                    <a:pt x="4718" y="620"/>
                  </a:cubicBezTo>
                  <a:cubicBezTo>
                    <a:pt x="4254" y="991"/>
                    <a:pt x="3976" y="1532"/>
                    <a:pt x="3697" y="2074"/>
                  </a:cubicBezTo>
                  <a:cubicBezTo>
                    <a:pt x="2460" y="4472"/>
                    <a:pt x="1222" y="6869"/>
                    <a:pt x="0" y="9282"/>
                  </a:cubicBezTo>
                  <a:cubicBezTo>
                    <a:pt x="2132" y="6301"/>
                    <a:pt x="4125" y="3196"/>
                    <a:pt x="5963" y="14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CustomShape 26"/>
            <p:cNvSpPr/>
            <p:nvPr/>
          </p:nvSpPr>
          <p:spPr>
            <a:xfrm rot="10800000">
              <a:off x="8660880" y="143280"/>
              <a:ext cx="341640" cy="278280"/>
            </a:xfrm>
            <a:custGeom>
              <a:avLst/>
              <a:gdLst/>
              <a:ahLst/>
              <a:cxnLst/>
              <a:rect l="l" t="t" r="r" b="b"/>
              <a:pathLst>
                <a:path w="7735" h="6298">
                  <a:moveTo>
                    <a:pt x="362" y="1"/>
                  </a:moveTo>
                  <a:cubicBezTo>
                    <a:pt x="203" y="1"/>
                    <a:pt x="52" y="52"/>
                    <a:pt x="0" y="187"/>
                  </a:cubicBezTo>
                  <a:cubicBezTo>
                    <a:pt x="1748" y="1982"/>
                    <a:pt x="3728" y="3544"/>
                    <a:pt x="5693" y="5091"/>
                  </a:cubicBezTo>
                  <a:cubicBezTo>
                    <a:pt x="6064" y="5385"/>
                    <a:pt x="6466" y="5679"/>
                    <a:pt x="6868" y="5926"/>
                  </a:cubicBezTo>
                  <a:cubicBezTo>
                    <a:pt x="7162" y="6066"/>
                    <a:pt x="7441" y="6189"/>
                    <a:pt x="7735" y="6298"/>
                  </a:cubicBezTo>
                  <a:cubicBezTo>
                    <a:pt x="6853" y="5540"/>
                    <a:pt x="6049" y="4379"/>
                    <a:pt x="5275" y="3498"/>
                  </a:cubicBezTo>
                  <a:cubicBezTo>
                    <a:pt x="3976" y="2013"/>
                    <a:pt x="2506" y="481"/>
                    <a:pt x="588" y="33"/>
                  </a:cubicBezTo>
                  <a:cubicBezTo>
                    <a:pt x="517" y="12"/>
                    <a:pt x="439" y="1"/>
                    <a:pt x="36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CustomShape 27"/>
            <p:cNvSpPr/>
            <p:nvPr/>
          </p:nvSpPr>
          <p:spPr>
            <a:xfrm rot="10800000">
              <a:off x="8339400" y="50760"/>
              <a:ext cx="333360" cy="333720"/>
            </a:xfrm>
            <a:custGeom>
              <a:avLst/>
              <a:gdLst/>
              <a:ahLst/>
              <a:cxnLst/>
              <a:rect l="l" t="t" r="r" b="b"/>
              <a:pathLst>
                <a:path w="7550" h="7553">
                  <a:moveTo>
                    <a:pt x="6974" y="0"/>
                  </a:moveTo>
                  <a:cubicBezTo>
                    <a:pt x="6195" y="0"/>
                    <a:pt x="5531" y="536"/>
                    <a:pt x="4966" y="1086"/>
                  </a:cubicBezTo>
                  <a:cubicBezTo>
                    <a:pt x="3017" y="2989"/>
                    <a:pt x="1501" y="5278"/>
                    <a:pt x="0" y="7552"/>
                  </a:cubicBezTo>
                  <a:cubicBezTo>
                    <a:pt x="155" y="7475"/>
                    <a:pt x="294" y="7397"/>
                    <a:pt x="433" y="7320"/>
                  </a:cubicBezTo>
                  <a:cubicBezTo>
                    <a:pt x="2878" y="5031"/>
                    <a:pt x="5260" y="2664"/>
                    <a:pt x="7549" y="235"/>
                  </a:cubicBezTo>
                  <a:cubicBezTo>
                    <a:pt x="7456" y="65"/>
                    <a:pt x="7255" y="3"/>
                    <a:pt x="7070" y="3"/>
                  </a:cubicBezTo>
                  <a:cubicBezTo>
                    <a:pt x="7038" y="1"/>
                    <a:pt x="7006" y="0"/>
                    <a:pt x="697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CustomShape 28"/>
            <p:cNvSpPr/>
            <p:nvPr/>
          </p:nvSpPr>
          <p:spPr>
            <a:xfrm rot="10800000">
              <a:off x="8758080" y="1180080"/>
              <a:ext cx="134280" cy="342360"/>
            </a:xfrm>
            <a:custGeom>
              <a:avLst/>
              <a:gdLst/>
              <a:ahLst/>
              <a:cxnLst/>
              <a:rect l="l" t="t" r="r" b="b"/>
              <a:pathLst>
                <a:path w="3049" h="7751">
                  <a:moveTo>
                    <a:pt x="1764" y="1"/>
                  </a:moveTo>
                  <a:lnTo>
                    <a:pt x="1826" y="3698"/>
                  </a:lnTo>
                  <a:cubicBezTo>
                    <a:pt x="1841" y="3760"/>
                    <a:pt x="1826" y="3837"/>
                    <a:pt x="1780" y="3883"/>
                  </a:cubicBezTo>
                  <a:cubicBezTo>
                    <a:pt x="1757" y="3906"/>
                    <a:pt x="1729" y="3915"/>
                    <a:pt x="1698" y="3915"/>
                  </a:cubicBezTo>
                  <a:cubicBezTo>
                    <a:pt x="1625" y="3915"/>
                    <a:pt x="1536" y="3861"/>
                    <a:pt x="1470" y="3806"/>
                  </a:cubicBezTo>
                  <a:cubicBezTo>
                    <a:pt x="944" y="3342"/>
                    <a:pt x="465" y="2847"/>
                    <a:pt x="1" y="2321"/>
                  </a:cubicBezTo>
                  <a:lnTo>
                    <a:pt x="1" y="2321"/>
                  </a:lnTo>
                  <a:cubicBezTo>
                    <a:pt x="635" y="4347"/>
                    <a:pt x="1517" y="6312"/>
                    <a:pt x="3048" y="7751"/>
                  </a:cubicBezTo>
                  <a:cubicBezTo>
                    <a:pt x="2878" y="6544"/>
                    <a:pt x="2878" y="5214"/>
                    <a:pt x="2739" y="4007"/>
                  </a:cubicBezTo>
                  <a:cubicBezTo>
                    <a:pt x="2569" y="2630"/>
                    <a:pt x="2244" y="1284"/>
                    <a:pt x="176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CustomShape 29"/>
            <p:cNvSpPr/>
            <p:nvPr/>
          </p:nvSpPr>
          <p:spPr>
            <a:xfrm rot="10800000">
              <a:off x="8699400" y="1008360"/>
              <a:ext cx="263520" cy="203400"/>
            </a:xfrm>
            <a:custGeom>
              <a:avLst/>
              <a:gdLst/>
              <a:ahLst/>
              <a:cxnLst/>
              <a:rect l="l" t="t" r="r" b="b"/>
              <a:pathLst>
                <a:path w="5972" h="4611">
                  <a:moveTo>
                    <a:pt x="1857" y="1"/>
                  </a:moveTo>
                  <a:lnTo>
                    <a:pt x="1857" y="1"/>
                  </a:lnTo>
                  <a:cubicBezTo>
                    <a:pt x="2011" y="418"/>
                    <a:pt x="2166" y="836"/>
                    <a:pt x="2321" y="1238"/>
                  </a:cubicBezTo>
                  <a:cubicBezTo>
                    <a:pt x="2279" y="1240"/>
                    <a:pt x="2237" y="1241"/>
                    <a:pt x="2196" y="1241"/>
                  </a:cubicBezTo>
                  <a:cubicBezTo>
                    <a:pt x="1423" y="1241"/>
                    <a:pt x="705" y="973"/>
                    <a:pt x="0" y="650"/>
                  </a:cubicBezTo>
                  <a:lnTo>
                    <a:pt x="0" y="650"/>
                  </a:lnTo>
                  <a:cubicBezTo>
                    <a:pt x="1686" y="2367"/>
                    <a:pt x="3728" y="3729"/>
                    <a:pt x="5971" y="4610"/>
                  </a:cubicBezTo>
                  <a:cubicBezTo>
                    <a:pt x="4765" y="3311"/>
                    <a:pt x="3280" y="1857"/>
                    <a:pt x="2197" y="449"/>
                  </a:cubicBezTo>
                  <a:cubicBezTo>
                    <a:pt x="2089" y="310"/>
                    <a:pt x="1965" y="155"/>
                    <a:pt x="1857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" name="CustomShape 30"/>
            <p:cNvSpPr/>
            <p:nvPr/>
          </p:nvSpPr>
          <p:spPr>
            <a:xfrm rot="10800000">
              <a:off x="8652240" y="709560"/>
              <a:ext cx="347760" cy="221400"/>
            </a:xfrm>
            <a:custGeom>
              <a:avLst/>
              <a:gdLst/>
              <a:ahLst/>
              <a:cxnLst/>
              <a:rect l="l" t="t" r="r" b="b"/>
              <a:pathLst>
                <a:path w="7875" h="5013">
                  <a:moveTo>
                    <a:pt x="2925" y="0"/>
                  </a:moveTo>
                  <a:cubicBezTo>
                    <a:pt x="3017" y="201"/>
                    <a:pt x="3110" y="387"/>
                    <a:pt x="3219" y="588"/>
                  </a:cubicBezTo>
                  <a:cubicBezTo>
                    <a:pt x="3389" y="959"/>
                    <a:pt x="3559" y="1330"/>
                    <a:pt x="3574" y="1733"/>
                  </a:cubicBezTo>
                  <a:cubicBezTo>
                    <a:pt x="2352" y="1330"/>
                    <a:pt x="1161" y="851"/>
                    <a:pt x="1" y="278"/>
                  </a:cubicBezTo>
                  <a:lnTo>
                    <a:pt x="1" y="278"/>
                  </a:lnTo>
                  <a:cubicBezTo>
                    <a:pt x="774" y="1114"/>
                    <a:pt x="1672" y="1825"/>
                    <a:pt x="2631" y="2444"/>
                  </a:cubicBezTo>
                  <a:cubicBezTo>
                    <a:pt x="4286" y="3481"/>
                    <a:pt x="6080" y="4254"/>
                    <a:pt x="7875" y="5012"/>
                  </a:cubicBezTo>
                  <a:cubicBezTo>
                    <a:pt x="6436" y="3728"/>
                    <a:pt x="5276" y="2367"/>
                    <a:pt x="3946" y="975"/>
                  </a:cubicBezTo>
                  <a:cubicBezTo>
                    <a:pt x="3621" y="634"/>
                    <a:pt x="3280" y="309"/>
                    <a:pt x="292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CustomShape 31"/>
            <p:cNvSpPr/>
            <p:nvPr/>
          </p:nvSpPr>
          <p:spPr>
            <a:xfrm rot="10800000">
              <a:off x="8633520" y="375840"/>
              <a:ext cx="310320" cy="210960"/>
            </a:xfrm>
            <a:custGeom>
              <a:avLst/>
              <a:gdLst/>
              <a:ahLst/>
              <a:cxnLst/>
              <a:rect l="l" t="t" r="r" b="b"/>
              <a:pathLst>
                <a:path w="7024" h="4781">
                  <a:moveTo>
                    <a:pt x="2197" y="0"/>
                  </a:moveTo>
                  <a:cubicBezTo>
                    <a:pt x="2584" y="712"/>
                    <a:pt x="2955" y="1439"/>
                    <a:pt x="3280" y="2181"/>
                  </a:cubicBezTo>
                  <a:cubicBezTo>
                    <a:pt x="3253" y="2263"/>
                    <a:pt x="3172" y="2292"/>
                    <a:pt x="3085" y="2292"/>
                  </a:cubicBezTo>
                  <a:cubicBezTo>
                    <a:pt x="3024" y="2292"/>
                    <a:pt x="2960" y="2278"/>
                    <a:pt x="2909" y="2259"/>
                  </a:cubicBezTo>
                  <a:cubicBezTo>
                    <a:pt x="1903" y="1887"/>
                    <a:pt x="929" y="1423"/>
                    <a:pt x="0" y="913"/>
                  </a:cubicBezTo>
                  <a:lnTo>
                    <a:pt x="0" y="913"/>
                  </a:lnTo>
                  <a:cubicBezTo>
                    <a:pt x="449" y="1300"/>
                    <a:pt x="944" y="1655"/>
                    <a:pt x="1439" y="1980"/>
                  </a:cubicBezTo>
                  <a:cubicBezTo>
                    <a:pt x="2537" y="2723"/>
                    <a:pt x="3682" y="3403"/>
                    <a:pt x="4842" y="4022"/>
                  </a:cubicBezTo>
                  <a:cubicBezTo>
                    <a:pt x="5538" y="4378"/>
                    <a:pt x="6250" y="4734"/>
                    <a:pt x="7023" y="4780"/>
                  </a:cubicBezTo>
                  <a:cubicBezTo>
                    <a:pt x="5740" y="3713"/>
                    <a:pt x="4719" y="2429"/>
                    <a:pt x="3512" y="1253"/>
                  </a:cubicBezTo>
                  <a:cubicBezTo>
                    <a:pt x="3079" y="835"/>
                    <a:pt x="2646" y="402"/>
                    <a:pt x="219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CustomShape 32"/>
            <p:cNvSpPr/>
            <p:nvPr/>
          </p:nvSpPr>
          <p:spPr>
            <a:xfrm rot="10800000">
              <a:off x="8528400" y="952920"/>
              <a:ext cx="163080" cy="278640"/>
            </a:xfrm>
            <a:custGeom>
              <a:avLst/>
              <a:gdLst/>
              <a:ahLst/>
              <a:cxnLst/>
              <a:rect l="l" t="t" r="r" b="b"/>
              <a:pathLst>
                <a:path w="3698" h="6313">
                  <a:moveTo>
                    <a:pt x="1625" y="1"/>
                  </a:moveTo>
                  <a:lnTo>
                    <a:pt x="1625" y="1"/>
                  </a:lnTo>
                  <a:cubicBezTo>
                    <a:pt x="1470" y="419"/>
                    <a:pt x="1331" y="836"/>
                    <a:pt x="1223" y="1254"/>
                  </a:cubicBezTo>
                  <a:cubicBezTo>
                    <a:pt x="728" y="2909"/>
                    <a:pt x="480" y="4642"/>
                    <a:pt x="1" y="6312"/>
                  </a:cubicBezTo>
                  <a:cubicBezTo>
                    <a:pt x="728" y="5276"/>
                    <a:pt x="1470" y="3961"/>
                    <a:pt x="2135" y="2894"/>
                  </a:cubicBezTo>
                  <a:cubicBezTo>
                    <a:pt x="2692" y="1981"/>
                    <a:pt x="3249" y="1053"/>
                    <a:pt x="3698" y="94"/>
                  </a:cubicBezTo>
                  <a:lnTo>
                    <a:pt x="3698" y="94"/>
                  </a:lnTo>
                  <a:cubicBezTo>
                    <a:pt x="3033" y="883"/>
                    <a:pt x="2352" y="1656"/>
                    <a:pt x="1640" y="2399"/>
                  </a:cubicBezTo>
                  <a:cubicBezTo>
                    <a:pt x="1408" y="1641"/>
                    <a:pt x="1517" y="805"/>
                    <a:pt x="162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" name="CustomShape 33"/>
            <p:cNvSpPr/>
            <p:nvPr/>
          </p:nvSpPr>
          <p:spPr>
            <a:xfrm rot="10800000">
              <a:off x="8462520" y="642960"/>
              <a:ext cx="182880" cy="275400"/>
            </a:xfrm>
            <a:custGeom>
              <a:avLst/>
              <a:gdLst/>
              <a:ahLst/>
              <a:cxnLst/>
              <a:rect l="l" t="t" r="r" b="b"/>
              <a:pathLst>
                <a:path w="4146" h="6236">
                  <a:moveTo>
                    <a:pt x="2212" y="1"/>
                  </a:moveTo>
                  <a:cubicBezTo>
                    <a:pt x="1346" y="2043"/>
                    <a:pt x="603" y="4116"/>
                    <a:pt x="0" y="6235"/>
                  </a:cubicBezTo>
                  <a:cubicBezTo>
                    <a:pt x="1222" y="4472"/>
                    <a:pt x="2522" y="2677"/>
                    <a:pt x="3682" y="867"/>
                  </a:cubicBezTo>
                  <a:cubicBezTo>
                    <a:pt x="3836" y="620"/>
                    <a:pt x="4007" y="357"/>
                    <a:pt x="4146" y="94"/>
                  </a:cubicBezTo>
                  <a:lnTo>
                    <a:pt x="4146" y="94"/>
                  </a:lnTo>
                  <a:cubicBezTo>
                    <a:pt x="3481" y="743"/>
                    <a:pt x="2800" y="1378"/>
                    <a:pt x="2243" y="2120"/>
                  </a:cubicBezTo>
                  <a:cubicBezTo>
                    <a:pt x="2233" y="2124"/>
                    <a:pt x="2224" y="2125"/>
                    <a:pt x="2215" y="2125"/>
                  </a:cubicBezTo>
                  <a:cubicBezTo>
                    <a:pt x="2141" y="2125"/>
                    <a:pt x="2104" y="2018"/>
                    <a:pt x="2104" y="1935"/>
                  </a:cubicBezTo>
                  <a:cubicBezTo>
                    <a:pt x="2104" y="1285"/>
                    <a:pt x="2135" y="651"/>
                    <a:pt x="221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" name="CustomShape 34"/>
            <p:cNvSpPr/>
            <p:nvPr/>
          </p:nvSpPr>
          <p:spPr>
            <a:xfrm rot="10800000">
              <a:off x="8456760" y="282240"/>
              <a:ext cx="201600" cy="232200"/>
            </a:xfrm>
            <a:custGeom>
              <a:avLst/>
              <a:gdLst/>
              <a:ahLst/>
              <a:cxnLst/>
              <a:rect l="l" t="t" r="r" b="b"/>
              <a:pathLst>
                <a:path w="4564" h="5261">
                  <a:moveTo>
                    <a:pt x="2707" y="1"/>
                  </a:moveTo>
                  <a:lnTo>
                    <a:pt x="2707" y="1"/>
                  </a:lnTo>
                  <a:cubicBezTo>
                    <a:pt x="1810" y="1764"/>
                    <a:pt x="897" y="3512"/>
                    <a:pt x="0" y="5260"/>
                  </a:cubicBezTo>
                  <a:cubicBezTo>
                    <a:pt x="866" y="4626"/>
                    <a:pt x="1810" y="3698"/>
                    <a:pt x="2506" y="2878"/>
                  </a:cubicBezTo>
                  <a:cubicBezTo>
                    <a:pt x="3218" y="2043"/>
                    <a:pt x="3929" y="1192"/>
                    <a:pt x="4564" y="295"/>
                  </a:cubicBezTo>
                  <a:lnTo>
                    <a:pt x="4564" y="295"/>
                  </a:lnTo>
                  <a:cubicBezTo>
                    <a:pt x="4038" y="682"/>
                    <a:pt x="3512" y="1053"/>
                    <a:pt x="2986" y="1439"/>
                  </a:cubicBezTo>
                  <a:cubicBezTo>
                    <a:pt x="2932" y="1480"/>
                    <a:pt x="2867" y="1520"/>
                    <a:pt x="2800" y="1520"/>
                  </a:cubicBezTo>
                  <a:cubicBezTo>
                    <a:pt x="2790" y="1520"/>
                    <a:pt x="2779" y="1519"/>
                    <a:pt x="2769" y="1517"/>
                  </a:cubicBezTo>
                  <a:cubicBezTo>
                    <a:pt x="2583" y="1517"/>
                    <a:pt x="2537" y="1254"/>
                    <a:pt x="2553" y="1068"/>
                  </a:cubicBezTo>
                  <a:cubicBezTo>
                    <a:pt x="2599" y="712"/>
                    <a:pt x="2645" y="357"/>
                    <a:pt x="2707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" name="CustomShape 35"/>
            <p:cNvSpPr/>
            <p:nvPr/>
          </p:nvSpPr>
          <p:spPr>
            <a:xfrm rot="10800000">
              <a:off x="8660880" y="143280"/>
              <a:ext cx="245160" cy="185760"/>
            </a:xfrm>
            <a:custGeom>
              <a:avLst/>
              <a:gdLst/>
              <a:ahLst/>
              <a:cxnLst/>
              <a:rect l="l" t="t" r="r" b="b"/>
              <a:pathLst>
                <a:path w="5554" h="4208">
                  <a:moveTo>
                    <a:pt x="1779" y="0"/>
                  </a:moveTo>
                  <a:cubicBezTo>
                    <a:pt x="1903" y="217"/>
                    <a:pt x="2042" y="449"/>
                    <a:pt x="2181" y="665"/>
                  </a:cubicBezTo>
                  <a:cubicBezTo>
                    <a:pt x="2321" y="897"/>
                    <a:pt x="2460" y="1238"/>
                    <a:pt x="2259" y="1439"/>
                  </a:cubicBezTo>
                  <a:cubicBezTo>
                    <a:pt x="2178" y="1519"/>
                    <a:pt x="2073" y="1545"/>
                    <a:pt x="1960" y="1545"/>
                  </a:cubicBezTo>
                  <a:cubicBezTo>
                    <a:pt x="1855" y="1545"/>
                    <a:pt x="1744" y="1523"/>
                    <a:pt x="1640" y="1501"/>
                  </a:cubicBezTo>
                  <a:cubicBezTo>
                    <a:pt x="1099" y="1377"/>
                    <a:pt x="557" y="1253"/>
                    <a:pt x="0" y="1129"/>
                  </a:cubicBezTo>
                  <a:lnTo>
                    <a:pt x="0" y="1129"/>
                  </a:lnTo>
                  <a:cubicBezTo>
                    <a:pt x="371" y="1454"/>
                    <a:pt x="758" y="1748"/>
                    <a:pt x="1160" y="2011"/>
                  </a:cubicBezTo>
                  <a:cubicBezTo>
                    <a:pt x="2522" y="2924"/>
                    <a:pt x="4038" y="3573"/>
                    <a:pt x="5554" y="4208"/>
                  </a:cubicBezTo>
                  <a:cubicBezTo>
                    <a:pt x="4672" y="3450"/>
                    <a:pt x="3852" y="2289"/>
                    <a:pt x="3094" y="1408"/>
                  </a:cubicBezTo>
                  <a:cubicBezTo>
                    <a:pt x="2676" y="928"/>
                    <a:pt x="2228" y="449"/>
                    <a:pt x="177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" name="CustomShape 36"/>
            <p:cNvSpPr/>
            <p:nvPr/>
          </p:nvSpPr>
          <p:spPr>
            <a:xfrm rot="10800000">
              <a:off x="8442000" y="51120"/>
              <a:ext cx="230760" cy="199440"/>
            </a:xfrm>
            <a:custGeom>
              <a:avLst/>
              <a:gdLst/>
              <a:ahLst/>
              <a:cxnLst/>
              <a:rect l="l" t="t" r="r" b="b"/>
              <a:pathLst>
                <a:path w="5229" h="4518">
                  <a:moveTo>
                    <a:pt x="3218" y="0"/>
                  </a:moveTo>
                  <a:cubicBezTo>
                    <a:pt x="2058" y="1439"/>
                    <a:pt x="1021" y="2970"/>
                    <a:pt x="0" y="4517"/>
                  </a:cubicBezTo>
                  <a:cubicBezTo>
                    <a:pt x="1439" y="3728"/>
                    <a:pt x="2352" y="3233"/>
                    <a:pt x="3666" y="2289"/>
                  </a:cubicBezTo>
                  <a:cubicBezTo>
                    <a:pt x="4208" y="1918"/>
                    <a:pt x="4734" y="1531"/>
                    <a:pt x="5229" y="1114"/>
                  </a:cubicBezTo>
                  <a:lnTo>
                    <a:pt x="5229" y="1114"/>
                  </a:lnTo>
                  <a:cubicBezTo>
                    <a:pt x="4378" y="1439"/>
                    <a:pt x="3496" y="1733"/>
                    <a:pt x="2615" y="1980"/>
                  </a:cubicBezTo>
                  <a:cubicBezTo>
                    <a:pt x="2738" y="1299"/>
                    <a:pt x="2939" y="634"/>
                    <a:pt x="3218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4" name="Group 37"/>
          <p:cNvGrpSpPr/>
          <p:nvPr/>
        </p:nvGrpSpPr>
        <p:grpSpPr>
          <a:xfrm>
            <a:off x="112320" y="136440"/>
            <a:ext cx="8740800" cy="4821480"/>
            <a:chOff x="112320" y="136440"/>
            <a:chExt cx="8740800" cy="4821480"/>
          </a:xfrm>
        </p:grpSpPr>
        <p:sp>
          <p:nvSpPr>
            <p:cNvPr id="95" name="CustomShape 38"/>
            <p:cNvSpPr/>
            <p:nvPr/>
          </p:nvSpPr>
          <p:spPr>
            <a:xfrm rot="10800000" flipH="1">
              <a:off x="8236080" y="312120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16"/>
                    <a:pt x="1004" y="2219"/>
                    <a:pt x="1" y="2280"/>
                  </a:cubicBezTo>
                  <a:cubicBezTo>
                    <a:pt x="1004" y="2311"/>
                    <a:pt x="1824" y="3314"/>
                    <a:pt x="1885" y="4560"/>
                  </a:cubicBezTo>
                  <a:cubicBezTo>
                    <a:pt x="1916" y="3314"/>
                    <a:pt x="2736" y="2341"/>
                    <a:pt x="3739" y="2280"/>
                  </a:cubicBezTo>
                  <a:cubicBezTo>
                    <a:pt x="2736" y="2219"/>
                    <a:pt x="1916" y="1216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" name="CustomShape 39"/>
            <p:cNvSpPr/>
            <p:nvPr/>
          </p:nvSpPr>
          <p:spPr>
            <a:xfrm rot="10800000" flipH="1">
              <a:off x="1898280" y="16200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0">
                  <a:moveTo>
                    <a:pt x="1854" y="0"/>
                  </a:moveTo>
                  <a:cubicBezTo>
                    <a:pt x="1793" y="1216"/>
                    <a:pt x="1003" y="2219"/>
                    <a:pt x="0" y="2280"/>
                  </a:cubicBezTo>
                  <a:cubicBezTo>
                    <a:pt x="1003" y="2310"/>
                    <a:pt x="1793" y="3314"/>
                    <a:pt x="1854" y="4560"/>
                  </a:cubicBezTo>
                  <a:cubicBezTo>
                    <a:pt x="1915" y="3314"/>
                    <a:pt x="2705" y="2341"/>
                    <a:pt x="3708" y="2280"/>
                  </a:cubicBezTo>
                  <a:cubicBezTo>
                    <a:pt x="2705" y="2219"/>
                    <a:pt x="1915" y="1216"/>
                    <a:pt x="1854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" name="CustomShape 40"/>
            <p:cNvSpPr/>
            <p:nvPr/>
          </p:nvSpPr>
          <p:spPr>
            <a:xfrm rot="10800000" flipH="1">
              <a:off x="4112640" y="31068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10" h="4560">
                  <a:moveTo>
                    <a:pt x="1855" y="0"/>
                  </a:moveTo>
                  <a:cubicBezTo>
                    <a:pt x="1825" y="1216"/>
                    <a:pt x="1004" y="2219"/>
                    <a:pt x="1" y="2280"/>
                  </a:cubicBezTo>
                  <a:cubicBezTo>
                    <a:pt x="1004" y="2310"/>
                    <a:pt x="1825" y="3313"/>
                    <a:pt x="1855" y="4559"/>
                  </a:cubicBezTo>
                  <a:cubicBezTo>
                    <a:pt x="1916" y="3313"/>
                    <a:pt x="2736" y="2341"/>
                    <a:pt x="3709" y="2280"/>
                  </a:cubicBezTo>
                  <a:cubicBezTo>
                    <a:pt x="2736" y="2219"/>
                    <a:pt x="1916" y="1216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" name="CustomShape 41"/>
            <p:cNvSpPr/>
            <p:nvPr/>
          </p:nvSpPr>
          <p:spPr>
            <a:xfrm rot="10800000" flipH="1">
              <a:off x="111960" y="399348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1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" name="CustomShape 42"/>
            <p:cNvSpPr/>
            <p:nvPr/>
          </p:nvSpPr>
          <p:spPr>
            <a:xfrm rot="10800000" flipH="1">
              <a:off x="3101040" y="477324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1">
                  <a:moveTo>
                    <a:pt x="1854" y="1"/>
                  </a:moveTo>
                  <a:cubicBezTo>
                    <a:pt x="1824" y="1247"/>
                    <a:pt x="1003" y="2250"/>
                    <a:pt x="0" y="2280"/>
                  </a:cubicBezTo>
                  <a:lnTo>
                    <a:pt x="0" y="2311"/>
                  </a:lnTo>
                  <a:cubicBezTo>
                    <a:pt x="1003" y="2341"/>
                    <a:pt x="1824" y="3344"/>
                    <a:pt x="1854" y="4590"/>
                  </a:cubicBezTo>
                  <a:cubicBezTo>
                    <a:pt x="1915" y="3344"/>
                    <a:pt x="2706" y="2341"/>
                    <a:pt x="3709" y="2311"/>
                  </a:cubicBezTo>
                  <a:lnTo>
                    <a:pt x="3709" y="2280"/>
                  </a:lnTo>
                  <a:cubicBezTo>
                    <a:pt x="2706" y="2250"/>
                    <a:pt x="1915" y="124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" name="CustomShape 43"/>
            <p:cNvSpPr/>
            <p:nvPr/>
          </p:nvSpPr>
          <p:spPr>
            <a:xfrm rot="10800000" flipH="1">
              <a:off x="237600" y="284688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" name="CustomShape 44"/>
            <p:cNvSpPr/>
            <p:nvPr/>
          </p:nvSpPr>
          <p:spPr>
            <a:xfrm rot="10800000" flipH="1">
              <a:off x="237960" y="2309040"/>
              <a:ext cx="133560" cy="163800"/>
            </a:xfrm>
            <a:custGeom>
              <a:avLst/>
              <a:gdLst/>
              <a:ahLst/>
              <a:cxnLst/>
              <a:rect l="l" t="t" r="r" b="b"/>
              <a:pathLst>
                <a:path w="3740" h="459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" name="CustomShape 45"/>
            <p:cNvSpPr/>
            <p:nvPr/>
          </p:nvSpPr>
          <p:spPr>
            <a:xfrm rot="10800000" flipH="1">
              <a:off x="4738680" y="13644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3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70"/>
                    <a:pt x="183" y="852"/>
                    <a:pt x="426" y="852"/>
                  </a:cubicBezTo>
                  <a:cubicBezTo>
                    <a:pt x="669" y="852"/>
                    <a:pt x="851" y="670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" name="CustomShape 46"/>
            <p:cNvSpPr/>
            <p:nvPr/>
          </p:nvSpPr>
          <p:spPr>
            <a:xfrm rot="10800000" flipH="1">
              <a:off x="8822880" y="419652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" name="CustomShape 47"/>
            <p:cNvSpPr/>
            <p:nvPr/>
          </p:nvSpPr>
          <p:spPr>
            <a:xfrm rot="10800000" flipH="1">
              <a:off x="6594480" y="1540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" name="CustomShape 48"/>
            <p:cNvSpPr/>
            <p:nvPr/>
          </p:nvSpPr>
          <p:spPr>
            <a:xfrm rot="10800000" flipH="1">
              <a:off x="5466600" y="463500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" name="CustomShape 49"/>
            <p:cNvSpPr/>
            <p:nvPr/>
          </p:nvSpPr>
          <p:spPr>
            <a:xfrm rot="10800000" flipH="1">
              <a:off x="783000" y="49276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" name="CustomShape 50"/>
            <p:cNvSpPr/>
            <p:nvPr/>
          </p:nvSpPr>
          <p:spPr>
            <a:xfrm rot="10800000" flipH="1">
              <a:off x="1135080" y="25812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21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39" y="852"/>
                    <a:pt x="851" y="669"/>
                    <a:pt x="851" y="426"/>
                  </a:cubicBezTo>
                  <a:cubicBezTo>
                    <a:pt x="851" y="213"/>
                    <a:pt x="63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" name="CustomShape 51"/>
            <p:cNvSpPr/>
            <p:nvPr/>
          </p:nvSpPr>
          <p:spPr>
            <a:xfrm rot="10800000" flipH="1">
              <a:off x="203040" y="8740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" name="CustomShape 52"/>
            <p:cNvSpPr/>
            <p:nvPr/>
          </p:nvSpPr>
          <p:spPr>
            <a:xfrm rot="10800000" flipH="1">
              <a:off x="324720" y="184104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69" y="851"/>
                    <a:pt x="851" y="669"/>
                    <a:pt x="851" y="426"/>
                  </a:cubicBezTo>
                  <a:cubicBezTo>
                    <a:pt x="851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0" name="PlaceHolder 5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" name="Google Shape;310;p8"/>
          <p:cNvPicPr/>
          <p:nvPr/>
        </p:nvPicPr>
        <p:blipFill>
          <a:blip r:embed="rId14">
            <a:alphaModFix amt="61000"/>
          </a:blip>
          <a:srcRect l="5475" t="12504" r="5653" b="12496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1414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5454720" cy="236808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r>
              <a:rPr lang="ru-RU" sz="85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grpSp>
        <p:nvGrpSpPr>
          <p:cNvPr id="1415" name="Group 2"/>
          <p:cNvGrpSpPr/>
          <p:nvPr/>
        </p:nvGrpSpPr>
        <p:grpSpPr>
          <a:xfrm>
            <a:off x="7894440" y="-105480"/>
            <a:ext cx="964800" cy="1741320"/>
            <a:chOff x="7894440" y="-105480"/>
            <a:chExt cx="964800" cy="1741320"/>
          </a:xfrm>
        </p:grpSpPr>
        <p:sp>
          <p:nvSpPr>
            <p:cNvPr id="1416" name="CustomShape 3"/>
            <p:cNvSpPr/>
            <p:nvPr/>
          </p:nvSpPr>
          <p:spPr>
            <a:xfrm rot="10800000">
              <a:off x="7894440" y="-105480"/>
              <a:ext cx="660600" cy="1339560"/>
            </a:xfrm>
            <a:custGeom>
              <a:avLst/>
              <a:gdLst/>
              <a:ahLst/>
              <a:cxnLst/>
              <a:rect l="l" t="t" r="r" b="b"/>
              <a:pathLst>
                <a:path w="18920" h="38350">
                  <a:moveTo>
                    <a:pt x="18920" y="38349"/>
                  </a:moveTo>
                  <a:cubicBezTo>
                    <a:pt x="16383" y="36415"/>
                    <a:pt x="14279" y="33971"/>
                    <a:pt x="12314" y="31450"/>
                  </a:cubicBezTo>
                  <a:cubicBezTo>
                    <a:pt x="8803" y="26917"/>
                    <a:pt x="5678" y="22060"/>
                    <a:pt x="3466" y="16754"/>
                  </a:cubicBezTo>
                  <a:cubicBezTo>
                    <a:pt x="1254" y="11463"/>
                    <a:pt x="1" y="5724"/>
                    <a:pt x="310" y="1"/>
                  </a:cubicBezTo>
                </a:path>
              </a:pathLst>
            </a:custGeom>
            <a:noFill/>
            <a:ln w="720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7" name="CustomShape 4"/>
            <p:cNvSpPr/>
            <p:nvPr/>
          </p:nvSpPr>
          <p:spPr>
            <a:xfrm rot="10800000">
              <a:off x="8486280" y="1062720"/>
              <a:ext cx="108720" cy="573120"/>
            </a:xfrm>
            <a:custGeom>
              <a:avLst/>
              <a:gdLst/>
              <a:ahLst/>
              <a:cxnLst/>
              <a:rect l="l" t="t" r="r" b="b"/>
              <a:pathLst>
                <a:path w="3125" h="16420">
                  <a:moveTo>
                    <a:pt x="2130" y="0"/>
                  </a:moveTo>
                  <a:cubicBezTo>
                    <a:pt x="1803" y="0"/>
                    <a:pt x="1475" y="173"/>
                    <a:pt x="1330" y="533"/>
                  </a:cubicBezTo>
                  <a:cubicBezTo>
                    <a:pt x="387" y="2791"/>
                    <a:pt x="0" y="5267"/>
                    <a:pt x="31" y="7711"/>
                  </a:cubicBezTo>
                  <a:cubicBezTo>
                    <a:pt x="62" y="10665"/>
                    <a:pt x="681" y="13589"/>
                    <a:pt x="1516" y="16420"/>
                  </a:cubicBezTo>
                  <a:cubicBezTo>
                    <a:pt x="1531" y="14285"/>
                    <a:pt x="2367" y="11470"/>
                    <a:pt x="2537" y="9350"/>
                  </a:cubicBezTo>
                  <a:cubicBezTo>
                    <a:pt x="2707" y="7123"/>
                    <a:pt x="2877" y="4911"/>
                    <a:pt x="3063" y="2683"/>
                  </a:cubicBezTo>
                  <a:cubicBezTo>
                    <a:pt x="3109" y="2033"/>
                    <a:pt x="3125" y="1306"/>
                    <a:pt x="2970" y="657"/>
                  </a:cubicBezTo>
                  <a:cubicBezTo>
                    <a:pt x="2879" y="227"/>
                    <a:pt x="2506" y="0"/>
                    <a:pt x="2130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8" name="CustomShape 5"/>
            <p:cNvSpPr/>
            <p:nvPr/>
          </p:nvSpPr>
          <p:spPr>
            <a:xfrm rot="10800000">
              <a:off x="8506800" y="879120"/>
              <a:ext cx="352440" cy="423720"/>
            </a:xfrm>
            <a:custGeom>
              <a:avLst/>
              <a:gdLst/>
              <a:ahLst/>
              <a:cxnLst/>
              <a:rect l="l" t="t" r="r" b="b"/>
              <a:pathLst>
                <a:path w="10102" h="12144">
                  <a:moveTo>
                    <a:pt x="588" y="0"/>
                  </a:moveTo>
                  <a:cubicBezTo>
                    <a:pt x="47" y="0"/>
                    <a:pt x="1" y="789"/>
                    <a:pt x="171" y="1299"/>
                  </a:cubicBezTo>
                  <a:cubicBezTo>
                    <a:pt x="960" y="3666"/>
                    <a:pt x="2476" y="5739"/>
                    <a:pt x="4255" y="7487"/>
                  </a:cubicBezTo>
                  <a:cubicBezTo>
                    <a:pt x="6034" y="9235"/>
                    <a:pt x="8076" y="10689"/>
                    <a:pt x="10102" y="12143"/>
                  </a:cubicBezTo>
                  <a:cubicBezTo>
                    <a:pt x="8648" y="10364"/>
                    <a:pt x="6838" y="8183"/>
                    <a:pt x="5662" y="6203"/>
                  </a:cubicBezTo>
                  <a:cubicBezTo>
                    <a:pt x="4378" y="4038"/>
                    <a:pt x="3048" y="1841"/>
                    <a:pt x="1099" y="248"/>
                  </a:cubicBezTo>
                  <a:cubicBezTo>
                    <a:pt x="960" y="124"/>
                    <a:pt x="774" y="0"/>
                    <a:pt x="588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9" name="CustomShape 6"/>
            <p:cNvSpPr/>
            <p:nvPr/>
          </p:nvSpPr>
          <p:spPr>
            <a:xfrm rot="10800000">
              <a:off x="8423640" y="631080"/>
              <a:ext cx="385920" cy="321840"/>
            </a:xfrm>
            <a:custGeom>
              <a:avLst/>
              <a:gdLst/>
              <a:ahLst/>
              <a:cxnLst/>
              <a:rect l="l" t="t" r="r" b="b"/>
              <a:pathLst>
                <a:path w="11062" h="9224">
                  <a:moveTo>
                    <a:pt x="734" y="1"/>
                  </a:moveTo>
                  <a:cubicBezTo>
                    <a:pt x="486" y="1"/>
                    <a:pt x="233" y="102"/>
                    <a:pt x="109" y="313"/>
                  </a:cubicBezTo>
                  <a:cubicBezTo>
                    <a:pt x="1" y="499"/>
                    <a:pt x="1" y="731"/>
                    <a:pt x="32" y="932"/>
                  </a:cubicBezTo>
                  <a:cubicBezTo>
                    <a:pt x="202" y="1984"/>
                    <a:pt x="991" y="2819"/>
                    <a:pt x="1749" y="3562"/>
                  </a:cubicBezTo>
                  <a:cubicBezTo>
                    <a:pt x="3064" y="4861"/>
                    <a:pt x="4409" y="6176"/>
                    <a:pt x="5941" y="7212"/>
                  </a:cubicBezTo>
                  <a:cubicBezTo>
                    <a:pt x="7457" y="8264"/>
                    <a:pt x="9205" y="9053"/>
                    <a:pt x="11061" y="9223"/>
                  </a:cubicBezTo>
                  <a:cubicBezTo>
                    <a:pt x="9329" y="7584"/>
                    <a:pt x="7163" y="4877"/>
                    <a:pt x="5384" y="3283"/>
                  </a:cubicBezTo>
                  <a:cubicBezTo>
                    <a:pt x="4224" y="2262"/>
                    <a:pt x="3002" y="1303"/>
                    <a:pt x="1733" y="421"/>
                  </a:cubicBezTo>
                  <a:cubicBezTo>
                    <a:pt x="1486" y="251"/>
                    <a:pt x="1223" y="66"/>
                    <a:pt x="913" y="19"/>
                  </a:cubicBezTo>
                  <a:cubicBezTo>
                    <a:pt x="855" y="7"/>
                    <a:pt x="795" y="1"/>
                    <a:pt x="73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0" name="CustomShape 7"/>
            <p:cNvSpPr/>
            <p:nvPr/>
          </p:nvSpPr>
          <p:spPr>
            <a:xfrm rot="10800000">
              <a:off x="8305560" y="378000"/>
              <a:ext cx="400680" cy="225360"/>
            </a:xfrm>
            <a:custGeom>
              <a:avLst/>
              <a:gdLst/>
              <a:ahLst/>
              <a:cxnLst/>
              <a:rect l="l" t="t" r="r" b="b"/>
              <a:pathLst>
                <a:path w="11479" h="6463">
                  <a:moveTo>
                    <a:pt x="812" y="1"/>
                  </a:moveTo>
                  <a:cubicBezTo>
                    <a:pt x="743" y="1"/>
                    <a:pt x="673" y="9"/>
                    <a:pt x="604" y="27"/>
                  </a:cubicBezTo>
                  <a:cubicBezTo>
                    <a:pt x="201" y="151"/>
                    <a:pt x="0" y="646"/>
                    <a:pt x="78" y="1063"/>
                  </a:cubicBezTo>
                  <a:cubicBezTo>
                    <a:pt x="155" y="1481"/>
                    <a:pt x="433" y="1837"/>
                    <a:pt x="727" y="2146"/>
                  </a:cubicBezTo>
                  <a:cubicBezTo>
                    <a:pt x="2089" y="3569"/>
                    <a:pt x="3868" y="4544"/>
                    <a:pt x="5724" y="5194"/>
                  </a:cubicBezTo>
                  <a:cubicBezTo>
                    <a:pt x="7580" y="5843"/>
                    <a:pt x="9529" y="6184"/>
                    <a:pt x="11479" y="6462"/>
                  </a:cubicBezTo>
                  <a:cubicBezTo>
                    <a:pt x="9932" y="5457"/>
                    <a:pt x="8199" y="3972"/>
                    <a:pt x="6668" y="2951"/>
                  </a:cubicBezTo>
                  <a:cubicBezTo>
                    <a:pt x="5043" y="1837"/>
                    <a:pt x="3295" y="909"/>
                    <a:pt x="1470" y="166"/>
                  </a:cubicBezTo>
                  <a:cubicBezTo>
                    <a:pt x="1257" y="83"/>
                    <a:pt x="1036" y="1"/>
                    <a:pt x="81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1" name="CustomShape 8"/>
            <p:cNvSpPr/>
            <p:nvPr/>
          </p:nvSpPr>
          <p:spPr>
            <a:xfrm rot="10800000">
              <a:off x="8154000" y="143640"/>
              <a:ext cx="468360" cy="162720"/>
            </a:xfrm>
            <a:custGeom>
              <a:avLst/>
              <a:gdLst/>
              <a:ahLst/>
              <a:cxnLst/>
              <a:rect l="l" t="t" r="r" b="b"/>
              <a:pathLst>
                <a:path w="13413" h="4670">
                  <a:moveTo>
                    <a:pt x="1262" y="0"/>
                  </a:moveTo>
                  <a:cubicBezTo>
                    <a:pt x="1035" y="0"/>
                    <a:pt x="805" y="16"/>
                    <a:pt x="572" y="50"/>
                  </a:cubicBezTo>
                  <a:cubicBezTo>
                    <a:pt x="418" y="81"/>
                    <a:pt x="232" y="128"/>
                    <a:pt x="139" y="267"/>
                  </a:cubicBezTo>
                  <a:cubicBezTo>
                    <a:pt x="0" y="453"/>
                    <a:pt x="108" y="716"/>
                    <a:pt x="232" y="917"/>
                  </a:cubicBezTo>
                  <a:cubicBezTo>
                    <a:pt x="774" y="1768"/>
                    <a:pt x="1717" y="2293"/>
                    <a:pt x="2630" y="2711"/>
                  </a:cubicBezTo>
                  <a:cubicBezTo>
                    <a:pt x="5450" y="3999"/>
                    <a:pt x="8532" y="4669"/>
                    <a:pt x="11625" y="4669"/>
                  </a:cubicBezTo>
                  <a:cubicBezTo>
                    <a:pt x="12061" y="4669"/>
                    <a:pt x="12497" y="4656"/>
                    <a:pt x="12932" y="4629"/>
                  </a:cubicBezTo>
                  <a:cubicBezTo>
                    <a:pt x="13134" y="4614"/>
                    <a:pt x="13381" y="4552"/>
                    <a:pt x="13412" y="4351"/>
                  </a:cubicBezTo>
                  <a:lnTo>
                    <a:pt x="13180" y="3825"/>
                  </a:lnTo>
                  <a:cubicBezTo>
                    <a:pt x="10999" y="3206"/>
                    <a:pt x="8833" y="2464"/>
                    <a:pt x="6683" y="1737"/>
                  </a:cubicBezTo>
                  <a:cubicBezTo>
                    <a:pt x="4913" y="1128"/>
                    <a:pt x="3179" y="0"/>
                    <a:pt x="1262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2" name="CustomShape 9"/>
            <p:cNvSpPr/>
            <p:nvPr/>
          </p:nvSpPr>
          <p:spPr>
            <a:xfrm rot="10800000">
              <a:off x="8276400" y="787320"/>
              <a:ext cx="206640" cy="514800"/>
            </a:xfrm>
            <a:custGeom>
              <a:avLst/>
              <a:gdLst/>
              <a:ahLst/>
              <a:cxnLst/>
              <a:rect l="l" t="t" r="r" b="b"/>
              <a:pathLst>
                <a:path w="5925" h="14743">
                  <a:moveTo>
                    <a:pt x="5105" y="1"/>
                  </a:moveTo>
                  <a:cubicBezTo>
                    <a:pt x="4873" y="16"/>
                    <a:pt x="4656" y="171"/>
                    <a:pt x="4471" y="341"/>
                  </a:cubicBezTo>
                  <a:cubicBezTo>
                    <a:pt x="3543" y="1192"/>
                    <a:pt x="3094" y="2429"/>
                    <a:pt x="2661" y="3620"/>
                  </a:cubicBezTo>
                  <a:cubicBezTo>
                    <a:pt x="1377" y="7225"/>
                    <a:pt x="93" y="10906"/>
                    <a:pt x="0" y="14743"/>
                  </a:cubicBezTo>
                  <a:cubicBezTo>
                    <a:pt x="1068" y="12623"/>
                    <a:pt x="2769" y="9313"/>
                    <a:pt x="3728" y="7147"/>
                  </a:cubicBezTo>
                  <a:cubicBezTo>
                    <a:pt x="4517" y="5415"/>
                    <a:pt x="5182" y="3605"/>
                    <a:pt x="5724" y="1779"/>
                  </a:cubicBezTo>
                  <a:cubicBezTo>
                    <a:pt x="5817" y="1424"/>
                    <a:pt x="5925" y="1052"/>
                    <a:pt x="5848" y="697"/>
                  </a:cubicBezTo>
                  <a:cubicBezTo>
                    <a:pt x="5786" y="341"/>
                    <a:pt x="5476" y="1"/>
                    <a:pt x="510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3" name="CustomShape 10"/>
            <p:cNvSpPr/>
            <p:nvPr/>
          </p:nvSpPr>
          <p:spPr>
            <a:xfrm rot="10800000">
              <a:off x="8167320" y="523080"/>
              <a:ext cx="218520" cy="574560"/>
            </a:xfrm>
            <a:custGeom>
              <a:avLst/>
              <a:gdLst/>
              <a:ahLst/>
              <a:cxnLst/>
              <a:rect l="l" t="t" r="r" b="b"/>
              <a:pathLst>
                <a:path w="6266" h="16457">
                  <a:moveTo>
                    <a:pt x="5515" y="1"/>
                  </a:moveTo>
                  <a:cubicBezTo>
                    <a:pt x="5203" y="1"/>
                    <a:pt x="4884" y="234"/>
                    <a:pt x="4641" y="476"/>
                  </a:cubicBezTo>
                  <a:cubicBezTo>
                    <a:pt x="3419" y="1714"/>
                    <a:pt x="2630" y="3323"/>
                    <a:pt x="2012" y="4963"/>
                  </a:cubicBezTo>
                  <a:cubicBezTo>
                    <a:pt x="635" y="8613"/>
                    <a:pt x="1" y="12543"/>
                    <a:pt x="171" y="16456"/>
                  </a:cubicBezTo>
                  <a:cubicBezTo>
                    <a:pt x="1161" y="14136"/>
                    <a:pt x="2290" y="11073"/>
                    <a:pt x="3311" y="8768"/>
                  </a:cubicBezTo>
                  <a:cubicBezTo>
                    <a:pt x="4348" y="6401"/>
                    <a:pt x="5260" y="3973"/>
                    <a:pt x="6034" y="1513"/>
                  </a:cubicBezTo>
                  <a:cubicBezTo>
                    <a:pt x="6188" y="987"/>
                    <a:pt x="6266" y="275"/>
                    <a:pt x="5771" y="59"/>
                  </a:cubicBezTo>
                  <a:cubicBezTo>
                    <a:pt x="5687" y="19"/>
                    <a:pt x="5601" y="1"/>
                    <a:pt x="551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4" name="CustomShape 11"/>
            <p:cNvSpPr/>
            <p:nvPr/>
          </p:nvSpPr>
          <p:spPr>
            <a:xfrm rot="10800000">
              <a:off x="8089200" y="272880"/>
              <a:ext cx="151920" cy="514080"/>
            </a:xfrm>
            <a:custGeom>
              <a:avLst/>
              <a:gdLst/>
              <a:ahLst/>
              <a:cxnLst/>
              <a:rect l="l" t="t" r="r" b="b"/>
              <a:pathLst>
                <a:path w="4363" h="14721">
                  <a:moveTo>
                    <a:pt x="3789" y="0"/>
                  </a:moveTo>
                  <a:cubicBezTo>
                    <a:pt x="3488" y="0"/>
                    <a:pt x="3169" y="303"/>
                    <a:pt x="2986" y="597"/>
                  </a:cubicBezTo>
                  <a:cubicBezTo>
                    <a:pt x="341" y="4696"/>
                    <a:pt x="124" y="9847"/>
                    <a:pt x="0" y="14720"/>
                  </a:cubicBezTo>
                  <a:cubicBezTo>
                    <a:pt x="805" y="12075"/>
                    <a:pt x="2321" y="9383"/>
                    <a:pt x="3141" y="6738"/>
                  </a:cubicBezTo>
                  <a:cubicBezTo>
                    <a:pt x="3760" y="4789"/>
                    <a:pt x="4363" y="2793"/>
                    <a:pt x="4285" y="767"/>
                  </a:cubicBezTo>
                  <a:cubicBezTo>
                    <a:pt x="4270" y="504"/>
                    <a:pt x="4239" y="210"/>
                    <a:pt x="4022" y="71"/>
                  </a:cubicBezTo>
                  <a:cubicBezTo>
                    <a:pt x="3948" y="22"/>
                    <a:pt x="3869" y="0"/>
                    <a:pt x="378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5" name="CustomShape 12"/>
            <p:cNvSpPr/>
            <p:nvPr/>
          </p:nvSpPr>
          <p:spPr>
            <a:xfrm rot="10800000">
              <a:off x="7988040" y="51840"/>
              <a:ext cx="108720" cy="479880"/>
            </a:xfrm>
            <a:custGeom>
              <a:avLst/>
              <a:gdLst/>
              <a:ahLst/>
              <a:cxnLst/>
              <a:rect l="l" t="t" r="r" b="b"/>
              <a:pathLst>
                <a:path w="3126" h="13743">
                  <a:moveTo>
                    <a:pt x="2125" y="0"/>
                  </a:moveTo>
                  <a:cubicBezTo>
                    <a:pt x="1600" y="0"/>
                    <a:pt x="1146" y="576"/>
                    <a:pt x="929" y="1104"/>
                  </a:cubicBezTo>
                  <a:cubicBezTo>
                    <a:pt x="589" y="1986"/>
                    <a:pt x="434" y="2929"/>
                    <a:pt x="341" y="3873"/>
                  </a:cubicBezTo>
                  <a:cubicBezTo>
                    <a:pt x="1" y="7184"/>
                    <a:pt x="264" y="10540"/>
                    <a:pt x="1099" y="13743"/>
                  </a:cubicBezTo>
                  <a:cubicBezTo>
                    <a:pt x="1548" y="12056"/>
                    <a:pt x="2259" y="10649"/>
                    <a:pt x="2538" y="8932"/>
                  </a:cubicBezTo>
                  <a:cubicBezTo>
                    <a:pt x="2955" y="6487"/>
                    <a:pt x="3126" y="4012"/>
                    <a:pt x="3064" y="1537"/>
                  </a:cubicBezTo>
                  <a:cubicBezTo>
                    <a:pt x="3048" y="949"/>
                    <a:pt x="2909" y="222"/>
                    <a:pt x="2352" y="37"/>
                  </a:cubicBezTo>
                  <a:cubicBezTo>
                    <a:pt x="2275" y="12"/>
                    <a:pt x="2199" y="0"/>
                    <a:pt x="212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6" name="CustomShape 13"/>
            <p:cNvSpPr/>
            <p:nvPr/>
          </p:nvSpPr>
          <p:spPr>
            <a:xfrm rot="10800000">
              <a:off x="8506440" y="879120"/>
              <a:ext cx="334800" cy="423720"/>
            </a:xfrm>
            <a:custGeom>
              <a:avLst/>
              <a:gdLst/>
              <a:ahLst/>
              <a:cxnLst/>
              <a:rect l="l" t="t" r="r" b="b"/>
              <a:pathLst>
                <a:path w="9591" h="12144">
                  <a:moveTo>
                    <a:pt x="0" y="0"/>
                  </a:moveTo>
                  <a:cubicBezTo>
                    <a:pt x="232" y="418"/>
                    <a:pt x="480" y="835"/>
                    <a:pt x="727" y="1238"/>
                  </a:cubicBezTo>
                  <a:cubicBezTo>
                    <a:pt x="3125" y="5136"/>
                    <a:pt x="6018" y="8725"/>
                    <a:pt x="9282" y="11927"/>
                  </a:cubicBezTo>
                  <a:cubicBezTo>
                    <a:pt x="9390" y="11989"/>
                    <a:pt x="9498" y="12066"/>
                    <a:pt x="9591" y="12143"/>
                  </a:cubicBezTo>
                  <a:cubicBezTo>
                    <a:pt x="8137" y="10364"/>
                    <a:pt x="6327" y="8183"/>
                    <a:pt x="5151" y="6203"/>
                  </a:cubicBezTo>
                  <a:cubicBezTo>
                    <a:pt x="3867" y="4038"/>
                    <a:pt x="2537" y="1841"/>
                    <a:pt x="588" y="248"/>
                  </a:cubicBezTo>
                  <a:cubicBezTo>
                    <a:pt x="449" y="124"/>
                    <a:pt x="278" y="0"/>
                    <a:pt x="7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7" name="CustomShape 14"/>
            <p:cNvSpPr/>
            <p:nvPr/>
          </p:nvSpPr>
          <p:spPr>
            <a:xfrm rot="10800000">
              <a:off x="8430840" y="637920"/>
              <a:ext cx="367200" cy="315000"/>
            </a:xfrm>
            <a:custGeom>
              <a:avLst/>
              <a:gdLst/>
              <a:ahLst/>
              <a:cxnLst/>
              <a:rect l="l" t="t" r="r" b="b"/>
              <a:pathLst>
                <a:path w="10520" h="9025">
                  <a:moveTo>
                    <a:pt x="405" y="0"/>
                  </a:moveTo>
                  <a:cubicBezTo>
                    <a:pt x="262" y="0"/>
                    <a:pt x="120" y="38"/>
                    <a:pt x="1" y="114"/>
                  </a:cubicBezTo>
                  <a:cubicBezTo>
                    <a:pt x="2754" y="3749"/>
                    <a:pt x="6652" y="6472"/>
                    <a:pt x="10520" y="9024"/>
                  </a:cubicBezTo>
                  <a:cubicBezTo>
                    <a:pt x="8834" y="7369"/>
                    <a:pt x="6761" y="4817"/>
                    <a:pt x="5059" y="3285"/>
                  </a:cubicBezTo>
                  <a:cubicBezTo>
                    <a:pt x="3899" y="2264"/>
                    <a:pt x="2677" y="1305"/>
                    <a:pt x="1408" y="423"/>
                  </a:cubicBezTo>
                  <a:cubicBezTo>
                    <a:pt x="1161" y="253"/>
                    <a:pt x="898" y="68"/>
                    <a:pt x="588" y="21"/>
                  </a:cubicBezTo>
                  <a:cubicBezTo>
                    <a:pt x="528" y="7"/>
                    <a:pt x="466" y="0"/>
                    <a:pt x="40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8" name="CustomShape 15"/>
            <p:cNvSpPr/>
            <p:nvPr/>
          </p:nvSpPr>
          <p:spPr>
            <a:xfrm rot="10800000">
              <a:off x="8312040" y="382320"/>
              <a:ext cx="388800" cy="221040"/>
            </a:xfrm>
            <a:custGeom>
              <a:avLst/>
              <a:gdLst/>
              <a:ahLst/>
              <a:cxnLst/>
              <a:rect l="l" t="t" r="r" b="b"/>
              <a:pathLst>
                <a:path w="11138" h="6339">
                  <a:moveTo>
                    <a:pt x="657" y="1"/>
                  </a:moveTo>
                  <a:cubicBezTo>
                    <a:pt x="588" y="1"/>
                    <a:pt x="518" y="9"/>
                    <a:pt x="449" y="27"/>
                  </a:cubicBezTo>
                  <a:cubicBezTo>
                    <a:pt x="248" y="89"/>
                    <a:pt x="93" y="243"/>
                    <a:pt x="0" y="444"/>
                  </a:cubicBezTo>
                  <a:cubicBezTo>
                    <a:pt x="3419" y="2920"/>
                    <a:pt x="7178" y="4915"/>
                    <a:pt x="11138" y="6338"/>
                  </a:cubicBezTo>
                  <a:cubicBezTo>
                    <a:pt x="9637" y="5333"/>
                    <a:pt x="7982" y="3941"/>
                    <a:pt x="6513" y="2951"/>
                  </a:cubicBezTo>
                  <a:cubicBezTo>
                    <a:pt x="4888" y="1837"/>
                    <a:pt x="3140" y="909"/>
                    <a:pt x="1315" y="166"/>
                  </a:cubicBezTo>
                  <a:cubicBezTo>
                    <a:pt x="1102" y="83"/>
                    <a:pt x="881" y="1"/>
                    <a:pt x="65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9" name="CustomShape 16"/>
            <p:cNvSpPr/>
            <p:nvPr/>
          </p:nvSpPr>
          <p:spPr>
            <a:xfrm rot="10800000">
              <a:off x="8159040" y="165600"/>
              <a:ext cx="451080" cy="140760"/>
            </a:xfrm>
            <a:custGeom>
              <a:avLst/>
              <a:gdLst/>
              <a:ahLst/>
              <a:cxnLst/>
              <a:rect l="l" t="t" r="r" b="b"/>
              <a:pathLst>
                <a:path w="12918" h="4042">
                  <a:moveTo>
                    <a:pt x="907" y="0"/>
                  </a:moveTo>
                  <a:cubicBezTo>
                    <a:pt x="680" y="0"/>
                    <a:pt x="450" y="16"/>
                    <a:pt x="217" y="50"/>
                  </a:cubicBezTo>
                  <a:cubicBezTo>
                    <a:pt x="156" y="66"/>
                    <a:pt x="78" y="81"/>
                    <a:pt x="1" y="112"/>
                  </a:cubicBezTo>
                  <a:cubicBezTo>
                    <a:pt x="140" y="174"/>
                    <a:pt x="295" y="236"/>
                    <a:pt x="434" y="282"/>
                  </a:cubicBezTo>
                  <a:cubicBezTo>
                    <a:pt x="4472" y="1953"/>
                    <a:pt x="8602" y="3639"/>
                    <a:pt x="12918" y="4042"/>
                  </a:cubicBezTo>
                  <a:lnTo>
                    <a:pt x="12825" y="3825"/>
                  </a:lnTo>
                  <a:cubicBezTo>
                    <a:pt x="10644" y="3206"/>
                    <a:pt x="8478" y="2464"/>
                    <a:pt x="6328" y="1737"/>
                  </a:cubicBezTo>
                  <a:cubicBezTo>
                    <a:pt x="4558" y="1128"/>
                    <a:pt x="2824" y="0"/>
                    <a:pt x="90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0" name="CustomShape 17"/>
            <p:cNvSpPr/>
            <p:nvPr/>
          </p:nvSpPr>
          <p:spPr>
            <a:xfrm rot="10800000">
              <a:off x="8292240" y="797040"/>
              <a:ext cx="190440" cy="505080"/>
            </a:xfrm>
            <a:custGeom>
              <a:avLst/>
              <a:gdLst/>
              <a:ahLst/>
              <a:cxnLst/>
              <a:rect l="l" t="t" r="r" b="b"/>
              <a:pathLst>
                <a:path w="5462" h="14465">
                  <a:moveTo>
                    <a:pt x="5090" y="1"/>
                  </a:moveTo>
                  <a:cubicBezTo>
                    <a:pt x="4858" y="16"/>
                    <a:pt x="4641" y="171"/>
                    <a:pt x="4456" y="341"/>
                  </a:cubicBezTo>
                  <a:cubicBezTo>
                    <a:pt x="3528" y="1192"/>
                    <a:pt x="3079" y="2429"/>
                    <a:pt x="2646" y="3620"/>
                  </a:cubicBezTo>
                  <a:cubicBezTo>
                    <a:pt x="1393" y="7132"/>
                    <a:pt x="140" y="10736"/>
                    <a:pt x="1" y="14464"/>
                  </a:cubicBezTo>
                  <a:cubicBezTo>
                    <a:pt x="1377" y="9530"/>
                    <a:pt x="3203" y="4719"/>
                    <a:pt x="5461" y="109"/>
                  </a:cubicBezTo>
                  <a:cubicBezTo>
                    <a:pt x="5353" y="47"/>
                    <a:pt x="5229" y="1"/>
                    <a:pt x="5090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1" name="CustomShape 18"/>
            <p:cNvSpPr/>
            <p:nvPr/>
          </p:nvSpPr>
          <p:spPr>
            <a:xfrm rot="10800000">
              <a:off x="8179200" y="523080"/>
              <a:ext cx="206640" cy="574560"/>
            </a:xfrm>
            <a:custGeom>
              <a:avLst/>
              <a:gdLst/>
              <a:ahLst/>
              <a:cxnLst/>
              <a:rect l="l" t="t" r="r" b="b"/>
              <a:pathLst>
                <a:path w="5926" h="16457">
                  <a:moveTo>
                    <a:pt x="5515" y="1"/>
                  </a:moveTo>
                  <a:cubicBezTo>
                    <a:pt x="5203" y="1"/>
                    <a:pt x="4884" y="234"/>
                    <a:pt x="4641" y="476"/>
                  </a:cubicBezTo>
                  <a:cubicBezTo>
                    <a:pt x="3419" y="1714"/>
                    <a:pt x="2630" y="3323"/>
                    <a:pt x="2012" y="4963"/>
                  </a:cubicBezTo>
                  <a:cubicBezTo>
                    <a:pt x="635" y="8613"/>
                    <a:pt x="1" y="12543"/>
                    <a:pt x="171" y="16456"/>
                  </a:cubicBezTo>
                  <a:cubicBezTo>
                    <a:pt x="171" y="16441"/>
                    <a:pt x="186" y="16425"/>
                    <a:pt x="186" y="16410"/>
                  </a:cubicBezTo>
                  <a:cubicBezTo>
                    <a:pt x="697" y="10624"/>
                    <a:pt x="2692" y="4978"/>
                    <a:pt x="5925" y="152"/>
                  </a:cubicBezTo>
                  <a:cubicBezTo>
                    <a:pt x="5879" y="121"/>
                    <a:pt x="5833" y="74"/>
                    <a:pt x="5771" y="59"/>
                  </a:cubicBezTo>
                  <a:cubicBezTo>
                    <a:pt x="5687" y="19"/>
                    <a:pt x="5601" y="1"/>
                    <a:pt x="5515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2" name="CustomShape 19"/>
            <p:cNvSpPr/>
            <p:nvPr/>
          </p:nvSpPr>
          <p:spPr>
            <a:xfrm rot="10800000">
              <a:off x="8098200" y="290160"/>
              <a:ext cx="142200" cy="497160"/>
            </a:xfrm>
            <a:custGeom>
              <a:avLst/>
              <a:gdLst/>
              <a:ahLst/>
              <a:cxnLst/>
              <a:rect l="l" t="t" r="r" b="b"/>
              <a:pathLst>
                <a:path w="4085" h="14241">
                  <a:moveTo>
                    <a:pt x="3774" y="0"/>
                  </a:moveTo>
                  <a:cubicBezTo>
                    <a:pt x="3473" y="0"/>
                    <a:pt x="3154" y="303"/>
                    <a:pt x="2971" y="597"/>
                  </a:cubicBezTo>
                  <a:cubicBezTo>
                    <a:pt x="403" y="4557"/>
                    <a:pt x="125" y="9507"/>
                    <a:pt x="1" y="14241"/>
                  </a:cubicBezTo>
                  <a:cubicBezTo>
                    <a:pt x="125" y="13452"/>
                    <a:pt x="310" y="12663"/>
                    <a:pt x="496" y="11874"/>
                  </a:cubicBezTo>
                  <a:cubicBezTo>
                    <a:pt x="1409" y="7898"/>
                    <a:pt x="2383" y="3830"/>
                    <a:pt x="4085" y="148"/>
                  </a:cubicBezTo>
                  <a:cubicBezTo>
                    <a:pt x="4054" y="133"/>
                    <a:pt x="4038" y="102"/>
                    <a:pt x="4007" y="71"/>
                  </a:cubicBezTo>
                  <a:cubicBezTo>
                    <a:pt x="3933" y="22"/>
                    <a:pt x="3854" y="0"/>
                    <a:pt x="377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3" name="CustomShape 20"/>
            <p:cNvSpPr/>
            <p:nvPr/>
          </p:nvSpPr>
          <p:spPr>
            <a:xfrm rot="10800000">
              <a:off x="8008920" y="55800"/>
              <a:ext cx="87840" cy="475920"/>
            </a:xfrm>
            <a:custGeom>
              <a:avLst/>
              <a:gdLst/>
              <a:ahLst/>
              <a:cxnLst/>
              <a:rect l="l" t="t" r="r" b="b"/>
              <a:pathLst>
                <a:path w="2523" h="13635">
                  <a:moveTo>
                    <a:pt x="2125" y="0"/>
                  </a:moveTo>
                  <a:cubicBezTo>
                    <a:pt x="1600" y="0"/>
                    <a:pt x="1146" y="576"/>
                    <a:pt x="929" y="1104"/>
                  </a:cubicBezTo>
                  <a:cubicBezTo>
                    <a:pt x="589" y="1986"/>
                    <a:pt x="434" y="2929"/>
                    <a:pt x="341" y="3873"/>
                  </a:cubicBezTo>
                  <a:cubicBezTo>
                    <a:pt x="1" y="7137"/>
                    <a:pt x="264" y="10463"/>
                    <a:pt x="1084" y="13634"/>
                  </a:cubicBezTo>
                  <a:cubicBezTo>
                    <a:pt x="1146" y="9102"/>
                    <a:pt x="1625" y="4569"/>
                    <a:pt x="2522" y="114"/>
                  </a:cubicBezTo>
                  <a:cubicBezTo>
                    <a:pt x="2476" y="83"/>
                    <a:pt x="2414" y="52"/>
                    <a:pt x="2352" y="37"/>
                  </a:cubicBezTo>
                  <a:cubicBezTo>
                    <a:pt x="2275" y="12"/>
                    <a:pt x="2199" y="0"/>
                    <a:pt x="212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4" name="CustomShape 21"/>
            <p:cNvSpPr/>
            <p:nvPr/>
          </p:nvSpPr>
          <p:spPr>
            <a:xfrm rot="10800000">
              <a:off x="8508240" y="1062360"/>
              <a:ext cx="86760" cy="573480"/>
            </a:xfrm>
            <a:custGeom>
              <a:avLst/>
              <a:gdLst/>
              <a:ahLst/>
              <a:cxnLst/>
              <a:rect l="l" t="t" r="r" b="b"/>
              <a:pathLst>
                <a:path w="2491" h="16421">
                  <a:moveTo>
                    <a:pt x="2135" y="1"/>
                  </a:moveTo>
                  <a:cubicBezTo>
                    <a:pt x="1806" y="1"/>
                    <a:pt x="1477" y="172"/>
                    <a:pt x="1330" y="534"/>
                  </a:cubicBezTo>
                  <a:cubicBezTo>
                    <a:pt x="387" y="2792"/>
                    <a:pt x="0" y="5268"/>
                    <a:pt x="31" y="7712"/>
                  </a:cubicBezTo>
                  <a:cubicBezTo>
                    <a:pt x="62" y="10666"/>
                    <a:pt x="681" y="13590"/>
                    <a:pt x="1516" y="16421"/>
                  </a:cubicBezTo>
                  <a:cubicBezTo>
                    <a:pt x="1516" y="16390"/>
                    <a:pt x="1516" y="16344"/>
                    <a:pt x="1531" y="16313"/>
                  </a:cubicBezTo>
                  <a:cubicBezTo>
                    <a:pt x="789" y="10914"/>
                    <a:pt x="1114" y="5360"/>
                    <a:pt x="2491" y="70"/>
                  </a:cubicBezTo>
                  <a:cubicBezTo>
                    <a:pt x="2378" y="24"/>
                    <a:pt x="2256" y="1"/>
                    <a:pt x="2135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5" name="CustomShape 22"/>
            <p:cNvSpPr/>
            <p:nvPr/>
          </p:nvSpPr>
          <p:spPr>
            <a:xfrm rot="10800000">
              <a:off x="8500320" y="1062720"/>
              <a:ext cx="93600" cy="345600"/>
            </a:xfrm>
            <a:custGeom>
              <a:avLst/>
              <a:gdLst/>
              <a:ahLst/>
              <a:cxnLst/>
              <a:rect l="l" t="t" r="r" b="b"/>
              <a:pathLst>
                <a:path w="2693" h="9901">
                  <a:moveTo>
                    <a:pt x="16" y="1"/>
                  </a:moveTo>
                  <a:cubicBezTo>
                    <a:pt x="1" y="403"/>
                    <a:pt x="1" y="805"/>
                    <a:pt x="1" y="1192"/>
                  </a:cubicBezTo>
                  <a:cubicBezTo>
                    <a:pt x="32" y="4146"/>
                    <a:pt x="651" y="7070"/>
                    <a:pt x="1486" y="9901"/>
                  </a:cubicBezTo>
                  <a:cubicBezTo>
                    <a:pt x="1501" y="7766"/>
                    <a:pt x="2337" y="4951"/>
                    <a:pt x="2507" y="2831"/>
                  </a:cubicBezTo>
                  <a:cubicBezTo>
                    <a:pt x="2569" y="2058"/>
                    <a:pt x="2631" y="1284"/>
                    <a:pt x="2693" y="511"/>
                  </a:cubicBezTo>
                  <a:lnTo>
                    <a:pt x="2693" y="511"/>
                  </a:lnTo>
                  <a:cubicBezTo>
                    <a:pt x="2399" y="1284"/>
                    <a:pt x="2058" y="2042"/>
                    <a:pt x="1594" y="2739"/>
                  </a:cubicBezTo>
                  <a:cubicBezTo>
                    <a:pt x="1532" y="2831"/>
                    <a:pt x="1455" y="2940"/>
                    <a:pt x="1331" y="2955"/>
                  </a:cubicBezTo>
                  <a:cubicBezTo>
                    <a:pt x="1177" y="2955"/>
                    <a:pt x="1084" y="2800"/>
                    <a:pt x="1022" y="2661"/>
                  </a:cubicBezTo>
                  <a:cubicBezTo>
                    <a:pt x="635" y="1795"/>
                    <a:pt x="295" y="913"/>
                    <a:pt x="16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6" name="CustomShape 23"/>
            <p:cNvSpPr/>
            <p:nvPr/>
          </p:nvSpPr>
          <p:spPr>
            <a:xfrm rot="10800000">
              <a:off x="8506800" y="879120"/>
              <a:ext cx="277920" cy="303840"/>
            </a:xfrm>
            <a:custGeom>
              <a:avLst/>
              <a:gdLst/>
              <a:ahLst/>
              <a:cxnLst/>
              <a:rect l="l" t="t" r="r" b="b"/>
              <a:pathLst>
                <a:path w="7967" h="8710">
                  <a:moveTo>
                    <a:pt x="1779" y="0"/>
                  </a:moveTo>
                  <a:lnTo>
                    <a:pt x="3048" y="3233"/>
                  </a:lnTo>
                  <a:cubicBezTo>
                    <a:pt x="2027" y="2707"/>
                    <a:pt x="1006" y="2166"/>
                    <a:pt x="0" y="1609"/>
                  </a:cubicBezTo>
                  <a:lnTo>
                    <a:pt x="0" y="1609"/>
                  </a:lnTo>
                  <a:cubicBezTo>
                    <a:pt x="635" y="2475"/>
                    <a:pt x="1346" y="3295"/>
                    <a:pt x="2120" y="4053"/>
                  </a:cubicBezTo>
                  <a:cubicBezTo>
                    <a:pt x="3899" y="5801"/>
                    <a:pt x="5941" y="7255"/>
                    <a:pt x="7967" y="8709"/>
                  </a:cubicBezTo>
                  <a:cubicBezTo>
                    <a:pt x="6513" y="6930"/>
                    <a:pt x="4703" y="4749"/>
                    <a:pt x="3527" y="2769"/>
                  </a:cubicBezTo>
                  <a:cubicBezTo>
                    <a:pt x="2970" y="1841"/>
                    <a:pt x="2398" y="897"/>
                    <a:pt x="177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7" name="CustomShape 24"/>
            <p:cNvSpPr/>
            <p:nvPr/>
          </p:nvSpPr>
          <p:spPr>
            <a:xfrm rot="10800000">
              <a:off x="8423280" y="630720"/>
              <a:ext cx="280800" cy="221400"/>
            </a:xfrm>
            <a:custGeom>
              <a:avLst/>
              <a:gdLst/>
              <a:ahLst/>
              <a:cxnLst/>
              <a:rect l="l" t="t" r="r" b="b"/>
              <a:pathLst>
                <a:path w="8045" h="6344">
                  <a:moveTo>
                    <a:pt x="1903" y="1"/>
                  </a:moveTo>
                  <a:lnTo>
                    <a:pt x="1903" y="1"/>
                  </a:lnTo>
                  <a:cubicBezTo>
                    <a:pt x="2491" y="991"/>
                    <a:pt x="3063" y="1981"/>
                    <a:pt x="3589" y="3002"/>
                  </a:cubicBezTo>
                  <a:cubicBezTo>
                    <a:pt x="3448" y="3073"/>
                    <a:pt x="3297" y="3101"/>
                    <a:pt x="3141" y="3101"/>
                  </a:cubicBezTo>
                  <a:cubicBezTo>
                    <a:pt x="2855" y="3101"/>
                    <a:pt x="2555" y="3004"/>
                    <a:pt x="2274" y="2894"/>
                  </a:cubicBezTo>
                  <a:cubicBezTo>
                    <a:pt x="1501" y="2615"/>
                    <a:pt x="743" y="2290"/>
                    <a:pt x="0" y="1919"/>
                  </a:cubicBezTo>
                  <a:lnTo>
                    <a:pt x="0" y="1919"/>
                  </a:lnTo>
                  <a:cubicBezTo>
                    <a:pt x="928" y="2785"/>
                    <a:pt x="1872" y="3621"/>
                    <a:pt x="2924" y="4332"/>
                  </a:cubicBezTo>
                  <a:cubicBezTo>
                    <a:pt x="4440" y="5384"/>
                    <a:pt x="6188" y="6173"/>
                    <a:pt x="8044" y="6343"/>
                  </a:cubicBezTo>
                  <a:cubicBezTo>
                    <a:pt x="6312" y="4704"/>
                    <a:pt x="4146" y="1997"/>
                    <a:pt x="2367" y="403"/>
                  </a:cubicBezTo>
                  <a:cubicBezTo>
                    <a:pt x="2212" y="264"/>
                    <a:pt x="2058" y="140"/>
                    <a:pt x="1903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8" name="CustomShape 25"/>
            <p:cNvSpPr/>
            <p:nvPr/>
          </p:nvSpPr>
          <p:spPr>
            <a:xfrm rot="10800000">
              <a:off x="8305560" y="378000"/>
              <a:ext cx="285120" cy="147240"/>
            </a:xfrm>
            <a:custGeom>
              <a:avLst/>
              <a:gdLst/>
              <a:ahLst/>
              <a:cxnLst/>
              <a:rect l="l" t="t" r="r" b="b"/>
              <a:pathLst>
                <a:path w="8169" h="4225">
                  <a:moveTo>
                    <a:pt x="2275" y="1"/>
                  </a:moveTo>
                  <a:lnTo>
                    <a:pt x="2275" y="1"/>
                  </a:lnTo>
                  <a:cubicBezTo>
                    <a:pt x="2770" y="558"/>
                    <a:pt x="3265" y="1130"/>
                    <a:pt x="3729" y="1703"/>
                  </a:cubicBezTo>
                  <a:cubicBezTo>
                    <a:pt x="3822" y="1826"/>
                    <a:pt x="3930" y="1996"/>
                    <a:pt x="3853" y="2136"/>
                  </a:cubicBezTo>
                  <a:cubicBezTo>
                    <a:pt x="3803" y="2235"/>
                    <a:pt x="3674" y="2264"/>
                    <a:pt x="3554" y="2264"/>
                  </a:cubicBezTo>
                  <a:cubicBezTo>
                    <a:pt x="3523" y="2264"/>
                    <a:pt x="3494" y="2263"/>
                    <a:pt x="3466" y="2259"/>
                  </a:cubicBezTo>
                  <a:cubicBezTo>
                    <a:pt x="2306" y="2198"/>
                    <a:pt x="1146" y="2074"/>
                    <a:pt x="1" y="1873"/>
                  </a:cubicBezTo>
                  <a:lnTo>
                    <a:pt x="1" y="1873"/>
                  </a:lnTo>
                  <a:cubicBezTo>
                    <a:pt x="774" y="2306"/>
                    <a:pt x="1579" y="2662"/>
                    <a:pt x="2414" y="2956"/>
                  </a:cubicBezTo>
                  <a:cubicBezTo>
                    <a:pt x="4270" y="3605"/>
                    <a:pt x="6219" y="3946"/>
                    <a:pt x="8169" y="4224"/>
                  </a:cubicBezTo>
                  <a:cubicBezTo>
                    <a:pt x="6622" y="3219"/>
                    <a:pt x="4889" y="1734"/>
                    <a:pt x="3358" y="713"/>
                  </a:cubicBezTo>
                  <a:cubicBezTo>
                    <a:pt x="3002" y="465"/>
                    <a:pt x="2631" y="233"/>
                    <a:pt x="227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9" name="CustomShape 26"/>
            <p:cNvSpPr/>
            <p:nvPr/>
          </p:nvSpPr>
          <p:spPr>
            <a:xfrm rot="10800000">
              <a:off x="8154360" y="144000"/>
              <a:ext cx="248400" cy="84600"/>
            </a:xfrm>
            <a:custGeom>
              <a:avLst/>
              <a:gdLst/>
              <a:ahLst/>
              <a:cxnLst/>
              <a:rect l="l" t="t" r="r" b="b"/>
              <a:pathLst>
                <a:path w="7117" h="2434">
                  <a:moveTo>
                    <a:pt x="1872" y="1"/>
                  </a:moveTo>
                  <a:cubicBezTo>
                    <a:pt x="2150" y="248"/>
                    <a:pt x="2429" y="496"/>
                    <a:pt x="2707" y="728"/>
                  </a:cubicBezTo>
                  <a:cubicBezTo>
                    <a:pt x="2846" y="851"/>
                    <a:pt x="2986" y="1006"/>
                    <a:pt x="2955" y="1176"/>
                  </a:cubicBezTo>
                  <a:cubicBezTo>
                    <a:pt x="2908" y="1362"/>
                    <a:pt x="2676" y="1439"/>
                    <a:pt x="2475" y="1470"/>
                  </a:cubicBezTo>
                  <a:cubicBezTo>
                    <a:pt x="1655" y="1609"/>
                    <a:pt x="835" y="1702"/>
                    <a:pt x="0" y="1764"/>
                  </a:cubicBezTo>
                  <a:cubicBezTo>
                    <a:pt x="1757" y="2216"/>
                    <a:pt x="3565" y="2433"/>
                    <a:pt x="5374" y="2433"/>
                  </a:cubicBezTo>
                  <a:cubicBezTo>
                    <a:pt x="5795" y="2433"/>
                    <a:pt x="6216" y="2422"/>
                    <a:pt x="6636" y="2398"/>
                  </a:cubicBezTo>
                  <a:cubicBezTo>
                    <a:pt x="6838" y="2383"/>
                    <a:pt x="7085" y="2321"/>
                    <a:pt x="7116" y="2120"/>
                  </a:cubicBezTo>
                  <a:lnTo>
                    <a:pt x="6884" y="1594"/>
                  </a:lnTo>
                  <a:cubicBezTo>
                    <a:pt x="5198" y="1114"/>
                    <a:pt x="3527" y="573"/>
                    <a:pt x="187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0" name="CustomShape 27"/>
            <p:cNvSpPr/>
            <p:nvPr/>
          </p:nvSpPr>
          <p:spPr>
            <a:xfrm rot="10800000">
              <a:off x="8322840" y="787320"/>
              <a:ext cx="160200" cy="338040"/>
            </a:xfrm>
            <a:custGeom>
              <a:avLst/>
              <a:gdLst/>
              <a:ahLst/>
              <a:cxnLst/>
              <a:rect l="l" t="t" r="r" b="b"/>
              <a:pathLst>
                <a:path w="4595" h="9685">
                  <a:moveTo>
                    <a:pt x="4595" y="1"/>
                  </a:moveTo>
                  <a:lnTo>
                    <a:pt x="4595" y="1"/>
                  </a:lnTo>
                  <a:cubicBezTo>
                    <a:pt x="3775" y="1177"/>
                    <a:pt x="2955" y="2352"/>
                    <a:pt x="2119" y="3528"/>
                  </a:cubicBezTo>
                  <a:cubicBezTo>
                    <a:pt x="2073" y="3590"/>
                    <a:pt x="2011" y="3667"/>
                    <a:pt x="1918" y="3683"/>
                  </a:cubicBezTo>
                  <a:cubicBezTo>
                    <a:pt x="1907" y="3685"/>
                    <a:pt x="1896" y="3685"/>
                    <a:pt x="1886" y="3685"/>
                  </a:cubicBezTo>
                  <a:cubicBezTo>
                    <a:pt x="1724" y="3685"/>
                    <a:pt x="1654" y="3470"/>
                    <a:pt x="1640" y="3296"/>
                  </a:cubicBezTo>
                  <a:cubicBezTo>
                    <a:pt x="1594" y="2801"/>
                    <a:pt x="1563" y="2306"/>
                    <a:pt x="1547" y="1795"/>
                  </a:cubicBezTo>
                  <a:cubicBezTo>
                    <a:pt x="727" y="4379"/>
                    <a:pt x="62" y="6993"/>
                    <a:pt x="0" y="9685"/>
                  </a:cubicBezTo>
                  <a:cubicBezTo>
                    <a:pt x="1068" y="7565"/>
                    <a:pt x="2769" y="4255"/>
                    <a:pt x="3728" y="2089"/>
                  </a:cubicBezTo>
                  <a:cubicBezTo>
                    <a:pt x="4038" y="1409"/>
                    <a:pt x="4332" y="713"/>
                    <a:pt x="459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1" name="CustomShape 28"/>
            <p:cNvSpPr/>
            <p:nvPr/>
          </p:nvSpPr>
          <p:spPr>
            <a:xfrm rot="10800000">
              <a:off x="8267760" y="523440"/>
              <a:ext cx="117360" cy="354600"/>
            </a:xfrm>
            <a:custGeom>
              <a:avLst/>
              <a:gdLst/>
              <a:ahLst/>
              <a:cxnLst/>
              <a:rect l="l" t="t" r="r" b="b"/>
              <a:pathLst>
                <a:path w="3373" h="10165">
                  <a:moveTo>
                    <a:pt x="1532" y="1"/>
                  </a:moveTo>
                  <a:lnTo>
                    <a:pt x="1532" y="1"/>
                  </a:lnTo>
                  <a:cubicBezTo>
                    <a:pt x="480" y="3265"/>
                    <a:pt x="0" y="6730"/>
                    <a:pt x="155" y="10164"/>
                  </a:cubicBezTo>
                  <a:cubicBezTo>
                    <a:pt x="1145" y="7844"/>
                    <a:pt x="2274" y="4781"/>
                    <a:pt x="3295" y="2476"/>
                  </a:cubicBezTo>
                  <a:cubicBezTo>
                    <a:pt x="3326" y="2430"/>
                    <a:pt x="3342" y="2368"/>
                    <a:pt x="3372" y="2306"/>
                  </a:cubicBezTo>
                  <a:lnTo>
                    <a:pt x="3372" y="2306"/>
                  </a:lnTo>
                  <a:cubicBezTo>
                    <a:pt x="2754" y="3079"/>
                    <a:pt x="2135" y="3853"/>
                    <a:pt x="1501" y="4595"/>
                  </a:cubicBezTo>
                  <a:cubicBezTo>
                    <a:pt x="1160" y="3605"/>
                    <a:pt x="1191" y="2538"/>
                    <a:pt x="1315" y="1501"/>
                  </a:cubicBezTo>
                  <a:cubicBezTo>
                    <a:pt x="1361" y="991"/>
                    <a:pt x="1454" y="496"/>
                    <a:pt x="153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2" name="CustomShape 29"/>
            <p:cNvSpPr/>
            <p:nvPr/>
          </p:nvSpPr>
          <p:spPr>
            <a:xfrm rot="10800000">
              <a:off x="8116560" y="273240"/>
              <a:ext cx="124560" cy="327600"/>
            </a:xfrm>
            <a:custGeom>
              <a:avLst/>
              <a:gdLst/>
              <a:ahLst/>
              <a:cxnLst/>
              <a:rect l="l" t="t" r="r" b="b"/>
              <a:pathLst>
                <a:path w="3574" h="9391">
                  <a:moveTo>
                    <a:pt x="975" y="0"/>
                  </a:moveTo>
                  <a:cubicBezTo>
                    <a:pt x="202" y="3001"/>
                    <a:pt x="78" y="6265"/>
                    <a:pt x="0" y="9390"/>
                  </a:cubicBezTo>
                  <a:cubicBezTo>
                    <a:pt x="805" y="6745"/>
                    <a:pt x="2321" y="4053"/>
                    <a:pt x="3141" y="1408"/>
                  </a:cubicBezTo>
                  <a:cubicBezTo>
                    <a:pt x="3295" y="944"/>
                    <a:pt x="3435" y="495"/>
                    <a:pt x="3574" y="16"/>
                  </a:cubicBezTo>
                  <a:lnTo>
                    <a:pt x="3574" y="16"/>
                  </a:lnTo>
                  <a:cubicBezTo>
                    <a:pt x="2847" y="1068"/>
                    <a:pt x="2104" y="2104"/>
                    <a:pt x="1315" y="3125"/>
                  </a:cubicBezTo>
                  <a:cubicBezTo>
                    <a:pt x="1099" y="2089"/>
                    <a:pt x="1006" y="1052"/>
                    <a:pt x="97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3" name="CustomShape 30"/>
            <p:cNvSpPr/>
            <p:nvPr/>
          </p:nvSpPr>
          <p:spPr>
            <a:xfrm rot="10800000">
              <a:off x="7994160" y="51480"/>
              <a:ext cx="96480" cy="278640"/>
            </a:xfrm>
            <a:custGeom>
              <a:avLst/>
              <a:gdLst/>
              <a:ahLst/>
              <a:cxnLst/>
              <a:rect l="l" t="t" r="r" b="b"/>
              <a:pathLst>
                <a:path w="2770" h="7983">
                  <a:moveTo>
                    <a:pt x="2770" y="0"/>
                  </a:moveTo>
                  <a:lnTo>
                    <a:pt x="2770" y="0"/>
                  </a:lnTo>
                  <a:cubicBezTo>
                    <a:pt x="2383" y="975"/>
                    <a:pt x="1996" y="1934"/>
                    <a:pt x="1594" y="2909"/>
                  </a:cubicBezTo>
                  <a:cubicBezTo>
                    <a:pt x="1517" y="3094"/>
                    <a:pt x="1409" y="3311"/>
                    <a:pt x="1208" y="3311"/>
                  </a:cubicBezTo>
                  <a:cubicBezTo>
                    <a:pt x="1201" y="3311"/>
                    <a:pt x="1194" y="3312"/>
                    <a:pt x="1187" y="3312"/>
                  </a:cubicBezTo>
                  <a:cubicBezTo>
                    <a:pt x="982" y="3312"/>
                    <a:pt x="849" y="3088"/>
                    <a:pt x="759" y="2893"/>
                  </a:cubicBezTo>
                  <a:cubicBezTo>
                    <a:pt x="465" y="2182"/>
                    <a:pt x="218" y="1454"/>
                    <a:pt x="32" y="696"/>
                  </a:cubicBezTo>
                  <a:lnTo>
                    <a:pt x="32" y="696"/>
                  </a:lnTo>
                  <a:cubicBezTo>
                    <a:pt x="1" y="3156"/>
                    <a:pt x="310" y="5616"/>
                    <a:pt x="929" y="7983"/>
                  </a:cubicBezTo>
                  <a:cubicBezTo>
                    <a:pt x="1378" y="6296"/>
                    <a:pt x="2089" y="4889"/>
                    <a:pt x="2368" y="3172"/>
                  </a:cubicBezTo>
                  <a:cubicBezTo>
                    <a:pt x="2553" y="2120"/>
                    <a:pt x="2677" y="1052"/>
                    <a:pt x="2770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44" name="Group 31"/>
          <p:cNvGrpSpPr/>
          <p:nvPr/>
        </p:nvGrpSpPr>
        <p:grpSpPr>
          <a:xfrm>
            <a:off x="244440" y="159120"/>
            <a:ext cx="8393760" cy="4829400"/>
            <a:chOff x="244440" y="159120"/>
            <a:chExt cx="8393760" cy="4829400"/>
          </a:xfrm>
        </p:grpSpPr>
        <p:sp>
          <p:nvSpPr>
            <p:cNvPr id="1445" name="CustomShape 32"/>
            <p:cNvSpPr/>
            <p:nvPr/>
          </p:nvSpPr>
          <p:spPr>
            <a:xfrm rot="10800000">
              <a:off x="5065920" y="15876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6" name="CustomShape 33"/>
            <p:cNvSpPr/>
            <p:nvPr/>
          </p:nvSpPr>
          <p:spPr>
            <a:xfrm rot="10800000">
              <a:off x="7264800" y="482580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0">
                  <a:moveTo>
                    <a:pt x="1854" y="0"/>
                  </a:moveTo>
                  <a:cubicBezTo>
                    <a:pt x="1793" y="1216"/>
                    <a:pt x="1003" y="2219"/>
                    <a:pt x="0" y="2280"/>
                  </a:cubicBezTo>
                  <a:cubicBezTo>
                    <a:pt x="1003" y="2310"/>
                    <a:pt x="1793" y="3314"/>
                    <a:pt x="1854" y="4560"/>
                  </a:cubicBezTo>
                  <a:cubicBezTo>
                    <a:pt x="1915" y="3314"/>
                    <a:pt x="2705" y="2341"/>
                    <a:pt x="3708" y="2280"/>
                  </a:cubicBezTo>
                  <a:cubicBezTo>
                    <a:pt x="2705" y="2219"/>
                    <a:pt x="1915" y="1216"/>
                    <a:pt x="1854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7" name="CustomShape 34"/>
            <p:cNvSpPr/>
            <p:nvPr/>
          </p:nvSpPr>
          <p:spPr>
            <a:xfrm rot="10800000">
              <a:off x="269280" y="170604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8" name="CustomShape 35"/>
            <p:cNvSpPr/>
            <p:nvPr/>
          </p:nvSpPr>
          <p:spPr>
            <a:xfrm rot="10800000">
              <a:off x="8505720" y="197964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1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9" name="CustomShape 36"/>
            <p:cNvSpPr/>
            <p:nvPr/>
          </p:nvSpPr>
          <p:spPr>
            <a:xfrm rot="10800000">
              <a:off x="244440" y="253332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50" name="CustomShape 37"/>
            <p:cNvSpPr/>
            <p:nvPr/>
          </p:nvSpPr>
          <p:spPr>
            <a:xfrm rot="10800000">
              <a:off x="644040" y="2433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51" name="CustomShape 38"/>
            <p:cNvSpPr/>
            <p:nvPr/>
          </p:nvSpPr>
          <p:spPr>
            <a:xfrm rot="10800000">
              <a:off x="5685480" y="48376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52" name="PlaceHolder 39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9" name="Google Shape;1402;p33"/>
          <p:cNvPicPr/>
          <p:nvPr/>
        </p:nvPicPr>
        <p:blipFill>
          <a:blip r:embed="rId14">
            <a:alphaModFix amt="61000"/>
          </a:blip>
          <a:srcRect l="5475" t="12504" r="5653" b="12496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1490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grpSp>
        <p:nvGrpSpPr>
          <p:cNvPr id="1491" name="Group 2"/>
          <p:cNvGrpSpPr/>
          <p:nvPr/>
        </p:nvGrpSpPr>
        <p:grpSpPr>
          <a:xfrm>
            <a:off x="244080" y="497880"/>
            <a:ext cx="8470080" cy="4490280"/>
            <a:chOff x="244080" y="497880"/>
            <a:chExt cx="8470080" cy="4490280"/>
          </a:xfrm>
        </p:grpSpPr>
        <p:sp>
          <p:nvSpPr>
            <p:cNvPr id="1492" name="CustomShape 3"/>
            <p:cNvSpPr/>
            <p:nvPr/>
          </p:nvSpPr>
          <p:spPr>
            <a:xfrm flipH="1">
              <a:off x="4836960" y="482436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3" name="CustomShape 4"/>
            <p:cNvSpPr/>
            <p:nvPr/>
          </p:nvSpPr>
          <p:spPr>
            <a:xfrm flipH="1">
              <a:off x="4413240" y="49788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0">
                  <a:moveTo>
                    <a:pt x="1854" y="0"/>
                  </a:moveTo>
                  <a:cubicBezTo>
                    <a:pt x="1793" y="1216"/>
                    <a:pt x="1003" y="2219"/>
                    <a:pt x="0" y="2280"/>
                  </a:cubicBezTo>
                  <a:cubicBezTo>
                    <a:pt x="1003" y="2310"/>
                    <a:pt x="1793" y="3314"/>
                    <a:pt x="1854" y="4560"/>
                  </a:cubicBezTo>
                  <a:cubicBezTo>
                    <a:pt x="1915" y="3314"/>
                    <a:pt x="2705" y="2341"/>
                    <a:pt x="3708" y="2280"/>
                  </a:cubicBezTo>
                  <a:cubicBezTo>
                    <a:pt x="2705" y="2219"/>
                    <a:pt x="1915" y="1216"/>
                    <a:pt x="1854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4" name="CustomShape 5"/>
            <p:cNvSpPr/>
            <p:nvPr/>
          </p:nvSpPr>
          <p:spPr>
            <a:xfrm flipH="1">
              <a:off x="420480" y="335448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5" name="CustomShape 6"/>
            <p:cNvSpPr/>
            <p:nvPr/>
          </p:nvSpPr>
          <p:spPr>
            <a:xfrm flipH="1">
              <a:off x="8505360" y="300492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1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6" name="CustomShape 7"/>
            <p:cNvSpPr/>
            <p:nvPr/>
          </p:nvSpPr>
          <p:spPr>
            <a:xfrm flipH="1">
              <a:off x="269280" y="140472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1">
                  <a:moveTo>
                    <a:pt x="1854" y="1"/>
                  </a:moveTo>
                  <a:cubicBezTo>
                    <a:pt x="1824" y="1247"/>
                    <a:pt x="1003" y="2250"/>
                    <a:pt x="0" y="2280"/>
                  </a:cubicBezTo>
                  <a:lnTo>
                    <a:pt x="0" y="2311"/>
                  </a:lnTo>
                  <a:cubicBezTo>
                    <a:pt x="1003" y="2341"/>
                    <a:pt x="1824" y="3344"/>
                    <a:pt x="1854" y="4590"/>
                  </a:cubicBezTo>
                  <a:cubicBezTo>
                    <a:pt x="1915" y="3344"/>
                    <a:pt x="2706" y="2341"/>
                    <a:pt x="3709" y="2311"/>
                  </a:cubicBezTo>
                  <a:lnTo>
                    <a:pt x="3709" y="2280"/>
                  </a:lnTo>
                  <a:cubicBezTo>
                    <a:pt x="2706" y="2250"/>
                    <a:pt x="1915" y="124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7" name="CustomShape 8"/>
            <p:cNvSpPr/>
            <p:nvPr/>
          </p:nvSpPr>
          <p:spPr>
            <a:xfrm flipH="1">
              <a:off x="8580240" y="1069200"/>
              <a:ext cx="133560" cy="163800"/>
            </a:xfrm>
            <a:custGeom>
              <a:avLst/>
              <a:gdLst/>
              <a:ahLst/>
              <a:cxnLst/>
              <a:rect l="l" t="t" r="r" b="b"/>
              <a:pathLst>
                <a:path w="3740" h="459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8" name="CustomShape 9"/>
            <p:cNvSpPr/>
            <p:nvPr/>
          </p:nvSpPr>
          <p:spPr>
            <a:xfrm flipH="1">
              <a:off x="244080" y="258372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9" name="CustomShape 10"/>
            <p:cNvSpPr/>
            <p:nvPr/>
          </p:nvSpPr>
          <p:spPr>
            <a:xfrm flipH="1">
              <a:off x="8539560" y="4830120"/>
              <a:ext cx="31320" cy="30240"/>
            </a:xfrm>
            <a:custGeom>
              <a:avLst/>
              <a:gdLst/>
              <a:ahLst/>
              <a:cxnLst/>
              <a:rect l="l" t="t" r="r" b="b"/>
              <a:pathLst>
                <a:path w="882" h="852">
                  <a:moveTo>
                    <a:pt x="456" y="0"/>
                  </a:moveTo>
                  <a:cubicBezTo>
                    <a:pt x="213" y="0"/>
                    <a:pt x="0" y="183"/>
                    <a:pt x="0" y="426"/>
                  </a:cubicBezTo>
                  <a:cubicBezTo>
                    <a:pt x="0" y="669"/>
                    <a:pt x="213" y="852"/>
                    <a:pt x="456" y="852"/>
                  </a:cubicBezTo>
                  <a:cubicBezTo>
                    <a:pt x="669" y="852"/>
                    <a:pt x="882" y="669"/>
                    <a:pt x="882" y="426"/>
                  </a:cubicBezTo>
                  <a:cubicBezTo>
                    <a:pt x="882" y="183"/>
                    <a:pt x="669" y="0"/>
                    <a:pt x="45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0" name="CustomShape 11"/>
            <p:cNvSpPr/>
            <p:nvPr/>
          </p:nvSpPr>
          <p:spPr>
            <a:xfrm flipH="1">
              <a:off x="644040" y="487332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01" name="PlaceHolder 1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" name="Google Shape;266;p7"/>
          <p:cNvPicPr/>
          <p:nvPr/>
        </p:nvPicPr>
        <p:blipFill>
          <a:blip r:embed="rId14">
            <a:alphaModFix amt="61000"/>
          </a:blip>
          <a:srcRect l="5475" t="12504" r="5653" b="12496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1539" name="PlaceHolder 1"/>
          <p:cNvSpPr>
            <a:spLocks noGrp="1"/>
          </p:cNvSpPr>
          <p:nvPr>
            <p:ph type="body"/>
          </p:nvPr>
        </p:nvSpPr>
        <p:spPr>
          <a:xfrm>
            <a:off x="720000" y="1562760"/>
            <a:ext cx="4195440" cy="271116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1540" name="PlaceHolder 2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grpSp>
        <p:nvGrpSpPr>
          <p:cNvPr id="1541" name="Group 3"/>
          <p:cNvGrpSpPr/>
          <p:nvPr/>
        </p:nvGrpSpPr>
        <p:grpSpPr>
          <a:xfrm>
            <a:off x="7883280" y="-73080"/>
            <a:ext cx="964800" cy="1741320"/>
            <a:chOff x="7883280" y="-73080"/>
            <a:chExt cx="964800" cy="1741320"/>
          </a:xfrm>
        </p:grpSpPr>
        <p:sp>
          <p:nvSpPr>
            <p:cNvPr id="1542" name="CustomShape 4"/>
            <p:cNvSpPr/>
            <p:nvPr/>
          </p:nvSpPr>
          <p:spPr>
            <a:xfrm rot="10800000">
              <a:off x="7883280" y="-73080"/>
              <a:ext cx="660600" cy="1339560"/>
            </a:xfrm>
            <a:custGeom>
              <a:avLst/>
              <a:gdLst/>
              <a:ahLst/>
              <a:cxnLst/>
              <a:rect l="l" t="t" r="r" b="b"/>
              <a:pathLst>
                <a:path w="18920" h="38350">
                  <a:moveTo>
                    <a:pt x="18920" y="38349"/>
                  </a:moveTo>
                  <a:cubicBezTo>
                    <a:pt x="16383" y="36415"/>
                    <a:pt x="14279" y="33971"/>
                    <a:pt x="12314" y="31450"/>
                  </a:cubicBezTo>
                  <a:cubicBezTo>
                    <a:pt x="8803" y="26917"/>
                    <a:pt x="5678" y="22060"/>
                    <a:pt x="3466" y="16754"/>
                  </a:cubicBezTo>
                  <a:cubicBezTo>
                    <a:pt x="1254" y="11463"/>
                    <a:pt x="1" y="5724"/>
                    <a:pt x="310" y="1"/>
                  </a:cubicBezTo>
                </a:path>
              </a:pathLst>
            </a:custGeom>
            <a:noFill/>
            <a:ln w="720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3" name="CustomShape 5"/>
            <p:cNvSpPr/>
            <p:nvPr/>
          </p:nvSpPr>
          <p:spPr>
            <a:xfrm rot="10800000">
              <a:off x="8475120" y="1095120"/>
              <a:ext cx="108720" cy="573120"/>
            </a:xfrm>
            <a:custGeom>
              <a:avLst/>
              <a:gdLst/>
              <a:ahLst/>
              <a:cxnLst/>
              <a:rect l="l" t="t" r="r" b="b"/>
              <a:pathLst>
                <a:path w="3125" h="16420">
                  <a:moveTo>
                    <a:pt x="2130" y="0"/>
                  </a:moveTo>
                  <a:cubicBezTo>
                    <a:pt x="1803" y="0"/>
                    <a:pt x="1475" y="173"/>
                    <a:pt x="1330" y="533"/>
                  </a:cubicBezTo>
                  <a:cubicBezTo>
                    <a:pt x="387" y="2791"/>
                    <a:pt x="0" y="5267"/>
                    <a:pt x="31" y="7711"/>
                  </a:cubicBezTo>
                  <a:cubicBezTo>
                    <a:pt x="62" y="10665"/>
                    <a:pt x="681" y="13589"/>
                    <a:pt x="1516" y="16420"/>
                  </a:cubicBezTo>
                  <a:cubicBezTo>
                    <a:pt x="1531" y="14285"/>
                    <a:pt x="2367" y="11470"/>
                    <a:pt x="2537" y="9350"/>
                  </a:cubicBezTo>
                  <a:cubicBezTo>
                    <a:pt x="2707" y="7123"/>
                    <a:pt x="2877" y="4911"/>
                    <a:pt x="3063" y="2683"/>
                  </a:cubicBezTo>
                  <a:cubicBezTo>
                    <a:pt x="3109" y="2033"/>
                    <a:pt x="3125" y="1306"/>
                    <a:pt x="2970" y="657"/>
                  </a:cubicBezTo>
                  <a:cubicBezTo>
                    <a:pt x="2879" y="227"/>
                    <a:pt x="2506" y="0"/>
                    <a:pt x="2130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4" name="CustomShape 6"/>
            <p:cNvSpPr/>
            <p:nvPr/>
          </p:nvSpPr>
          <p:spPr>
            <a:xfrm rot="10800000">
              <a:off x="8495640" y="911520"/>
              <a:ext cx="352440" cy="423720"/>
            </a:xfrm>
            <a:custGeom>
              <a:avLst/>
              <a:gdLst/>
              <a:ahLst/>
              <a:cxnLst/>
              <a:rect l="l" t="t" r="r" b="b"/>
              <a:pathLst>
                <a:path w="10102" h="12144">
                  <a:moveTo>
                    <a:pt x="588" y="0"/>
                  </a:moveTo>
                  <a:cubicBezTo>
                    <a:pt x="47" y="0"/>
                    <a:pt x="1" y="789"/>
                    <a:pt x="171" y="1299"/>
                  </a:cubicBezTo>
                  <a:cubicBezTo>
                    <a:pt x="960" y="3666"/>
                    <a:pt x="2476" y="5739"/>
                    <a:pt x="4255" y="7487"/>
                  </a:cubicBezTo>
                  <a:cubicBezTo>
                    <a:pt x="6034" y="9235"/>
                    <a:pt x="8076" y="10689"/>
                    <a:pt x="10102" y="12143"/>
                  </a:cubicBezTo>
                  <a:cubicBezTo>
                    <a:pt x="8648" y="10364"/>
                    <a:pt x="6838" y="8183"/>
                    <a:pt x="5662" y="6203"/>
                  </a:cubicBezTo>
                  <a:cubicBezTo>
                    <a:pt x="4378" y="4038"/>
                    <a:pt x="3048" y="1841"/>
                    <a:pt x="1099" y="248"/>
                  </a:cubicBezTo>
                  <a:cubicBezTo>
                    <a:pt x="960" y="124"/>
                    <a:pt x="774" y="0"/>
                    <a:pt x="588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5" name="CustomShape 7"/>
            <p:cNvSpPr/>
            <p:nvPr/>
          </p:nvSpPr>
          <p:spPr>
            <a:xfrm rot="10800000">
              <a:off x="8412480" y="663480"/>
              <a:ext cx="385920" cy="321840"/>
            </a:xfrm>
            <a:custGeom>
              <a:avLst/>
              <a:gdLst/>
              <a:ahLst/>
              <a:cxnLst/>
              <a:rect l="l" t="t" r="r" b="b"/>
              <a:pathLst>
                <a:path w="11062" h="9224">
                  <a:moveTo>
                    <a:pt x="734" y="1"/>
                  </a:moveTo>
                  <a:cubicBezTo>
                    <a:pt x="486" y="1"/>
                    <a:pt x="233" y="102"/>
                    <a:pt x="109" y="313"/>
                  </a:cubicBezTo>
                  <a:cubicBezTo>
                    <a:pt x="1" y="499"/>
                    <a:pt x="1" y="731"/>
                    <a:pt x="32" y="932"/>
                  </a:cubicBezTo>
                  <a:cubicBezTo>
                    <a:pt x="202" y="1984"/>
                    <a:pt x="991" y="2819"/>
                    <a:pt x="1749" y="3562"/>
                  </a:cubicBezTo>
                  <a:cubicBezTo>
                    <a:pt x="3064" y="4861"/>
                    <a:pt x="4409" y="6176"/>
                    <a:pt x="5941" y="7212"/>
                  </a:cubicBezTo>
                  <a:cubicBezTo>
                    <a:pt x="7457" y="8264"/>
                    <a:pt x="9205" y="9053"/>
                    <a:pt x="11061" y="9223"/>
                  </a:cubicBezTo>
                  <a:cubicBezTo>
                    <a:pt x="9329" y="7584"/>
                    <a:pt x="7163" y="4877"/>
                    <a:pt x="5384" y="3283"/>
                  </a:cubicBezTo>
                  <a:cubicBezTo>
                    <a:pt x="4224" y="2262"/>
                    <a:pt x="3002" y="1303"/>
                    <a:pt x="1733" y="421"/>
                  </a:cubicBezTo>
                  <a:cubicBezTo>
                    <a:pt x="1486" y="251"/>
                    <a:pt x="1223" y="66"/>
                    <a:pt x="913" y="19"/>
                  </a:cubicBezTo>
                  <a:cubicBezTo>
                    <a:pt x="855" y="7"/>
                    <a:pt x="795" y="1"/>
                    <a:pt x="73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6" name="CustomShape 8"/>
            <p:cNvSpPr/>
            <p:nvPr/>
          </p:nvSpPr>
          <p:spPr>
            <a:xfrm rot="10800000">
              <a:off x="8294400" y="410760"/>
              <a:ext cx="400680" cy="225360"/>
            </a:xfrm>
            <a:custGeom>
              <a:avLst/>
              <a:gdLst/>
              <a:ahLst/>
              <a:cxnLst/>
              <a:rect l="l" t="t" r="r" b="b"/>
              <a:pathLst>
                <a:path w="11479" h="6463">
                  <a:moveTo>
                    <a:pt x="812" y="1"/>
                  </a:moveTo>
                  <a:cubicBezTo>
                    <a:pt x="743" y="1"/>
                    <a:pt x="673" y="9"/>
                    <a:pt x="604" y="27"/>
                  </a:cubicBezTo>
                  <a:cubicBezTo>
                    <a:pt x="201" y="151"/>
                    <a:pt x="0" y="646"/>
                    <a:pt x="78" y="1063"/>
                  </a:cubicBezTo>
                  <a:cubicBezTo>
                    <a:pt x="155" y="1481"/>
                    <a:pt x="433" y="1837"/>
                    <a:pt x="727" y="2146"/>
                  </a:cubicBezTo>
                  <a:cubicBezTo>
                    <a:pt x="2089" y="3569"/>
                    <a:pt x="3868" y="4544"/>
                    <a:pt x="5724" y="5194"/>
                  </a:cubicBezTo>
                  <a:cubicBezTo>
                    <a:pt x="7580" y="5843"/>
                    <a:pt x="9529" y="6184"/>
                    <a:pt x="11479" y="6462"/>
                  </a:cubicBezTo>
                  <a:cubicBezTo>
                    <a:pt x="9932" y="5457"/>
                    <a:pt x="8199" y="3972"/>
                    <a:pt x="6668" y="2951"/>
                  </a:cubicBezTo>
                  <a:cubicBezTo>
                    <a:pt x="5043" y="1837"/>
                    <a:pt x="3295" y="909"/>
                    <a:pt x="1470" y="166"/>
                  </a:cubicBezTo>
                  <a:cubicBezTo>
                    <a:pt x="1257" y="83"/>
                    <a:pt x="1036" y="1"/>
                    <a:pt x="81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7" name="CustomShape 9"/>
            <p:cNvSpPr/>
            <p:nvPr/>
          </p:nvSpPr>
          <p:spPr>
            <a:xfrm rot="10800000">
              <a:off x="8142840" y="176400"/>
              <a:ext cx="468360" cy="162720"/>
            </a:xfrm>
            <a:custGeom>
              <a:avLst/>
              <a:gdLst/>
              <a:ahLst/>
              <a:cxnLst/>
              <a:rect l="l" t="t" r="r" b="b"/>
              <a:pathLst>
                <a:path w="13413" h="4670">
                  <a:moveTo>
                    <a:pt x="1262" y="0"/>
                  </a:moveTo>
                  <a:cubicBezTo>
                    <a:pt x="1035" y="0"/>
                    <a:pt x="805" y="16"/>
                    <a:pt x="572" y="50"/>
                  </a:cubicBezTo>
                  <a:cubicBezTo>
                    <a:pt x="418" y="81"/>
                    <a:pt x="232" y="128"/>
                    <a:pt x="139" y="267"/>
                  </a:cubicBezTo>
                  <a:cubicBezTo>
                    <a:pt x="0" y="453"/>
                    <a:pt x="108" y="716"/>
                    <a:pt x="232" y="917"/>
                  </a:cubicBezTo>
                  <a:cubicBezTo>
                    <a:pt x="774" y="1768"/>
                    <a:pt x="1717" y="2293"/>
                    <a:pt x="2630" y="2711"/>
                  </a:cubicBezTo>
                  <a:cubicBezTo>
                    <a:pt x="5450" y="3999"/>
                    <a:pt x="8532" y="4669"/>
                    <a:pt x="11625" y="4669"/>
                  </a:cubicBezTo>
                  <a:cubicBezTo>
                    <a:pt x="12061" y="4669"/>
                    <a:pt x="12497" y="4656"/>
                    <a:pt x="12932" y="4629"/>
                  </a:cubicBezTo>
                  <a:cubicBezTo>
                    <a:pt x="13134" y="4614"/>
                    <a:pt x="13381" y="4552"/>
                    <a:pt x="13412" y="4351"/>
                  </a:cubicBezTo>
                  <a:lnTo>
                    <a:pt x="13180" y="3825"/>
                  </a:lnTo>
                  <a:cubicBezTo>
                    <a:pt x="10999" y="3206"/>
                    <a:pt x="8833" y="2464"/>
                    <a:pt x="6683" y="1737"/>
                  </a:cubicBezTo>
                  <a:cubicBezTo>
                    <a:pt x="4913" y="1128"/>
                    <a:pt x="3179" y="0"/>
                    <a:pt x="1262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8" name="CustomShape 10"/>
            <p:cNvSpPr/>
            <p:nvPr/>
          </p:nvSpPr>
          <p:spPr>
            <a:xfrm rot="10800000">
              <a:off x="8265240" y="820080"/>
              <a:ext cx="206640" cy="514800"/>
            </a:xfrm>
            <a:custGeom>
              <a:avLst/>
              <a:gdLst/>
              <a:ahLst/>
              <a:cxnLst/>
              <a:rect l="l" t="t" r="r" b="b"/>
              <a:pathLst>
                <a:path w="5925" h="14743">
                  <a:moveTo>
                    <a:pt x="5105" y="1"/>
                  </a:moveTo>
                  <a:cubicBezTo>
                    <a:pt x="4873" y="16"/>
                    <a:pt x="4656" y="171"/>
                    <a:pt x="4471" y="341"/>
                  </a:cubicBezTo>
                  <a:cubicBezTo>
                    <a:pt x="3543" y="1192"/>
                    <a:pt x="3094" y="2429"/>
                    <a:pt x="2661" y="3620"/>
                  </a:cubicBezTo>
                  <a:cubicBezTo>
                    <a:pt x="1377" y="7225"/>
                    <a:pt x="93" y="10906"/>
                    <a:pt x="0" y="14743"/>
                  </a:cubicBezTo>
                  <a:cubicBezTo>
                    <a:pt x="1068" y="12623"/>
                    <a:pt x="2769" y="9313"/>
                    <a:pt x="3728" y="7147"/>
                  </a:cubicBezTo>
                  <a:cubicBezTo>
                    <a:pt x="4517" y="5415"/>
                    <a:pt x="5182" y="3605"/>
                    <a:pt x="5724" y="1779"/>
                  </a:cubicBezTo>
                  <a:cubicBezTo>
                    <a:pt x="5817" y="1424"/>
                    <a:pt x="5925" y="1052"/>
                    <a:pt x="5848" y="697"/>
                  </a:cubicBezTo>
                  <a:cubicBezTo>
                    <a:pt x="5786" y="341"/>
                    <a:pt x="5476" y="1"/>
                    <a:pt x="510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9" name="CustomShape 11"/>
            <p:cNvSpPr/>
            <p:nvPr/>
          </p:nvSpPr>
          <p:spPr>
            <a:xfrm rot="10800000">
              <a:off x="8156160" y="555480"/>
              <a:ext cx="218520" cy="574560"/>
            </a:xfrm>
            <a:custGeom>
              <a:avLst/>
              <a:gdLst/>
              <a:ahLst/>
              <a:cxnLst/>
              <a:rect l="l" t="t" r="r" b="b"/>
              <a:pathLst>
                <a:path w="6266" h="16457">
                  <a:moveTo>
                    <a:pt x="5515" y="1"/>
                  </a:moveTo>
                  <a:cubicBezTo>
                    <a:pt x="5203" y="1"/>
                    <a:pt x="4884" y="234"/>
                    <a:pt x="4641" y="476"/>
                  </a:cubicBezTo>
                  <a:cubicBezTo>
                    <a:pt x="3419" y="1714"/>
                    <a:pt x="2630" y="3323"/>
                    <a:pt x="2012" y="4963"/>
                  </a:cubicBezTo>
                  <a:cubicBezTo>
                    <a:pt x="635" y="8613"/>
                    <a:pt x="1" y="12543"/>
                    <a:pt x="171" y="16456"/>
                  </a:cubicBezTo>
                  <a:cubicBezTo>
                    <a:pt x="1161" y="14136"/>
                    <a:pt x="2290" y="11073"/>
                    <a:pt x="3311" y="8768"/>
                  </a:cubicBezTo>
                  <a:cubicBezTo>
                    <a:pt x="4348" y="6401"/>
                    <a:pt x="5260" y="3973"/>
                    <a:pt x="6034" y="1513"/>
                  </a:cubicBezTo>
                  <a:cubicBezTo>
                    <a:pt x="6188" y="987"/>
                    <a:pt x="6266" y="275"/>
                    <a:pt x="5771" y="59"/>
                  </a:cubicBezTo>
                  <a:cubicBezTo>
                    <a:pt x="5687" y="19"/>
                    <a:pt x="5601" y="1"/>
                    <a:pt x="551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0" name="CustomShape 12"/>
            <p:cNvSpPr/>
            <p:nvPr/>
          </p:nvSpPr>
          <p:spPr>
            <a:xfrm rot="10800000">
              <a:off x="8077680" y="305640"/>
              <a:ext cx="151920" cy="514080"/>
            </a:xfrm>
            <a:custGeom>
              <a:avLst/>
              <a:gdLst/>
              <a:ahLst/>
              <a:cxnLst/>
              <a:rect l="l" t="t" r="r" b="b"/>
              <a:pathLst>
                <a:path w="4363" h="14721">
                  <a:moveTo>
                    <a:pt x="3789" y="0"/>
                  </a:moveTo>
                  <a:cubicBezTo>
                    <a:pt x="3488" y="0"/>
                    <a:pt x="3169" y="303"/>
                    <a:pt x="2986" y="597"/>
                  </a:cubicBezTo>
                  <a:cubicBezTo>
                    <a:pt x="341" y="4696"/>
                    <a:pt x="124" y="9847"/>
                    <a:pt x="0" y="14720"/>
                  </a:cubicBezTo>
                  <a:cubicBezTo>
                    <a:pt x="805" y="12075"/>
                    <a:pt x="2321" y="9383"/>
                    <a:pt x="3141" y="6738"/>
                  </a:cubicBezTo>
                  <a:cubicBezTo>
                    <a:pt x="3760" y="4789"/>
                    <a:pt x="4363" y="2793"/>
                    <a:pt x="4285" y="767"/>
                  </a:cubicBezTo>
                  <a:cubicBezTo>
                    <a:pt x="4270" y="504"/>
                    <a:pt x="4239" y="210"/>
                    <a:pt x="4022" y="71"/>
                  </a:cubicBezTo>
                  <a:cubicBezTo>
                    <a:pt x="3948" y="22"/>
                    <a:pt x="3869" y="0"/>
                    <a:pt x="378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1" name="CustomShape 13"/>
            <p:cNvSpPr/>
            <p:nvPr/>
          </p:nvSpPr>
          <p:spPr>
            <a:xfrm rot="10800000">
              <a:off x="7976880" y="84240"/>
              <a:ext cx="108720" cy="479880"/>
            </a:xfrm>
            <a:custGeom>
              <a:avLst/>
              <a:gdLst/>
              <a:ahLst/>
              <a:cxnLst/>
              <a:rect l="l" t="t" r="r" b="b"/>
              <a:pathLst>
                <a:path w="3126" h="13743">
                  <a:moveTo>
                    <a:pt x="2125" y="0"/>
                  </a:moveTo>
                  <a:cubicBezTo>
                    <a:pt x="1600" y="0"/>
                    <a:pt x="1146" y="576"/>
                    <a:pt x="929" y="1104"/>
                  </a:cubicBezTo>
                  <a:cubicBezTo>
                    <a:pt x="589" y="1986"/>
                    <a:pt x="434" y="2929"/>
                    <a:pt x="341" y="3873"/>
                  </a:cubicBezTo>
                  <a:cubicBezTo>
                    <a:pt x="1" y="7184"/>
                    <a:pt x="264" y="10540"/>
                    <a:pt x="1099" y="13743"/>
                  </a:cubicBezTo>
                  <a:cubicBezTo>
                    <a:pt x="1548" y="12056"/>
                    <a:pt x="2259" y="10649"/>
                    <a:pt x="2538" y="8932"/>
                  </a:cubicBezTo>
                  <a:cubicBezTo>
                    <a:pt x="2955" y="6487"/>
                    <a:pt x="3126" y="4012"/>
                    <a:pt x="3064" y="1537"/>
                  </a:cubicBezTo>
                  <a:cubicBezTo>
                    <a:pt x="3048" y="949"/>
                    <a:pt x="2909" y="222"/>
                    <a:pt x="2352" y="37"/>
                  </a:cubicBezTo>
                  <a:cubicBezTo>
                    <a:pt x="2275" y="12"/>
                    <a:pt x="2199" y="0"/>
                    <a:pt x="212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2" name="CustomShape 14"/>
            <p:cNvSpPr/>
            <p:nvPr/>
          </p:nvSpPr>
          <p:spPr>
            <a:xfrm rot="10800000">
              <a:off x="8495280" y="911520"/>
              <a:ext cx="334800" cy="423720"/>
            </a:xfrm>
            <a:custGeom>
              <a:avLst/>
              <a:gdLst/>
              <a:ahLst/>
              <a:cxnLst/>
              <a:rect l="l" t="t" r="r" b="b"/>
              <a:pathLst>
                <a:path w="9591" h="12144">
                  <a:moveTo>
                    <a:pt x="0" y="0"/>
                  </a:moveTo>
                  <a:cubicBezTo>
                    <a:pt x="232" y="418"/>
                    <a:pt x="480" y="835"/>
                    <a:pt x="727" y="1238"/>
                  </a:cubicBezTo>
                  <a:cubicBezTo>
                    <a:pt x="3125" y="5136"/>
                    <a:pt x="6018" y="8725"/>
                    <a:pt x="9282" y="11927"/>
                  </a:cubicBezTo>
                  <a:cubicBezTo>
                    <a:pt x="9390" y="11989"/>
                    <a:pt x="9498" y="12066"/>
                    <a:pt x="9591" y="12143"/>
                  </a:cubicBezTo>
                  <a:cubicBezTo>
                    <a:pt x="8137" y="10364"/>
                    <a:pt x="6327" y="8183"/>
                    <a:pt x="5151" y="6203"/>
                  </a:cubicBezTo>
                  <a:cubicBezTo>
                    <a:pt x="3867" y="4038"/>
                    <a:pt x="2537" y="1841"/>
                    <a:pt x="588" y="248"/>
                  </a:cubicBezTo>
                  <a:cubicBezTo>
                    <a:pt x="449" y="124"/>
                    <a:pt x="278" y="0"/>
                    <a:pt x="7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3" name="CustomShape 15"/>
            <p:cNvSpPr/>
            <p:nvPr/>
          </p:nvSpPr>
          <p:spPr>
            <a:xfrm rot="10800000">
              <a:off x="8419680" y="670320"/>
              <a:ext cx="367200" cy="315000"/>
            </a:xfrm>
            <a:custGeom>
              <a:avLst/>
              <a:gdLst/>
              <a:ahLst/>
              <a:cxnLst/>
              <a:rect l="l" t="t" r="r" b="b"/>
              <a:pathLst>
                <a:path w="10520" h="9025">
                  <a:moveTo>
                    <a:pt x="405" y="0"/>
                  </a:moveTo>
                  <a:cubicBezTo>
                    <a:pt x="262" y="0"/>
                    <a:pt x="120" y="38"/>
                    <a:pt x="1" y="114"/>
                  </a:cubicBezTo>
                  <a:cubicBezTo>
                    <a:pt x="2754" y="3749"/>
                    <a:pt x="6652" y="6472"/>
                    <a:pt x="10520" y="9024"/>
                  </a:cubicBezTo>
                  <a:cubicBezTo>
                    <a:pt x="8834" y="7369"/>
                    <a:pt x="6761" y="4817"/>
                    <a:pt x="5059" y="3285"/>
                  </a:cubicBezTo>
                  <a:cubicBezTo>
                    <a:pt x="3899" y="2264"/>
                    <a:pt x="2677" y="1305"/>
                    <a:pt x="1408" y="423"/>
                  </a:cubicBezTo>
                  <a:cubicBezTo>
                    <a:pt x="1161" y="253"/>
                    <a:pt x="898" y="68"/>
                    <a:pt x="588" y="21"/>
                  </a:cubicBezTo>
                  <a:cubicBezTo>
                    <a:pt x="528" y="7"/>
                    <a:pt x="466" y="0"/>
                    <a:pt x="40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4" name="CustomShape 16"/>
            <p:cNvSpPr/>
            <p:nvPr/>
          </p:nvSpPr>
          <p:spPr>
            <a:xfrm rot="10800000">
              <a:off x="8300880" y="415080"/>
              <a:ext cx="388800" cy="221040"/>
            </a:xfrm>
            <a:custGeom>
              <a:avLst/>
              <a:gdLst/>
              <a:ahLst/>
              <a:cxnLst/>
              <a:rect l="l" t="t" r="r" b="b"/>
              <a:pathLst>
                <a:path w="11138" h="6339">
                  <a:moveTo>
                    <a:pt x="657" y="1"/>
                  </a:moveTo>
                  <a:cubicBezTo>
                    <a:pt x="588" y="1"/>
                    <a:pt x="518" y="9"/>
                    <a:pt x="449" y="27"/>
                  </a:cubicBezTo>
                  <a:cubicBezTo>
                    <a:pt x="248" y="89"/>
                    <a:pt x="93" y="243"/>
                    <a:pt x="0" y="444"/>
                  </a:cubicBezTo>
                  <a:cubicBezTo>
                    <a:pt x="3419" y="2920"/>
                    <a:pt x="7178" y="4915"/>
                    <a:pt x="11138" y="6338"/>
                  </a:cubicBezTo>
                  <a:cubicBezTo>
                    <a:pt x="9637" y="5333"/>
                    <a:pt x="7982" y="3941"/>
                    <a:pt x="6513" y="2951"/>
                  </a:cubicBezTo>
                  <a:cubicBezTo>
                    <a:pt x="4888" y="1837"/>
                    <a:pt x="3140" y="909"/>
                    <a:pt x="1315" y="166"/>
                  </a:cubicBezTo>
                  <a:cubicBezTo>
                    <a:pt x="1102" y="83"/>
                    <a:pt x="881" y="1"/>
                    <a:pt x="65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5" name="CustomShape 17"/>
            <p:cNvSpPr/>
            <p:nvPr/>
          </p:nvSpPr>
          <p:spPr>
            <a:xfrm rot="10800000">
              <a:off x="8147880" y="198360"/>
              <a:ext cx="451080" cy="140760"/>
            </a:xfrm>
            <a:custGeom>
              <a:avLst/>
              <a:gdLst/>
              <a:ahLst/>
              <a:cxnLst/>
              <a:rect l="l" t="t" r="r" b="b"/>
              <a:pathLst>
                <a:path w="12918" h="4042">
                  <a:moveTo>
                    <a:pt x="907" y="0"/>
                  </a:moveTo>
                  <a:cubicBezTo>
                    <a:pt x="680" y="0"/>
                    <a:pt x="450" y="16"/>
                    <a:pt x="217" y="50"/>
                  </a:cubicBezTo>
                  <a:cubicBezTo>
                    <a:pt x="156" y="66"/>
                    <a:pt x="78" y="81"/>
                    <a:pt x="1" y="112"/>
                  </a:cubicBezTo>
                  <a:cubicBezTo>
                    <a:pt x="140" y="174"/>
                    <a:pt x="295" y="236"/>
                    <a:pt x="434" y="282"/>
                  </a:cubicBezTo>
                  <a:cubicBezTo>
                    <a:pt x="4472" y="1953"/>
                    <a:pt x="8602" y="3639"/>
                    <a:pt x="12918" y="4042"/>
                  </a:cubicBezTo>
                  <a:lnTo>
                    <a:pt x="12825" y="3825"/>
                  </a:lnTo>
                  <a:cubicBezTo>
                    <a:pt x="10644" y="3206"/>
                    <a:pt x="8478" y="2464"/>
                    <a:pt x="6328" y="1737"/>
                  </a:cubicBezTo>
                  <a:cubicBezTo>
                    <a:pt x="4558" y="1128"/>
                    <a:pt x="2824" y="0"/>
                    <a:pt x="90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6" name="CustomShape 18"/>
            <p:cNvSpPr/>
            <p:nvPr/>
          </p:nvSpPr>
          <p:spPr>
            <a:xfrm rot="10800000">
              <a:off x="8280720" y="829800"/>
              <a:ext cx="190440" cy="505080"/>
            </a:xfrm>
            <a:custGeom>
              <a:avLst/>
              <a:gdLst/>
              <a:ahLst/>
              <a:cxnLst/>
              <a:rect l="l" t="t" r="r" b="b"/>
              <a:pathLst>
                <a:path w="5462" h="14465">
                  <a:moveTo>
                    <a:pt x="5090" y="1"/>
                  </a:moveTo>
                  <a:cubicBezTo>
                    <a:pt x="4858" y="16"/>
                    <a:pt x="4641" y="171"/>
                    <a:pt x="4456" y="341"/>
                  </a:cubicBezTo>
                  <a:cubicBezTo>
                    <a:pt x="3528" y="1192"/>
                    <a:pt x="3079" y="2429"/>
                    <a:pt x="2646" y="3620"/>
                  </a:cubicBezTo>
                  <a:cubicBezTo>
                    <a:pt x="1393" y="7132"/>
                    <a:pt x="140" y="10736"/>
                    <a:pt x="1" y="14464"/>
                  </a:cubicBezTo>
                  <a:cubicBezTo>
                    <a:pt x="1377" y="9530"/>
                    <a:pt x="3203" y="4719"/>
                    <a:pt x="5461" y="109"/>
                  </a:cubicBezTo>
                  <a:cubicBezTo>
                    <a:pt x="5353" y="47"/>
                    <a:pt x="5229" y="1"/>
                    <a:pt x="5090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7" name="CustomShape 19"/>
            <p:cNvSpPr/>
            <p:nvPr/>
          </p:nvSpPr>
          <p:spPr>
            <a:xfrm rot="10800000">
              <a:off x="8168040" y="555480"/>
              <a:ext cx="206640" cy="574560"/>
            </a:xfrm>
            <a:custGeom>
              <a:avLst/>
              <a:gdLst/>
              <a:ahLst/>
              <a:cxnLst/>
              <a:rect l="l" t="t" r="r" b="b"/>
              <a:pathLst>
                <a:path w="5926" h="16457">
                  <a:moveTo>
                    <a:pt x="5515" y="1"/>
                  </a:moveTo>
                  <a:cubicBezTo>
                    <a:pt x="5203" y="1"/>
                    <a:pt x="4884" y="234"/>
                    <a:pt x="4641" y="476"/>
                  </a:cubicBezTo>
                  <a:cubicBezTo>
                    <a:pt x="3419" y="1714"/>
                    <a:pt x="2630" y="3323"/>
                    <a:pt x="2012" y="4963"/>
                  </a:cubicBezTo>
                  <a:cubicBezTo>
                    <a:pt x="635" y="8613"/>
                    <a:pt x="1" y="12543"/>
                    <a:pt x="171" y="16456"/>
                  </a:cubicBezTo>
                  <a:cubicBezTo>
                    <a:pt x="171" y="16441"/>
                    <a:pt x="186" y="16425"/>
                    <a:pt x="186" y="16410"/>
                  </a:cubicBezTo>
                  <a:cubicBezTo>
                    <a:pt x="697" y="10624"/>
                    <a:pt x="2692" y="4978"/>
                    <a:pt x="5925" y="152"/>
                  </a:cubicBezTo>
                  <a:cubicBezTo>
                    <a:pt x="5879" y="121"/>
                    <a:pt x="5833" y="74"/>
                    <a:pt x="5771" y="59"/>
                  </a:cubicBezTo>
                  <a:cubicBezTo>
                    <a:pt x="5687" y="19"/>
                    <a:pt x="5601" y="1"/>
                    <a:pt x="5515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8" name="CustomShape 20"/>
            <p:cNvSpPr/>
            <p:nvPr/>
          </p:nvSpPr>
          <p:spPr>
            <a:xfrm rot="10800000">
              <a:off x="8087040" y="322920"/>
              <a:ext cx="142200" cy="497160"/>
            </a:xfrm>
            <a:custGeom>
              <a:avLst/>
              <a:gdLst/>
              <a:ahLst/>
              <a:cxnLst/>
              <a:rect l="l" t="t" r="r" b="b"/>
              <a:pathLst>
                <a:path w="4085" h="14241">
                  <a:moveTo>
                    <a:pt x="3774" y="0"/>
                  </a:moveTo>
                  <a:cubicBezTo>
                    <a:pt x="3473" y="0"/>
                    <a:pt x="3154" y="303"/>
                    <a:pt x="2971" y="597"/>
                  </a:cubicBezTo>
                  <a:cubicBezTo>
                    <a:pt x="403" y="4557"/>
                    <a:pt x="125" y="9507"/>
                    <a:pt x="1" y="14241"/>
                  </a:cubicBezTo>
                  <a:cubicBezTo>
                    <a:pt x="125" y="13452"/>
                    <a:pt x="310" y="12663"/>
                    <a:pt x="496" y="11874"/>
                  </a:cubicBezTo>
                  <a:cubicBezTo>
                    <a:pt x="1409" y="7898"/>
                    <a:pt x="2383" y="3830"/>
                    <a:pt x="4085" y="148"/>
                  </a:cubicBezTo>
                  <a:cubicBezTo>
                    <a:pt x="4054" y="133"/>
                    <a:pt x="4038" y="102"/>
                    <a:pt x="4007" y="71"/>
                  </a:cubicBezTo>
                  <a:cubicBezTo>
                    <a:pt x="3933" y="22"/>
                    <a:pt x="3854" y="0"/>
                    <a:pt x="377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9" name="CustomShape 21"/>
            <p:cNvSpPr/>
            <p:nvPr/>
          </p:nvSpPr>
          <p:spPr>
            <a:xfrm rot="10800000">
              <a:off x="7997760" y="88200"/>
              <a:ext cx="87840" cy="475920"/>
            </a:xfrm>
            <a:custGeom>
              <a:avLst/>
              <a:gdLst/>
              <a:ahLst/>
              <a:cxnLst/>
              <a:rect l="l" t="t" r="r" b="b"/>
              <a:pathLst>
                <a:path w="2523" h="13635">
                  <a:moveTo>
                    <a:pt x="2125" y="0"/>
                  </a:moveTo>
                  <a:cubicBezTo>
                    <a:pt x="1600" y="0"/>
                    <a:pt x="1146" y="576"/>
                    <a:pt x="929" y="1104"/>
                  </a:cubicBezTo>
                  <a:cubicBezTo>
                    <a:pt x="589" y="1986"/>
                    <a:pt x="434" y="2929"/>
                    <a:pt x="341" y="3873"/>
                  </a:cubicBezTo>
                  <a:cubicBezTo>
                    <a:pt x="1" y="7137"/>
                    <a:pt x="264" y="10463"/>
                    <a:pt x="1084" y="13634"/>
                  </a:cubicBezTo>
                  <a:cubicBezTo>
                    <a:pt x="1146" y="9102"/>
                    <a:pt x="1625" y="4569"/>
                    <a:pt x="2522" y="114"/>
                  </a:cubicBezTo>
                  <a:cubicBezTo>
                    <a:pt x="2476" y="83"/>
                    <a:pt x="2414" y="52"/>
                    <a:pt x="2352" y="37"/>
                  </a:cubicBezTo>
                  <a:cubicBezTo>
                    <a:pt x="2275" y="12"/>
                    <a:pt x="2199" y="0"/>
                    <a:pt x="212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0" name="CustomShape 22"/>
            <p:cNvSpPr/>
            <p:nvPr/>
          </p:nvSpPr>
          <p:spPr>
            <a:xfrm rot="10800000">
              <a:off x="8497080" y="1094760"/>
              <a:ext cx="86760" cy="573480"/>
            </a:xfrm>
            <a:custGeom>
              <a:avLst/>
              <a:gdLst/>
              <a:ahLst/>
              <a:cxnLst/>
              <a:rect l="l" t="t" r="r" b="b"/>
              <a:pathLst>
                <a:path w="2491" h="16421">
                  <a:moveTo>
                    <a:pt x="2135" y="1"/>
                  </a:moveTo>
                  <a:cubicBezTo>
                    <a:pt x="1806" y="1"/>
                    <a:pt x="1477" y="172"/>
                    <a:pt x="1330" y="534"/>
                  </a:cubicBezTo>
                  <a:cubicBezTo>
                    <a:pt x="387" y="2792"/>
                    <a:pt x="0" y="5268"/>
                    <a:pt x="31" y="7712"/>
                  </a:cubicBezTo>
                  <a:cubicBezTo>
                    <a:pt x="62" y="10666"/>
                    <a:pt x="681" y="13590"/>
                    <a:pt x="1516" y="16421"/>
                  </a:cubicBezTo>
                  <a:cubicBezTo>
                    <a:pt x="1516" y="16390"/>
                    <a:pt x="1516" y="16344"/>
                    <a:pt x="1531" y="16313"/>
                  </a:cubicBezTo>
                  <a:cubicBezTo>
                    <a:pt x="789" y="10914"/>
                    <a:pt x="1114" y="5360"/>
                    <a:pt x="2491" y="70"/>
                  </a:cubicBezTo>
                  <a:cubicBezTo>
                    <a:pt x="2378" y="24"/>
                    <a:pt x="2256" y="1"/>
                    <a:pt x="2135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1" name="CustomShape 23"/>
            <p:cNvSpPr/>
            <p:nvPr/>
          </p:nvSpPr>
          <p:spPr>
            <a:xfrm rot="10800000">
              <a:off x="8489160" y="1095120"/>
              <a:ext cx="93600" cy="345600"/>
            </a:xfrm>
            <a:custGeom>
              <a:avLst/>
              <a:gdLst/>
              <a:ahLst/>
              <a:cxnLst/>
              <a:rect l="l" t="t" r="r" b="b"/>
              <a:pathLst>
                <a:path w="2693" h="9901">
                  <a:moveTo>
                    <a:pt x="16" y="1"/>
                  </a:moveTo>
                  <a:cubicBezTo>
                    <a:pt x="1" y="403"/>
                    <a:pt x="1" y="805"/>
                    <a:pt x="1" y="1192"/>
                  </a:cubicBezTo>
                  <a:cubicBezTo>
                    <a:pt x="32" y="4146"/>
                    <a:pt x="651" y="7070"/>
                    <a:pt x="1486" y="9901"/>
                  </a:cubicBezTo>
                  <a:cubicBezTo>
                    <a:pt x="1501" y="7766"/>
                    <a:pt x="2337" y="4951"/>
                    <a:pt x="2507" y="2831"/>
                  </a:cubicBezTo>
                  <a:cubicBezTo>
                    <a:pt x="2569" y="2058"/>
                    <a:pt x="2631" y="1284"/>
                    <a:pt x="2693" y="511"/>
                  </a:cubicBezTo>
                  <a:lnTo>
                    <a:pt x="2693" y="511"/>
                  </a:lnTo>
                  <a:cubicBezTo>
                    <a:pt x="2399" y="1284"/>
                    <a:pt x="2058" y="2042"/>
                    <a:pt x="1594" y="2739"/>
                  </a:cubicBezTo>
                  <a:cubicBezTo>
                    <a:pt x="1532" y="2831"/>
                    <a:pt x="1455" y="2940"/>
                    <a:pt x="1331" y="2955"/>
                  </a:cubicBezTo>
                  <a:cubicBezTo>
                    <a:pt x="1177" y="2955"/>
                    <a:pt x="1084" y="2800"/>
                    <a:pt x="1022" y="2661"/>
                  </a:cubicBezTo>
                  <a:cubicBezTo>
                    <a:pt x="635" y="1795"/>
                    <a:pt x="295" y="913"/>
                    <a:pt x="16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2" name="CustomShape 24"/>
            <p:cNvSpPr/>
            <p:nvPr/>
          </p:nvSpPr>
          <p:spPr>
            <a:xfrm rot="10800000">
              <a:off x="8495280" y="911520"/>
              <a:ext cx="277920" cy="303840"/>
            </a:xfrm>
            <a:custGeom>
              <a:avLst/>
              <a:gdLst/>
              <a:ahLst/>
              <a:cxnLst/>
              <a:rect l="l" t="t" r="r" b="b"/>
              <a:pathLst>
                <a:path w="7967" h="8710">
                  <a:moveTo>
                    <a:pt x="1779" y="0"/>
                  </a:moveTo>
                  <a:lnTo>
                    <a:pt x="3048" y="3233"/>
                  </a:lnTo>
                  <a:cubicBezTo>
                    <a:pt x="2027" y="2707"/>
                    <a:pt x="1006" y="2166"/>
                    <a:pt x="0" y="1609"/>
                  </a:cubicBezTo>
                  <a:lnTo>
                    <a:pt x="0" y="1609"/>
                  </a:lnTo>
                  <a:cubicBezTo>
                    <a:pt x="635" y="2475"/>
                    <a:pt x="1346" y="3295"/>
                    <a:pt x="2120" y="4053"/>
                  </a:cubicBezTo>
                  <a:cubicBezTo>
                    <a:pt x="3899" y="5801"/>
                    <a:pt x="5941" y="7255"/>
                    <a:pt x="7967" y="8709"/>
                  </a:cubicBezTo>
                  <a:cubicBezTo>
                    <a:pt x="6513" y="6930"/>
                    <a:pt x="4703" y="4749"/>
                    <a:pt x="3527" y="2769"/>
                  </a:cubicBezTo>
                  <a:cubicBezTo>
                    <a:pt x="2970" y="1841"/>
                    <a:pt x="2398" y="897"/>
                    <a:pt x="177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3" name="CustomShape 25"/>
            <p:cNvSpPr/>
            <p:nvPr/>
          </p:nvSpPr>
          <p:spPr>
            <a:xfrm rot="10800000">
              <a:off x="8412120" y="663480"/>
              <a:ext cx="280800" cy="221400"/>
            </a:xfrm>
            <a:custGeom>
              <a:avLst/>
              <a:gdLst/>
              <a:ahLst/>
              <a:cxnLst/>
              <a:rect l="l" t="t" r="r" b="b"/>
              <a:pathLst>
                <a:path w="8045" h="6344">
                  <a:moveTo>
                    <a:pt x="1903" y="1"/>
                  </a:moveTo>
                  <a:lnTo>
                    <a:pt x="1903" y="1"/>
                  </a:lnTo>
                  <a:cubicBezTo>
                    <a:pt x="2491" y="991"/>
                    <a:pt x="3063" y="1981"/>
                    <a:pt x="3589" y="3002"/>
                  </a:cubicBezTo>
                  <a:cubicBezTo>
                    <a:pt x="3448" y="3073"/>
                    <a:pt x="3297" y="3101"/>
                    <a:pt x="3141" y="3101"/>
                  </a:cubicBezTo>
                  <a:cubicBezTo>
                    <a:pt x="2855" y="3101"/>
                    <a:pt x="2555" y="3004"/>
                    <a:pt x="2274" y="2894"/>
                  </a:cubicBezTo>
                  <a:cubicBezTo>
                    <a:pt x="1501" y="2615"/>
                    <a:pt x="743" y="2290"/>
                    <a:pt x="0" y="1919"/>
                  </a:cubicBezTo>
                  <a:lnTo>
                    <a:pt x="0" y="1919"/>
                  </a:lnTo>
                  <a:cubicBezTo>
                    <a:pt x="928" y="2785"/>
                    <a:pt x="1872" y="3621"/>
                    <a:pt x="2924" y="4332"/>
                  </a:cubicBezTo>
                  <a:cubicBezTo>
                    <a:pt x="4440" y="5384"/>
                    <a:pt x="6188" y="6173"/>
                    <a:pt x="8044" y="6343"/>
                  </a:cubicBezTo>
                  <a:cubicBezTo>
                    <a:pt x="6312" y="4704"/>
                    <a:pt x="4146" y="1997"/>
                    <a:pt x="2367" y="403"/>
                  </a:cubicBezTo>
                  <a:cubicBezTo>
                    <a:pt x="2212" y="264"/>
                    <a:pt x="2058" y="140"/>
                    <a:pt x="1903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4" name="CustomShape 26"/>
            <p:cNvSpPr/>
            <p:nvPr/>
          </p:nvSpPr>
          <p:spPr>
            <a:xfrm rot="10800000">
              <a:off x="8294400" y="410400"/>
              <a:ext cx="285120" cy="147240"/>
            </a:xfrm>
            <a:custGeom>
              <a:avLst/>
              <a:gdLst/>
              <a:ahLst/>
              <a:cxnLst/>
              <a:rect l="l" t="t" r="r" b="b"/>
              <a:pathLst>
                <a:path w="8169" h="4225">
                  <a:moveTo>
                    <a:pt x="2275" y="1"/>
                  </a:moveTo>
                  <a:lnTo>
                    <a:pt x="2275" y="1"/>
                  </a:lnTo>
                  <a:cubicBezTo>
                    <a:pt x="2770" y="558"/>
                    <a:pt x="3265" y="1130"/>
                    <a:pt x="3729" y="1703"/>
                  </a:cubicBezTo>
                  <a:cubicBezTo>
                    <a:pt x="3822" y="1826"/>
                    <a:pt x="3930" y="1996"/>
                    <a:pt x="3853" y="2136"/>
                  </a:cubicBezTo>
                  <a:cubicBezTo>
                    <a:pt x="3803" y="2235"/>
                    <a:pt x="3674" y="2264"/>
                    <a:pt x="3554" y="2264"/>
                  </a:cubicBezTo>
                  <a:cubicBezTo>
                    <a:pt x="3523" y="2264"/>
                    <a:pt x="3494" y="2263"/>
                    <a:pt x="3466" y="2259"/>
                  </a:cubicBezTo>
                  <a:cubicBezTo>
                    <a:pt x="2306" y="2198"/>
                    <a:pt x="1146" y="2074"/>
                    <a:pt x="1" y="1873"/>
                  </a:cubicBezTo>
                  <a:lnTo>
                    <a:pt x="1" y="1873"/>
                  </a:lnTo>
                  <a:cubicBezTo>
                    <a:pt x="774" y="2306"/>
                    <a:pt x="1579" y="2662"/>
                    <a:pt x="2414" y="2956"/>
                  </a:cubicBezTo>
                  <a:cubicBezTo>
                    <a:pt x="4270" y="3605"/>
                    <a:pt x="6219" y="3946"/>
                    <a:pt x="8169" y="4224"/>
                  </a:cubicBezTo>
                  <a:cubicBezTo>
                    <a:pt x="6622" y="3219"/>
                    <a:pt x="4889" y="1734"/>
                    <a:pt x="3358" y="713"/>
                  </a:cubicBezTo>
                  <a:cubicBezTo>
                    <a:pt x="3002" y="465"/>
                    <a:pt x="2631" y="233"/>
                    <a:pt x="227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5" name="CustomShape 27"/>
            <p:cNvSpPr/>
            <p:nvPr/>
          </p:nvSpPr>
          <p:spPr>
            <a:xfrm rot="10800000">
              <a:off x="8142840" y="176400"/>
              <a:ext cx="248400" cy="84600"/>
            </a:xfrm>
            <a:custGeom>
              <a:avLst/>
              <a:gdLst/>
              <a:ahLst/>
              <a:cxnLst/>
              <a:rect l="l" t="t" r="r" b="b"/>
              <a:pathLst>
                <a:path w="7117" h="2434">
                  <a:moveTo>
                    <a:pt x="1872" y="1"/>
                  </a:moveTo>
                  <a:cubicBezTo>
                    <a:pt x="2150" y="248"/>
                    <a:pt x="2429" y="496"/>
                    <a:pt x="2707" y="728"/>
                  </a:cubicBezTo>
                  <a:cubicBezTo>
                    <a:pt x="2846" y="851"/>
                    <a:pt x="2986" y="1006"/>
                    <a:pt x="2955" y="1176"/>
                  </a:cubicBezTo>
                  <a:cubicBezTo>
                    <a:pt x="2908" y="1362"/>
                    <a:pt x="2676" y="1439"/>
                    <a:pt x="2475" y="1470"/>
                  </a:cubicBezTo>
                  <a:cubicBezTo>
                    <a:pt x="1655" y="1609"/>
                    <a:pt x="835" y="1702"/>
                    <a:pt x="0" y="1764"/>
                  </a:cubicBezTo>
                  <a:cubicBezTo>
                    <a:pt x="1757" y="2216"/>
                    <a:pt x="3565" y="2433"/>
                    <a:pt x="5374" y="2433"/>
                  </a:cubicBezTo>
                  <a:cubicBezTo>
                    <a:pt x="5795" y="2433"/>
                    <a:pt x="6216" y="2422"/>
                    <a:pt x="6636" y="2398"/>
                  </a:cubicBezTo>
                  <a:cubicBezTo>
                    <a:pt x="6838" y="2383"/>
                    <a:pt x="7085" y="2321"/>
                    <a:pt x="7116" y="2120"/>
                  </a:cubicBezTo>
                  <a:lnTo>
                    <a:pt x="6884" y="1594"/>
                  </a:lnTo>
                  <a:cubicBezTo>
                    <a:pt x="5198" y="1114"/>
                    <a:pt x="3527" y="573"/>
                    <a:pt x="187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6" name="CustomShape 28"/>
            <p:cNvSpPr/>
            <p:nvPr/>
          </p:nvSpPr>
          <p:spPr>
            <a:xfrm rot="10800000">
              <a:off x="8311680" y="820080"/>
              <a:ext cx="160200" cy="338040"/>
            </a:xfrm>
            <a:custGeom>
              <a:avLst/>
              <a:gdLst/>
              <a:ahLst/>
              <a:cxnLst/>
              <a:rect l="l" t="t" r="r" b="b"/>
              <a:pathLst>
                <a:path w="4595" h="9685">
                  <a:moveTo>
                    <a:pt x="4595" y="1"/>
                  </a:moveTo>
                  <a:lnTo>
                    <a:pt x="4595" y="1"/>
                  </a:lnTo>
                  <a:cubicBezTo>
                    <a:pt x="3775" y="1177"/>
                    <a:pt x="2955" y="2352"/>
                    <a:pt x="2119" y="3528"/>
                  </a:cubicBezTo>
                  <a:cubicBezTo>
                    <a:pt x="2073" y="3590"/>
                    <a:pt x="2011" y="3667"/>
                    <a:pt x="1918" y="3683"/>
                  </a:cubicBezTo>
                  <a:cubicBezTo>
                    <a:pt x="1907" y="3685"/>
                    <a:pt x="1896" y="3685"/>
                    <a:pt x="1886" y="3685"/>
                  </a:cubicBezTo>
                  <a:cubicBezTo>
                    <a:pt x="1724" y="3685"/>
                    <a:pt x="1654" y="3470"/>
                    <a:pt x="1640" y="3296"/>
                  </a:cubicBezTo>
                  <a:cubicBezTo>
                    <a:pt x="1594" y="2801"/>
                    <a:pt x="1563" y="2306"/>
                    <a:pt x="1547" y="1795"/>
                  </a:cubicBezTo>
                  <a:cubicBezTo>
                    <a:pt x="727" y="4379"/>
                    <a:pt x="62" y="6993"/>
                    <a:pt x="0" y="9685"/>
                  </a:cubicBezTo>
                  <a:cubicBezTo>
                    <a:pt x="1068" y="7565"/>
                    <a:pt x="2769" y="4255"/>
                    <a:pt x="3728" y="2089"/>
                  </a:cubicBezTo>
                  <a:cubicBezTo>
                    <a:pt x="4038" y="1409"/>
                    <a:pt x="4332" y="713"/>
                    <a:pt x="459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7" name="CustomShape 29"/>
            <p:cNvSpPr/>
            <p:nvPr/>
          </p:nvSpPr>
          <p:spPr>
            <a:xfrm rot="10800000">
              <a:off x="8256600" y="555840"/>
              <a:ext cx="117360" cy="354600"/>
            </a:xfrm>
            <a:custGeom>
              <a:avLst/>
              <a:gdLst/>
              <a:ahLst/>
              <a:cxnLst/>
              <a:rect l="l" t="t" r="r" b="b"/>
              <a:pathLst>
                <a:path w="3373" h="10165">
                  <a:moveTo>
                    <a:pt x="1532" y="1"/>
                  </a:moveTo>
                  <a:lnTo>
                    <a:pt x="1532" y="1"/>
                  </a:lnTo>
                  <a:cubicBezTo>
                    <a:pt x="480" y="3265"/>
                    <a:pt x="0" y="6730"/>
                    <a:pt x="155" y="10164"/>
                  </a:cubicBezTo>
                  <a:cubicBezTo>
                    <a:pt x="1145" y="7844"/>
                    <a:pt x="2274" y="4781"/>
                    <a:pt x="3295" y="2476"/>
                  </a:cubicBezTo>
                  <a:cubicBezTo>
                    <a:pt x="3326" y="2430"/>
                    <a:pt x="3342" y="2368"/>
                    <a:pt x="3372" y="2306"/>
                  </a:cubicBezTo>
                  <a:lnTo>
                    <a:pt x="3372" y="2306"/>
                  </a:lnTo>
                  <a:cubicBezTo>
                    <a:pt x="2754" y="3079"/>
                    <a:pt x="2135" y="3853"/>
                    <a:pt x="1501" y="4595"/>
                  </a:cubicBezTo>
                  <a:cubicBezTo>
                    <a:pt x="1160" y="3605"/>
                    <a:pt x="1191" y="2538"/>
                    <a:pt x="1315" y="1501"/>
                  </a:cubicBezTo>
                  <a:cubicBezTo>
                    <a:pt x="1361" y="991"/>
                    <a:pt x="1454" y="496"/>
                    <a:pt x="153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8" name="CustomShape 30"/>
            <p:cNvSpPr/>
            <p:nvPr/>
          </p:nvSpPr>
          <p:spPr>
            <a:xfrm rot="10800000">
              <a:off x="8105040" y="306000"/>
              <a:ext cx="124560" cy="327600"/>
            </a:xfrm>
            <a:custGeom>
              <a:avLst/>
              <a:gdLst/>
              <a:ahLst/>
              <a:cxnLst/>
              <a:rect l="l" t="t" r="r" b="b"/>
              <a:pathLst>
                <a:path w="3574" h="9391">
                  <a:moveTo>
                    <a:pt x="975" y="0"/>
                  </a:moveTo>
                  <a:cubicBezTo>
                    <a:pt x="202" y="3001"/>
                    <a:pt x="78" y="6265"/>
                    <a:pt x="0" y="9390"/>
                  </a:cubicBezTo>
                  <a:cubicBezTo>
                    <a:pt x="805" y="6745"/>
                    <a:pt x="2321" y="4053"/>
                    <a:pt x="3141" y="1408"/>
                  </a:cubicBezTo>
                  <a:cubicBezTo>
                    <a:pt x="3295" y="944"/>
                    <a:pt x="3435" y="495"/>
                    <a:pt x="3574" y="16"/>
                  </a:cubicBezTo>
                  <a:lnTo>
                    <a:pt x="3574" y="16"/>
                  </a:lnTo>
                  <a:cubicBezTo>
                    <a:pt x="2847" y="1068"/>
                    <a:pt x="2104" y="2104"/>
                    <a:pt x="1315" y="3125"/>
                  </a:cubicBezTo>
                  <a:cubicBezTo>
                    <a:pt x="1099" y="2089"/>
                    <a:pt x="1006" y="1052"/>
                    <a:pt x="97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9" name="CustomShape 31"/>
            <p:cNvSpPr/>
            <p:nvPr/>
          </p:nvSpPr>
          <p:spPr>
            <a:xfrm rot="10800000">
              <a:off x="7983000" y="83880"/>
              <a:ext cx="96480" cy="278640"/>
            </a:xfrm>
            <a:custGeom>
              <a:avLst/>
              <a:gdLst/>
              <a:ahLst/>
              <a:cxnLst/>
              <a:rect l="l" t="t" r="r" b="b"/>
              <a:pathLst>
                <a:path w="2770" h="7983">
                  <a:moveTo>
                    <a:pt x="2770" y="0"/>
                  </a:moveTo>
                  <a:lnTo>
                    <a:pt x="2770" y="0"/>
                  </a:lnTo>
                  <a:cubicBezTo>
                    <a:pt x="2383" y="975"/>
                    <a:pt x="1996" y="1934"/>
                    <a:pt x="1594" y="2909"/>
                  </a:cubicBezTo>
                  <a:cubicBezTo>
                    <a:pt x="1517" y="3094"/>
                    <a:pt x="1409" y="3311"/>
                    <a:pt x="1208" y="3311"/>
                  </a:cubicBezTo>
                  <a:cubicBezTo>
                    <a:pt x="1201" y="3311"/>
                    <a:pt x="1194" y="3312"/>
                    <a:pt x="1187" y="3312"/>
                  </a:cubicBezTo>
                  <a:cubicBezTo>
                    <a:pt x="982" y="3312"/>
                    <a:pt x="849" y="3088"/>
                    <a:pt x="759" y="2893"/>
                  </a:cubicBezTo>
                  <a:cubicBezTo>
                    <a:pt x="465" y="2182"/>
                    <a:pt x="218" y="1454"/>
                    <a:pt x="32" y="696"/>
                  </a:cubicBezTo>
                  <a:lnTo>
                    <a:pt x="32" y="696"/>
                  </a:lnTo>
                  <a:cubicBezTo>
                    <a:pt x="1" y="3156"/>
                    <a:pt x="310" y="5616"/>
                    <a:pt x="929" y="7983"/>
                  </a:cubicBezTo>
                  <a:cubicBezTo>
                    <a:pt x="1378" y="6296"/>
                    <a:pt x="2089" y="4889"/>
                    <a:pt x="2368" y="3172"/>
                  </a:cubicBezTo>
                  <a:cubicBezTo>
                    <a:pt x="2553" y="2120"/>
                    <a:pt x="2677" y="1052"/>
                    <a:pt x="2770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570" name="Group 32"/>
          <p:cNvGrpSpPr/>
          <p:nvPr/>
        </p:nvGrpSpPr>
        <p:grpSpPr>
          <a:xfrm>
            <a:off x="168480" y="279360"/>
            <a:ext cx="8597520" cy="4708800"/>
            <a:chOff x="168480" y="279360"/>
            <a:chExt cx="8597520" cy="4708800"/>
          </a:xfrm>
        </p:grpSpPr>
        <p:sp>
          <p:nvSpPr>
            <p:cNvPr id="1571" name="CustomShape 33"/>
            <p:cNvSpPr/>
            <p:nvPr/>
          </p:nvSpPr>
          <p:spPr>
            <a:xfrm>
              <a:off x="3989160" y="482436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2" name="CustomShape 34"/>
            <p:cNvSpPr/>
            <p:nvPr/>
          </p:nvSpPr>
          <p:spPr>
            <a:xfrm>
              <a:off x="8632440" y="289728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3" name="CustomShape 35"/>
            <p:cNvSpPr/>
            <p:nvPr/>
          </p:nvSpPr>
          <p:spPr>
            <a:xfrm>
              <a:off x="168480" y="323352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1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4" name="CustomShape 36"/>
            <p:cNvSpPr/>
            <p:nvPr/>
          </p:nvSpPr>
          <p:spPr>
            <a:xfrm>
              <a:off x="244080" y="1069200"/>
              <a:ext cx="133560" cy="163800"/>
            </a:xfrm>
            <a:custGeom>
              <a:avLst/>
              <a:gdLst/>
              <a:ahLst/>
              <a:cxnLst/>
              <a:rect l="l" t="t" r="r" b="b"/>
              <a:pathLst>
                <a:path w="3740" h="459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5" name="CustomShape 37"/>
            <p:cNvSpPr/>
            <p:nvPr/>
          </p:nvSpPr>
          <p:spPr>
            <a:xfrm>
              <a:off x="8684280" y="258372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6" name="CustomShape 38"/>
            <p:cNvSpPr/>
            <p:nvPr/>
          </p:nvSpPr>
          <p:spPr>
            <a:xfrm>
              <a:off x="387000" y="4830120"/>
              <a:ext cx="31320" cy="30240"/>
            </a:xfrm>
            <a:custGeom>
              <a:avLst/>
              <a:gdLst/>
              <a:ahLst/>
              <a:cxnLst/>
              <a:rect l="l" t="t" r="r" b="b"/>
              <a:pathLst>
                <a:path w="882" h="852">
                  <a:moveTo>
                    <a:pt x="456" y="0"/>
                  </a:moveTo>
                  <a:cubicBezTo>
                    <a:pt x="213" y="0"/>
                    <a:pt x="0" y="183"/>
                    <a:pt x="0" y="426"/>
                  </a:cubicBezTo>
                  <a:cubicBezTo>
                    <a:pt x="0" y="669"/>
                    <a:pt x="213" y="852"/>
                    <a:pt x="456" y="852"/>
                  </a:cubicBezTo>
                  <a:cubicBezTo>
                    <a:pt x="669" y="852"/>
                    <a:pt x="882" y="669"/>
                    <a:pt x="882" y="426"/>
                  </a:cubicBezTo>
                  <a:cubicBezTo>
                    <a:pt x="882" y="183"/>
                    <a:pt x="669" y="0"/>
                    <a:pt x="45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7" name="CustomShape 39"/>
            <p:cNvSpPr/>
            <p:nvPr/>
          </p:nvSpPr>
          <p:spPr>
            <a:xfrm>
              <a:off x="8513280" y="464472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8" name="CustomShape 40"/>
            <p:cNvSpPr/>
            <p:nvPr/>
          </p:nvSpPr>
          <p:spPr>
            <a:xfrm>
              <a:off x="3243240" y="2793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9" name="CustomShape 41"/>
            <p:cNvSpPr/>
            <p:nvPr/>
          </p:nvSpPr>
          <p:spPr>
            <a:xfrm>
              <a:off x="3005640" y="455832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69" y="851"/>
                    <a:pt x="851" y="669"/>
                    <a:pt x="851" y="426"/>
                  </a:cubicBezTo>
                  <a:cubicBezTo>
                    <a:pt x="851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0" name="CustomShape 42"/>
            <p:cNvSpPr/>
            <p:nvPr/>
          </p:nvSpPr>
          <p:spPr>
            <a:xfrm>
              <a:off x="1426320" y="467532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0">
                  <a:moveTo>
                    <a:pt x="1854" y="0"/>
                  </a:moveTo>
                  <a:cubicBezTo>
                    <a:pt x="1793" y="1216"/>
                    <a:pt x="1003" y="2219"/>
                    <a:pt x="0" y="2280"/>
                  </a:cubicBezTo>
                  <a:cubicBezTo>
                    <a:pt x="1003" y="2310"/>
                    <a:pt x="1793" y="3314"/>
                    <a:pt x="1854" y="4560"/>
                  </a:cubicBezTo>
                  <a:cubicBezTo>
                    <a:pt x="1915" y="3314"/>
                    <a:pt x="2705" y="2341"/>
                    <a:pt x="3708" y="2280"/>
                  </a:cubicBezTo>
                  <a:cubicBezTo>
                    <a:pt x="2705" y="2219"/>
                    <a:pt x="1915" y="1216"/>
                    <a:pt x="1854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" name="Google Shape;1456;p35"/>
          <p:cNvPicPr/>
          <p:nvPr/>
        </p:nvPicPr>
        <p:blipFill>
          <a:blip r:embed="rId14">
            <a:alphaModFix amt="61000"/>
          </a:blip>
          <a:srcRect l="5475" t="12504" r="5653" b="12496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1618" name="PlaceHolder 1"/>
          <p:cNvSpPr>
            <a:spLocks noGrp="1"/>
          </p:cNvSpPr>
          <p:nvPr>
            <p:ph type="title"/>
          </p:nvPr>
        </p:nvSpPr>
        <p:spPr>
          <a:xfrm>
            <a:off x="3771000" y="540000"/>
            <a:ext cx="4659480" cy="828000"/>
          </a:xfrm>
          <a:prstGeom prst="rect">
            <a:avLst/>
          </a:prstGeom>
        </p:spPr>
        <p:txBody>
          <a:bodyPr tIns="91440" bIns="9144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800" b="0" strike="noStrike" spc="-1">
                <a:solidFill>
                  <a:srgbClr val="25346F"/>
                </a:solidFill>
                <a:latin typeface="Patua One"/>
                <a:ea typeface="Patua One"/>
              </a:rPr>
              <a:t>xx%</a:t>
            </a:r>
            <a:endParaRPr lang="ru-RU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9" name="PlaceHolder 2"/>
          <p:cNvSpPr>
            <a:spLocks noGrp="1"/>
          </p:cNvSpPr>
          <p:nvPr>
            <p:ph type="title"/>
          </p:nvPr>
        </p:nvSpPr>
        <p:spPr>
          <a:xfrm>
            <a:off x="3771000" y="1932480"/>
            <a:ext cx="4659480" cy="828000"/>
          </a:xfrm>
          <a:prstGeom prst="rect">
            <a:avLst/>
          </a:prstGeom>
        </p:spPr>
        <p:txBody>
          <a:bodyPr tIns="91440" bIns="9144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800" b="0" strike="noStrike" spc="-1">
                <a:solidFill>
                  <a:srgbClr val="25346F"/>
                </a:solidFill>
                <a:latin typeface="Patua One"/>
                <a:ea typeface="Patua One"/>
              </a:rPr>
              <a:t>xx%</a:t>
            </a:r>
            <a:endParaRPr lang="ru-RU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0" name="PlaceHolder 3"/>
          <p:cNvSpPr>
            <a:spLocks noGrp="1"/>
          </p:cNvSpPr>
          <p:nvPr>
            <p:ph type="title"/>
          </p:nvPr>
        </p:nvSpPr>
        <p:spPr>
          <a:xfrm>
            <a:off x="3771000" y="3325320"/>
            <a:ext cx="4659480" cy="828000"/>
          </a:xfrm>
          <a:prstGeom prst="rect">
            <a:avLst/>
          </a:prstGeom>
        </p:spPr>
        <p:txBody>
          <a:bodyPr tIns="91440" bIns="9144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800" b="0" strike="noStrike" spc="-1">
                <a:solidFill>
                  <a:srgbClr val="25346F"/>
                </a:solidFill>
                <a:latin typeface="Patua One"/>
                <a:ea typeface="Patua One"/>
              </a:rPr>
              <a:t>xx%</a:t>
            </a:r>
            <a:endParaRPr lang="ru-RU" sz="4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621" name="Group 4"/>
          <p:cNvGrpSpPr/>
          <p:nvPr/>
        </p:nvGrpSpPr>
        <p:grpSpPr>
          <a:xfrm>
            <a:off x="311040" y="270360"/>
            <a:ext cx="8607240" cy="4642200"/>
            <a:chOff x="311040" y="270360"/>
            <a:chExt cx="8607240" cy="4642200"/>
          </a:xfrm>
        </p:grpSpPr>
        <p:sp>
          <p:nvSpPr>
            <p:cNvPr id="1622" name="CustomShape 5"/>
            <p:cNvSpPr/>
            <p:nvPr/>
          </p:nvSpPr>
          <p:spPr>
            <a:xfrm rot="10800000" flipH="1">
              <a:off x="4141800" y="27972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3" name="CustomShape 6"/>
            <p:cNvSpPr/>
            <p:nvPr/>
          </p:nvSpPr>
          <p:spPr>
            <a:xfrm rot="10800000" flipH="1">
              <a:off x="4041000" y="452088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0">
                  <a:moveTo>
                    <a:pt x="1854" y="0"/>
                  </a:moveTo>
                  <a:cubicBezTo>
                    <a:pt x="1793" y="1216"/>
                    <a:pt x="1003" y="2219"/>
                    <a:pt x="0" y="2280"/>
                  </a:cubicBezTo>
                  <a:cubicBezTo>
                    <a:pt x="1003" y="2310"/>
                    <a:pt x="1793" y="3314"/>
                    <a:pt x="1854" y="4560"/>
                  </a:cubicBezTo>
                  <a:cubicBezTo>
                    <a:pt x="1915" y="3314"/>
                    <a:pt x="2705" y="2341"/>
                    <a:pt x="3708" y="2280"/>
                  </a:cubicBezTo>
                  <a:cubicBezTo>
                    <a:pt x="2705" y="2219"/>
                    <a:pt x="1915" y="1216"/>
                    <a:pt x="1854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4" name="CustomShape 7"/>
            <p:cNvSpPr/>
            <p:nvPr/>
          </p:nvSpPr>
          <p:spPr>
            <a:xfrm rot="10800000" flipH="1">
              <a:off x="8784360" y="182664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5" name="CustomShape 8"/>
            <p:cNvSpPr/>
            <p:nvPr/>
          </p:nvSpPr>
          <p:spPr>
            <a:xfrm rot="10800000" flipH="1">
              <a:off x="8359920" y="403488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1">
                  <a:moveTo>
                    <a:pt x="1854" y="1"/>
                  </a:moveTo>
                  <a:cubicBezTo>
                    <a:pt x="1824" y="1247"/>
                    <a:pt x="1003" y="2250"/>
                    <a:pt x="0" y="2280"/>
                  </a:cubicBezTo>
                  <a:lnTo>
                    <a:pt x="0" y="2311"/>
                  </a:lnTo>
                  <a:cubicBezTo>
                    <a:pt x="1003" y="2341"/>
                    <a:pt x="1824" y="3344"/>
                    <a:pt x="1854" y="4590"/>
                  </a:cubicBezTo>
                  <a:cubicBezTo>
                    <a:pt x="1915" y="3344"/>
                    <a:pt x="2706" y="2341"/>
                    <a:pt x="3709" y="2311"/>
                  </a:cubicBezTo>
                  <a:lnTo>
                    <a:pt x="3709" y="2280"/>
                  </a:lnTo>
                  <a:cubicBezTo>
                    <a:pt x="2706" y="2250"/>
                    <a:pt x="1915" y="124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6" name="CustomShape 9"/>
            <p:cNvSpPr/>
            <p:nvPr/>
          </p:nvSpPr>
          <p:spPr>
            <a:xfrm rot="10800000" flipH="1">
              <a:off x="6429240" y="2703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3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70"/>
                    <a:pt x="183" y="852"/>
                    <a:pt x="426" y="852"/>
                  </a:cubicBezTo>
                  <a:cubicBezTo>
                    <a:pt x="669" y="852"/>
                    <a:pt x="851" y="670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7" name="CustomShape 10"/>
            <p:cNvSpPr/>
            <p:nvPr/>
          </p:nvSpPr>
          <p:spPr>
            <a:xfrm rot="10800000" flipH="1">
              <a:off x="8684640" y="265392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8" name="CustomShape 11"/>
            <p:cNvSpPr/>
            <p:nvPr/>
          </p:nvSpPr>
          <p:spPr>
            <a:xfrm rot="10800000" flipH="1">
              <a:off x="310680" y="940680"/>
              <a:ext cx="31320" cy="30240"/>
            </a:xfrm>
            <a:custGeom>
              <a:avLst/>
              <a:gdLst/>
              <a:ahLst/>
              <a:cxnLst/>
              <a:rect l="l" t="t" r="r" b="b"/>
              <a:pathLst>
                <a:path w="882" h="852">
                  <a:moveTo>
                    <a:pt x="456" y="0"/>
                  </a:moveTo>
                  <a:cubicBezTo>
                    <a:pt x="213" y="0"/>
                    <a:pt x="0" y="183"/>
                    <a:pt x="0" y="426"/>
                  </a:cubicBezTo>
                  <a:cubicBezTo>
                    <a:pt x="0" y="669"/>
                    <a:pt x="213" y="852"/>
                    <a:pt x="456" y="852"/>
                  </a:cubicBezTo>
                  <a:cubicBezTo>
                    <a:pt x="669" y="852"/>
                    <a:pt x="882" y="669"/>
                    <a:pt x="882" y="426"/>
                  </a:cubicBezTo>
                  <a:cubicBezTo>
                    <a:pt x="882" y="183"/>
                    <a:pt x="669" y="0"/>
                    <a:pt x="45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9" name="CustomShape 12"/>
            <p:cNvSpPr/>
            <p:nvPr/>
          </p:nvSpPr>
          <p:spPr>
            <a:xfrm rot="10800000" flipH="1">
              <a:off x="8589600" y="36432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0" name="CustomShape 13"/>
            <p:cNvSpPr/>
            <p:nvPr/>
          </p:nvSpPr>
          <p:spPr>
            <a:xfrm rot="10800000" flipH="1">
              <a:off x="7233480" y="48448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1" name="CustomShape 14"/>
            <p:cNvSpPr/>
            <p:nvPr/>
          </p:nvSpPr>
          <p:spPr>
            <a:xfrm rot="10800000" flipH="1">
              <a:off x="1948320" y="488232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632" name="PlaceHolder 1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" name="Google Shape;1023;p23"/>
          <p:cNvPicPr/>
          <p:nvPr/>
        </p:nvPicPr>
        <p:blipFill>
          <a:blip r:embed="rId14">
            <a:alphaModFix amt="61000"/>
          </a:blip>
          <a:srcRect l="5475" t="12504" r="5653" b="12496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1670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grpSp>
        <p:nvGrpSpPr>
          <p:cNvPr id="1671" name="Group 2"/>
          <p:cNvGrpSpPr/>
          <p:nvPr/>
        </p:nvGrpSpPr>
        <p:grpSpPr>
          <a:xfrm>
            <a:off x="8233200" y="-94320"/>
            <a:ext cx="655920" cy="1423800"/>
            <a:chOff x="8233200" y="-94320"/>
            <a:chExt cx="655920" cy="1423800"/>
          </a:xfrm>
        </p:grpSpPr>
        <p:sp>
          <p:nvSpPr>
            <p:cNvPr id="1672" name="CustomShape 3"/>
            <p:cNvSpPr/>
            <p:nvPr/>
          </p:nvSpPr>
          <p:spPr>
            <a:xfrm rot="11715000">
              <a:off x="8475480" y="-90360"/>
              <a:ext cx="179280" cy="1135800"/>
            </a:xfrm>
            <a:custGeom>
              <a:avLst/>
              <a:gdLst/>
              <a:ahLst/>
              <a:cxnLst/>
              <a:rect l="l" t="t" r="r" b="b"/>
              <a:pathLst>
                <a:path w="5168" h="32719">
                  <a:moveTo>
                    <a:pt x="2012" y="32718"/>
                  </a:moveTo>
                  <a:cubicBezTo>
                    <a:pt x="5167" y="22029"/>
                    <a:pt x="4440" y="10226"/>
                    <a:pt x="1" y="1"/>
                  </a:cubicBezTo>
                </a:path>
              </a:pathLst>
            </a:custGeom>
            <a:noFill/>
            <a:ln w="720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3" name="CustomShape 4"/>
            <p:cNvSpPr/>
            <p:nvPr/>
          </p:nvSpPr>
          <p:spPr>
            <a:xfrm rot="11715000">
              <a:off x="8436240" y="941040"/>
              <a:ext cx="137160" cy="376920"/>
            </a:xfrm>
            <a:custGeom>
              <a:avLst/>
              <a:gdLst/>
              <a:ahLst/>
              <a:cxnLst/>
              <a:rect l="l" t="t" r="r" b="b"/>
              <a:pathLst>
                <a:path w="3962" h="10861">
                  <a:moveTo>
                    <a:pt x="745" y="1"/>
                  </a:moveTo>
                  <a:cubicBezTo>
                    <a:pt x="688" y="1"/>
                    <a:pt x="631" y="11"/>
                    <a:pt x="573" y="32"/>
                  </a:cubicBezTo>
                  <a:cubicBezTo>
                    <a:pt x="233" y="140"/>
                    <a:pt x="125" y="543"/>
                    <a:pt x="94" y="883"/>
                  </a:cubicBezTo>
                  <a:cubicBezTo>
                    <a:pt x="1" y="1950"/>
                    <a:pt x="248" y="3002"/>
                    <a:pt x="511" y="4023"/>
                  </a:cubicBezTo>
                  <a:cubicBezTo>
                    <a:pt x="1177" y="6529"/>
                    <a:pt x="2074" y="9097"/>
                    <a:pt x="3961" y="10861"/>
                  </a:cubicBezTo>
                  <a:cubicBezTo>
                    <a:pt x="3791" y="9654"/>
                    <a:pt x="3791" y="8324"/>
                    <a:pt x="3652" y="7117"/>
                  </a:cubicBezTo>
                  <a:cubicBezTo>
                    <a:pt x="3373" y="4874"/>
                    <a:pt x="2677" y="2693"/>
                    <a:pt x="1594" y="728"/>
                  </a:cubicBezTo>
                  <a:cubicBezTo>
                    <a:pt x="1408" y="382"/>
                    <a:pt x="1095" y="1"/>
                    <a:pt x="74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4" name="CustomShape 5"/>
            <p:cNvSpPr/>
            <p:nvPr/>
          </p:nvSpPr>
          <p:spPr>
            <a:xfrm rot="11715000">
              <a:off x="8434080" y="821880"/>
              <a:ext cx="300960" cy="301320"/>
            </a:xfrm>
            <a:custGeom>
              <a:avLst/>
              <a:gdLst/>
              <a:ahLst/>
              <a:cxnLst/>
              <a:rect l="l" t="t" r="r" b="b"/>
              <a:pathLst>
                <a:path w="8679" h="8689">
                  <a:moveTo>
                    <a:pt x="515" y="0"/>
                  </a:moveTo>
                  <a:cubicBezTo>
                    <a:pt x="394" y="0"/>
                    <a:pt x="280" y="35"/>
                    <a:pt x="186" y="118"/>
                  </a:cubicBezTo>
                  <a:cubicBezTo>
                    <a:pt x="47" y="258"/>
                    <a:pt x="0" y="459"/>
                    <a:pt x="16" y="644"/>
                  </a:cubicBezTo>
                  <a:cubicBezTo>
                    <a:pt x="16" y="1155"/>
                    <a:pt x="279" y="1634"/>
                    <a:pt x="572" y="2068"/>
                  </a:cubicBezTo>
                  <a:cubicBezTo>
                    <a:pt x="2506" y="5038"/>
                    <a:pt x="5383" y="7389"/>
                    <a:pt x="8678" y="8688"/>
                  </a:cubicBezTo>
                  <a:cubicBezTo>
                    <a:pt x="7472" y="7389"/>
                    <a:pt x="5987" y="5935"/>
                    <a:pt x="4904" y="4527"/>
                  </a:cubicBezTo>
                  <a:cubicBezTo>
                    <a:pt x="4424" y="3908"/>
                    <a:pt x="3960" y="3305"/>
                    <a:pt x="3481" y="2686"/>
                  </a:cubicBezTo>
                  <a:cubicBezTo>
                    <a:pt x="2800" y="1805"/>
                    <a:pt x="2119" y="923"/>
                    <a:pt x="1207" y="273"/>
                  </a:cubicBezTo>
                  <a:cubicBezTo>
                    <a:pt x="1012" y="130"/>
                    <a:pt x="751" y="0"/>
                    <a:pt x="51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5" name="CustomShape 6"/>
            <p:cNvSpPr/>
            <p:nvPr/>
          </p:nvSpPr>
          <p:spPr>
            <a:xfrm rot="11715000">
              <a:off x="8465040" y="590760"/>
              <a:ext cx="330120" cy="259920"/>
            </a:xfrm>
            <a:custGeom>
              <a:avLst/>
              <a:gdLst/>
              <a:ahLst/>
              <a:cxnLst/>
              <a:rect l="l" t="t" r="r" b="b"/>
              <a:pathLst>
                <a:path w="9514" h="7493">
                  <a:moveTo>
                    <a:pt x="488" y="1"/>
                  </a:moveTo>
                  <a:cubicBezTo>
                    <a:pt x="304" y="1"/>
                    <a:pt x="145" y="64"/>
                    <a:pt x="78" y="237"/>
                  </a:cubicBezTo>
                  <a:cubicBezTo>
                    <a:pt x="0" y="438"/>
                    <a:pt x="93" y="639"/>
                    <a:pt x="186" y="825"/>
                  </a:cubicBezTo>
                  <a:cubicBezTo>
                    <a:pt x="1145" y="2526"/>
                    <a:pt x="2630" y="3872"/>
                    <a:pt x="4270" y="4924"/>
                  </a:cubicBezTo>
                  <a:cubicBezTo>
                    <a:pt x="5925" y="5961"/>
                    <a:pt x="7719" y="6734"/>
                    <a:pt x="9514" y="7492"/>
                  </a:cubicBezTo>
                  <a:cubicBezTo>
                    <a:pt x="8075" y="6208"/>
                    <a:pt x="6915" y="4847"/>
                    <a:pt x="5585" y="3455"/>
                  </a:cubicBezTo>
                  <a:cubicBezTo>
                    <a:pt x="4285" y="2109"/>
                    <a:pt x="2754" y="980"/>
                    <a:pt x="1083" y="160"/>
                  </a:cubicBezTo>
                  <a:cubicBezTo>
                    <a:pt x="908" y="72"/>
                    <a:pt x="684" y="1"/>
                    <a:pt x="48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6" name="CustomShape 7"/>
            <p:cNvSpPr/>
            <p:nvPr/>
          </p:nvSpPr>
          <p:spPr>
            <a:xfrm rot="11715000">
              <a:off x="8521560" y="332280"/>
              <a:ext cx="312840" cy="251640"/>
            </a:xfrm>
            <a:custGeom>
              <a:avLst/>
              <a:gdLst/>
              <a:ahLst/>
              <a:cxnLst/>
              <a:rect l="l" t="t" r="r" b="b"/>
              <a:pathLst>
                <a:path w="9020" h="7261">
                  <a:moveTo>
                    <a:pt x="418" y="1"/>
                  </a:moveTo>
                  <a:cubicBezTo>
                    <a:pt x="328" y="1"/>
                    <a:pt x="243" y="24"/>
                    <a:pt x="171" y="82"/>
                  </a:cubicBezTo>
                  <a:cubicBezTo>
                    <a:pt x="1" y="222"/>
                    <a:pt x="32" y="485"/>
                    <a:pt x="94" y="701"/>
                  </a:cubicBezTo>
                  <a:cubicBezTo>
                    <a:pt x="558" y="2341"/>
                    <a:pt x="2012" y="3517"/>
                    <a:pt x="3435" y="4460"/>
                  </a:cubicBezTo>
                  <a:cubicBezTo>
                    <a:pt x="4533" y="5203"/>
                    <a:pt x="5678" y="5883"/>
                    <a:pt x="6838" y="6502"/>
                  </a:cubicBezTo>
                  <a:cubicBezTo>
                    <a:pt x="7534" y="6858"/>
                    <a:pt x="8246" y="7214"/>
                    <a:pt x="9019" y="7260"/>
                  </a:cubicBezTo>
                  <a:cubicBezTo>
                    <a:pt x="7736" y="6193"/>
                    <a:pt x="6715" y="4909"/>
                    <a:pt x="5508" y="3733"/>
                  </a:cubicBezTo>
                  <a:cubicBezTo>
                    <a:pt x="4085" y="2325"/>
                    <a:pt x="2615" y="902"/>
                    <a:pt x="790" y="98"/>
                  </a:cubicBezTo>
                  <a:cubicBezTo>
                    <a:pt x="673" y="44"/>
                    <a:pt x="541" y="1"/>
                    <a:pt x="41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7" name="CustomShape 8"/>
            <p:cNvSpPr/>
            <p:nvPr/>
          </p:nvSpPr>
          <p:spPr>
            <a:xfrm rot="11715000">
              <a:off x="8283600" y="717120"/>
              <a:ext cx="159120" cy="338760"/>
            </a:xfrm>
            <a:custGeom>
              <a:avLst/>
              <a:gdLst/>
              <a:ahLst/>
              <a:cxnLst/>
              <a:rect l="l" t="t" r="r" b="b"/>
              <a:pathLst>
                <a:path w="4595" h="9770">
                  <a:moveTo>
                    <a:pt x="4050" y="1"/>
                  </a:moveTo>
                  <a:cubicBezTo>
                    <a:pt x="4025" y="1"/>
                    <a:pt x="4001" y="3"/>
                    <a:pt x="3976" y="8"/>
                  </a:cubicBezTo>
                  <a:cubicBezTo>
                    <a:pt x="3868" y="39"/>
                    <a:pt x="3775" y="117"/>
                    <a:pt x="3698" y="194"/>
                  </a:cubicBezTo>
                  <a:cubicBezTo>
                    <a:pt x="2429" y="1385"/>
                    <a:pt x="1702" y="3040"/>
                    <a:pt x="1223" y="4711"/>
                  </a:cubicBezTo>
                  <a:cubicBezTo>
                    <a:pt x="728" y="6366"/>
                    <a:pt x="480" y="8099"/>
                    <a:pt x="1" y="9769"/>
                  </a:cubicBezTo>
                  <a:cubicBezTo>
                    <a:pt x="728" y="8733"/>
                    <a:pt x="1470" y="7418"/>
                    <a:pt x="2135" y="6351"/>
                  </a:cubicBezTo>
                  <a:cubicBezTo>
                    <a:pt x="3156" y="4665"/>
                    <a:pt x="4208" y="2932"/>
                    <a:pt x="4533" y="998"/>
                  </a:cubicBezTo>
                  <a:cubicBezTo>
                    <a:pt x="4564" y="782"/>
                    <a:pt x="4595" y="550"/>
                    <a:pt x="4502" y="333"/>
                  </a:cubicBezTo>
                  <a:cubicBezTo>
                    <a:pt x="4434" y="155"/>
                    <a:pt x="4243" y="1"/>
                    <a:pt x="405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8" name="CustomShape 9"/>
            <p:cNvSpPr/>
            <p:nvPr/>
          </p:nvSpPr>
          <p:spPr>
            <a:xfrm rot="11715000">
              <a:off x="8276760" y="467640"/>
              <a:ext cx="193680" cy="357840"/>
            </a:xfrm>
            <a:custGeom>
              <a:avLst/>
              <a:gdLst/>
              <a:ahLst/>
              <a:cxnLst/>
              <a:rect l="l" t="t" r="r" b="b"/>
              <a:pathLst>
                <a:path w="5585" h="10312">
                  <a:moveTo>
                    <a:pt x="5029" y="0"/>
                  </a:moveTo>
                  <a:cubicBezTo>
                    <a:pt x="4875" y="0"/>
                    <a:pt x="4713" y="100"/>
                    <a:pt x="4579" y="210"/>
                  </a:cubicBezTo>
                  <a:cubicBezTo>
                    <a:pt x="3573" y="1076"/>
                    <a:pt x="2970" y="2313"/>
                    <a:pt x="2429" y="3536"/>
                  </a:cubicBezTo>
                  <a:cubicBezTo>
                    <a:pt x="1470" y="5732"/>
                    <a:pt x="665" y="8006"/>
                    <a:pt x="0" y="10311"/>
                  </a:cubicBezTo>
                  <a:cubicBezTo>
                    <a:pt x="1222" y="8548"/>
                    <a:pt x="2522" y="6753"/>
                    <a:pt x="3682" y="4943"/>
                  </a:cubicBezTo>
                  <a:cubicBezTo>
                    <a:pt x="4316" y="3953"/>
                    <a:pt x="4842" y="2901"/>
                    <a:pt x="5244" y="1803"/>
                  </a:cubicBezTo>
                  <a:cubicBezTo>
                    <a:pt x="5430" y="1308"/>
                    <a:pt x="5584" y="751"/>
                    <a:pt x="5368" y="271"/>
                  </a:cubicBezTo>
                  <a:cubicBezTo>
                    <a:pt x="5321" y="179"/>
                    <a:pt x="5260" y="70"/>
                    <a:pt x="5151" y="24"/>
                  </a:cubicBezTo>
                  <a:cubicBezTo>
                    <a:pt x="5112" y="7"/>
                    <a:pt x="5071" y="0"/>
                    <a:pt x="502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9" name="CustomShape 10"/>
            <p:cNvSpPr/>
            <p:nvPr/>
          </p:nvSpPr>
          <p:spPr>
            <a:xfrm rot="11715000">
              <a:off x="8336160" y="194400"/>
              <a:ext cx="223560" cy="324360"/>
            </a:xfrm>
            <a:custGeom>
              <a:avLst/>
              <a:gdLst/>
              <a:ahLst/>
              <a:cxnLst/>
              <a:rect l="l" t="t" r="r" b="b"/>
              <a:pathLst>
                <a:path w="6451" h="9352">
                  <a:moveTo>
                    <a:pt x="6179" y="0"/>
                  </a:moveTo>
                  <a:cubicBezTo>
                    <a:pt x="6114" y="0"/>
                    <a:pt x="6047" y="24"/>
                    <a:pt x="5987" y="54"/>
                  </a:cubicBezTo>
                  <a:cubicBezTo>
                    <a:pt x="5554" y="209"/>
                    <a:pt x="5120" y="364"/>
                    <a:pt x="4749" y="658"/>
                  </a:cubicBezTo>
                  <a:cubicBezTo>
                    <a:pt x="4285" y="1029"/>
                    <a:pt x="4007" y="1570"/>
                    <a:pt x="3728" y="2112"/>
                  </a:cubicBezTo>
                  <a:cubicBezTo>
                    <a:pt x="2491" y="4525"/>
                    <a:pt x="1238" y="6938"/>
                    <a:pt x="0" y="9351"/>
                  </a:cubicBezTo>
                  <a:cubicBezTo>
                    <a:pt x="866" y="8717"/>
                    <a:pt x="1810" y="7789"/>
                    <a:pt x="2506" y="6969"/>
                  </a:cubicBezTo>
                  <a:cubicBezTo>
                    <a:pt x="4146" y="5035"/>
                    <a:pt x="5832" y="2994"/>
                    <a:pt x="6404" y="518"/>
                  </a:cubicBezTo>
                  <a:cubicBezTo>
                    <a:pt x="6451" y="333"/>
                    <a:pt x="6451" y="85"/>
                    <a:pt x="6281" y="23"/>
                  </a:cubicBezTo>
                  <a:cubicBezTo>
                    <a:pt x="6248" y="7"/>
                    <a:pt x="6214" y="0"/>
                    <a:pt x="617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80" name="CustomShape 11"/>
            <p:cNvSpPr/>
            <p:nvPr/>
          </p:nvSpPr>
          <p:spPr>
            <a:xfrm rot="11715000">
              <a:off x="8595360" y="156240"/>
              <a:ext cx="269280" cy="218520"/>
            </a:xfrm>
            <a:custGeom>
              <a:avLst/>
              <a:gdLst/>
              <a:ahLst/>
              <a:cxnLst/>
              <a:rect l="l" t="t" r="r" b="b"/>
              <a:pathLst>
                <a:path w="7766" h="6303">
                  <a:moveTo>
                    <a:pt x="420" y="1"/>
                  </a:moveTo>
                  <a:cubicBezTo>
                    <a:pt x="246" y="1"/>
                    <a:pt x="75" y="53"/>
                    <a:pt x="31" y="208"/>
                  </a:cubicBezTo>
                  <a:cubicBezTo>
                    <a:pt x="0" y="301"/>
                    <a:pt x="46" y="424"/>
                    <a:pt x="93" y="517"/>
                  </a:cubicBezTo>
                  <a:cubicBezTo>
                    <a:pt x="789" y="2002"/>
                    <a:pt x="2011" y="3193"/>
                    <a:pt x="3372" y="4106"/>
                  </a:cubicBezTo>
                  <a:cubicBezTo>
                    <a:pt x="4734" y="5019"/>
                    <a:pt x="6250" y="5668"/>
                    <a:pt x="7766" y="6303"/>
                  </a:cubicBezTo>
                  <a:cubicBezTo>
                    <a:pt x="6884" y="5545"/>
                    <a:pt x="6080" y="4384"/>
                    <a:pt x="5306" y="3503"/>
                  </a:cubicBezTo>
                  <a:cubicBezTo>
                    <a:pt x="4007" y="2018"/>
                    <a:pt x="2537" y="486"/>
                    <a:pt x="619" y="22"/>
                  </a:cubicBezTo>
                  <a:cubicBezTo>
                    <a:pt x="557" y="9"/>
                    <a:pt x="488" y="1"/>
                    <a:pt x="42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81" name="CustomShape 12"/>
            <p:cNvSpPr/>
            <p:nvPr/>
          </p:nvSpPr>
          <p:spPr>
            <a:xfrm rot="11715000">
              <a:off x="8363160" y="17640"/>
              <a:ext cx="263880" cy="262080"/>
            </a:xfrm>
            <a:custGeom>
              <a:avLst/>
              <a:gdLst/>
              <a:ahLst/>
              <a:cxnLst/>
              <a:rect l="l" t="t" r="r" b="b"/>
              <a:pathLst>
                <a:path w="7612" h="7553">
                  <a:moveTo>
                    <a:pt x="6974" y="0"/>
                  </a:moveTo>
                  <a:cubicBezTo>
                    <a:pt x="6195" y="0"/>
                    <a:pt x="5531" y="536"/>
                    <a:pt x="4966" y="1086"/>
                  </a:cubicBezTo>
                  <a:cubicBezTo>
                    <a:pt x="3017" y="2989"/>
                    <a:pt x="1501" y="5278"/>
                    <a:pt x="0" y="7552"/>
                  </a:cubicBezTo>
                  <a:cubicBezTo>
                    <a:pt x="1439" y="6763"/>
                    <a:pt x="2352" y="6268"/>
                    <a:pt x="3666" y="5324"/>
                  </a:cubicBezTo>
                  <a:cubicBezTo>
                    <a:pt x="4533" y="4721"/>
                    <a:pt x="5384" y="4102"/>
                    <a:pt x="6095" y="3344"/>
                  </a:cubicBezTo>
                  <a:cubicBezTo>
                    <a:pt x="6822" y="2586"/>
                    <a:pt x="7395" y="1658"/>
                    <a:pt x="7580" y="622"/>
                  </a:cubicBezTo>
                  <a:cubicBezTo>
                    <a:pt x="7596" y="498"/>
                    <a:pt x="7611" y="359"/>
                    <a:pt x="7549" y="235"/>
                  </a:cubicBezTo>
                  <a:cubicBezTo>
                    <a:pt x="7472" y="65"/>
                    <a:pt x="7255" y="3"/>
                    <a:pt x="7070" y="3"/>
                  </a:cubicBezTo>
                  <a:cubicBezTo>
                    <a:pt x="7038" y="1"/>
                    <a:pt x="7006" y="0"/>
                    <a:pt x="6974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82" name="CustomShape 13"/>
            <p:cNvSpPr/>
            <p:nvPr/>
          </p:nvSpPr>
          <p:spPr>
            <a:xfrm rot="11715000">
              <a:off x="8286480" y="486720"/>
              <a:ext cx="176040" cy="339480"/>
            </a:xfrm>
            <a:custGeom>
              <a:avLst/>
              <a:gdLst/>
              <a:ahLst/>
              <a:cxnLst/>
              <a:rect l="l" t="t" r="r" b="b"/>
              <a:pathLst>
                <a:path w="5075" h="9786">
                  <a:moveTo>
                    <a:pt x="4875" y="0"/>
                  </a:moveTo>
                  <a:cubicBezTo>
                    <a:pt x="4721" y="0"/>
                    <a:pt x="4559" y="100"/>
                    <a:pt x="4425" y="210"/>
                  </a:cubicBezTo>
                  <a:cubicBezTo>
                    <a:pt x="3419" y="1076"/>
                    <a:pt x="2816" y="2313"/>
                    <a:pt x="2275" y="3536"/>
                  </a:cubicBezTo>
                  <a:cubicBezTo>
                    <a:pt x="1393" y="5577"/>
                    <a:pt x="635" y="7666"/>
                    <a:pt x="1" y="9785"/>
                  </a:cubicBezTo>
                  <a:cubicBezTo>
                    <a:pt x="1826" y="6629"/>
                    <a:pt x="3512" y="3381"/>
                    <a:pt x="5075" y="86"/>
                  </a:cubicBezTo>
                  <a:cubicBezTo>
                    <a:pt x="5059" y="55"/>
                    <a:pt x="5028" y="39"/>
                    <a:pt x="4997" y="24"/>
                  </a:cubicBezTo>
                  <a:cubicBezTo>
                    <a:pt x="4958" y="7"/>
                    <a:pt x="4917" y="0"/>
                    <a:pt x="487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83" name="CustomShape 14"/>
            <p:cNvSpPr/>
            <p:nvPr/>
          </p:nvSpPr>
          <p:spPr>
            <a:xfrm rot="11715000">
              <a:off x="8443080" y="949680"/>
              <a:ext cx="129240" cy="368640"/>
            </a:xfrm>
            <a:custGeom>
              <a:avLst/>
              <a:gdLst/>
              <a:ahLst/>
              <a:cxnLst/>
              <a:rect l="l" t="t" r="r" b="b"/>
              <a:pathLst>
                <a:path w="3730" h="10629">
                  <a:moveTo>
                    <a:pt x="635" y="1"/>
                  </a:moveTo>
                  <a:cubicBezTo>
                    <a:pt x="620" y="1"/>
                    <a:pt x="589" y="1"/>
                    <a:pt x="573" y="16"/>
                  </a:cubicBezTo>
                  <a:cubicBezTo>
                    <a:pt x="233" y="124"/>
                    <a:pt x="125" y="527"/>
                    <a:pt x="94" y="867"/>
                  </a:cubicBezTo>
                  <a:cubicBezTo>
                    <a:pt x="1" y="1934"/>
                    <a:pt x="248" y="2986"/>
                    <a:pt x="511" y="4007"/>
                  </a:cubicBezTo>
                  <a:cubicBezTo>
                    <a:pt x="1146" y="6405"/>
                    <a:pt x="1996" y="8865"/>
                    <a:pt x="3729" y="10628"/>
                  </a:cubicBezTo>
                  <a:lnTo>
                    <a:pt x="635" y="1"/>
                  </a:ln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84" name="CustomShape 15"/>
            <p:cNvSpPr/>
            <p:nvPr/>
          </p:nvSpPr>
          <p:spPr>
            <a:xfrm rot="11715000">
              <a:off x="8437320" y="825480"/>
              <a:ext cx="289800" cy="297000"/>
            </a:xfrm>
            <a:custGeom>
              <a:avLst/>
              <a:gdLst/>
              <a:ahLst/>
              <a:cxnLst/>
              <a:rect l="l" t="t" r="r" b="b"/>
              <a:pathLst>
                <a:path w="8355" h="8563">
                  <a:moveTo>
                    <a:pt x="313" y="1"/>
                  </a:moveTo>
                  <a:cubicBezTo>
                    <a:pt x="199" y="1"/>
                    <a:pt x="92" y="30"/>
                    <a:pt x="1" y="101"/>
                  </a:cubicBezTo>
                  <a:cubicBezTo>
                    <a:pt x="1594" y="2746"/>
                    <a:pt x="3930" y="4943"/>
                    <a:pt x="6219" y="7047"/>
                  </a:cubicBezTo>
                  <a:cubicBezTo>
                    <a:pt x="6869" y="7650"/>
                    <a:pt x="7550" y="8253"/>
                    <a:pt x="8354" y="8563"/>
                  </a:cubicBezTo>
                  <a:cubicBezTo>
                    <a:pt x="7163" y="7294"/>
                    <a:pt x="5740" y="5902"/>
                    <a:pt x="4688" y="4525"/>
                  </a:cubicBezTo>
                  <a:cubicBezTo>
                    <a:pt x="4208" y="3906"/>
                    <a:pt x="3744" y="3303"/>
                    <a:pt x="3265" y="2684"/>
                  </a:cubicBezTo>
                  <a:cubicBezTo>
                    <a:pt x="2584" y="1803"/>
                    <a:pt x="1903" y="921"/>
                    <a:pt x="991" y="271"/>
                  </a:cubicBezTo>
                  <a:cubicBezTo>
                    <a:pt x="803" y="125"/>
                    <a:pt x="546" y="1"/>
                    <a:pt x="31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85" name="CustomShape 16"/>
            <p:cNvSpPr/>
            <p:nvPr/>
          </p:nvSpPr>
          <p:spPr>
            <a:xfrm rot="11715000">
              <a:off x="8465400" y="588960"/>
              <a:ext cx="318240" cy="259920"/>
            </a:xfrm>
            <a:custGeom>
              <a:avLst/>
              <a:gdLst/>
              <a:ahLst/>
              <a:cxnLst/>
              <a:rect l="l" t="t" r="r" b="b"/>
              <a:pathLst>
                <a:path w="9174" h="7495">
                  <a:moveTo>
                    <a:pt x="178" y="1"/>
                  </a:moveTo>
                  <a:cubicBezTo>
                    <a:pt x="116" y="1"/>
                    <a:pt x="57" y="7"/>
                    <a:pt x="0" y="22"/>
                  </a:cubicBezTo>
                  <a:cubicBezTo>
                    <a:pt x="2244" y="2173"/>
                    <a:pt x="4641" y="4168"/>
                    <a:pt x="7178" y="5963"/>
                  </a:cubicBezTo>
                  <a:cubicBezTo>
                    <a:pt x="7843" y="6442"/>
                    <a:pt x="8524" y="6922"/>
                    <a:pt x="9127" y="7479"/>
                  </a:cubicBezTo>
                  <a:cubicBezTo>
                    <a:pt x="9143" y="7479"/>
                    <a:pt x="9158" y="7494"/>
                    <a:pt x="9174" y="7494"/>
                  </a:cubicBezTo>
                  <a:cubicBezTo>
                    <a:pt x="7735" y="6210"/>
                    <a:pt x="6575" y="4849"/>
                    <a:pt x="5245" y="3457"/>
                  </a:cubicBezTo>
                  <a:cubicBezTo>
                    <a:pt x="3945" y="2111"/>
                    <a:pt x="2414" y="982"/>
                    <a:pt x="743" y="162"/>
                  </a:cubicBezTo>
                  <a:cubicBezTo>
                    <a:pt x="579" y="68"/>
                    <a:pt x="370" y="1"/>
                    <a:pt x="178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86" name="CustomShape 17"/>
            <p:cNvSpPr/>
            <p:nvPr/>
          </p:nvSpPr>
          <p:spPr>
            <a:xfrm rot="11715000">
              <a:off x="8521560" y="331560"/>
              <a:ext cx="310680" cy="251640"/>
            </a:xfrm>
            <a:custGeom>
              <a:avLst/>
              <a:gdLst/>
              <a:ahLst/>
              <a:cxnLst/>
              <a:rect l="l" t="t" r="r" b="b"/>
              <a:pathLst>
                <a:path w="8958" h="7261">
                  <a:moveTo>
                    <a:pt x="356" y="1"/>
                  </a:moveTo>
                  <a:cubicBezTo>
                    <a:pt x="266" y="1"/>
                    <a:pt x="181" y="24"/>
                    <a:pt x="109" y="82"/>
                  </a:cubicBezTo>
                  <a:cubicBezTo>
                    <a:pt x="47" y="129"/>
                    <a:pt x="16" y="206"/>
                    <a:pt x="1" y="283"/>
                  </a:cubicBezTo>
                  <a:lnTo>
                    <a:pt x="8602" y="7183"/>
                  </a:lnTo>
                  <a:cubicBezTo>
                    <a:pt x="8633" y="7198"/>
                    <a:pt x="8648" y="7214"/>
                    <a:pt x="8664" y="7229"/>
                  </a:cubicBezTo>
                  <a:cubicBezTo>
                    <a:pt x="8756" y="7245"/>
                    <a:pt x="8865" y="7260"/>
                    <a:pt x="8957" y="7260"/>
                  </a:cubicBezTo>
                  <a:cubicBezTo>
                    <a:pt x="7674" y="6193"/>
                    <a:pt x="6653" y="4909"/>
                    <a:pt x="5446" y="3733"/>
                  </a:cubicBezTo>
                  <a:cubicBezTo>
                    <a:pt x="4023" y="2325"/>
                    <a:pt x="2553" y="902"/>
                    <a:pt x="728" y="98"/>
                  </a:cubicBezTo>
                  <a:cubicBezTo>
                    <a:pt x="611" y="44"/>
                    <a:pt x="479" y="1"/>
                    <a:pt x="356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87" name="CustomShape 18"/>
            <p:cNvSpPr/>
            <p:nvPr/>
          </p:nvSpPr>
          <p:spPr>
            <a:xfrm rot="11715000">
              <a:off x="8295840" y="727560"/>
              <a:ext cx="143640" cy="329760"/>
            </a:xfrm>
            <a:custGeom>
              <a:avLst/>
              <a:gdLst/>
              <a:ahLst/>
              <a:cxnLst/>
              <a:rect l="l" t="t" r="r" b="b"/>
              <a:pathLst>
                <a:path w="4147" h="9506">
                  <a:moveTo>
                    <a:pt x="3982" y="1"/>
                  </a:moveTo>
                  <a:cubicBezTo>
                    <a:pt x="3960" y="1"/>
                    <a:pt x="3937" y="3"/>
                    <a:pt x="3914" y="7"/>
                  </a:cubicBezTo>
                  <a:cubicBezTo>
                    <a:pt x="3806" y="38"/>
                    <a:pt x="3713" y="116"/>
                    <a:pt x="3636" y="193"/>
                  </a:cubicBezTo>
                  <a:cubicBezTo>
                    <a:pt x="2367" y="1384"/>
                    <a:pt x="1640" y="3039"/>
                    <a:pt x="1161" y="4710"/>
                  </a:cubicBezTo>
                  <a:cubicBezTo>
                    <a:pt x="697" y="6288"/>
                    <a:pt x="434" y="7928"/>
                    <a:pt x="0" y="9506"/>
                  </a:cubicBezTo>
                  <a:cubicBezTo>
                    <a:pt x="1377" y="6350"/>
                    <a:pt x="2754" y="3194"/>
                    <a:pt x="4146" y="23"/>
                  </a:cubicBezTo>
                  <a:cubicBezTo>
                    <a:pt x="4092" y="12"/>
                    <a:pt x="4037" y="1"/>
                    <a:pt x="398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88" name="CustomShape 19"/>
            <p:cNvSpPr/>
            <p:nvPr/>
          </p:nvSpPr>
          <p:spPr>
            <a:xfrm rot="11715000">
              <a:off x="8351280" y="196920"/>
              <a:ext cx="207000" cy="322200"/>
            </a:xfrm>
            <a:custGeom>
              <a:avLst/>
              <a:gdLst/>
              <a:ahLst/>
              <a:cxnLst/>
              <a:rect l="l" t="t" r="r" b="b"/>
              <a:pathLst>
                <a:path w="5972" h="9283">
                  <a:moveTo>
                    <a:pt x="5971" y="1"/>
                  </a:moveTo>
                  <a:lnTo>
                    <a:pt x="5971" y="1"/>
                  </a:lnTo>
                  <a:cubicBezTo>
                    <a:pt x="5969" y="5"/>
                    <a:pt x="5966" y="10"/>
                    <a:pt x="5963" y="14"/>
                  </a:cubicBezTo>
                  <a:lnTo>
                    <a:pt x="5963" y="14"/>
                  </a:lnTo>
                  <a:cubicBezTo>
                    <a:pt x="5967" y="13"/>
                    <a:pt x="5971" y="9"/>
                    <a:pt x="5971" y="1"/>
                  </a:cubicBezTo>
                  <a:close/>
                  <a:moveTo>
                    <a:pt x="5963" y="14"/>
                  </a:moveTo>
                  <a:cubicBezTo>
                    <a:pt x="5960" y="16"/>
                    <a:pt x="5956" y="16"/>
                    <a:pt x="5956" y="16"/>
                  </a:cubicBezTo>
                  <a:cubicBezTo>
                    <a:pt x="5523" y="171"/>
                    <a:pt x="5089" y="326"/>
                    <a:pt x="4718" y="620"/>
                  </a:cubicBezTo>
                  <a:cubicBezTo>
                    <a:pt x="4254" y="991"/>
                    <a:pt x="3976" y="1532"/>
                    <a:pt x="3697" y="2074"/>
                  </a:cubicBezTo>
                  <a:cubicBezTo>
                    <a:pt x="2460" y="4472"/>
                    <a:pt x="1222" y="6869"/>
                    <a:pt x="0" y="9282"/>
                  </a:cubicBezTo>
                  <a:cubicBezTo>
                    <a:pt x="2132" y="6301"/>
                    <a:pt x="4125" y="3196"/>
                    <a:pt x="5963" y="14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89" name="CustomShape 20"/>
            <p:cNvSpPr/>
            <p:nvPr/>
          </p:nvSpPr>
          <p:spPr>
            <a:xfrm rot="11715000">
              <a:off x="8595360" y="155880"/>
              <a:ext cx="268200" cy="218520"/>
            </a:xfrm>
            <a:custGeom>
              <a:avLst/>
              <a:gdLst/>
              <a:ahLst/>
              <a:cxnLst/>
              <a:rect l="l" t="t" r="r" b="b"/>
              <a:pathLst>
                <a:path w="7735" h="6298">
                  <a:moveTo>
                    <a:pt x="362" y="1"/>
                  </a:moveTo>
                  <a:cubicBezTo>
                    <a:pt x="203" y="1"/>
                    <a:pt x="52" y="52"/>
                    <a:pt x="0" y="187"/>
                  </a:cubicBezTo>
                  <a:cubicBezTo>
                    <a:pt x="1748" y="1982"/>
                    <a:pt x="3728" y="3544"/>
                    <a:pt x="5693" y="5091"/>
                  </a:cubicBezTo>
                  <a:cubicBezTo>
                    <a:pt x="6064" y="5385"/>
                    <a:pt x="6466" y="5679"/>
                    <a:pt x="6868" y="5926"/>
                  </a:cubicBezTo>
                  <a:cubicBezTo>
                    <a:pt x="7162" y="6066"/>
                    <a:pt x="7441" y="6189"/>
                    <a:pt x="7735" y="6298"/>
                  </a:cubicBezTo>
                  <a:cubicBezTo>
                    <a:pt x="6853" y="5540"/>
                    <a:pt x="6049" y="4379"/>
                    <a:pt x="5275" y="3498"/>
                  </a:cubicBezTo>
                  <a:cubicBezTo>
                    <a:pt x="3976" y="2013"/>
                    <a:pt x="2506" y="481"/>
                    <a:pt x="588" y="33"/>
                  </a:cubicBezTo>
                  <a:cubicBezTo>
                    <a:pt x="517" y="12"/>
                    <a:pt x="439" y="1"/>
                    <a:pt x="36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90" name="CustomShape 21"/>
            <p:cNvSpPr/>
            <p:nvPr/>
          </p:nvSpPr>
          <p:spPr>
            <a:xfrm rot="11715000">
              <a:off x="8365320" y="18000"/>
              <a:ext cx="261720" cy="262080"/>
            </a:xfrm>
            <a:custGeom>
              <a:avLst/>
              <a:gdLst/>
              <a:ahLst/>
              <a:cxnLst/>
              <a:rect l="l" t="t" r="r" b="b"/>
              <a:pathLst>
                <a:path w="7550" h="7553">
                  <a:moveTo>
                    <a:pt x="6974" y="0"/>
                  </a:moveTo>
                  <a:cubicBezTo>
                    <a:pt x="6195" y="0"/>
                    <a:pt x="5531" y="536"/>
                    <a:pt x="4966" y="1086"/>
                  </a:cubicBezTo>
                  <a:cubicBezTo>
                    <a:pt x="3017" y="2989"/>
                    <a:pt x="1501" y="5278"/>
                    <a:pt x="0" y="7552"/>
                  </a:cubicBezTo>
                  <a:cubicBezTo>
                    <a:pt x="155" y="7475"/>
                    <a:pt x="294" y="7397"/>
                    <a:pt x="433" y="7320"/>
                  </a:cubicBezTo>
                  <a:cubicBezTo>
                    <a:pt x="2878" y="5031"/>
                    <a:pt x="5260" y="2664"/>
                    <a:pt x="7549" y="235"/>
                  </a:cubicBezTo>
                  <a:cubicBezTo>
                    <a:pt x="7456" y="65"/>
                    <a:pt x="7255" y="3"/>
                    <a:pt x="7070" y="3"/>
                  </a:cubicBezTo>
                  <a:cubicBezTo>
                    <a:pt x="7038" y="1"/>
                    <a:pt x="7006" y="0"/>
                    <a:pt x="697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91" name="CustomShape 22"/>
            <p:cNvSpPr/>
            <p:nvPr/>
          </p:nvSpPr>
          <p:spPr>
            <a:xfrm rot="11715000">
              <a:off x="8451000" y="938880"/>
              <a:ext cx="105480" cy="268920"/>
            </a:xfrm>
            <a:custGeom>
              <a:avLst/>
              <a:gdLst/>
              <a:ahLst/>
              <a:cxnLst/>
              <a:rect l="l" t="t" r="r" b="b"/>
              <a:pathLst>
                <a:path w="3049" h="7751">
                  <a:moveTo>
                    <a:pt x="1764" y="1"/>
                  </a:moveTo>
                  <a:lnTo>
                    <a:pt x="1826" y="3698"/>
                  </a:lnTo>
                  <a:cubicBezTo>
                    <a:pt x="1841" y="3760"/>
                    <a:pt x="1826" y="3837"/>
                    <a:pt x="1780" y="3883"/>
                  </a:cubicBezTo>
                  <a:cubicBezTo>
                    <a:pt x="1757" y="3906"/>
                    <a:pt x="1729" y="3915"/>
                    <a:pt x="1698" y="3915"/>
                  </a:cubicBezTo>
                  <a:cubicBezTo>
                    <a:pt x="1625" y="3915"/>
                    <a:pt x="1536" y="3861"/>
                    <a:pt x="1470" y="3806"/>
                  </a:cubicBezTo>
                  <a:cubicBezTo>
                    <a:pt x="944" y="3342"/>
                    <a:pt x="465" y="2847"/>
                    <a:pt x="1" y="2321"/>
                  </a:cubicBezTo>
                  <a:lnTo>
                    <a:pt x="1" y="2321"/>
                  </a:lnTo>
                  <a:cubicBezTo>
                    <a:pt x="635" y="4347"/>
                    <a:pt x="1517" y="6312"/>
                    <a:pt x="3048" y="7751"/>
                  </a:cubicBezTo>
                  <a:cubicBezTo>
                    <a:pt x="2878" y="6544"/>
                    <a:pt x="2878" y="5214"/>
                    <a:pt x="2739" y="4007"/>
                  </a:cubicBezTo>
                  <a:cubicBezTo>
                    <a:pt x="2569" y="2630"/>
                    <a:pt x="2244" y="1284"/>
                    <a:pt x="176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92" name="CustomShape 23"/>
            <p:cNvSpPr/>
            <p:nvPr/>
          </p:nvSpPr>
          <p:spPr>
            <a:xfrm rot="11715000">
              <a:off x="8454600" y="812160"/>
              <a:ext cx="207000" cy="159840"/>
            </a:xfrm>
            <a:custGeom>
              <a:avLst/>
              <a:gdLst/>
              <a:ahLst/>
              <a:cxnLst/>
              <a:rect l="l" t="t" r="r" b="b"/>
              <a:pathLst>
                <a:path w="5972" h="4611">
                  <a:moveTo>
                    <a:pt x="1857" y="1"/>
                  </a:moveTo>
                  <a:lnTo>
                    <a:pt x="1857" y="1"/>
                  </a:lnTo>
                  <a:cubicBezTo>
                    <a:pt x="2011" y="418"/>
                    <a:pt x="2166" y="836"/>
                    <a:pt x="2321" y="1238"/>
                  </a:cubicBezTo>
                  <a:cubicBezTo>
                    <a:pt x="2279" y="1240"/>
                    <a:pt x="2237" y="1241"/>
                    <a:pt x="2196" y="1241"/>
                  </a:cubicBezTo>
                  <a:cubicBezTo>
                    <a:pt x="1423" y="1241"/>
                    <a:pt x="705" y="973"/>
                    <a:pt x="0" y="650"/>
                  </a:cubicBezTo>
                  <a:lnTo>
                    <a:pt x="0" y="650"/>
                  </a:lnTo>
                  <a:cubicBezTo>
                    <a:pt x="1686" y="2367"/>
                    <a:pt x="3728" y="3729"/>
                    <a:pt x="5971" y="4610"/>
                  </a:cubicBezTo>
                  <a:cubicBezTo>
                    <a:pt x="4765" y="3311"/>
                    <a:pt x="3280" y="1857"/>
                    <a:pt x="2197" y="449"/>
                  </a:cubicBezTo>
                  <a:cubicBezTo>
                    <a:pt x="2089" y="310"/>
                    <a:pt x="1965" y="155"/>
                    <a:pt x="1857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93" name="CustomShape 24"/>
            <p:cNvSpPr/>
            <p:nvPr/>
          </p:nvSpPr>
          <p:spPr>
            <a:xfrm rot="11715000">
              <a:off x="8477280" y="584280"/>
              <a:ext cx="273240" cy="173880"/>
            </a:xfrm>
            <a:custGeom>
              <a:avLst/>
              <a:gdLst/>
              <a:ahLst/>
              <a:cxnLst/>
              <a:rect l="l" t="t" r="r" b="b"/>
              <a:pathLst>
                <a:path w="7875" h="5013">
                  <a:moveTo>
                    <a:pt x="2925" y="0"/>
                  </a:moveTo>
                  <a:cubicBezTo>
                    <a:pt x="3017" y="201"/>
                    <a:pt x="3110" y="387"/>
                    <a:pt x="3219" y="588"/>
                  </a:cubicBezTo>
                  <a:cubicBezTo>
                    <a:pt x="3389" y="959"/>
                    <a:pt x="3559" y="1330"/>
                    <a:pt x="3574" y="1733"/>
                  </a:cubicBezTo>
                  <a:cubicBezTo>
                    <a:pt x="2352" y="1330"/>
                    <a:pt x="1161" y="851"/>
                    <a:pt x="1" y="278"/>
                  </a:cubicBezTo>
                  <a:lnTo>
                    <a:pt x="1" y="278"/>
                  </a:lnTo>
                  <a:cubicBezTo>
                    <a:pt x="774" y="1114"/>
                    <a:pt x="1672" y="1825"/>
                    <a:pt x="2631" y="2444"/>
                  </a:cubicBezTo>
                  <a:cubicBezTo>
                    <a:pt x="4286" y="3481"/>
                    <a:pt x="6080" y="4254"/>
                    <a:pt x="7875" y="5012"/>
                  </a:cubicBezTo>
                  <a:cubicBezTo>
                    <a:pt x="6436" y="3728"/>
                    <a:pt x="5276" y="2367"/>
                    <a:pt x="3946" y="975"/>
                  </a:cubicBezTo>
                  <a:cubicBezTo>
                    <a:pt x="3621" y="634"/>
                    <a:pt x="3280" y="309"/>
                    <a:pt x="292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94" name="CustomShape 25"/>
            <p:cNvSpPr/>
            <p:nvPr/>
          </p:nvSpPr>
          <p:spPr>
            <a:xfrm rot="11715000">
              <a:off x="8533800" y="324360"/>
              <a:ext cx="243720" cy="165600"/>
            </a:xfrm>
            <a:custGeom>
              <a:avLst/>
              <a:gdLst/>
              <a:ahLst/>
              <a:cxnLst/>
              <a:rect l="l" t="t" r="r" b="b"/>
              <a:pathLst>
                <a:path w="7024" h="4781">
                  <a:moveTo>
                    <a:pt x="2197" y="0"/>
                  </a:moveTo>
                  <a:cubicBezTo>
                    <a:pt x="2584" y="712"/>
                    <a:pt x="2955" y="1439"/>
                    <a:pt x="3280" y="2181"/>
                  </a:cubicBezTo>
                  <a:cubicBezTo>
                    <a:pt x="3253" y="2263"/>
                    <a:pt x="3172" y="2292"/>
                    <a:pt x="3085" y="2292"/>
                  </a:cubicBezTo>
                  <a:cubicBezTo>
                    <a:pt x="3024" y="2292"/>
                    <a:pt x="2960" y="2278"/>
                    <a:pt x="2909" y="2259"/>
                  </a:cubicBezTo>
                  <a:cubicBezTo>
                    <a:pt x="1903" y="1887"/>
                    <a:pt x="929" y="1423"/>
                    <a:pt x="0" y="913"/>
                  </a:cubicBezTo>
                  <a:lnTo>
                    <a:pt x="0" y="913"/>
                  </a:lnTo>
                  <a:cubicBezTo>
                    <a:pt x="449" y="1300"/>
                    <a:pt x="944" y="1655"/>
                    <a:pt x="1439" y="1980"/>
                  </a:cubicBezTo>
                  <a:cubicBezTo>
                    <a:pt x="2537" y="2723"/>
                    <a:pt x="3682" y="3403"/>
                    <a:pt x="4842" y="4022"/>
                  </a:cubicBezTo>
                  <a:cubicBezTo>
                    <a:pt x="5538" y="4378"/>
                    <a:pt x="6250" y="4734"/>
                    <a:pt x="7023" y="4780"/>
                  </a:cubicBezTo>
                  <a:cubicBezTo>
                    <a:pt x="5740" y="3713"/>
                    <a:pt x="4719" y="2429"/>
                    <a:pt x="3512" y="1253"/>
                  </a:cubicBezTo>
                  <a:cubicBezTo>
                    <a:pt x="3079" y="835"/>
                    <a:pt x="2646" y="402"/>
                    <a:pt x="219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95" name="CustomShape 26"/>
            <p:cNvSpPr/>
            <p:nvPr/>
          </p:nvSpPr>
          <p:spPr>
            <a:xfrm rot="11715000">
              <a:off x="8330040" y="723240"/>
              <a:ext cx="128160" cy="218880"/>
            </a:xfrm>
            <a:custGeom>
              <a:avLst/>
              <a:gdLst/>
              <a:ahLst/>
              <a:cxnLst/>
              <a:rect l="l" t="t" r="r" b="b"/>
              <a:pathLst>
                <a:path w="3698" h="6313">
                  <a:moveTo>
                    <a:pt x="1625" y="1"/>
                  </a:moveTo>
                  <a:lnTo>
                    <a:pt x="1625" y="1"/>
                  </a:lnTo>
                  <a:cubicBezTo>
                    <a:pt x="1470" y="419"/>
                    <a:pt x="1331" y="836"/>
                    <a:pt x="1223" y="1254"/>
                  </a:cubicBezTo>
                  <a:cubicBezTo>
                    <a:pt x="728" y="2909"/>
                    <a:pt x="480" y="4642"/>
                    <a:pt x="1" y="6312"/>
                  </a:cubicBezTo>
                  <a:cubicBezTo>
                    <a:pt x="728" y="5276"/>
                    <a:pt x="1470" y="3961"/>
                    <a:pt x="2135" y="2894"/>
                  </a:cubicBezTo>
                  <a:cubicBezTo>
                    <a:pt x="2692" y="1981"/>
                    <a:pt x="3249" y="1053"/>
                    <a:pt x="3698" y="94"/>
                  </a:cubicBezTo>
                  <a:lnTo>
                    <a:pt x="3698" y="94"/>
                  </a:lnTo>
                  <a:cubicBezTo>
                    <a:pt x="3033" y="883"/>
                    <a:pt x="2352" y="1656"/>
                    <a:pt x="1640" y="2399"/>
                  </a:cubicBezTo>
                  <a:cubicBezTo>
                    <a:pt x="1408" y="1641"/>
                    <a:pt x="1517" y="805"/>
                    <a:pt x="162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96" name="CustomShape 27"/>
            <p:cNvSpPr/>
            <p:nvPr/>
          </p:nvSpPr>
          <p:spPr>
            <a:xfrm rot="11715000">
              <a:off x="8344440" y="477000"/>
              <a:ext cx="143640" cy="216360"/>
            </a:xfrm>
            <a:custGeom>
              <a:avLst/>
              <a:gdLst/>
              <a:ahLst/>
              <a:cxnLst/>
              <a:rect l="l" t="t" r="r" b="b"/>
              <a:pathLst>
                <a:path w="4146" h="6236">
                  <a:moveTo>
                    <a:pt x="2212" y="1"/>
                  </a:moveTo>
                  <a:cubicBezTo>
                    <a:pt x="1346" y="2043"/>
                    <a:pt x="603" y="4116"/>
                    <a:pt x="0" y="6235"/>
                  </a:cubicBezTo>
                  <a:cubicBezTo>
                    <a:pt x="1222" y="4472"/>
                    <a:pt x="2522" y="2677"/>
                    <a:pt x="3682" y="867"/>
                  </a:cubicBezTo>
                  <a:cubicBezTo>
                    <a:pt x="3836" y="620"/>
                    <a:pt x="4007" y="357"/>
                    <a:pt x="4146" y="94"/>
                  </a:cubicBezTo>
                  <a:lnTo>
                    <a:pt x="4146" y="94"/>
                  </a:lnTo>
                  <a:cubicBezTo>
                    <a:pt x="3481" y="743"/>
                    <a:pt x="2800" y="1378"/>
                    <a:pt x="2243" y="2120"/>
                  </a:cubicBezTo>
                  <a:cubicBezTo>
                    <a:pt x="2233" y="2124"/>
                    <a:pt x="2224" y="2125"/>
                    <a:pt x="2215" y="2125"/>
                  </a:cubicBezTo>
                  <a:cubicBezTo>
                    <a:pt x="2141" y="2125"/>
                    <a:pt x="2104" y="2018"/>
                    <a:pt x="2104" y="1935"/>
                  </a:cubicBezTo>
                  <a:cubicBezTo>
                    <a:pt x="2104" y="1285"/>
                    <a:pt x="2135" y="651"/>
                    <a:pt x="221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97" name="CustomShape 28"/>
            <p:cNvSpPr/>
            <p:nvPr/>
          </p:nvSpPr>
          <p:spPr>
            <a:xfrm rot="11715000">
              <a:off x="8418960" y="205200"/>
              <a:ext cx="158040" cy="182520"/>
            </a:xfrm>
            <a:custGeom>
              <a:avLst/>
              <a:gdLst/>
              <a:ahLst/>
              <a:cxnLst/>
              <a:rect l="l" t="t" r="r" b="b"/>
              <a:pathLst>
                <a:path w="4564" h="5261">
                  <a:moveTo>
                    <a:pt x="2707" y="1"/>
                  </a:moveTo>
                  <a:lnTo>
                    <a:pt x="2707" y="1"/>
                  </a:lnTo>
                  <a:cubicBezTo>
                    <a:pt x="1810" y="1764"/>
                    <a:pt x="897" y="3512"/>
                    <a:pt x="0" y="5260"/>
                  </a:cubicBezTo>
                  <a:cubicBezTo>
                    <a:pt x="866" y="4626"/>
                    <a:pt x="1810" y="3698"/>
                    <a:pt x="2506" y="2878"/>
                  </a:cubicBezTo>
                  <a:cubicBezTo>
                    <a:pt x="3218" y="2043"/>
                    <a:pt x="3929" y="1192"/>
                    <a:pt x="4564" y="295"/>
                  </a:cubicBezTo>
                  <a:lnTo>
                    <a:pt x="4564" y="295"/>
                  </a:lnTo>
                  <a:cubicBezTo>
                    <a:pt x="4038" y="682"/>
                    <a:pt x="3512" y="1053"/>
                    <a:pt x="2986" y="1439"/>
                  </a:cubicBezTo>
                  <a:cubicBezTo>
                    <a:pt x="2932" y="1480"/>
                    <a:pt x="2867" y="1520"/>
                    <a:pt x="2800" y="1520"/>
                  </a:cubicBezTo>
                  <a:cubicBezTo>
                    <a:pt x="2790" y="1520"/>
                    <a:pt x="2779" y="1519"/>
                    <a:pt x="2769" y="1517"/>
                  </a:cubicBezTo>
                  <a:cubicBezTo>
                    <a:pt x="2583" y="1517"/>
                    <a:pt x="2537" y="1254"/>
                    <a:pt x="2553" y="1068"/>
                  </a:cubicBezTo>
                  <a:cubicBezTo>
                    <a:pt x="2599" y="712"/>
                    <a:pt x="2645" y="357"/>
                    <a:pt x="2707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98" name="CustomShape 29"/>
            <p:cNvSpPr/>
            <p:nvPr/>
          </p:nvSpPr>
          <p:spPr>
            <a:xfrm rot="11715000">
              <a:off x="8606160" y="147240"/>
              <a:ext cx="192600" cy="145800"/>
            </a:xfrm>
            <a:custGeom>
              <a:avLst/>
              <a:gdLst/>
              <a:ahLst/>
              <a:cxnLst/>
              <a:rect l="l" t="t" r="r" b="b"/>
              <a:pathLst>
                <a:path w="5554" h="4208">
                  <a:moveTo>
                    <a:pt x="1779" y="0"/>
                  </a:moveTo>
                  <a:cubicBezTo>
                    <a:pt x="1903" y="217"/>
                    <a:pt x="2042" y="449"/>
                    <a:pt x="2181" y="665"/>
                  </a:cubicBezTo>
                  <a:cubicBezTo>
                    <a:pt x="2321" y="897"/>
                    <a:pt x="2460" y="1238"/>
                    <a:pt x="2259" y="1439"/>
                  </a:cubicBezTo>
                  <a:cubicBezTo>
                    <a:pt x="2178" y="1519"/>
                    <a:pt x="2073" y="1545"/>
                    <a:pt x="1960" y="1545"/>
                  </a:cubicBezTo>
                  <a:cubicBezTo>
                    <a:pt x="1855" y="1545"/>
                    <a:pt x="1744" y="1523"/>
                    <a:pt x="1640" y="1501"/>
                  </a:cubicBezTo>
                  <a:cubicBezTo>
                    <a:pt x="1099" y="1377"/>
                    <a:pt x="557" y="1253"/>
                    <a:pt x="0" y="1129"/>
                  </a:cubicBezTo>
                  <a:lnTo>
                    <a:pt x="0" y="1129"/>
                  </a:lnTo>
                  <a:cubicBezTo>
                    <a:pt x="371" y="1454"/>
                    <a:pt x="758" y="1748"/>
                    <a:pt x="1160" y="2011"/>
                  </a:cubicBezTo>
                  <a:cubicBezTo>
                    <a:pt x="2522" y="2924"/>
                    <a:pt x="4038" y="3573"/>
                    <a:pt x="5554" y="4208"/>
                  </a:cubicBezTo>
                  <a:cubicBezTo>
                    <a:pt x="4672" y="3450"/>
                    <a:pt x="3852" y="2289"/>
                    <a:pt x="3094" y="1408"/>
                  </a:cubicBezTo>
                  <a:cubicBezTo>
                    <a:pt x="2676" y="928"/>
                    <a:pt x="2228" y="449"/>
                    <a:pt x="177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99" name="CustomShape 30"/>
            <p:cNvSpPr/>
            <p:nvPr/>
          </p:nvSpPr>
          <p:spPr>
            <a:xfrm rot="11715000">
              <a:off x="8458560" y="30240"/>
              <a:ext cx="181080" cy="156600"/>
            </a:xfrm>
            <a:custGeom>
              <a:avLst/>
              <a:gdLst/>
              <a:ahLst/>
              <a:cxnLst/>
              <a:rect l="l" t="t" r="r" b="b"/>
              <a:pathLst>
                <a:path w="5229" h="4518">
                  <a:moveTo>
                    <a:pt x="3218" y="0"/>
                  </a:moveTo>
                  <a:cubicBezTo>
                    <a:pt x="2058" y="1439"/>
                    <a:pt x="1021" y="2970"/>
                    <a:pt x="0" y="4517"/>
                  </a:cubicBezTo>
                  <a:cubicBezTo>
                    <a:pt x="1439" y="3728"/>
                    <a:pt x="2352" y="3233"/>
                    <a:pt x="3666" y="2289"/>
                  </a:cubicBezTo>
                  <a:cubicBezTo>
                    <a:pt x="4208" y="1918"/>
                    <a:pt x="4734" y="1531"/>
                    <a:pt x="5229" y="1114"/>
                  </a:cubicBezTo>
                  <a:lnTo>
                    <a:pt x="5229" y="1114"/>
                  </a:lnTo>
                  <a:cubicBezTo>
                    <a:pt x="4378" y="1439"/>
                    <a:pt x="3496" y="1733"/>
                    <a:pt x="2615" y="1980"/>
                  </a:cubicBezTo>
                  <a:cubicBezTo>
                    <a:pt x="2738" y="1299"/>
                    <a:pt x="2939" y="634"/>
                    <a:pt x="3218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700" name="Group 31"/>
          <p:cNvGrpSpPr/>
          <p:nvPr/>
        </p:nvGrpSpPr>
        <p:grpSpPr>
          <a:xfrm>
            <a:off x="260280" y="270000"/>
            <a:ext cx="8658360" cy="4642200"/>
            <a:chOff x="260280" y="270000"/>
            <a:chExt cx="8658360" cy="4642200"/>
          </a:xfrm>
        </p:grpSpPr>
        <p:sp>
          <p:nvSpPr>
            <p:cNvPr id="1701" name="CustomShape 32"/>
            <p:cNvSpPr/>
            <p:nvPr/>
          </p:nvSpPr>
          <p:spPr>
            <a:xfrm>
              <a:off x="4446360" y="473868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02" name="CustomShape 33"/>
            <p:cNvSpPr/>
            <p:nvPr/>
          </p:nvSpPr>
          <p:spPr>
            <a:xfrm>
              <a:off x="260280" y="37620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0">
                  <a:moveTo>
                    <a:pt x="1854" y="0"/>
                  </a:moveTo>
                  <a:cubicBezTo>
                    <a:pt x="1793" y="1216"/>
                    <a:pt x="1003" y="2219"/>
                    <a:pt x="0" y="2280"/>
                  </a:cubicBezTo>
                  <a:cubicBezTo>
                    <a:pt x="1003" y="2310"/>
                    <a:pt x="1793" y="3314"/>
                    <a:pt x="1854" y="4560"/>
                  </a:cubicBezTo>
                  <a:cubicBezTo>
                    <a:pt x="1915" y="3314"/>
                    <a:pt x="2705" y="2341"/>
                    <a:pt x="3708" y="2280"/>
                  </a:cubicBezTo>
                  <a:cubicBezTo>
                    <a:pt x="2705" y="2219"/>
                    <a:pt x="1915" y="1216"/>
                    <a:pt x="1854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03" name="CustomShape 34"/>
            <p:cNvSpPr/>
            <p:nvPr/>
          </p:nvSpPr>
          <p:spPr>
            <a:xfrm>
              <a:off x="8785080" y="319284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04" name="CustomShape 35"/>
            <p:cNvSpPr/>
            <p:nvPr/>
          </p:nvSpPr>
          <p:spPr>
            <a:xfrm>
              <a:off x="473400" y="215748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1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05" name="CustomShape 36"/>
            <p:cNvSpPr/>
            <p:nvPr/>
          </p:nvSpPr>
          <p:spPr>
            <a:xfrm>
              <a:off x="1797840" y="4660920"/>
              <a:ext cx="133560" cy="163800"/>
            </a:xfrm>
            <a:custGeom>
              <a:avLst/>
              <a:gdLst/>
              <a:ahLst/>
              <a:cxnLst/>
              <a:rect l="l" t="t" r="r" b="b"/>
              <a:pathLst>
                <a:path w="3740" h="459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06" name="CustomShape 37"/>
            <p:cNvSpPr/>
            <p:nvPr/>
          </p:nvSpPr>
          <p:spPr>
            <a:xfrm>
              <a:off x="6428880" y="48819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3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70"/>
                    <a:pt x="183" y="852"/>
                    <a:pt x="426" y="852"/>
                  </a:cubicBezTo>
                  <a:cubicBezTo>
                    <a:pt x="669" y="852"/>
                    <a:pt x="851" y="670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07" name="CustomShape 38"/>
            <p:cNvSpPr/>
            <p:nvPr/>
          </p:nvSpPr>
          <p:spPr>
            <a:xfrm>
              <a:off x="8684280" y="249804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08" name="CustomShape 39"/>
            <p:cNvSpPr/>
            <p:nvPr/>
          </p:nvSpPr>
          <p:spPr>
            <a:xfrm>
              <a:off x="311040" y="4211280"/>
              <a:ext cx="31320" cy="30240"/>
            </a:xfrm>
            <a:custGeom>
              <a:avLst/>
              <a:gdLst/>
              <a:ahLst/>
              <a:cxnLst/>
              <a:rect l="l" t="t" r="r" b="b"/>
              <a:pathLst>
                <a:path w="882" h="852">
                  <a:moveTo>
                    <a:pt x="456" y="0"/>
                  </a:moveTo>
                  <a:cubicBezTo>
                    <a:pt x="213" y="0"/>
                    <a:pt x="0" y="183"/>
                    <a:pt x="0" y="426"/>
                  </a:cubicBezTo>
                  <a:cubicBezTo>
                    <a:pt x="0" y="669"/>
                    <a:pt x="213" y="852"/>
                    <a:pt x="456" y="852"/>
                  </a:cubicBezTo>
                  <a:cubicBezTo>
                    <a:pt x="669" y="852"/>
                    <a:pt x="882" y="669"/>
                    <a:pt x="882" y="426"/>
                  </a:cubicBezTo>
                  <a:cubicBezTo>
                    <a:pt x="882" y="183"/>
                    <a:pt x="669" y="0"/>
                    <a:pt x="45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09" name="CustomShape 40"/>
            <p:cNvSpPr/>
            <p:nvPr/>
          </p:nvSpPr>
          <p:spPr>
            <a:xfrm>
              <a:off x="8589600" y="478800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10" name="CustomShape 41"/>
            <p:cNvSpPr/>
            <p:nvPr/>
          </p:nvSpPr>
          <p:spPr>
            <a:xfrm>
              <a:off x="7233120" y="3070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11" name="CustomShape 42"/>
            <p:cNvSpPr/>
            <p:nvPr/>
          </p:nvSpPr>
          <p:spPr>
            <a:xfrm>
              <a:off x="1947960" y="27000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712" name="PlaceHolder 4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9" name="Google Shape;1141;p26"/>
          <p:cNvPicPr/>
          <p:nvPr/>
        </p:nvPicPr>
        <p:blipFill>
          <a:blip r:embed="rId14">
            <a:alphaModFix amt="61000"/>
          </a:blip>
          <a:srcRect l="5475" t="12504" r="5653" b="12496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1750" name="PlaceHolder 1"/>
          <p:cNvSpPr>
            <a:spLocks noGrp="1"/>
          </p:cNvSpPr>
          <p:nvPr>
            <p:ph type="title"/>
          </p:nvPr>
        </p:nvSpPr>
        <p:spPr>
          <a:xfrm>
            <a:off x="720000" y="1126440"/>
            <a:ext cx="3735360" cy="1179720"/>
          </a:xfrm>
          <a:prstGeom prst="rect">
            <a:avLst/>
          </a:prstGeom>
        </p:spPr>
        <p:txBody>
          <a:bodyPr tIns="91440" bIns="91440" anchor="b">
            <a:noAutofit/>
          </a:bodyPr>
          <a:lstStyle/>
          <a:p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grpSp>
        <p:nvGrpSpPr>
          <p:cNvPr id="1751" name="Group 2"/>
          <p:cNvGrpSpPr/>
          <p:nvPr/>
        </p:nvGrpSpPr>
        <p:grpSpPr>
          <a:xfrm>
            <a:off x="259920" y="270000"/>
            <a:ext cx="8658720" cy="4632480"/>
            <a:chOff x="259920" y="270000"/>
            <a:chExt cx="8658720" cy="4632480"/>
          </a:xfrm>
        </p:grpSpPr>
        <p:sp>
          <p:nvSpPr>
            <p:cNvPr id="1752" name="CustomShape 3"/>
            <p:cNvSpPr/>
            <p:nvPr/>
          </p:nvSpPr>
          <p:spPr>
            <a:xfrm flipH="1">
              <a:off x="4600080" y="473868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53" name="CustomShape 4"/>
            <p:cNvSpPr/>
            <p:nvPr/>
          </p:nvSpPr>
          <p:spPr>
            <a:xfrm flipH="1">
              <a:off x="8786160" y="30024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0">
                  <a:moveTo>
                    <a:pt x="1854" y="0"/>
                  </a:moveTo>
                  <a:cubicBezTo>
                    <a:pt x="1793" y="1216"/>
                    <a:pt x="1003" y="2219"/>
                    <a:pt x="0" y="2280"/>
                  </a:cubicBezTo>
                  <a:cubicBezTo>
                    <a:pt x="1003" y="2310"/>
                    <a:pt x="1793" y="3314"/>
                    <a:pt x="1854" y="4560"/>
                  </a:cubicBezTo>
                  <a:cubicBezTo>
                    <a:pt x="1915" y="3314"/>
                    <a:pt x="2705" y="2341"/>
                    <a:pt x="3708" y="2280"/>
                  </a:cubicBezTo>
                  <a:cubicBezTo>
                    <a:pt x="2705" y="2219"/>
                    <a:pt x="1915" y="1216"/>
                    <a:pt x="1854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54" name="CustomShape 5"/>
            <p:cNvSpPr/>
            <p:nvPr/>
          </p:nvSpPr>
          <p:spPr>
            <a:xfrm flipH="1">
              <a:off x="259560" y="357372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55" name="CustomShape 6"/>
            <p:cNvSpPr/>
            <p:nvPr/>
          </p:nvSpPr>
          <p:spPr>
            <a:xfrm flipH="1">
              <a:off x="8573040" y="208116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1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56" name="CustomShape 7"/>
            <p:cNvSpPr/>
            <p:nvPr/>
          </p:nvSpPr>
          <p:spPr>
            <a:xfrm flipH="1">
              <a:off x="7704000" y="4660920"/>
              <a:ext cx="133560" cy="163800"/>
            </a:xfrm>
            <a:custGeom>
              <a:avLst/>
              <a:gdLst/>
              <a:ahLst/>
              <a:cxnLst/>
              <a:rect l="l" t="t" r="r" b="b"/>
              <a:pathLst>
                <a:path w="3740" h="459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57" name="CustomShape 8"/>
            <p:cNvSpPr/>
            <p:nvPr/>
          </p:nvSpPr>
          <p:spPr>
            <a:xfrm flipH="1">
              <a:off x="1881360" y="46533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3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70"/>
                    <a:pt x="183" y="852"/>
                    <a:pt x="426" y="852"/>
                  </a:cubicBezTo>
                  <a:cubicBezTo>
                    <a:pt x="669" y="852"/>
                    <a:pt x="851" y="670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58" name="CustomShape 9"/>
            <p:cNvSpPr/>
            <p:nvPr/>
          </p:nvSpPr>
          <p:spPr>
            <a:xfrm flipH="1">
              <a:off x="464400" y="249804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59" name="CustomShape 10"/>
            <p:cNvSpPr/>
            <p:nvPr/>
          </p:nvSpPr>
          <p:spPr>
            <a:xfrm flipH="1">
              <a:off x="8835840" y="3830400"/>
              <a:ext cx="31320" cy="30240"/>
            </a:xfrm>
            <a:custGeom>
              <a:avLst/>
              <a:gdLst/>
              <a:ahLst/>
              <a:cxnLst/>
              <a:rect l="l" t="t" r="r" b="b"/>
              <a:pathLst>
                <a:path w="882" h="852">
                  <a:moveTo>
                    <a:pt x="456" y="0"/>
                  </a:moveTo>
                  <a:cubicBezTo>
                    <a:pt x="213" y="0"/>
                    <a:pt x="0" y="183"/>
                    <a:pt x="0" y="426"/>
                  </a:cubicBezTo>
                  <a:cubicBezTo>
                    <a:pt x="0" y="669"/>
                    <a:pt x="213" y="852"/>
                    <a:pt x="456" y="852"/>
                  </a:cubicBezTo>
                  <a:cubicBezTo>
                    <a:pt x="669" y="852"/>
                    <a:pt x="882" y="669"/>
                    <a:pt x="882" y="426"/>
                  </a:cubicBezTo>
                  <a:cubicBezTo>
                    <a:pt x="882" y="183"/>
                    <a:pt x="669" y="0"/>
                    <a:pt x="45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60" name="CustomShape 11"/>
            <p:cNvSpPr/>
            <p:nvPr/>
          </p:nvSpPr>
          <p:spPr>
            <a:xfrm flipH="1">
              <a:off x="559080" y="44830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61" name="CustomShape 12"/>
            <p:cNvSpPr/>
            <p:nvPr/>
          </p:nvSpPr>
          <p:spPr>
            <a:xfrm flipH="1">
              <a:off x="1915560" y="3070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62" name="CustomShape 13"/>
            <p:cNvSpPr/>
            <p:nvPr/>
          </p:nvSpPr>
          <p:spPr>
            <a:xfrm flipH="1">
              <a:off x="7505640" y="27000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63" name="CustomShape 14"/>
            <p:cNvSpPr/>
            <p:nvPr/>
          </p:nvSpPr>
          <p:spPr>
            <a:xfrm flipH="1">
              <a:off x="507960" y="53964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1">
                  <a:moveTo>
                    <a:pt x="1854" y="1"/>
                  </a:moveTo>
                  <a:cubicBezTo>
                    <a:pt x="1824" y="1247"/>
                    <a:pt x="1003" y="2250"/>
                    <a:pt x="0" y="2280"/>
                  </a:cubicBezTo>
                  <a:lnTo>
                    <a:pt x="0" y="2311"/>
                  </a:lnTo>
                  <a:cubicBezTo>
                    <a:pt x="1003" y="2341"/>
                    <a:pt x="1824" y="3344"/>
                    <a:pt x="1854" y="4590"/>
                  </a:cubicBezTo>
                  <a:cubicBezTo>
                    <a:pt x="1915" y="3344"/>
                    <a:pt x="2706" y="2341"/>
                    <a:pt x="3709" y="2311"/>
                  </a:cubicBezTo>
                  <a:lnTo>
                    <a:pt x="3709" y="2280"/>
                  </a:lnTo>
                  <a:cubicBezTo>
                    <a:pt x="2706" y="2250"/>
                    <a:pt x="1915" y="124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764" name="PlaceHolder 1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1" name="Google Shape;566;p11"/>
          <p:cNvPicPr/>
          <p:nvPr/>
        </p:nvPicPr>
        <p:blipFill>
          <a:blip r:embed="rId14">
            <a:alphaModFix amt="61000"/>
          </a:blip>
          <a:srcRect l="5475" t="12504" r="5653" b="12496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1802" name="PlaceHolder 1"/>
          <p:cNvSpPr>
            <a:spLocks noGrp="1"/>
          </p:cNvSpPr>
          <p:nvPr>
            <p:ph type="title"/>
          </p:nvPr>
        </p:nvSpPr>
        <p:spPr>
          <a:xfrm>
            <a:off x="1908720" y="2196360"/>
            <a:ext cx="5326560" cy="154620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1000" b="0" strike="noStrike" spc="-1">
                <a:solidFill>
                  <a:srgbClr val="25346F"/>
                </a:solidFill>
                <a:latin typeface="Patua One"/>
                <a:ea typeface="Patua One"/>
              </a:rPr>
              <a:t>xx%</a:t>
            </a:r>
            <a:endParaRPr lang="ru-RU" sz="1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803" name="Group 2"/>
          <p:cNvGrpSpPr/>
          <p:nvPr/>
        </p:nvGrpSpPr>
        <p:grpSpPr>
          <a:xfrm>
            <a:off x="7962840" y="4358160"/>
            <a:ext cx="1024560" cy="1030680"/>
            <a:chOff x="7962840" y="4358160"/>
            <a:chExt cx="1024560" cy="1030680"/>
          </a:xfrm>
        </p:grpSpPr>
        <p:sp>
          <p:nvSpPr>
            <p:cNvPr id="1804" name="CustomShape 3"/>
            <p:cNvSpPr/>
            <p:nvPr/>
          </p:nvSpPr>
          <p:spPr>
            <a:xfrm rot="19272600">
              <a:off x="8170200" y="4746240"/>
              <a:ext cx="284760" cy="621720"/>
            </a:xfrm>
            <a:custGeom>
              <a:avLst/>
              <a:gdLst/>
              <a:ahLst/>
              <a:cxnLst/>
              <a:rect l="l" t="t" r="r" b="b"/>
              <a:pathLst>
                <a:path w="7674" h="16741">
                  <a:moveTo>
                    <a:pt x="763" y="0"/>
                  </a:moveTo>
                  <a:cubicBezTo>
                    <a:pt x="720" y="0"/>
                    <a:pt x="677" y="6"/>
                    <a:pt x="635" y="19"/>
                  </a:cubicBezTo>
                  <a:cubicBezTo>
                    <a:pt x="372" y="111"/>
                    <a:pt x="264" y="421"/>
                    <a:pt x="233" y="699"/>
                  </a:cubicBezTo>
                  <a:cubicBezTo>
                    <a:pt x="1" y="2324"/>
                    <a:pt x="465" y="3948"/>
                    <a:pt x="1022" y="5495"/>
                  </a:cubicBezTo>
                  <a:cubicBezTo>
                    <a:pt x="2507" y="9610"/>
                    <a:pt x="4781" y="13446"/>
                    <a:pt x="7673" y="16741"/>
                  </a:cubicBezTo>
                  <a:cubicBezTo>
                    <a:pt x="6482" y="14591"/>
                    <a:pt x="6003" y="11837"/>
                    <a:pt x="5245" y="9501"/>
                  </a:cubicBezTo>
                  <a:cubicBezTo>
                    <a:pt x="4440" y="7042"/>
                    <a:pt x="3574" y="4613"/>
                    <a:pt x="2646" y="2215"/>
                  </a:cubicBezTo>
                  <a:cubicBezTo>
                    <a:pt x="2321" y="1380"/>
                    <a:pt x="1903" y="467"/>
                    <a:pt x="1099" y="96"/>
                  </a:cubicBezTo>
                  <a:cubicBezTo>
                    <a:pt x="987" y="40"/>
                    <a:pt x="875" y="0"/>
                    <a:pt x="763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4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 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1805" name="CustomShape 4"/>
            <p:cNvSpPr/>
            <p:nvPr/>
          </p:nvSpPr>
          <p:spPr>
            <a:xfrm rot="19272600">
              <a:off x="8253360" y="4313160"/>
              <a:ext cx="209520" cy="1001880"/>
            </a:xfrm>
            <a:custGeom>
              <a:avLst/>
              <a:gdLst/>
              <a:ahLst/>
              <a:cxnLst/>
              <a:rect l="l" t="t" r="r" b="b"/>
              <a:pathLst>
                <a:path w="5647" h="26971">
                  <a:moveTo>
                    <a:pt x="4291" y="0"/>
                  </a:moveTo>
                  <a:cubicBezTo>
                    <a:pt x="4259" y="0"/>
                    <a:pt x="4226" y="3"/>
                    <a:pt x="4193" y="8"/>
                  </a:cubicBezTo>
                  <a:cubicBezTo>
                    <a:pt x="3976" y="54"/>
                    <a:pt x="3791" y="194"/>
                    <a:pt x="3651" y="364"/>
                  </a:cubicBezTo>
                  <a:cubicBezTo>
                    <a:pt x="2909" y="1122"/>
                    <a:pt x="2538" y="2174"/>
                    <a:pt x="2228" y="3195"/>
                  </a:cubicBezTo>
                  <a:cubicBezTo>
                    <a:pt x="1" y="10867"/>
                    <a:pt x="790" y="19051"/>
                    <a:pt x="1810" y="26971"/>
                  </a:cubicBezTo>
                  <a:cubicBezTo>
                    <a:pt x="2630" y="22315"/>
                    <a:pt x="2909" y="16405"/>
                    <a:pt x="4007" y="11826"/>
                  </a:cubicBezTo>
                  <a:cubicBezTo>
                    <a:pt x="4827" y="8361"/>
                    <a:pt x="5647" y="4819"/>
                    <a:pt x="5214" y="1307"/>
                  </a:cubicBezTo>
                  <a:cubicBezTo>
                    <a:pt x="5141" y="723"/>
                    <a:pt x="4833" y="0"/>
                    <a:pt x="4291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6" name="CustomShape 5"/>
            <p:cNvSpPr/>
            <p:nvPr/>
          </p:nvSpPr>
          <p:spPr>
            <a:xfrm rot="19272600">
              <a:off x="8509320" y="4821120"/>
              <a:ext cx="435240" cy="290160"/>
            </a:xfrm>
            <a:custGeom>
              <a:avLst/>
              <a:gdLst/>
              <a:ahLst/>
              <a:cxnLst/>
              <a:rect l="l" t="t" r="r" b="b"/>
              <a:pathLst>
                <a:path w="11727" h="7823">
                  <a:moveTo>
                    <a:pt x="10977" y="0"/>
                  </a:moveTo>
                  <a:cubicBezTo>
                    <a:pt x="10714" y="0"/>
                    <a:pt x="10421" y="78"/>
                    <a:pt x="10179" y="181"/>
                  </a:cubicBezTo>
                  <a:cubicBezTo>
                    <a:pt x="6235" y="1836"/>
                    <a:pt x="2707" y="4497"/>
                    <a:pt x="0" y="7823"/>
                  </a:cubicBezTo>
                  <a:cubicBezTo>
                    <a:pt x="1393" y="7142"/>
                    <a:pt x="1315" y="7127"/>
                    <a:pt x="2754" y="6570"/>
                  </a:cubicBezTo>
                  <a:cubicBezTo>
                    <a:pt x="5260" y="5611"/>
                    <a:pt x="7627" y="4327"/>
                    <a:pt x="9792" y="2749"/>
                  </a:cubicBezTo>
                  <a:cubicBezTo>
                    <a:pt x="10427" y="2300"/>
                    <a:pt x="11061" y="1805"/>
                    <a:pt x="11463" y="1155"/>
                  </a:cubicBezTo>
                  <a:cubicBezTo>
                    <a:pt x="11602" y="923"/>
                    <a:pt x="11726" y="630"/>
                    <a:pt x="11633" y="367"/>
                  </a:cubicBezTo>
                  <a:cubicBezTo>
                    <a:pt x="11527" y="97"/>
                    <a:pt x="11271" y="0"/>
                    <a:pt x="1097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7" name="CustomShape 6"/>
            <p:cNvSpPr/>
            <p:nvPr/>
          </p:nvSpPr>
          <p:spPr>
            <a:xfrm rot="19272600">
              <a:off x="8420400" y="4581360"/>
              <a:ext cx="407880" cy="568800"/>
            </a:xfrm>
            <a:custGeom>
              <a:avLst/>
              <a:gdLst/>
              <a:ahLst/>
              <a:cxnLst/>
              <a:rect l="l" t="t" r="r" b="b"/>
              <a:pathLst>
                <a:path w="10984" h="15323">
                  <a:moveTo>
                    <a:pt x="10264" y="0"/>
                  </a:moveTo>
                  <a:cubicBezTo>
                    <a:pt x="10154" y="0"/>
                    <a:pt x="10043" y="24"/>
                    <a:pt x="9932" y="54"/>
                  </a:cubicBezTo>
                  <a:cubicBezTo>
                    <a:pt x="8632" y="410"/>
                    <a:pt x="7673" y="1508"/>
                    <a:pt x="6853" y="2576"/>
                  </a:cubicBezTo>
                  <a:cubicBezTo>
                    <a:pt x="3899" y="6412"/>
                    <a:pt x="1578" y="10728"/>
                    <a:pt x="1" y="15322"/>
                  </a:cubicBezTo>
                  <a:cubicBezTo>
                    <a:pt x="944" y="14270"/>
                    <a:pt x="1578" y="12755"/>
                    <a:pt x="2522" y="11703"/>
                  </a:cubicBezTo>
                  <a:cubicBezTo>
                    <a:pt x="5724" y="8779"/>
                    <a:pt x="8447" y="5345"/>
                    <a:pt x="10551" y="1539"/>
                  </a:cubicBezTo>
                  <a:cubicBezTo>
                    <a:pt x="10829" y="1029"/>
                    <a:pt x="10984" y="209"/>
                    <a:pt x="10442" y="23"/>
                  </a:cubicBezTo>
                  <a:cubicBezTo>
                    <a:pt x="10383" y="7"/>
                    <a:pt x="10324" y="0"/>
                    <a:pt x="10264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8" name="CustomShape 7"/>
            <p:cNvSpPr/>
            <p:nvPr/>
          </p:nvSpPr>
          <p:spPr>
            <a:xfrm rot="19272600">
              <a:off x="8172720" y="4769640"/>
              <a:ext cx="270360" cy="586080"/>
            </a:xfrm>
            <a:custGeom>
              <a:avLst/>
              <a:gdLst/>
              <a:ahLst/>
              <a:cxnLst/>
              <a:rect l="l" t="t" r="r" b="b"/>
              <a:pathLst>
                <a:path w="7287" h="15780">
                  <a:moveTo>
                    <a:pt x="264" y="1"/>
                  </a:moveTo>
                  <a:cubicBezTo>
                    <a:pt x="248" y="63"/>
                    <a:pt x="233" y="124"/>
                    <a:pt x="233" y="186"/>
                  </a:cubicBezTo>
                  <a:cubicBezTo>
                    <a:pt x="1" y="1811"/>
                    <a:pt x="465" y="3435"/>
                    <a:pt x="1022" y="4982"/>
                  </a:cubicBezTo>
                  <a:cubicBezTo>
                    <a:pt x="2445" y="8911"/>
                    <a:pt x="4580" y="12593"/>
                    <a:pt x="7287" y="15779"/>
                  </a:cubicBezTo>
                  <a:cubicBezTo>
                    <a:pt x="7271" y="15671"/>
                    <a:pt x="7240" y="15563"/>
                    <a:pt x="7209" y="15455"/>
                  </a:cubicBezTo>
                  <a:cubicBezTo>
                    <a:pt x="6823" y="14202"/>
                    <a:pt x="6173" y="13072"/>
                    <a:pt x="5539" y="11928"/>
                  </a:cubicBezTo>
                  <a:cubicBezTo>
                    <a:pt x="3419" y="8138"/>
                    <a:pt x="1470" y="4162"/>
                    <a:pt x="26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9" name="CustomShape 8"/>
            <p:cNvSpPr/>
            <p:nvPr/>
          </p:nvSpPr>
          <p:spPr>
            <a:xfrm rot="19272600">
              <a:off x="8259120" y="4329000"/>
              <a:ext cx="160200" cy="1001520"/>
            </a:xfrm>
            <a:custGeom>
              <a:avLst/>
              <a:gdLst/>
              <a:ahLst/>
              <a:cxnLst/>
              <a:rect l="l" t="t" r="r" b="b"/>
              <a:pathLst>
                <a:path w="4317" h="26964">
                  <a:moveTo>
                    <a:pt x="4193" y="1"/>
                  </a:moveTo>
                  <a:cubicBezTo>
                    <a:pt x="3976" y="47"/>
                    <a:pt x="3791" y="187"/>
                    <a:pt x="3651" y="357"/>
                  </a:cubicBezTo>
                  <a:cubicBezTo>
                    <a:pt x="2909" y="1115"/>
                    <a:pt x="2538" y="2167"/>
                    <a:pt x="2228" y="3188"/>
                  </a:cubicBezTo>
                  <a:cubicBezTo>
                    <a:pt x="1" y="10860"/>
                    <a:pt x="790" y="19044"/>
                    <a:pt x="1810" y="26964"/>
                  </a:cubicBezTo>
                  <a:cubicBezTo>
                    <a:pt x="1857" y="26747"/>
                    <a:pt x="1888" y="26515"/>
                    <a:pt x="1919" y="26299"/>
                  </a:cubicBezTo>
                  <a:cubicBezTo>
                    <a:pt x="1625" y="21441"/>
                    <a:pt x="1424" y="16584"/>
                    <a:pt x="1826" y="11742"/>
                  </a:cubicBezTo>
                  <a:cubicBezTo>
                    <a:pt x="2151" y="7736"/>
                    <a:pt x="2909" y="3744"/>
                    <a:pt x="431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0" name="CustomShape 9"/>
            <p:cNvSpPr/>
            <p:nvPr/>
          </p:nvSpPr>
          <p:spPr>
            <a:xfrm rot="19272600">
              <a:off x="8423640" y="4584240"/>
              <a:ext cx="361800" cy="475200"/>
            </a:xfrm>
            <a:custGeom>
              <a:avLst/>
              <a:gdLst/>
              <a:ahLst/>
              <a:cxnLst/>
              <a:rect l="l" t="t" r="r" b="b"/>
              <a:pathLst>
                <a:path w="9746" h="12801">
                  <a:moveTo>
                    <a:pt x="9320" y="0"/>
                  </a:moveTo>
                  <a:cubicBezTo>
                    <a:pt x="9210" y="0"/>
                    <a:pt x="9099" y="24"/>
                    <a:pt x="8988" y="54"/>
                  </a:cubicBezTo>
                  <a:cubicBezTo>
                    <a:pt x="7688" y="410"/>
                    <a:pt x="6729" y="1508"/>
                    <a:pt x="5909" y="2576"/>
                  </a:cubicBezTo>
                  <a:cubicBezTo>
                    <a:pt x="3496" y="5700"/>
                    <a:pt x="1516" y="9150"/>
                    <a:pt x="0" y="12801"/>
                  </a:cubicBezTo>
                  <a:cubicBezTo>
                    <a:pt x="634" y="11610"/>
                    <a:pt x="1423" y="10465"/>
                    <a:pt x="2212" y="9367"/>
                  </a:cubicBezTo>
                  <a:cubicBezTo>
                    <a:pt x="4486" y="6134"/>
                    <a:pt x="6822" y="2839"/>
                    <a:pt x="9746" y="209"/>
                  </a:cubicBezTo>
                  <a:cubicBezTo>
                    <a:pt x="9684" y="132"/>
                    <a:pt x="9607" y="70"/>
                    <a:pt x="9498" y="23"/>
                  </a:cubicBezTo>
                  <a:cubicBezTo>
                    <a:pt x="9439" y="7"/>
                    <a:pt x="9380" y="0"/>
                    <a:pt x="932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1" name="CustomShape 10"/>
            <p:cNvSpPr/>
            <p:nvPr/>
          </p:nvSpPr>
          <p:spPr>
            <a:xfrm rot="19272600">
              <a:off x="8512200" y="4821120"/>
              <a:ext cx="426240" cy="283320"/>
            </a:xfrm>
            <a:custGeom>
              <a:avLst/>
              <a:gdLst/>
              <a:ahLst/>
              <a:cxnLst/>
              <a:rect l="l" t="t" r="r" b="b"/>
              <a:pathLst>
                <a:path w="11479" h="7638">
                  <a:moveTo>
                    <a:pt x="10822" y="0"/>
                  </a:moveTo>
                  <a:cubicBezTo>
                    <a:pt x="10559" y="0"/>
                    <a:pt x="10266" y="78"/>
                    <a:pt x="10024" y="181"/>
                  </a:cubicBezTo>
                  <a:cubicBezTo>
                    <a:pt x="6157" y="1805"/>
                    <a:pt x="2676" y="4389"/>
                    <a:pt x="0" y="7637"/>
                  </a:cubicBezTo>
                  <a:cubicBezTo>
                    <a:pt x="3403" y="4636"/>
                    <a:pt x="7302" y="2176"/>
                    <a:pt x="11478" y="382"/>
                  </a:cubicBezTo>
                  <a:cubicBezTo>
                    <a:pt x="11478" y="382"/>
                    <a:pt x="11478" y="382"/>
                    <a:pt x="11478" y="367"/>
                  </a:cubicBezTo>
                  <a:cubicBezTo>
                    <a:pt x="11372" y="97"/>
                    <a:pt x="11116" y="0"/>
                    <a:pt x="10822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2" name="CustomShape 11"/>
            <p:cNvSpPr/>
            <p:nvPr/>
          </p:nvSpPr>
          <p:spPr>
            <a:xfrm rot="19272600">
              <a:off x="8327880" y="4928760"/>
              <a:ext cx="191520" cy="383760"/>
            </a:xfrm>
            <a:custGeom>
              <a:avLst/>
              <a:gdLst/>
              <a:ahLst/>
              <a:cxnLst/>
              <a:rect l="l" t="t" r="r" b="b"/>
              <a:pathLst>
                <a:path w="5168" h="10334">
                  <a:moveTo>
                    <a:pt x="1687" y="0"/>
                  </a:moveTo>
                  <a:lnTo>
                    <a:pt x="1687" y="0"/>
                  </a:lnTo>
                  <a:cubicBezTo>
                    <a:pt x="1780" y="1377"/>
                    <a:pt x="1857" y="2754"/>
                    <a:pt x="1903" y="4131"/>
                  </a:cubicBezTo>
                  <a:cubicBezTo>
                    <a:pt x="1903" y="4239"/>
                    <a:pt x="1872" y="4378"/>
                    <a:pt x="1764" y="4394"/>
                  </a:cubicBezTo>
                  <a:cubicBezTo>
                    <a:pt x="1702" y="4394"/>
                    <a:pt x="1656" y="4347"/>
                    <a:pt x="1625" y="4301"/>
                  </a:cubicBezTo>
                  <a:cubicBezTo>
                    <a:pt x="1068" y="3729"/>
                    <a:pt x="527" y="3156"/>
                    <a:pt x="1" y="2568"/>
                  </a:cubicBezTo>
                  <a:lnTo>
                    <a:pt x="1" y="2568"/>
                  </a:lnTo>
                  <a:cubicBezTo>
                    <a:pt x="1362" y="5368"/>
                    <a:pt x="3110" y="7983"/>
                    <a:pt x="5167" y="10334"/>
                  </a:cubicBezTo>
                  <a:cubicBezTo>
                    <a:pt x="3976" y="8184"/>
                    <a:pt x="3497" y="5430"/>
                    <a:pt x="2739" y="3094"/>
                  </a:cubicBezTo>
                  <a:cubicBezTo>
                    <a:pt x="2398" y="2058"/>
                    <a:pt x="2043" y="1021"/>
                    <a:pt x="168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3" name="CustomShape 12"/>
            <p:cNvSpPr/>
            <p:nvPr/>
          </p:nvSpPr>
          <p:spPr>
            <a:xfrm rot="19272600">
              <a:off x="8545320" y="4922640"/>
              <a:ext cx="275040" cy="232560"/>
            </a:xfrm>
            <a:custGeom>
              <a:avLst/>
              <a:gdLst/>
              <a:ahLst/>
              <a:cxnLst/>
              <a:rect l="l" t="t" r="r" b="b"/>
              <a:pathLst>
                <a:path w="7411" h="6266">
                  <a:moveTo>
                    <a:pt x="7410" y="1"/>
                  </a:moveTo>
                  <a:lnTo>
                    <a:pt x="7410" y="1"/>
                  </a:lnTo>
                  <a:cubicBezTo>
                    <a:pt x="4579" y="1609"/>
                    <a:pt x="2042" y="3729"/>
                    <a:pt x="0" y="6266"/>
                  </a:cubicBezTo>
                  <a:cubicBezTo>
                    <a:pt x="1393" y="5585"/>
                    <a:pt x="1315" y="5570"/>
                    <a:pt x="2754" y="5013"/>
                  </a:cubicBezTo>
                  <a:cubicBezTo>
                    <a:pt x="4007" y="4533"/>
                    <a:pt x="5229" y="3976"/>
                    <a:pt x="6389" y="3342"/>
                  </a:cubicBezTo>
                  <a:lnTo>
                    <a:pt x="6389" y="3342"/>
                  </a:lnTo>
                  <a:cubicBezTo>
                    <a:pt x="5806" y="3422"/>
                    <a:pt x="5215" y="3468"/>
                    <a:pt x="4628" y="3468"/>
                  </a:cubicBezTo>
                  <a:cubicBezTo>
                    <a:pt x="4420" y="3468"/>
                    <a:pt x="4213" y="3462"/>
                    <a:pt x="4007" y="3450"/>
                  </a:cubicBezTo>
                  <a:cubicBezTo>
                    <a:pt x="5090" y="2244"/>
                    <a:pt x="6219" y="1099"/>
                    <a:pt x="741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4" name="CustomShape 13"/>
            <p:cNvSpPr/>
            <p:nvPr/>
          </p:nvSpPr>
          <p:spPr>
            <a:xfrm rot="19272600">
              <a:off x="8506080" y="4825080"/>
              <a:ext cx="236520" cy="355320"/>
            </a:xfrm>
            <a:custGeom>
              <a:avLst/>
              <a:gdLst/>
              <a:ahLst/>
              <a:cxnLst/>
              <a:rect l="l" t="t" r="r" b="b"/>
              <a:pathLst>
                <a:path w="6374" h="9577">
                  <a:moveTo>
                    <a:pt x="4626" y="1"/>
                  </a:moveTo>
                  <a:cubicBezTo>
                    <a:pt x="2708" y="3002"/>
                    <a:pt x="1161" y="6220"/>
                    <a:pt x="1" y="9576"/>
                  </a:cubicBezTo>
                  <a:cubicBezTo>
                    <a:pt x="944" y="8524"/>
                    <a:pt x="1578" y="7009"/>
                    <a:pt x="2522" y="5957"/>
                  </a:cubicBezTo>
                  <a:cubicBezTo>
                    <a:pt x="3899" y="4704"/>
                    <a:pt x="5183" y="3342"/>
                    <a:pt x="6374" y="1904"/>
                  </a:cubicBezTo>
                  <a:lnTo>
                    <a:pt x="6374" y="1904"/>
                  </a:lnTo>
                  <a:cubicBezTo>
                    <a:pt x="5817" y="2337"/>
                    <a:pt x="5245" y="2785"/>
                    <a:pt x="4564" y="2956"/>
                  </a:cubicBezTo>
                  <a:cubicBezTo>
                    <a:pt x="4502" y="2971"/>
                    <a:pt x="4433" y="2986"/>
                    <a:pt x="4369" y="2986"/>
                  </a:cubicBezTo>
                  <a:cubicBezTo>
                    <a:pt x="4305" y="2986"/>
                    <a:pt x="4247" y="2971"/>
                    <a:pt x="4208" y="2925"/>
                  </a:cubicBezTo>
                  <a:cubicBezTo>
                    <a:pt x="4115" y="2832"/>
                    <a:pt x="4131" y="2693"/>
                    <a:pt x="4146" y="2569"/>
                  </a:cubicBezTo>
                  <a:cubicBezTo>
                    <a:pt x="4270" y="1718"/>
                    <a:pt x="4440" y="852"/>
                    <a:pt x="4626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815" name="Group 14"/>
          <p:cNvGrpSpPr/>
          <p:nvPr/>
        </p:nvGrpSpPr>
        <p:grpSpPr>
          <a:xfrm>
            <a:off x="-96840" y="4176360"/>
            <a:ext cx="951480" cy="1002600"/>
            <a:chOff x="-96840" y="4176360"/>
            <a:chExt cx="951480" cy="1002600"/>
          </a:xfrm>
        </p:grpSpPr>
        <p:sp>
          <p:nvSpPr>
            <p:cNvPr id="1816" name="CustomShape 15"/>
            <p:cNvSpPr/>
            <p:nvPr/>
          </p:nvSpPr>
          <p:spPr>
            <a:xfrm rot="1258800">
              <a:off x="23760" y="4257360"/>
              <a:ext cx="592200" cy="745920"/>
            </a:xfrm>
            <a:custGeom>
              <a:avLst/>
              <a:gdLst/>
              <a:ahLst/>
              <a:cxnLst/>
              <a:rect l="l" t="t" r="r" b="b"/>
              <a:pathLst>
                <a:path w="15950" h="20091">
                  <a:moveTo>
                    <a:pt x="14844" y="0"/>
                  </a:moveTo>
                  <a:cubicBezTo>
                    <a:pt x="14496" y="0"/>
                    <a:pt x="14139" y="149"/>
                    <a:pt x="13815" y="305"/>
                  </a:cubicBezTo>
                  <a:cubicBezTo>
                    <a:pt x="11061" y="1651"/>
                    <a:pt x="8911" y="4003"/>
                    <a:pt x="7070" y="6462"/>
                  </a:cubicBezTo>
                  <a:cubicBezTo>
                    <a:pt x="3992" y="10577"/>
                    <a:pt x="1594" y="15202"/>
                    <a:pt x="1" y="20091"/>
                  </a:cubicBezTo>
                  <a:cubicBezTo>
                    <a:pt x="2692" y="16363"/>
                    <a:pt x="13598" y="5395"/>
                    <a:pt x="15331" y="2765"/>
                  </a:cubicBezTo>
                  <a:cubicBezTo>
                    <a:pt x="15609" y="2332"/>
                    <a:pt x="15872" y="1868"/>
                    <a:pt x="15919" y="1357"/>
                  </a:cubicBezTo>
                  <a:cubicBezTo>
                    <a:pt x="15949" y="831"/>
                    <a:pt x="15702" y="275"/>
                    <a:pt x="15238" y="73"/>
                  </a:cubicBezTo>
                  <a:cubicBezTo>
                    <a:pt x="15109" y="22"/>
                    <a:pt x="14977" y="0"/>
                    <a:pt x="14844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7" name="CustomShape 16"/>
            <p:cNvSpPr/>
            <p:nvPr/>
          </p:nvSpPr>
          <p:spPr>
            <a:xfrm rot="1258800">
              <a:off x="-57600" y="4655880"/>
              <a:ext cx="873720" cy="379080"/>
            </a:xfrm>
            <a:custGeom>
              <a:avLst/>
              <a:gdLst/>
              <a:ahLst/>
              <a:cxnLst/>
              <a:rect l="l" t="t" r="r" b="b"/>
              <a:pathLst>
                <a:path w="23530" h="10211">
                  <a:moveTo>
                    <a:pt x="20984" y="1"/>
                  </a:moveTo>
                  <a:cubicBezTo>
                    <a:pt x="18225" y="1"/>
                    <a:pt x="15505" y="876"/>
                    <a:pt x="12948" y="1965"/>
                  </a:cubicBezTo>
                  <a:cubicBezTo>
                    <a:pt x="8215" y="3992"/>
                    <a:pt x="3821" y="6776"/>
                    <a:pt x="1" y="10210"/>
                  </a:cubicBezTo>
                  <a:cubicBezTo>
                    <a:pt x="4177" y="8339"/>
                    <a:pt x="19121" y="4332"/>
                    <a:pt x="21952" y="2924"/>
                  </a:cubicBezTo>
                  <a:cubicBezTo>
                    <a:pt x="22416" y="2692"/>
                    <a:pt x="22864" y="2429"/>
                    <a:pt x="23158" y="1996"/>
                  </a:cubicBezTo>
                  <a:cubicBezTo>
                    <a:pt x="23452" y="1579"/>
                    <a:pt x="23529" y="960"/>
                    <a:pt x="23205" y="558"/>
                  </a:cubicBezTo>
                  <a:cubicBezTo>
                    <a:pt x="22911" y="171"/>
                    <a:pt x="22369" y="78"/>
                    <a:pt x="21874" y="32"/>
                  </a:cubicBezTo>
                  <a:cubicBezTo>
                    <a:pt x="21577" y="11"/>
                    <a:pt x="21280" y="1"/>
                    <a:pt x="2098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8" name="CustomShape 17"/>
            <p:cNvSpPr/>
            <p:nvPr/>
          </p:nvSpPr>
          <p:spPr>
            <a:xfrm rot="1258800">
              <a:off x="24120" y="4255200"/>
              <a:ext cx="578880" cy="745920"/>
            </a:xfrm>
            <a:custGeom>
              <a:avLst/>
              <a:gdLst/>
              <a:ahLst/>
              <a:cxnLst/>
              <a:rect l="l" t="t" r="r" b="b"/>
              <a:pathLst>
                <a:path w="15594" h="20091">
                  <a:moveTo>
                    <a:pt x="14844" y="0"/>
                  </a:moveTo>
                  <a:cubicBezTo>
                    <a:pt x="14496" y="0"/>
                    <a:pt x="14139" y="149"/>
                    <a:pt x="13815" y="305"/>
                  </a:cubicBezTo>
                  <a:cubicBezTo>
                    <a:pt x="11061" y="1651"/>
                    <a:pt x="8911" y="4003"/>
                    <a:pt x="7070" y="6462"/>
                  </a:cubicBezTo>
                  <a:cubicBezTo>
                    <a:pt x="3992" y="10577"/>
                    <a:pt x="1594" y="15202"/>
                    <a:pt x="1" y="20091"/>
                  </a:cubicBezTo>
                  <a:cubicBezTo>
                    <a:pt x="109" y="19952"/>
                    <a:pt x="217" y="19797"/>
                    <a:pt x="341" y="19642"/>
                  </a:cubicBezTo>
                  <a:cubicBezTo>
                    <a:pt x="4084" y="12294"/>
                    <a:pt x="9313" y="5704"/>
                    <a:pt x="15594" y="352"/>
                  </a:cubicBezTo>
                  <a:cubicBezTo>
                    <a:pt x="15501" y="244"/>
                    <a:pt x="15377" y="135"/>
                    <a:pt x="15238" y="73"/>
                  </a:cubicBezTo>
                  <a:cubicBezTo>
                    <a:pt x="15109" y="22"/>
                    <a:pt x="14977" y="0"/>
                    <a:pt x="1484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9" name="CustomShape 18"/>
            <p:cNvSpPr/>
            <p:nvPr/>
          </p:nvSpPr>
          <p:spPr>
            <a:xfrm rot="1258800">
              <a:off x="-57600" y="4654440"/>
              <a:ext cx="865800" cy="379080"/>
            </a:xfrm>
            <a:custGeom>
              <a:avLst/>
              <a:gdLst/>
              <a:ahLst/>
              <a:cxnLst/>
              <a:rect l="l" t="t" r="r" b="b"/>
              <a:pathLst>
                <a:path w="23313" h="10211">
                  <a:moveTo>
                    <a:pt x="20984" y="1"/>
                  </a:moveTo>
                  <a:cubicBezTo>
                    <a:pt x="18225" y="1"/>
                    <a:pt x="15505" y="876"/>
                    <a:pt x="12948" y="1965"/>
                  </a:cubicBezTo>
                  <a:cubicBezTo>
                    <a:pt x="8215" y="3992"/>
                    <a:pt x="3821" y="6776"/>
                    <a:pt x="1" y="10210"/>
                  </a:cubicBezTo>
                  <a:cubicBezTo>
                    <a:pt x="47" y="10180"/>
                    <a:pt x="109" y="10149"/>
                    <a:pt x="171" y="10118"/>
                  </a:cubicBezTo>
                  <a:cubicBezTo>
                    <a:pt x="434" y="9947"/>
                    <a:pt x="681" y="9793"/>
                    <a:pt x="944" y="9623"/>
                  </a:cubicBezTo>
                  <a:cubicBezTo>
                    <a:pt x="7735" y="5245"/>
                    <a:pt x="15377" y="2228"/>
                    <a:pt x="23313" y="712"/>
                  </a:cubicBezTo>
                  <a:cubicBezTo>
                    <a:pt x="23282" y="650"/>
                    <a:pt x="23251" y="604"/>
                    <a:pt x="23205" y="558"/>
                  </a:cubicBezTo>
                  <a:cubicBezTo>
                    <a:pt x="22911" y="171"/>
                    <a:pt x="22369" y="78"/>
                    <a:pt x="21874" y="32"/>
                  </a:cubicBezTo>
                  <a:cubicBezTo>
                    <a:pt x="21577" y="11"/>
                    <a:pt x="21280" y="1"/>
                    <a:pt x="2098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0" name="CustomShape 19"/>
            <p:cNvSpPr/>
            <p:nvPr/>
          </p:nvSpPr>
          <p:spPr>
            <a:xfrm rot="1258800">
              <a:off x="-19080" y="4538520"/>
              <a:ext cx="365040" cy="398520"/>
            </a:xfrm>
            <a:custGeom>
              <a:avLst/>
              <a:gdLst/>
              <a:ahLst/>
              <a:cxnLst/>
              <a:rect l="l" t="t" r="r" b="b"/>
              <a:pathLst>
                <a:path w="9839" h="10737">
                  <a:moveTo>
                    <a:pt x="9839" y="1"/>
                  </a:moveTo>
                  <a:cubicBezTo>
                    <a:pt x="8168" y="1208"/>
                    <a:pt x="6466" y="2368"/>
                    <a:pt x="4749" y="3482"/>
                  </a:cubicBezTo>
                  <a:cubicBezTo>
                    <a:pt x="4749" y="2414"/>
                    <a:pt x="4842" y="1331"/>
                    <a:pt x="5043" y="264"/>
                  </a:cubicBezTo>
                  <a:lnTo>
                    <a:pt x="5043" y="264"/>
                  </a:lnTo>
                  <a:cubicBezTo>
                    <a:pt x="2955" y="3528"/>
                    <a:pt x="1253" y="7055"/>
                    <a:pt x="0" y="10737"/>
                  </a:cubicBezTo>
                  <a:cubicBezTo>
                    <a:pt x="201" y="10567"/>
                    <a:pt x="402" y="10396"/>
                    <a:pt x="604" y="10226"/>
                  </a:cubicBezTo>
                  <a:cubicBezTo>
                    <a:pt x="2615" y="7751"/>
                    <a:pt x="6528" y="3574"/>
                    <a:pt x="9839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1" name="CustomShape 20"/>
            <p:cNvSpPr/>
            <p:nvPr/>
          </p:nvSpPr>
          <p:spPr>
            <a:xfrm rot="1258800">
              <a:off x="-50760" y="4719600"/>
              <a:ext cx="580320" cy="257040"/>
            </a:xfrm>
            <a:custGeom>
              <a:avLst/>
              <a:gdLst/>
              <a:ahLst/>
              <a:cxnLst/>
              <a:rect l="l" t="t" r="r" b="b"/>
              <a:pathLst>
                <a:path w="15625" h="6931">
                  <a:moveTo>
                    <a:pt x="10102" y="1"/>
                  </a:moveTo>
                  <a:cubicBezTo>
                    <a:pt x="6668" y="1702"/>
                    <a:pt x="3450" y="3822"/>
                    <a:pt x="527" y="6281"/>
                  </a:cubicBezTo>
                  <a:cubicBezTo>
                    <a:pt x="325" y="6513"/>
                    <a:pt x="155" y="6730"/>
                    <a:pt x="1" y="6931"/>
                  </a:cubicBezTo>
                  <a:cubicBezTo>
                    <a:pt x="3141" y="5647"/>
                    <a:pt x="10319" y="3574"/>
                    <a:pt x="15625" y="1919"/>
                  </a:cubicBezTo>
                  <a:lnTo>
                    <a:pt x="15625" y="1919"/>
                  </a:lnTo>
                  <a:cubicBezTo>
                    <a:pt x="13369" y="2120"/>
                    <a:pt x="11099" y="2214"/>
                    <a:pt x="8841" y="2214"/>
                  </a:cubicBezTo>
                  <a:cubicBezTo>
                    <a:pt x="8668" y="2214"/>
                    <a:pt x="8496" y="2214"/>
                    <a:pt x="8323" y="2213"/>
                  </a:cubicBezTo>
                  <a:cubicBezTo>
                    <a:pt x="8865" y="1439"/>
                    <a:pt x="9468" y="697"/>
                    <a:pt x="1010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822" name="Group 21"/>
          <p:cNvGrpSpPr/>
          <p:nvPr/>
        </p:nvGrpSpPr>
        <p:grpSpPr>
          <a:xfrm>
            <a:off x="-110160" y="3702600"/>
            <a:ext cx="804600" cy="477000"/>
            <a:chOff x="-110160" y="3702600"/>
            <a:chExt cx="804600" cy="477000"/>
          </a:xfrm>
        </p:grpSpPr>
        <p:sp>
          <p:nvSpPr>
            <p:cNvPr id="1823" name="CustomShape 22"/>
            <p:cNvSpPr/>
            <p:nvPr/>
          </p:nvSpPr>
          <p:spPr>
            <a:xfrm rot="4693800">
              <a:off x="-53640" y="3713040"/>
              <a:ext cx="339480" cy="391320"/>
            </a:xfrm>
            <a:custGeom>
              <a:avLst/>
              <a:gdLst/>
              <a:ahLst/>
              <a:cxnLst/>
              <a:rect l="l" t="t" r="r" b="b"/>
              <a:pathLst>
                <a:path w="9144" h="10544">
                  <a:moveTo>
                    <a:pt x="797" y="1"/>
                  </a:moveTo>
                  <a:cubicBezTo>
                    <a:pt x="590" y="1"/>
                    <a:pt x="384" y="45"/>
                    <a:pt x="187" y="148"/>
                  </a:cubicBezTo>
                  <a:cubicBezTo>
                    <a:pt x="1" y="1323"/>
                    <a:pt x="728" y="2453"/>
                    <a:pt x="1471" y="3396"/>
                  </a:cubicBezTo>
                  <a:cubicBezTo>
                    <a:pt x="3621" y="6165"/>
                    <a:pt x="6142" y="8702"/>
                    <a:pt x="9143" y="10543"/>
                  </a:cubicBezTo>
                  <a:cubicBezTo>
                    <a:pt x="7813" y="8362"/>
                    <a:pt x="7349" y="6506"/>
                    <a:pt x="5848" y="4433"/>
                  </a:cubicBezTo>
                  <a:cubicBezTo>
                    <a:pt x="4920" y="3164"/>
                    <a:pt x="3868" y="1989"/>
                    <a:pt x="2693" y="937"/>
                  </a:cubicBezTo>
                  <a:cubicBezTo>
                    <a:pt x="2161" y="464"/>
                    <a:pt x="1467" y="1"/>
                    <a:pt x="797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4" name="CustomShape 23"/>
            <p:cNvSpPr/>
            <p:nvPr/>
          </p:nvSpPr>
          <p:spPr>
            <a:xfrm rot="4693800">
              <a:off x="203400" y="3627000"/>
              <a:ext cx="205920" cy="749160"/>
            </a:xfrm>
            <a:custGeom>
              <a:avLst/>
              <a:gdLst/>
              <a:ahLst/>
              <a:cxnLst/>
              <a:rect l="l" t="t" r="r" b="b"/>
              <a:pathLst>
                <a:path w="5555" h="20175">
                  <a:moveTo>
                    <a:pt x="1699" y="0"/>
                  </a:moveTo>
                  <a:cubicBezTo>
                    <a:pt x="1685" y="0"/>
                    <a:pt x="1671" y="1"/>
                    <a:pt x="1656" y="2"/>
                  </a:cubicBezTo>
                  <a:cubicBezTo>
                    <a:pt x="1347" y="33"/>
                    <a:pt x="1177" y="374"/>
                    <a:pt x="1084" y="683"/>
                  </a:cubicBezTo>
                  <a:cubicBezTo>
                    <a:pt x="1" y="3947"/>
                    <a:pt x="279" y="7536"/>
                    <a:pt x="1254" y="10831"/>
                  </a:cubicBezTo>
                  <a:cubicBezTo>
                    <a:pt x="2229" y="14126"/>
                    <a:pt x="3868" y="17173"/>
                    <a:pt x="5554" y="20174"/>
                  </a:cubicBezTo>
                  <a:cubicBezTo>
                    <a:pt x="4905" y="17173"/>
                    <a:pt x="4023" y="13260"/>
                    <a:pt x="3977" y="10197"/>
                  </a:cubicBezTo>
                  <a:cubicBezTo>
                    <a:pt x="3946" y="6902"/>
                    <a:pt x="3868" y="3483"/>
                    <a:pt x="2352" y="575"/>
                  </a:cubicBezTo>
                  <a:cubicBezTo>
                    <a:pt x="2219" y="309"/>
                    <a:pt x="2002" y="0"/>
                    <a:pt x="169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5" name="CustomShape 24"/>
            <p:cNvSpPr/>
            <p:nvPr/>
          </p:nvSpPr>
          <p:spPr>
            <a:xfrm rot="4693800">
              <a:off x="-49320" y="3716280"/>
              <a:ext cx="332640" cy="391320"/>
            </a:xfrm>
            <a:custGeom>
              <a:avLst/>
              <a:gdLst/>
              <a:ahLst/>
              <a:cxnLst/>
              <a:rect l="l" t="t" r="r" b="b"/>
              <a:pathLst>
                <a:path w="8958" h="10544">
                  <a:moveTo>
                    <a:pt x="611" y="1"/>
                  </a:moveTo>
                  <a:cubicBezTo>
                    <a:pt x="404" y="1"/>
                    <a:pt x="198" y="45"/>
                    <a:pt x="1" y="148"/>
                  </a:cubicBezTo>
                  <a:cubicBezTo>
                    <a:pt x="1" y="179"/>
                    <a:pt x="1" y="194"/>
                    <a:pt x="1" y="225"/>
                  </a:cubicBezTo>
                  <a:cubicBezTo>
                    <a:pt x="2893" y="3303"/>
                    <a:pt x="5600" y="6552"/>
                    <a:pt x="8076" y="9971"/>
                  </a:cubicBezTo>
                  <a:cubicBezTo>
                    <a:pt x="8354" y="10172"/>
                    <a:pt x="8648" y="10357"/>
                    <a:pt x="8957" y="10543"/>
                  </a:cubicBezTo>
                  <a:cubicBezTo>
                    <a:pt x="7627" y="8362"/>
                    <a:pt x="7163" y="6506"/>
                    <a:pt x="5662" y="4433"/>
                  </a:cubicBezTo>
                  <a:cubicBezTo>
                    <a:pt x="4734" y="3164"/>
                    <a:pt x="3682" y="1989"/>
                    <a:pt x="2507" y="937"/>
                  </a:cubicBezTo>
                  <a:cubicBezTo>
                    <a:pt x="1975" y="464"/>
                    <a:pt x="1281" y="1"/>
                    <a:pt x="611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6" name="CustomShape 25"/>
            <p:cNvSpPr/>
            <p:nvPr/>
          </p:nvSpPr>
          <p:spPr>
            <a:xfrm rot="4693800">
              <a:off x="204120" y="3627720"/>
              <a:ext cx="204840" cy="747000"/>
            </a:xfrm>
            <a:custGeom>
              <a:avLst/>
              <a:gdLst/>
              <a:ahLst/>
              <a:cxnLst/>
              <a:rect l="l" t="t" r="r" b="b"/>
              <a:pathLst>
                <a:path w="5524" h="20112">
                  <a:moveTo>
                    <a:pt x="1563" y="1"/>
                  </a:moveTo>
                  <a:cubicBezTo>
                    <a:pt x="1316" y="94"/>
                    <a:pt x="1161" y="388"/>
                    <a:pt x="1084" y="666"/>
                  </a:cubicBezTo>
                  <a:cubicBezTo>
                    <a:pt x="1" y="3930"/>
                    <a:pt x="279" y="7519"/>
                    <a:pt x="1254" y="10814"/>
                  </a:cubicBezTo>
                  <a:cubicBezTo>
                    <a:pt x="2229" y="14094"/>
                    <a:pt x="3853" y="17126"/>
                    <a:pt x="5524" y="20111"/>
                  </a:cubicBezTo>
                  <a:cubicBezTo>
                    <a:pt x="3219" y="13660"/>
                    <a:pt x="1888" y="6854"/>
                    <a:pt x="156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7" name="CustomShape 26"/>
            <p:cNvSpPr/>
            <p:nvPr/>
          </p:nvSpPr>
          <p:spPr>
            <a:xfrm rot="4693800">
              <a:off x="-26280" y="3816720"/>
              <a:ext cx="227880" cy="309600"/>
            </a:xfrm>
            <a:custGeom>
              <a:avLst/>
              <a:gdLst/>
              <a:ahLst/>
              <a:cxnLst/>
              <a:rect l="l" t="t" r="r" b="b"/>
              <a:pathLst>
                <a:path w="6142" h="8339">
                  <a:moveTo>
                    <a:pt x="990" y="0"/>
                  </a:moveTo>
                  <a:lnTo>
                    <a:pt x="990" y="0"/>
                  </a:lnTo>
                  <a:cubicBezTo>
                    <a:pt x="1748" y="1485"/>
                    <a:pt x="2475" y="3001"/>
                    <a:pt x="3156" y="4517"/>
                  </a:cubicBezTo>
                  <a:cubicBezTo>
                    <a:pt x="2088" y="4084"/>
                    <a:pt x="1036" y="3574"/>
                    <a:pt x="0" y="3048"/>
                  </a:cubicBezTo>
                  <a:lnTo>
                    <a:pt x="0" y="3048"/>
                  </a:lnTo>
                  <a:cubicBezTo>
                    <a:pt x="1794" y="5090"/>
                    <a:pt x="3821" y="6915"/>
                    <a:pt x="6141" y="8338"/>
                  </a:cubicBezTo>
                  <a:cubicBezTo>
                    <a:pt x="4811" y="6157"/>
                    <a:pt x="4347" y="4301"/>
                    <a:pt x="2846" y="2228"/>
                  </a:cubicBezTo>
                  <a:cubicBezTo>
                    <a:pt x="2274" y="1439"/>
                    <a:pt x="1655" y="696"/>
                    <a:pt x="990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8" name="CustomShape 27"/>
            <p:cNvSpPr/>
            <p:nvPr/>
          </p:nvSpPr>
          <p:spPr>
            <a:xfrm rot="4693800">
              <a:off x="104760" y="3788280"/>
              <a:ext cx="173880" cy="508320"/>
            </a:xfrm>
            <a:custGeom>
              <a:avLst/>
              <a:gdLst/>
              <a:ahLst/>
              <a:cxnLst/>
              <a:rect l="l" t="t" r="r" b="b"/>
              <a:pathLst>
                <a:path w="4688" h="13691">
                  <a:moveTo>
                    <a:pt x="2986" y="0"/>
                  </a:moveTo>
                  <a:cubicBezTo>
                    <a:pt x="2429" y="2305"/>
                    <a:pt x="2120" y="4672"/>
                    <a:pt x="2089" y="7054"/>
                  </a:cubicBezTo>
                  <a:cubicBezTo>
                    <a:pt x="1300" y="5708"/>
                    <a:pt x="604" y="4316"/>
                    <a:pt x="0" y="2877"/>
                  </a:cubicBezTo>
                  <a:lnTo>
                    <a:pt x="0" y="2877"/>
                  </a:lnTo>
                  <a:cubicBezTo>
                    <a:pt x="124" y="3372"/>
                    <a:pt x="248" y="3867"/>
                    <a:pt x="387" y="4347"/>
                  </a:cubicBezTo>
                  <a:cubicBezTo>
                    <a:pt x="1362" y="7642"/>
                    <a:pt x="3001" y="10689"/>
                    <a:pt x="4687" y="13690"/>
                  </a:cubicBezTo>
                  <a:cubicBezTo>
                    <a:pt x="4038" y="10689"/>
                    <a:pt x="3156" y="6776"/>
                    <a:pt x="3110" y="3713"/>
                  </a:cubicBezTo>
                  <a:cubicBezTo>
                    <a:pt x="3094" y="2475"/>
                    <a:pt x="3079" y="1238"/>
                    <a:pt x="2986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829" name="Group 28"/>
          <p:cNvGrpSpPr/>
          <p:nvPr/>
        </p:nvGrpSpPr>
        <p:grpSpPr>
          <a:xfrm>
            <a:off x="8648640" y="3879720"/>
            <a:ext cx="600480" cy="588600"/>
            <a:chOff x="8648640" y="3879720"/>
            <a:chExt cx="600480" cy="588600"/>
          </a:xfrm>
        </p:grpSpPr>
        <p:sp>
          <p:nvSpPr>
            <p:cNvPr id="1830" name="CustomShape 29"/>
            <p:cNvSpPr/>
            <p:nvPr/>
          </p:nvSpPr>
          <p:spPr>
            <a:xfrm rot="17989800">
              <a:off x="8906040" y="3978000"/>
              <a:ext cx="119160" cy="585360"/>
            </a:xfrm>
            <a:custGeom>
              <a:avLst/>
              <a:gdLst/>
              <a:ahLst/>
              <a:cxnLst/>
              <a:rect l="l" t="t" r="r" b="b"/>
              <a:pathLst>
                <a:path w="3219" h="15764">
                  <a:moveTo>
                    <a:pt x="1" y="15764"/>
                  </a:moveTo>
                  <a:cubicBezTo>
                    <a:pt x="2120" y="10798"/>
                    <a:pt x="3218" y="5399"/>
                    <a:pt x="3187" y="0"/>
                  </a:cubicBezTo>
                </a:path>
              </a:pathLst>
            </a:custGeom>
            <a:noFill/>
            <a:ln w="720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1" name="CustomShape 30"/>
            <p:cNvSpPr/>
            <p:nvPr/>
          </p:nvSpPr>
          <p:spPr>
            <a:xfrm rot="17989800">
              <a:off x="8868960" y="4039560"/>
              <a:ext cx="201960" cy="152640"/>
            </a:xfrm>
            <a:custGeom>
              <a:avLst/>
              <a:gdLst/>
              <a:ahLst/>
              <a:cxnLst/>
              <a:rect l="l" t="t" r="r" b="b"/>
              <a:pathLst>
                <a:path w="5446" h="4116">
                  <a:moveTo>
                    <a:pt x="1" y="4115"/>
                  </a:moveTo>
                  <a:cubicBezTo>
                    <a:pt x="1903" y="2847"/>
                    <a:pt x="3729" y="1485"/>
                    <a:pt x="5446" y="0"/>
                  </a:cubicBezTo>
                </a:path>
              </a:pathLst>
            </a:custGeom>
            <a:noFill/>
            <a:ln w="720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2" name="CustomShape 31"/>
            <p:cNvSpPr/>
            <p:nvPr/>
          </p:nvSpPr>
          <p:spPr>
            <a:xfrm rot="17989800">
              <a:off x="8894880" y="3900600"/>
              <a:ext cx="99000" cy="87120"/>
            </a:xfrm>
            <a:custGeom>
              <a:avLst/>
              <a:gdLst/>
              <a:ahLst/>
              <a:cxnLst/>
              <a:rect l="l" t="t" r="r" b="b"/>
              <a:pathLst>
                <a:path w="2677" h="2356">
                  <a:moveTo>
                    <a:pt x="1346" y="1"/>
                  </a:moveTo>
                  <a:cubicBezTo>
                    <a:pt x="970" y="1"/>
                    <a:pt x="602" y="182"/>
                    <a:pt x="372" y="518"/>
                  </a:cubicBezTo>
                  <a:cubicBezTo>
                    <a:pt x="1" y="1060"/>
                    <a:pt x="140" y="1787"/>
                    <a:pt x="681" y="2158"/>
                  </a:cubicBezTo>
                  <a:cubicBezTo>
                    <a:pt x="884" y="2291"/>
                    <a:pt x="1113" y="2355"/>
                    <a:pt x="1340" y="2355"/>
                  </a:cubicBezTo>
                  <a:cubicBezTo>
                    <a:pt x="1718" y="2355"/>
                    <a:pt x="2089" y="2177"/>
                    <a:pt x="2321" y="1849"/>
                  </a:cubicBezTo>
                  <a:cubicBezTo>
                    <a:pt x="2677" y="1307"/>
                    <a:pt x="2537" y="580"/>
                    <a:pt x="2012" y="209"/>
                  </a:cubicBezTo>
                  <a:cubicBezTo>
                    <a:pt x="1806" y="68"/>
                    <a:pt x="1575" y="1"/>
                    <a:pt x="1346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3" name="CustomShape 32"/>
            <p:cNvSpPr/>
            <p:nvPr/>
          </p:nvSpPr>
          <p:spPr>
            <a:xfrm rot="17989800">
              <a:off x="8913960" y="3916800"/>
              <a:ext cx="61560" cy="54720"/>
            </a:xfrm>
            <a:custGeom>
              <a:avLst/>
              <a:gdLst/>
              <a:ahLst/>
              <a:cxnLst/>
              <a:rect l="l" t="t" r="r" b="b"/>
              <a:pathLst>
                <a:path w="1671" h="1480">
                  <a:moveTo>
                    <a:pt x="839" y="1"/>
                  </a:moveTo>
                  <a:cubicBezTo>
                    <a:pt x="600" y="1"/>
                    <a:pt x="368" y="117"/>
                    <a:pt x="232" y="330"/>
                  </a:cubicBezTo>
                  <a:cubicBezTo>
                    <a:pt x="0" y="670"/>
                    <a:pt x="77" y="1119"/>
                    <a:pt x="418" y="1351"/>
                  </a:cubicBezTo>
                  <a:cubicBezTo>
                    <a:pt x="546" y="1438"/>
                    <a:pt x="690" y="1480"/>
                    <a:pt x="832" y="1480"/>
                  </a:cubicBezTo>
                  <a:cubicBezTo>
                    <a:pt x="1066" y="1480"/>
                    <a:pt x="1294" y="1367"/>
                    <a:pt x="1439" y="1165"/>
                  </a:cubicBezTo>
                  <a:cubicBezTo>
                    <a:pt x="1671" y="825"/>
                    <a:pt x="1593" y="361"/>
                    <a:pt x="1253" y="129"/>
                  </a:cubicBezTo>
                  <a:cubicBezTo>
                    <a:pt x="1126" y="42"/>
                    <a:pt x="981" y="1"/>
                    <a:pt x="839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4" name="CustomShape 33"/>
            <p:cNvSpPr/>
            <p:nvPr/>
          </p:nvSpPr>
          <p:spPr>
            <a:xfrm rot="17989800">
              <a:off x="8928360" y="3933000"/>
              <a:ext cx="74880" cy="41760"/>
            </a:xfrm>
            <a:custGeom>
              <a:avLst/>
              <a:gdLst/>
              <a:ahLst/>
              <a:cxnLst/>
              <a:rect l="l" t="t" r="r" b="b"/>
              <a:pathLst>
                <a:path w="2027" h="1134">
                  <a:moveTo>
                    <a:pt x="1078" y="0"/>
                  </a:moveTo>
                  <a:cubicBezTo>
                    <a:pt x="1022" y="0"/>
                    <a:pt x="966" y="6"/>
                    <a:pt x="913" y="17"/>
                  </a:cubicBezTo>
                  <a:cubicBezTo>
                    <a:pt x="789" y="33"/>
                    <a:pt x="681" y="64"/>
                    <a:pt x="573" y="110"/>
                  </a:cubicBezTo>
                  <a:cubicBezTo>
                    <a:pt x="480" y="141"/>
                    <a:pt x="387" y="203"/>
                    <a:pt x="294" y="280"/>
                  </a:cubicBezTo>
                  <a:cubicBezTo>
                    <a:pt x="201" y="342"/>
                    <a:pt x="124" y="435"/>
                    <a:pt x="62" y="528"/>
                  </a:cubicBezTo>
                  <a:cubicBezTo>
                    <a:pt x="31" y="559"/>
                    <a:pt x="16" y="605"/>
                    <a:pt x="0" y="636"/>
                  </a:cubicBezTo>
                  <a:lnTo>
                    <a:pt x="62" y="713"/>
                  </a:lnTo>
                  <a:cubicBezTo>
                    <a:pt x="139" y="791"/>
                    <a:pt x="201" y="868"/>
                    <a:pt x="294" y="930"/>
                  </a:cubicBezTo>
                  <a:cubicBezTo>
                    <a:pt x="498" y="1068"/>
                    <a:pt x="727" y="1133"/>
                    <a:pt x="952" y="1133"/>
                  </a:cubicBezTo>
                  <a:cubicBezTo>
                    <a:pt x="1257" y="1133"/>
                    <a:pt x="1557" y="1013"/>
                    <a:pt x="1779" y="791"/>
                  </a:cubicBezTo>
                  <a:cubicBezTo>
                    <a:pt x="1841" y="729"/>
                    <a:pt x="1888" y="683"/>
                    <a:pt x="1934" y="621"/>
                  </a:cubicBezTo>
                  <a:cubicBezTo>
                    <a:pt x="1949" y="590"/>
                    <a:pt x="1965" y="559"/>
                    <a:pt x="1980" y="543"/>
                  </a:cubicBezTo>
                  <a:cubicBezTo>
                    <a:pt x="1980" y="543"/>
                    <a:pt x="1980" y="528"/>
                    <a:pt x="1980" y="528"/>
                  </a:cubicBezTo>
                  <a:cubicBezTo>
                    <a:pt x="1996" y="497"/>
                    <a:pt x="2011" y="466"/>
                    <a:pt x="2027" y="450"/>
                  </a:cubicBezTo>
                  <a:cubicBezTo>
                    <a:pt x="1949" y="358"/>
                    <a:pt x="1872" y="280"/>
                    <a:pt x="1779" y="218"/>
                  </a:cubicBezTo>
                  <a:cubicBezTo>
                    <a:pt x="1733" y="187"/>
                    <a:pt x="1702" y="172"/>
                    <a:pt x="1671" y="141"/>
                  </a:cubicBezTo>
                  <a:cubicBezTo>
                    <a:pt x="1578" y="95"/>
                    <a:pt x="1470" y="48"/>
                    <a:pt x="1362" y="33"/>
                  </a:cubicBezTo>
                  <a:cubicBezTo>
                    <a:pt x="1266" y="14"/>
                    <a:pt x="1170" y="0"/>
                    <a:pt x="1078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5" name="CustomShape 34"/>
            <p:cNvSpPr/>
            <p:nvPr/>
          </p:nvSpPr>
          <p:spPr>
            <a:xfrm rot="17989800">
              <a:off x="8905680" y="3924720"/>
              <a:ext cx="44640" cy="69840"/>
            </a:xfrm>
            <a:custGeom>
              <a:avLst/>
              <a:gdLst/>
              <a:ahLst/>
              <a:cxnLst/>
              <a:rect l="l" t="t" r="r" b="b"/>
              <a:pathLst>
                <a:path w="1207" h="1888">
                  <a:moveTo>
                    <a:pt x="836" y="0"/>
                  </a:moveTo>
                  <a:cubicBezTo>
                    <a:pt x="789" y="16"/>
                    <a:pt x="727" y="47"/>
                    <a:pt x="665" y="78"/>
                  </a:cubicBezTo>
                  <a:cubicBezTo>
                    <a:pt x="634" y="93"/>
                    <a:pt x="619" y="93"/>
                    <a:pt x="588" y="108"/>
                  </a:cubicBezTo>
                  <a:cubicBezTo>
                    <a:pt x="573" y="124"/>
                    <a:pt x="542" y="139"/>
                    <a:pt x="526" y="155"/>
                  </a:cubicBezTo>
                  <a:cubicBezTo>
                    <a:pt x="511" y="170"/>
                    <a:pt x="495" y="170"/>
                    <a:pt x="480" y="186"/>
                  </a:cubicBezTo>
                  <a:cubicBezTo>
                    <a:pt x="433" y="217"/>
                    <a:pt x="402" y="248"/>
                    <a:pt x="356" y="294"/>
                  </a:cubicBezTo>
                  <a:cubicBezTo>
                    <a:pt x="356" y="310"/>
                    <a:pt x="341" y="310"/>
                    <a:pt x="325" y="325"/>
                  </a:cubicBezTo>
                  <a:cubicBezTo>
                    <a:pt x="279" y="371"/>
                    <a:pt x="248" y="418"/>
                    <a:pt x="217" y="464"/>
                  </a:cubicBezTo>
                  <a:cubicBezTo>
                    <a:pt x="62" y="696"/>
                    <a:pt x="0" y="959"/>
                    <a:pt x="16" y="1222"/>
                  </a:cubicBezTo>
                  <a:cubicBezTo>
                    <a:pt x="16" y="1238"/>
                    <a:pt x="16" y="1269"/>
                    <a:pt x="31" y="1284"/>
                  </a:cubicBezTo>
                  <a:cubicBezTo>
                    <a:pt x="31" y="1300"/>
                    <a:pt x="31" y="1315"/>
                    <a:pt x="31" y="1331"/>
                  </a:cubicBezTo>
                  <a:cubicBezTo>
                    <a:pt x="47" y="1377"/>
                    <a:pt x="47" y="1423"/>
                    <a:pt x="62" y="1470"/>
                  </a:cubicBezTo>
                  <a:cubicBezTo>
                    <a:pt x="78" y="1501"/>
                    <a:pt x="78" y="1516"/>
                    <a:pt x="93" y="1532"/>
                  </a:cubicBezTo>
                  <a:cubicBezTo>
                    <a:pt x="93" y="1563"/>
                    <a:pt x="108" y="1578"/>
                    <a:pt x="108" y="1609"/>
                  </a:cubicBezTo>
                  <a:cubicBezTo>
                    <a:pt x="139" y="1671"/>
                    <a:pt x="186" y="1748"/>
                    <a:pt x="232" y="1810"/>
                  </a:cubicBezTo>
                  <a:lnTo>
                    <a:pt x="294" y="1887"/>
                  </a:lnTo>
                  <a:cubicBezTo>
                    <a:pt x="464" y="1872"/>
                    <a:pt x="604" y="1810"/>
                    <a:pt x="743" y="1717"/>
                  </a:cubicBezTo>
                  <a:cubicBezTo>
                    <a:pt x="836" y="1655"/>
                    <a:pt x="913" y="1578"/>
                    <a:pt x="975" y="1485"/>
                  </a:cubicBezTo>
                  <a:cubicBezTo>
                    <a:pt x="990" y="1470"/>
                    <a:pt x="1006" y="1454"/>
                    <a:pt x="1006" y="1439"/>
                  </a:cubicBezTo>
                  <a:cubicBezTo>
                    <a:pt x="1068" y="1361"/>
                    <a:pt x="1114" y="1269"/>
                    <a:pt x="1145" y="1191"/>
                  </a:cubicBezTo>
                  <a:cubicBezTo>
                    <a:pt x="1191" y="1037"/>
                    <a:pt x="1207" y="866"/>
                    <a:pt x="1191" y="712"/>
                  </a:cubicBezTo>
                  <a:cubicBezTo>
                    <a:pt x="1191" y="603"/>
                    <a:pt x="1160" y="495"/>
                    <a:pt x="1114" y="387"/>
                  </a:cubicBezTo>
                  <a:cubicBezTo>
                    <a:pt x="1052" y="248"/>
                    <a:pt x="959" y="108"/>
                    <a:pt x="8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6" name="CustomShape 35"/>
            <p:cNvSpPr/>
            <p:nvPr/>
          </p:nvSpPr>
          <p:spPr>
            <a:xfrm rot="17989800">
              <a:off x="8664480" y="3999960"/>
              <a:ext cx="87120" cy="87120"/>
            </a:xfrm>
            <a:custGeom>
              <a:avLst/>
              <a:gdLst/>
              <a:ahLst/>
              <a:cxnLst/>
              <a:rect l="l" t="t" r="r" b="b"/>
              <a:pathLst>
                <a:path w="2352" h="2352">
                  <a:moveTo>
                    <a:pt x="1176" y="0"/>
                  </a:moveTo>
                  <a:cubicBezTo>
                    <a:pt x="526" y="0"/>
                    <a:pt x="0" y="526"/>
                    <a:pt x="0" y="1176"/>
                  </a:cubicBezTo>
                  <a:cubicBezTo>
                    <a:pt x="0" y="1825"/>
                    <a:pt x="526" y="2351"/>
                    <a:pt x="1176" y="2351"/>
                  </a:cubicBezTo>
                  <a:cubicBezTo>
                    <a:pt x="1825" y="2351"/>
                    <a:pt x="2351" y="1825"/>
                    <a:pt x="2351" y="1176"/>
                  </a:cubicBezTo>
                  <a:cubicBezTo>
                    <a:pt x="2351" y="526"/>
                    <a:pt x="1825" y="0"/>
                    <a:pt x="1176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7" name="CustomShape 36"/>
            <p:cNvSpPr/>
            <p:nvPr/>
          </p:nvSpPr>
          <p:spPr>
            <a:xfrm rot="17989800">
              <a:off x="8680320" y="4016160"/>
              <a:ext cx="54720" cy="54720"/>
            </a:xfrm>
            <a:custGeom>
              <a:avLst/>
              <a:gdLst/>
              <a:ahLst/>
              <a:cxnLst/>
              <a:rect l="l" t="t" r="r" b="b"/>
              <a:pathLst>
                <a:path w="1486" h="1486">
                  <a:moveTo>
                    <a:pt x="743" y="0"/>
                  </a:moveTo>
                  <a:cubicBezTo>
                    <a:pt x="341" y="0"/>
                    <a:pt x="0" y="341"/>
                    <a:pt x="0" y="743"/>
                  </a:cubicBezTo>
                  <a:cubicBezTo>
                    <a:pt x="0" y="1145"/>
                    <a:pt x="341" y="1485"/>
                    <a:pt x="743" y="1485"/>
                  </a:cubicBezTo>
                  <a:cubicBezTo>
                    <a:pt x="1145" y="1485"/>
                    <a:pt x="1485" y="1145"/>
                    <a:pt x="1485" y="743"/>
                  </a:cubicBezTo>
                  <a:cubicBezTo>
                    <a:pt x="1485" y="341"/>
                    <a:pt x="1145" y="0"/>
                    <a:pt x="743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8" name="CustomShape 37"/>
            <p:cNvSpPr/>
            <p:nvPr/>
          </p:nvSpPr>
          <p:spPr>
            <a:xfrm rot="17989800">
              <a:off x="8700480" y="4013640"/>
              <a:ext cx="59040" cy="52560"/>
            </a:xfrm>
            <a:custGeom>
              <a:avLst/>
              <a:gdLst/>
              <a:ahLst/>
              <a:cxnLst/>
              <a:rect l="l" t="t" r="r" b="b"/>
              <a:pathLst>
                <a:path w="1594" h="1424">
                  <a:moveTo>
                    <a:pt x="1114" y="0"/>
                  </a:moveTo>
                  <a:cubicBezTo>
                    <a:pt x="1006" y="16"/>
                    <a:pt x="897" y="47"/>
                    <a:pt x="789" y="93"/>
                  </a:cubicBezTo>
                  <a:cubicBezTo>
                    <a:pt x="650" y="140"/>
                    <a:pt x="511" y="217"/>
                    <a:pt x="402" y="325"/>
                  </a:cubicBezTo>
                  <a:cubicBezTo>
                    <a:pt x="325" y="402"/>
                    <a:pt x="248" y="495"/>
                    <a:pt x="186" y="588"/>
                  </a:cubicBezTo>
                  <a:cubicBezTo>
                    <a:pt x="124" y="681"/>
                    <a:pt x="93" y="789"/>
                    <a:pt x="62" y="897"/>
                  </a:cubicBezTo>
                  <a:cubicBezTo>
                    <a:pt x="31" y="1006"/>
                    <a:pt x="0" y="1114"/>
                    <a:pt x="0" y="1238"/>
                  </a:cubicBezTo>
                  <a:cubicBezTo>
                    <a:pt x="0" y="1269"/>
                    <a:pt x="16" y="1315"/>
                    <a:pt x="16" y="1346"/>
                  </a:cubicBezTo>
                  <a:lnTo>
                    <a:pt x="124" y="1377"/>
                  </a:lnTo>
                  <a:cubicBezTo>
                    <a:pt x="186" y="1393"/>
                    <a:pt x="248" y="1408"/>
                    <a:pt x="309" y="1423"/>
                  </a:cubicBezTo>
                  <a:lnTo>
                    <a:pt x="418" y="1423"/>
                  </a:lnTo>
                  <a:cubicBezTo>
                    <a:pt x="619" y="1423"/>
                    <a:pt x="804" y="1377"/>
                    <a:pt x="975" y="1284"/>
                  </a:cubicBezTo>
                  <a:cubicBezTo>
                    <a:pt x="1083" y="1222"/>
                    <a:pt x="1176" y="1160"/>
                    <a:pt x="1253" y="1083"/>
                  </a:cubicBezTo>
                  <a:cubicBezTo>
                    <a:pt x="1470" y="867"/>
                    <a:pt x="1593" y="573"/>
                    <a:pt x="1593" y="248"/>
                  </a:cubicBezTo>
                  <a:cubicBezTo>
                    <a:pt x="1593" y="186"/>
                    <a:pt x="1593" y="109"/>
                    <a:pt x="1578" y="47"/>
                  </a:cubicBezTo>
                  <a:cubicBezTo>
                    <a:pt x="1470" y="16"/>
                    <a:pt x="1361" y="0"/>
                    <a:pt x="1238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9" name="CustomShape 38"/>
            <p:cNvSpPr/>
            <p:nvPr/>
          </p:nvSpPr>
          <p:spPr>
            <a:xfrm rot="17989800">
              <a:off x="8681400" y="4031280"/>
              <a:ext cx="44640" cy="68760"/>
            </a:xfrm>
            <a:custGeom>
              <a:avLst/>
              <a:gdLst/>
              <a:ahLst/>
              <a:cxnLst/>
              <a:rect l="l" t="t" r="r" b="b"/>
              <a:pathLst>
                <a:path w="1207" h="1858">
                  <a:moveTo>
                    <a:pt x="248" y="1"/>
                  </a:moveTo>
                  <a:cubicBezTo>
                    <a:pt x="232" y="32"/>
                    <a:pt x="217" y="47"/>
                    <a:pt x="201" y="78"/>
                  </a:cubicBezTo>
                  <a:cubicBezTo>
                    <a:pt x="186" y="109"/>
                    <a:pt x="170" y="124"/>
                    <a:pt x="155" y="155"/>
                  </a:cubicBezTo>
                  <a:cubicBezTo>
                    <a:pt x="139" y="186"/>
                    <a:pt x="124" y="217"/>
                    <a:pt x="108" y="248"/>
                  </a:cubicBezTo>
                  <a:cubicBezTo>
                    <a:pt x="93" y="279"/>
                    <a:pt x="77" y="310"/>
                    <a:pt x="62" y="341"/>
                  </a:cubicBezTo>
                  <a:cubicBezTo>
                    <a:pt x="62" y="372"/>
                    <a:pt x="46" y="403"/>
                    <a:pt x="46" y="434"/>
                  </a:cubicBezTo>
                  <a:cubicBezTo>
                    <a:pt x="31" y="465"/>
                    <a:pt x="31" y="496"/>
                    <a:pt x="16" y="527"/>
                  </a:cubicBezTo>
                  <a:cubicBezTo>
                    <a:pt x="0" y="589"/>
                    <a:pt x="0" y="650"/>
                    <a:pt x="0" y="728"/>
                  </a:cubicBezTo>
                  <a:cubicBezTo>
                    <a:pt x="0" y="790"/>
                    <a:pt x="0" y="867"/>
                    <a:pt x="16" y="929"/>
                  </a:cubicBezTo>
                  <a:cubicBezTo>
                    <a:pt x="16" y="944"/>
                    <a:pt x="31" y="975"/>
                    <a:pt x="31" y="991"/>
                  </a:cubicBezTo>
                  <a:cubicBezTo>
                    <a:pt x="31" y="1006"/>
                    <a:pt x="31" y="1022"/>
                    <a:pt x="46" y="1037"/>
                  </a:cubicBezTo>
                  <a:cubicBezTo>
                    <a:pt x="46" y="1053"/>
                    <a:pt x="46" y="1068"/>
                    <a:pt x="62" y="1099"/>
                  </a:cubicBezTo>
                  <a:cubicBezTo>
                    <a:pt x="62" y="1130"/>
                    <a:pt x="77" y="1161"/>
                    <a:pt x="93" y="1192"/>
                  </a:cubicBezTo>
                  <a:cubicBezTo>
                    <a:pt x="108" y="1223"/>
                    <a:pt x="124" y="1254"/>
                    <a:pt x="139" y="1269"/>
                  </a:cubicBezTo>
                  <a:cubicBezTo>
                    <a:pt x="232" y="1439"/>
                    <a:pt x="356" y="1594"/>
                    <a:pt x="526" y="1702"/>
                  </a:cubicBezTo>
                  <a:cubicBezTo>
                    <a:pt x="541" y="1718"/>
                    <a:pt x="557" y="1733"/>
                    <a:pt x="572" y="1733"/>
                  </a:cubicBezTo>
                  <a:cubicBezTo>
                    <a:pt x="588" y="1749"/>
                    <a:pt x="603" y="1749"/>
                    <a:pt x="619" y="1764"/>
                  </a:cubicBezTo>
                  <a:cubicBezTo>
                    <a:pt x="634" y="1764"/>
                    <a:pt x="650" y="1780"/>
                    <a:pt x="665" y="1780"/>
                  </a:cubicBezTo>
                  <a:cubicBezTo>
                    <a:pt x="696" y="1795"/>
                    <a:pt x="743" y="1811"/>
                    <a:pt x="774" y="1826"/>
                  </a:cubicBezTo>
                  <a:lnTo>
                    <a:pt x="882" y="1857"/>
                  </a:lnTo>
                  <a:cubicBezTo>
                    <a:pt x="990" y="1749"/>
                    <a:pt x="1083" y="1610"/>
                    <a:pt x="1129" y="1470"/>
                  </a:cubicBezTo>
                  <a:cubicBezTo>
                    <a:pt x="1176" y="1362"/>
                    <a:pt x="1191" y="1254"/>
                    <a:pt x="1207" y="1130"/>
                  </a:cubicBezTo>
                  <a:cubicBezTo>
                    <a:pt x="1207" y="1115"/>
                    <a:pt x="1207" y="1099"/>
                    <a:pt x="1207" y="1084"/>
                  </a:cubicBezTo>
                  <a:cubicBezTo>
                    <a:pt x="1207" y="991"/>
                    <a:pt x="1191" y="898"/>
                    <a:pt x="1160" y="805"/>
                  </a:cubicBezTo>
                  <a:cubicBezTo>
                    <a:pt x="1129" y="650"/>
                    <a:pt x="1052" y="511"/>
                    <a:pt x="944" y="387"/>
                  </a:cubicBezTo>
                  <a:cubicBezTo>
                    <a:pt x="882" y="295"/>
                    <a:pt x="789" y="217"/>
                    <a:pt x="696" y="155"/>
                  </a:cubicBezTo>
                  <a:cubicBezTo>
                    <a:pt x="572" y="78"/>
                    <a:pt x="418" y="16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840" name="Group 39"/>
          <p:cNvGrpSpPr/>
          <p:nvPr/>
        </p:nvGrpSpPr>
        <p:grpSpPr>
          <a:xfrm>
            <a:off x="260640" y="348120"/>
            <a:ext cx="8607600" cy="4555080"/>
            <a:chOff x="260640" y="348120"/>
            <a:chExt cx="8607600" cy="4555080"/>
          </a:xfrm>
        </p:grpSpPr>
        <p:sp>
          <p:nvSpPr>
            <p:cNvPr id="1841" name="CustomShape 40"/>
            <p:cNvSpPr/>
            <p:nvPr/>
          </p:nvSpPr>
          <p:spPr>
            <a:xfrm rot="10800000">
              <a:off x="260640" y="143640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2" name="CustomShape 41"/>
            <p:cNvSpPr/>
            <p:nvPr/>
          </p:nvSpPr>
          <p:spPr>
            <a:xfrm rot="10800000">
              <a:off x="8704080" y="237204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1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3" name="CustomShape 42"/>
            <p:cNvSpPr/>
            <p:nvPr/>
          </p:nvSpPr>
          <p:spPr>
            <a:xfrm rot="10800000">
              <a:off x="6485760" y="347760"/>
              <a:ext cx="133560" cy="163800"/>
            </a:xfrm>
            <a:custGeom>
              <a:avLst/>
              <a:gdLst/>
              <a:ahLst/>
              <a:cxnLst/>
              <a:rect l="l" t="t" r="r" b="b"/>
              <a:pathLst>
                <a:path w="3740" h="459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4" name="CustomShape 43"/>
            <p:cNvSpPr/>
            <p:nvPr/>
          </p:nvSpPr>
          <p:spPr>
            <a:xfrm rot="10800000">
              <a:off x="1881720" y="48960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3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70"/>
                    <a:pt x="183" y="852"/>
                    <a:pt x="426" y="852"/>
                  </a:cubicBezTo>
                  <a:cubicBezTo>
                    <a:pt x="669" y="852"/>
                    <a:pt x="851" y="670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5" name="CustomShape 44"/>
            <p:cNvSpPr/>
            <p:nvPr/>
          </p:nvSpPr>
          <p:spPr>
            <a:xfrm rot="10800000">
              <a:off x="464400" y="26445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6" name="CustomShape 45"/>
            <p:cNvSpPr/>
            <p:nvPr/>
          </p:nvSpPr>
          <p:spPr>
            <a:xfrm rot="10800000">
              <a:off x="8836920" y="1312560"/>
              <a:ext cx="31320" cy="30240"/>
            </a:xfrm>
            <a:custGeom>
              <a:avLst/>
              <a:gdLst/>
              <a:ahLst/>
              <a:cxnLst/>
              <a:rect l="l" t="t" r="r" b="b"/>
              <a:pathLst>
                <a:path w="882" h="852">
                  <a:moveTo>
                    <a:pt x="456" y="0"/>
                  </a:moveTo>
                  <a:cubicBezTo>
                    <a:pt x="213" y="0"/>
                    <a:pt x="0" y="183"/>
                    <a:pt x="0" y="426"/>
                  </a:cubicBezTo>
                  <a:cubicBezTo>
                    <a:pt x="0" y="669"/>
                    <a:pt x="213" y="852"/>
                    <a:pt x="456" y="852"/>
                  </a:cubicBezTo>
                  <a:cubicBezTo>
                    <a:pt x="669" y="852"/>
                    <a:pt x="882" y="669"/>
                    <a:pt x="882" y="426"/>
                  </a:cubicBezTo>
                  <a:cubicBezTo>
                    <a:pt x="882" y="183"/>
                    <a:pt x="669" y="0"/>
                    <a:pt x="45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7" name="CustomShape 46"/>
            <p:cNvSpPr/>
            <p:nvPr/>
          </p:nvSpPr>
          <p:spPr>
            <a:xfrm rot="10800000">
              <a:off x="559440" y="6598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8" name="CustomShape 47"/>
            <p:cNvSpPr/>
            <p:nvPr/>
          </p:nvSpPr>
          <p:spPr>
            <a:xfrm rot="10800000">
              <a:off x="1915920" y="483552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9" name="CustomShape 48"/>
            <p:cNvSpPr/>
            <p:nvPr/>
          </p:nvSpPr>
          <p:spPr>
            <a:xfrm rot="10800000">
              <a:off x="7505640" y="48729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850" name="PlaceHolder 49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7" name="Google Shape;1082;p25"/>
          <p:cNvPicPr/>
          <p:nvPr/>
        </p:nvPicPr>
        <p:blipFill>
          <a:blip r:embed="rId14">
            <a:alphaModFix amt="61000"/>
          </a:blip>
          <a:srcRect l="5475" t="12504" r="5653" b="12496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1888" name="PlaceHolder 1"/>
          <p:cNvSpPr>
            <a:spLocks noGrp="1"/>
          </p:cNvSpPr>
          <p:nvPr>
            <p:ph type="title"/>
          </p:nvPr>
        </p:nvSpPr>
        <p:spPr>
          <a:xfrm>
            <a:off x="5022000" y="2092320"/>
            <a:ext cx="3215520" cy="70416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grpSp>
        <p:nvGrpSpPr>
          <p:cNvPr id="1889" name="Group 2"/>
          <p:cNvGrpSpPr/>
          <p:nvPr/>
        </p:nvGrpSpPr>
        <p:grpSpPr>
          <a:xfrm>
            <a:off x="8318880" y="-24840"/>
            <a:ext cx="355680" cy="456120"/>
            <a:chOff x="8318880" y="-24840"/>
            <a:chExt cx="355680" cy="456120"/>
          </a:xfrm>
        </p:grpSpPr>
        <p:sp>
          <p:nvSpPr>
            <p:cNvPr id="1890" name="CustomShape 3"/>
            <p:cNvSpPr/>
            <p:nvPr/>
          </p:nvSpPr>
          <p:spPr>
            <a:xfrm rot="10800000">
              <a:off x="8354880" y="-24840"/>
              <a:ext cx="162360" cy="372960"/>
            </a:xfrm>
            <a:custGeom>
              <a:avLst/>
              <a:gdLst/>
              <a:ahLst/>
              <a:cxnLst/>
              <a:rect l="l" t="t" r="r" b="b"/>
              <a:pathLst>
                <a:path w="4657" h="10690">
                  <a:moveTo>
                    <a:pt x="4656" y="10690"/>
                  </a:moveTo>
                  <a:cubicBezTo>
                    <a:pt x="2290" y="7565"/>
                    <a:pt x="681" y="3868"/>
                    <a:pt x="0" y="1"/>
                  </a:cubicBezTo>
                </a:path>
              </a:pathLst>
            </a:custGeom>
            <a:noFill/>
            <a:ln w="720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1" name="CustomShape 4"/>
            <p:cNvSpPr/>
            <p:nvPr/>
          </p:nvSpPr>
          <p:spPr>
            <a:xfrm rot="10800000">
              <a:off x="8390520" y="101520"/>
              <a:ext cx="42480" cy="111960"/>
            </a:xfrm>
            <a:custGeom>
              <a:avLst/>
              <a:gdLst/>
              <a:ahLst/>
              <a:cxnLst/>
              <a:rect l="l" t="t" r="r" b="b"/>
              <a:pathLst>
                <a:path w="1223" h="3219">
                  <a:moveTo>
                    <a:pt x="0" y="3218"/>
                  </a:moveTo>
                  <a:cubicBezTo>
                    <a:pt x="248" y="2089"/>
                    <a:pt x="665" y="1006"/>
                    <a:pt x="1222" y="0"/>
                  </a:cubicBezTo>
                </a:path>
              </a:pathLst>
            </a:custGeom>
            <a:noFill/>
            <a:ln w="720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2" name="CustomShape 5"/>
            <p:cNvSpPr/>
            <p:nvPr/>
          </p:nvSpPr>
          <p:spPr>
            <a:xfrm rot="10800000">
              <a:off x="8479800" y="203400"/>
              <a:ext cx="113760" cy="23040"/>
            </a:xfrm>
            <a:custGeom>
              <a:avLst/>
              <a:gdLst/>
              <a:ahLst/>
              <a:cxnLst/>
              <a:rect l="l" t="t" r="r" b="b"/>
              <a:pathLst>
                <a:path w="3265" h="666">
                  <a:moveTo>
                    <a:pt x="3265" y="665"/>
                  </a:moveTo>
                  <a:cubicBezTo>
                    <a:pt x="2244" y="217"/>
                    <a:pt x="1115" y="0"/>
                    <a:pt x="1" y="31"/>
                  </a:cubicBezTo>
                </a:path>
              </a:pathLst>
            </a:custGeom>
            <a:noFill/>
            <a:ln w="720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3" name="CustomShape 6"/>
            <p:cNvSpPr/>
            <p:nvPr/>
          </p:nvSpPr>
          <p:spPr>
            <a:xfrm rot="10800000">
              <a:off x="8586360" y="182520"/>
              <a:ext cx="88200" cy="77400"/>
            </a:xfrm>
            <a:custGeom>
              <a:avLst/>
              <a:gdLst/>
              <a:ahLst/>
              <a:cxnLst/>
              <a:rect l="l" t="t" r="r" b="b"/>
              <a:pathLst>
                <a:path w="2538" h="2229">
                  <a:moveTo>
                    <a:pt x="1281" y="1"/>
                  </a:moveTo>
                  <a:cubicBezTo>
                    <a:pt x="1133" y="1"/>
                    <a:pt x="982" y="31"/>
                    <a:pt x="836" y="94"/>
                  </a:cubicBezTo>
                  <a:cubicBezTo>
                    <a:pt x="279" y="326"/>
                    <a:pt x="0" y="976"/>
                    <a:pt x="248" y="1548"/>
                  </a:cubicBezTo>
                  <a:cubicBezTo>
                    <a:pt x="421" y="1974"/>
                    <a:pt x="834" y="2229"/>
                    <a:pt x="1263" y="2229"/>
                  </a:cubicBezTo>
                  <a:cubicBezTo>
                    <a:pt x="1411" y="2229"/>
                    <a:pt x="1560" y="2199"/>
                    <a:pt x="1702" y="2136"/>
                  </a:cubicBezTo>
                  <a:cubicBezTo>
                    <a:pt x="2274" y="1904"/>
                    <a:pt x="2537" y="1254"/>
                    <a:pt x="2305" y="682"/>
                  </a:cubicBezTo>
                  <a:cubicBezTo>
                    <a:pt x="2121" y="255"/>
                    <a:pt x="1714" y="1"/>
                    <a:pt x="1281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4" name="CustomShape 7"/>
            <p:cNvSpPr/>
            <p:nvPr/>
          </p:nvSpPr>
          <p:spPr>
            <a:xfrm rot="10800000">
              <a:off x="8602560" y="197280"/>
              <a:ext cx="55440" cy="48600"/>
            </a:xfrm>
            <a:custGeom>
              <a:avLst/>
              <a:gdLst/>
              <a:ahLst/>
              <a:cxnLst/>
              <a:rect l="l" t="t" r="r" b="b"/>
              <a:pathLst>
                <a:path w="1594" h="1402">
                  <a:moveTo>
                    <a:pt x="793" y="0"/>
                  </a:moveTo>
                  <a:cubicBezTo>
                    <a:pt x="704" y="0"/>
                    <a:pt x="614" y="17"/>
                    <a:pt x="526" y="51"/>
                  </a:cubicBezTo>
                  <a:cubicBezTo>
                    <a:pt x="170" y="206"/>
                    <a:pt x="0" y="623"/>
                    <a:pt x="155" y="979"/>
                  </a:cubicBezTo>
                  <a:cubicBezTo>
                    <a:pt x="260" y="1247"/>
                    <a:pt x="523" y="1401"/>
                    <a:pt x="798" y="1401"/>
                  </a:cubicBezTo>
                  <a:cubicBezTo>
                    <a:pt x="888" y="1401"/>
                    <a:pt x="980" y="1385"/>
                    <a:pt x="1067" y="1351"/>
                  </a:cubicBezTo>
                  <a:cubicBezTo>
                    <a:pt x="1423" y="1196"/>
                    <a:pt x="1593" y="778"/>
                    <a:pt x="1439" y="422"/>
                  </a:cubicBezTo>
                  <a:cubicBezTo>
                    <a:pt x="1322" y="154"/>
                    <a:pt x="1065" y="0"/>
                    <a:pt x="793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5" name="CustomShape 8"/>
            <p:cNvSpPr/>
            <p:nvPr/>
          </p:nvSpPr>
          <p:spPr>
            <a:xfrm rot="10800000">
              <a:off x="8591040" y="218160"/>
              <a:ext cx="59760" cy="41760"/>
            </a:xfrm>
            <a:custGeom>
              <a:avLst/>
              <a:gdLst/>
              <a:ahLst/>
              <a:cxnLst/>
              <a:rect l="l" t="t" r="r" b="b"/>
              <a:pathLst>
                <a:path w="1718" h="1201">
                  <a:moveTo>
                    <a:pt x="595" y="0"/>
                  </a:moveTo>
                  <a:cubicBezTo>
                    <a:pt x="448" y="0"/>
                    <a:pt x="298" y="30"/>
                    <a:pt x="155" y="91"/>
                  </a:cubicBezTo>
                  <a:cubicBezTo>
                    <a:pt x="124" y="106"/>
                    <a:pt x="77" y="122"/>
                    <a:pt x="47" y="137"/>
                  </a:cubicBezTo>
                  <a:cubicBezTo>
                    <a:pt x="31" y="153"/>
                    <a:pt x="16" y="168"/>
                    <a:pt x="0" y="168"/>
                  </a:cubicBezTo>
                  <a:cubicBezTo>
                    <a:pt x="0" y="276"/>
                    <a:pt x="31" y="385"/>
                    <a:pt x="77" y="478"/>
                  </a:cubicBezTo>
                  <a:cubicBezTo>
                    <a:pt x="93" y="524"/>
                    <a:pt x="108" y="555"/>
                    <a:pt x="124" y="586"/>
                  </a:cubicBezTo>
                  <a:cubicBezTo>
                    <a:pt x="186" y="679"/>
                    <a:pt x="248" y="772"/>
                    <a:pt x="310" y="849"/>
                  </a:cubicBezTo>
                  <a:cubicBezTo>
                    <a:pt x="418" y="942"/>
                    <a:pt x="526" y="1034"/>
                    <a:pt x="665" y="1096"/>
                  </a:cubicBezTo>
                  <a:cubicBezTo>
                    <a:pt x="758" y="1143"/>
                    <a:pt x="866" y="1174"/>
                    <a:pt x="975" y="1189"/>
                  </a:cubicBezTo>
                  <a:cubicBezTo>
                    <a:pt x="1029" y="1197"/>
                    <a:pt x="1083" y="1201"/>
                    <a:pt x="1135" y="1201"/>
                  </a:cubicBezTo>
                  <a:cubicBezTo>
                    <a:pt x="1187" y="1201"/>
                    <a:pt x="1238" y="1197"/>
                    <a:pt x="1284" y="1189"/>
                  </a:cubicBezTo>
                  <a:cubicBezTo>
                    <a:pt x="1392" y="1174"/>
                    <a:pt x="1501" y="1158"/>
                    <a:pt x="1609" y="1112"/>
                  </a:cubicBezTo>
                  <a:cubicBezTo>
                    <a:pt x="1640" y="1096"/>
                    <a:pt x="1671" y="1081"/>
                    <a:pt x="1702" y="1065"/>
                  </a:cubicBezTo>
                  <a:lnTo>
                    <a:pt x="1717" y="1065"/>
                  </a:lnTo>
                  <a:lnTo>
                    <a:pt x="1702" y="957"/>
                  </a:lnTo>
                  <a:cubicBezTo>
                    <a:pt x="1686" y="911"/>
                    <a:pt x="1686" y="864"/>
                    <a:pt x="1671" y="818"/>
                  </a:cubicBezTo>
                  <a:cubicBezTo>
                    <a:pt x="1671" y="802"/>
                    <a:pt x="1655" y="772"/>
                    <a:pt x="1655" y="756"/>
                  </a:cubicBezTo>
                  <a:cubicBezTo>
                    <a:pt x="1655" y="741"/>
                    <a:pt x="1640" y="741"/>
                    <a:pt x="1640" y="725"/>
                  </a:cubicBezTo>
                  <a:cubicBezTo>
                    <a:pt x="1640" y="710"/>
                    <a:pt x="1624" y="694"/>
                    <a:pt x="1624" y="679"/>
                  </a:cubicBezTo>
                  <a:cubicBezTo>
                    <a:pt x="1578" y="570"/>
                    <a:pt x="1516" y="478"/>
                    <a:pt x="1454" y="385"/>
                  </a:cubicBezTo>
                  <a:cubicBezTo>
                    <a:pt x="1423" y="369"/>
                    <a:pt x="1408" y="354"/>
                    <a:pt x="1392" y="338"/>
                  </a:cubicBezTo>
                  <a:cubicBezTo>
                    <a:pt x="1185" y="121"/>
                    <a:pt x="895" y="0"/>
                    <a:pt x="595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6" name="CustomShape 9"/>
            <p:cNvSpPr/>
            <p:nvPr/>
          </p:nvSpPr>
          <p:spPr>
            <a:xfrm rot="10800000">
              <a:off x="8591040" y="182520"/>
              <a:ext cx="51120" cy="47160"/>
            </a:xfrm>
            <a:custGeom>
              <a:avLst/>
              <a:gdLst/>
              <a:ahLst/>
              <a:cxnLst/>
              <a:rect l="l" t="t" r="r" b="b"/>
              <a:pathLst>
                <a:path w="1471" h="1357">
                  <a:moveTo>
                    <a:pt x="1086" y="1"/>
                  </a:moveTo>
                  <a:cubicBezTo>
                    <a:pt x="1059" y="1"/>
                    <a:pt x="1033" y="2"/>
                    <a:pt x="1006" y="5"/>
                  </a:cubicBezTo>
                  <a:cubicBezTo>
                    <a:pt x="898" y="5"/>
                    <a:pt x="805" y="20"/>
                    <a:pt x="697" y="67"/>
                  </a:cubicBezTo>
                  <a:cubicBezTo>
                    <a:pt x="681" y="67"/>
                    <a:pt x="666" y="67"/>
                    <a:pt x="650" y="82"/>
                  </a:cubicBezTo>
                  <a:cubicBezTo>
                    <a:pt x="558" y="113"/>
                    <a:pt x="480" y="159"/>
                    <a:pt x="418" y="221"/>
                  </a:cubicBezTo>
                  <a:cubicBezTo>
                    <a:pt x="295" y="314"/>
                    <a:pt x="202" y="422"/>
                    <a:pt x="124" y="562"/>
                  </a:cubicBezTo>
                  <a:cubicBezTo>
                    <a:pt x="78" y="655"/>
                    <a:pt x="47" y="747"/>
                    <a:pt x="32" y="856"/>
                  </a:cubicBezTo>
                  <a:cubicBezTo>
                    <a:pt x="1" y="1010"/>
                    <a:pt x="1" y="1165"/>
                    <a:pt x="47" y="1304"/>
                  </a:cubicBezTo>
                  <a:cubicBezTo>
                    <a:pt x="78" y="1320"/>
                    <a:pt x="93" y="1320"/>
                    <a:pt x="124" y="1335"/>
                  </a:cubicBezTo>
                  <a:cubicBezTo>
                    <a:pt x="171" y="1335"/>
                    <a:pt x="217" y="1351"/>
                    <a:pt x="264" y="1351"/>
                  </a:cubicBezTo>
                  <a:lnTo>
                    <a:pt x="279" y="1351"/>
                  </a:lnTo>
                  <a:cubicBezTo>
                    <a:pt x="310" y="1354"/>
                    <a:pt x="342" y="1356"/>
                    <a:pt x="375" y="1356"/>
                  </a:cubicBezTo>
                  <a:cubicBezTo>
                    <a:pt x="472" y="1356"/>
                    <a:pt x="577" y="1339"/>
                    <a:pt x="681" y="1304"/>
                  </a:cubicBezTo>
                  <a:cubicBezTo>
                    <a:pt x="712" y="1289"/>
                    <a:pt x="743" y="1273"/>
                    <a:pt x="774" y="1258"/>
                  </a:cubicBezTo>
                  <a:cubicBezTo>
                    <a:pt x="882" y="1211"/>
                    <a:pt x="991" y="1165"/>
                    <a:pt x="1068" y="1088"/>
                  </a:cubicBezTo>
                  <a:cubicBezTo>
                    <a:pt x="1083" y="1072"/>
                    <a:pt x="1114" y="1057"/>
                    <a:pt x="1130" y="1041"/>
                  </a:cubicBezTo>
                  <a:cubicBezTo>
                    <a:pt x="1223" y="933"/>
                    <a:pt x="1300" y="825"/>
                    <a:pt x="1362" y="701"/>
                  </a:cubicBezTo>
                  <a:cubicBezTo>
                    <a:pt x="1377" y="655"/>
                    <a:pt x="1408" y="608"/>
                    <a:pt x="1424" y="562"/>
                  </a:cubicBezTo>
                  <a:cubicBezTo>
                    <a:pt x="1455" y="438"/>
                    <a:pt x="1470" y="314"/>
                    <a:pt x="1455" y="190"/>
                  </a:cubicBezTo>
                  <a:lnTo>
                    <a:pt x="1470" y="190"/>
                  </a:lnTo>
                  <a:lnTo>
                    <a:pt x="1455" y="82"/>
                  </a:lnTo>
                  <a:cubicBezTo>
                    <a:pt x="1339" y="31"/>
                    <a:pt x="1213" y="1"/>
                    <a:pt x="1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7" name="CustomShape 10"/>
            <p:cNvSpPr/>
            <p:nvPr/>
          </p:nvSpPr>
          <p:spPr>
            <a:xfrm rot="10800000">
              <a:off x="8479800" y="353520"/>
              <a:ext cx="88920" cy="77760"/>
            </a:xfrm>
            <a:custGeom>
              <a:avLst/>
              <a:gdLst/>
              <a:ahLst/>
              <a:cxnLst/>
              <a:rect l="l" t="t" r="r" b="b"/>
              <a:pathLst>
                <a:path w="2553" h="2236">
                  <a:moveTo>
                    <a:pt x="1282" y="1"/>
                  </a:moveTo>
                  <a:cubicBezTo>
                    <a:pt x="1112" y="1"/>
                    <a:pt x="938" y="40"/>
                    <a:pt x="774" y="122"/>
                  </a:cubicBezTo>
                  <a:cubicBezTo>
                    <a:pt x="233" y="385"/>
                    <a:pt x="0" y="1066"/>
                    <a:pt x="279" y="1607"/>
                  </a:cubicBezTo>
                  <a:cubicBezTo>
                    <a:pt x="477" y="2004"/>
                    <a:pt x="872" y="2236"/>
                    <a:pt x="1284" y="2236"/>
                  </a:cubicBezTo>
                  <a:cubicBezTo>
                    <a:pt x="1450" y="2236"/>
                    <a:pt x="1619" y="2198"/>
                    <a:pt x="1779" y="2118"/>
                  </a:cubicBezTo>
                  <a:cubicBezTo>
                    <a:pt x="2321" y="1839"/>
                    <a:pt x="2553" y="1174"/>
                    <a:pt x="2274" y="617"/>
                  </a:cubicBezTo>
                  <a:cubicBezTo>
                    <a:pt x="2078" y="224"/>
                    <a:pt x="1689" y="1"/>
                    <a:pt x="1282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8" name="CustomShape 11"/>
            <p:cNvSpPr/>
            <p:nvPr/>
          </p:nvSpPr>
          <p:spPr>
            <a:xfrm rot="10800000">
              <a:off x="8496360" y="368280"/>
              <a:ext cx="55440" cy="48600"/>
            </a:xfrm>
            <a:custGeom>
              <a:avLst/>
              <a:gdLst/>
              <a:ahLst/>
              <a:cxnLst/>
              <a:rect l="l" t="t" r="r" b="b"/>
              <a:pathLst>
                <a:path w="1594" h="1406">
                  <a:moveTo>
                    <a:pt x="799" y="1"/>
                  </a:moveTo>
                  <a:cubicBezTo>
                    <a:pt x="693" y="1"/>
                    <a:pt x="584" y="26"/>
                    <a:pt x="480" y="80"/>
                  </a:cubicBezTo>
                  <a:cubicBezTo>
                    <a:pt x="139" y="250"/>
                    <a:pt x="0" y="668"/>
                    <a:pt x="170" y="1008"/>
                  </a:cubicBezTo>
                  <a:cubicBezTo>
                    <a:pt x="291" y="1262"/>
                    <a:pt x="538" y="1406"/>
                    <a:pt x="799" y="1406"/>
                  </a:cubicBezTo>
                  <a:cubicBezTo>
                    <a:pt x="904" y="1406"/>
                    <a:pt x="1012" y="1382"/>
                    <a:pt x="1114" y="1333"/>
                  </a:cubicBezTo>
                  <a:cubicBezTo>
                    <a:pt x="1454" y="1163"/>
                    <a:pt x="1593" y="730"/>
                    <a:pt x="1423" y="390"/>
                  </a:cubicBezTo>
                  <a:cubicBezTo>
                    <a:pt x="1303" y="149"/>
                    <a:pt x="1058" y="1"/>
                    <a:pt x="799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9" name="CustomShape 12"/>
            <p:cNvSpPr/>
            <p:nvPr/>
          </p:nvSpPr>
          <p:spPr>
            <a:xfrm rot="10800000">
              <a:off x="8484480" y="354240"/>
              <a:ext cx="41400" cy="61200"/>
            </a:xfrm>
            <a:custGeom>
              <a:avLst/>
              <a:gdLst/>
              <a:ahLst/>
              <a:cxnLst/>
              <a:rect l="l" t="t" r="r" b="b"/>
              <a:pathLst>
                <a:path w="1192" h="1764">
                  <a:moveTo>
                    <a:pt x="960" y="0"/>
                  </a:moveTo>
                  <a:cubicBezTo>
                    <a:pt x="851" y="16"/>
                    <a:pt x="743" y="47"/>
                    <a:pt x="650" y="93"/>
                  </a:cubicBezTo>
                  <a:cubicBezTo>
                    <a:pt x="619" y="109"/>
                    <a:pt x="573" y="140"/>
                    <a:pt x="542" y="155"/>
                  </a:cubicBezTo>
                  <a:cubicBezTo>
                    <a:pt x="449" y="217"/>
                    <a:pt x="372" y="279"/>
                    <a:pt x="310" y="356"/>
                  </a:cubicBezTo>
                  <a:cubicBezTo>
                    <a:pt x="202" y="464"/>
                    <a:pt x="124" y="588"/>
                    <a:pt x="78" y="727"/>
                  </a:cubicBezTo>
                  <a:cubicBezTo>
                    <a:pt x="47" y="820"/>
                    <a:pt x="16" y="929"/>
                    <a:pt x="1" y="1037"/>
                  </a:cubicBezTo>
                  <a:cubicBezTo>
                    <a:pt x="1" y="1145"/>
                    <a:pt x="1" y="1253"/>
                    <a:pt x="16" y="1346"/>
                  </a:cubicBezTo>
                  <a:cubicBezTo>
                    <a:pt x="31" y="1454"/>
                    <a:pt x="78" y="1563"/>
                    <a:pt x="124" y="1656"/>
                  </a:cubicBezTo>
                  <a:cubicBezTo>
                    <a:pt x="140" y="1702"/>
                    <a:pt x="155" y="1733"/>
                    <a:pt x="171" y="1764"/>
                  </a:cubicBezTo>
                  <a:lnTo>
                    <a:pt x="279" y="1748"/>
                  </a:lnTo>
                  <a:cubicBezTo>
                    <a:pt x="294" y="1733"/>
                    <a:pt x="310" y="1733"/>
                    <a:pt x="341" y="1733"/>
                  </a:cubicBezTo>
                  <a:cubicBezTo>
                    <a:pt x="372" y="1717"/>
                    <a:pt x="418" y="1702"/>
                    <a:pt x="449" y="1702"/>
                  </a:cubicBezTo>
                  <a:cubicBezTo>
                    <a:pt x="480" y="1687"/>
                    <a:pt x="527" y="1671"/>
                    <a:pt x="557" y="1656"/>
                  </a:cubicBezTo>
                  <a:cubicBezTo>
                    <a:pt x="805" y="1532"/>
                    <a:pt x="975" y="1331"/>
                    <a:pt x="1083" y="1099"/>
                  </a:cubicBezTo>
                  <a:cubicBezTo>
                    <a:pt x="1114" y="1021"/>
                    <a:pt x="1130" y="959"/>
                    <a:pt x="1145" y="882"/>
                  </a:cubicBezTo>
                  <a:cubicBezTo>
                    <a:pt x="1192" y="650"/>
                    <a:pt x="1176" y="387"/>
                    <a:pt x="1052" y="155"/>
                  </a:cubicBezTo>
                  <a:cubicBezTo>
                    <a:pt x="1037" y="124"/>
                    <a:pt x="1022" y="93"/>
                    <a:pt x="1006" y="78"/>
                  </a:cubicBezTo>
                  <a:cubicBezTo>
                    <a:pt x="991" y="47"/>
                    <a:pt x="975" y="16"/>
                    <a:pt x="960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0" name="CustomShape 13"/>
            <p:cNvSpPr/>
            <p:nvPr/>
          </p:nvSpPr>
          <p:spPr>
            <a:xfrm rot="10800000">
              <a:off x="8514360" y="353880"/>
              <a:ext cx="48960" cy="48600"/>
            </a:xfrm>
            <a:custGeom>
              <a:avLst/>
              <a:gdLst/>
              <a:ahLst/>
              <a:cxnLst/>
              <a:rect l="l" t="t" r="r" b="b"/>
              <a:pathLst>
                <a:path w="1408" h="1399">
                  <a:moveTo>
                    <a:pt x="366" y="1"/>
                  </a:moveTo>
                  <a:cubicBezTo>
                    <a:pt x="254" y="1"/>
                    <a:pt x="147" y="18"/>
                    <a:pt x="31" y="53"/>
                  </a:cubicBezTo>
                  <a:cubicBezTo>
                    <a:pt x="16" y="99"/>
                    <a:pt x="16" y="130"/>
                    <a:pt x="16" y="177"/>
                  </a:cubicBezTo>
                  <a:cubicBezTo>
                    <a:pt x="0" y="208"/>
                    <a:pt x="0" y="254"/>
                    <a:pt x="0" y="285"/>
                  </a:cubicBezTo>
                  <a:cubicBezTo>
                    <a:pt x="0" y="331"/>
                    <a:pt x="0" y="378"/>
                    <a:pt x="16" y="409"/>
                  </a:cubicBezTo>
                  <a:cubicBezTo>
                    <a:pt x="16" y="455"/>
                    <a:pt x="16" y="502"/>
                    <a:pt x="31" y="533"/>
                  </a:cubicBezTo>
                  <a:cubicBezTo>
                    <a:pt x="47" y="564"/>
                    <a:pt x="47" y="594"/>
                    <a:pt x="62" y="625"/>
                  </a:cubicBezTo>
                  <a:cubicBezTo>
                    <a:pt x="62" y="656"/>
                    <a:pt x="78" y="672"/>
                    <a:pt x="78" y="703"/>
                  </a:cubicBezTo>
                  <a:cubicBezTo>
                    <a:pt x="93" y="718"/>
                    <a:pt x="93" y="734"/>
                    <a:pt x="108" y="749"/>
                  </a:cubicBezTo>
                  <a:lnTo>
                    <a:pt x="124" y="780"/>
                  </a:lnTo>
                  <a:cubicBezTo>
                    <a:pt x="155" y="826"/>
                    <a:pt x="170" y="873"/>
                    <a:pt x="201" y="919"/>
                  </a:cubicBezTo>
                  <a:cubicBezTo>
                    <a:pt x="418" y="1229"/>
                    <a:pt x="758" y="1399"/>
                    <a:pt x="1129" y="1399"/>
                  </a:cubicBezTo>
                  <a:lnTo>
                    <a:pt x="1238" y="1399"/>
                  </a:lnTo>
                  <a:lnTo>
                    <a:pt x="1346" y="1383"/>
                  </a:lnTo>
                  <a:cubicBezTo>
                    <a:pt x="1392" y="1244"/>
                    <a:pt x="1408" y="1089"/>
                    <a:pt x="1392" y="935"/>
                  </a:cubicBezTo>
                  <a:cubicBezTo>
                    <a:pt x="1392" y="826"/>
                    <a:pt x="1361" y="718"/>
                    <a:pt x="1315" y="625"/>
                  </a:cubicBezTo>
                  <a:cubicBezTo>
                    <a:pt x="1315" y="610"/>
                    <a:pt x="1300" y="594"/>
                    <a:pt x="1300" y="579"/>
                  </a:cubicBezTo>
                  <a:cubicBezTo>
                    <a:pt x="1253" y="502"/>
                    <a:pt x="1207" y="424"/>
                    <a:pt x="1145" y="362"/>
                  </a:cubicBezTo>
                  <a:cubicBezTo>
                    <a:pt x="1052" y="239"/>
                    <a:pt x="928" y="146"/>
                    <a:pt x="789" y="84"/>
                  </a:cubicBezTo>
                  <a:cubicBezTo>
                    <a:pt x="696" y="53"/>
                    <a:pt x="588" y="22"/>
                    <a:pt x="480" y="7"/>
                  </a:cubicBezTo>
                  <a:cubicBezTo>
                    <a:pt x="441" y="3"/>
                    <a:pt x="403" y="1"/>
                    <a:pt x="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1" name="CustomShape 14"/>
            <p:cNvSpPr/>
            <p:nvPr/>
          </p:nvSpPr>
          <p:spPr>
            <a:xfrm rot="10800000">
              <a:off x="8318880" y="199800"/>
              <a:ext cx="88200" cy="77400"/>
            </a:xfrm>
            <a:custGeom>
              <a:avLst/>
              <a:gdLst/>
              <a:ahLst/>
              <a:cxnLst/>
              <a:rect l="l" t="t" r="r" b="b"/>
              <a:pathLst>
                <a:path w="2538" h="2231">
                  <a:moveTo>
                    <a:pt x="1272" y="1"/>
                  </a:moveTo>
                  <a:cubicBezTo>
                    <a:pt x="915" y="1"/>
                    <a:pt x="562" y="169"/>
                    <a:pt x="341" y="486"/>
                  </a:cubicBezTo>
                  <a:cubicBezTo>
                    <a:pt x="1" y="997"/>
                    <a:pt x="125" y="1693"/>
                    <a:pt x="635" y="2033"/>
                  </a:cubicBezTo>
                  <a:cubicBezTo>
                    <a:pt x="828" y="2167"/>
                    <a:pt x="1047" y="2231"/>
                    <a:pt x="1264" y="2231"/>
                  </a:cubicBezTo>
                  <a:cubicBezTo>
                    <a:pt x="1622" y="2231"/>
                    <a:pt x="1976" y="2057"/>
                    <a:pt x="2197" y="1739"/>
                  </a:cubicBezTo>
                  <a:cubicBezTo>
                    <a:pt x="2538" y="1229"/>
                    <a:pt x="2414" y="548"/>
                    <a:pt x="1904" y="192"/>
                  </a:cubicBezTo>
                  <a:cubicBezTo>
                    <a:pt x="1710" y="63"/>
                    <a:pt x="1490" y="1"/>
                    <a:pt x="1272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2" name="CustomShape 15"/>
            <p:cNvSpPr/>
            <p:nvPr/>
          </p:nvSpPr>
          <p:spPr>
            <a:xfrm rot="10800000">
              <a:off x="8335080" y="214200"/>
              <a:ext cx="55800" cy="48600"/>
            </a:xfrm>
            <a:custGeom>
              <a:avLst/>
              <a:gdLst/>
              <a:ahLst/>
              <a:cxnLst/>
              <a:rect l="l" t="t" r="r" b="b"/>
              <a:pathLst>
                <a:path w="1610" h="1405">
                  <a:moveTo>
                    <a:pt x="808" y="0"/>
                  </a:moveTo>
                  <a:cubicBezTo>
                    <a:pt x="585" y="0"/>
                    <a:pt x="367" y="107"/>
                    <a:pt x="233" y="308"/>
                  </a:cubicBezTo>
                  <a:cubicBezTo>
                    <a:pt x="1" y="633"/>
                    <a:pt x="94" y="1066"/>
                    <a:pt x="403" y="1283"/>
                  </a:cubicBezTo>
                  <a:cubicBezTo>
                    <a:pt x="526" y="1365"/>
                    <a:pt x="665" y="1405"/>
                    <a:pt x="802" y="1405"/>
                  </a:cubicBezTo>
                  <a:cubicBezTo>
                    <a:pt x="1026" y="1405"/>
                    <a:pt x="1243" y="1298"/>
                    <a:pt x="1378" y="1097"/>
                  </a:cubicBezTo>
                  <a:cubicBezTo>
                    <a:pt x="1610" y="788"/>
                    <a:pt x="1517" y="339"/>
                    <a:pt x="1207" y="122"/>
                  </a:cubicBezTo>
                  <a:cubicBezTo>
                    <a:pt x="1084" y="40"/>
                    <a:pt x="945" y="0"/>
                    <a:pt x="808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3" name="CustomShape 16"/>
            <p:cNvSpPr/>
            <p:nvPr/>
          </p:nvSpPr>
          <p:spPr>
            <a:xfrm rot="10800000">
              <a:off x="8327520" y="199800"/>
              <a:ext cx="67320" cy="37080"/>
            </a:xfrm>
            <a:custGeom>
              <a:avLst/>
              <a:gdLst/>
              <a:ahLst/>
              <a:cxnLst/>
              <a:rect l="l" t="t" r="r" b="b"/>
              <a:pathLst>
                <a:path w="1935" h="1075">
                  <a:moveTo>
                    <a:pt x="1046" y="1"/>
                  </a:moveTo>
                  <a:cubicBezTo>
                    <a:pt x="985" y="1"/>
                    <a:pt x="925" y="4"/>
                    <a:pt x="867" y="11"/>
                  </a:cubicBezTo>
                  <a:cubicBezTo>
                    <a:pt x="759" y="26"/>
                    <a:pt x="650" y="57"/>
                    <a:pt x="557" y="104"/>
                  </a:cubicBezTo>
                  <a:cubicBezTo>
                    <a:pt x="465" y="150"/>
                    <a:pt x="372" y="196"/>
                    <a:pt x="279" y="274"/>
                  </a:cubicBezTo>
                  <a:cubicBezTo>
                    <a:pt x="202" y="336"/>
                    <a:pt x="124" y="413"/>
                    <a:pt x="62" y="506"/>
                  </a:cubicBezTo>
                  <a:cubicBezTo>
                    <a:pt x="47" y="537"/>
                    <a:pt x="16" y="568"/>
                    <a:pt x="1" y="599"/>
                  </a:cubicBezTo>
                  <a:lnTo>
                    <a:pt x="78" y="691"/>
                  </a:lnTo>
                  <a:cubicBezTo>
                    <a:pt x="124" y="753"/>
                    <a:pt x="202" y="831"/>
                    <a:pt x="279" y="877"/>
                  </a:cubicBezTo>
                  <a:cubicBezTo>
                    <a:pt x="472" y="1011"/>
                    <a:pt x="691" y="1075"/>
                    <a:pt x="908" y="1075"/>
                  </a:cubicBezTo>
                  <a:cubicBezTo>
                    <a:pt x="1266" y="1075"/>
                    <a:pt x="1620" y="901"/>
                    <a:pt x="1841" y="583"/>
                  </a:cubicBezTo>
                  <a:cubicBezTo>
                    <a:pt x="1872" y="537"/>
                    <a:pt x="1903" y="490"/>
                    <a:pt x="1919" y="444"/>
                  </a:cubicBezTo>
                  <a:cubicBezTo>
                    <a:pt x="1919" y="428"/>
                    <a:pt x="1919" y="428"/>
                    <a:pt x="1934" y="428"/>
                  </a:cubicBezTo>
                  <a:lnTo>
                    <a:pt x="1919" y="428"/>
                  </a:lnTo>
                  <a:cubicBezTo>
                    <a:pt x="1857" y="336"/>
                    <a:pt x="1780" y="274"/>
                    <a:pt x="1687" y="212"/>
                  </a:cubicBezTo>
                  <a:cubicBezTo>
                    <a:pt x="1656" y="181"/>
                    <a:pt x="1625" y="165"/>
                    <a:pt x="1594" y="150"/>
                  </a:cubicBezTo>
                  <a:cubicBezTo>
                    <a:pt x="1501" y="88"/>
                    <a:pt x="1393" y="57"/>
                    <a:pt x="1300" y="26"/>
                  </a:cubicBezTo>
                  <a:cubicBezTo>
                    <a:pt x="1218" y="8"/>
                    <a:pt x="1132" y="1"/>
                    <a:pt x="1046" y="1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4" name="CustomShape 17"/>
            <p:cNvSpPr/>
            <p:nvPr/>
          </p:nvSpPr>
          <p:spPr>
            <a:xfrm rot="10800000">
              <a:off x="8362440" y="213120"/>
              <a:ext cx="39240" cy="62280"/>
            </a:xfrm>
            <a:custGeom>
              <a:avLst/>
              <a:gdLst/>
              <a:ahLst/>
              <a:cxnLst/>
              <a:rect l="l" t="t" r="r" b="b"/>
              <a:pathLst>
                <a:path w="1130" h="1796">
                  <a:moveTo>
                    <a:pt x="789" y="1"/>
                  </a:moveTo>
                  <a:cubicBezTo>
                    <a:pt x="728" y="16"/>
                    <a:pt x="666" y="32"/>
                    <a:pt x="619" y="63"/>
                  </a:cubicBezTo>
                  <a:cubicBezTo>
                    <a:pt x="588" y="78"/>
                    <a:pt x="557" y="94"/>
                    <a:pt x="526" y="109"/>
                  </a:cubicBezTo>
                  <a:cubicBezTo>
                    <a:pt x="511" y="125"/>
                    <a:pt x="480" y="140"/>
                    <a:pt x="465" y="156"/>
                  </a:cubicBezTo>
                  <a:cubicBezTo>
                    <a:pt x="434" y="187"/>
                    <a:pt x="403" y="202"/>
                    <a:pt x="387" y="217"/>
                  </a:cubicBezTo>
                  <a:lnTo>
                    <a:pt x="372" y="217"/>
                  </a:lnTo>
                  <a:cubicBezTo>
                    <a:pt x="356" y="248"/>
                    <a:pt x="341" y="264"/>
                    <a:pt x="310" y="279"/>
                  </a:cubicBezTo>
                  <a:cubicBezTo>
                    <a:pt x="294" y="310"/>
                    <a:pt x="263" y="326"/>
                    <a:pt x="248" y="357"/>
                  </a:cubicBezTo>
                  <a:cubicBezTo>
                    <a:pt x="233" y="388"/>
                    <a:pt x="217" y="403"/>
                    <a:pt x="186" y="434"/>
                  </a:cubicBezTo>
                  <a:cubicBezTo>
                    <a:pt x="109" y="558"/>
                    <a:pt x="62" y="682"/>
                    <a:pt x="31" y="821"/>
                  </a:cubicBezTo>
                  <a:cubicBezTo>
                    <a:pt x="0" y="929"/>
                    <a:pt x="0" y="1037"/>
                    <a:pt x="0" y="1146"/>
                  </a:cubicBezTo>
                  <a:cubicBezTo>
                    <a:pt x="0" y="1177"/>
                    <a:pt x="0" y="1208"/>
                    <a:pt x="16" y="1238"/>
                  </a:cubicBezTo>
                  <a:cubicBezTo>
                    <a:pt x="31" y="1409"/>
                    <a:pt x="93" y="1563"/>
                    <a:pt x="202" y="1703"/>
                  </a:cubicBezTo>
                  <a:lnTo>
                    <a:pt x="279" y="1795"/>
                  </a:lnTo>
                  <a:cubicBezTo>
                    <a:pt x="418" y="1764"/>
                    <a:pt x="557" y="1703"/>
                    <a:pt x="697" y="1625"/>
                  </a:cubicBezTo>
                  <a:cubicBezTo>
                    <a:pt x="774" y="1563"/>
                    <a:pt x="851" y="1486"/>
                    <a:pt x="913" y="1393"/>
                  </a:cubicBezTo>
                  <a:cubicBezTo>
                    <a:pt x="929" y="1378"/>
                    <a:pt x="944" y="1378"/>
                    <a:pt x="944" y="1362"/>
                  </a:cubicBezTo>
                  <a:cubicBezTo>
                    <a:pt x="991" y="1285"/>
                    <a:pt x="1037" y="1208"/>
                    <a:pt x="1068" y="1115"/>
                  </a:cubicBezTo>
                  <a:cubicBezTo>
                    <a:pt x="1114" y="975"/>
                    <a:pt x="1130" y="821"/>
                    <a:pt x="1114" y="666"/>
                  </a:cubicBezTo>
                  <a:cubicBezTo>
                    <a:pt x="1114" y="573"/>
                    <a:pt x="1083" y="465"/>
                    <a:pt x="1052" y="372"/>
                  </a:cubicBezTo>
                  <a:lnTo>
                    <a:pt x="1037" y="372"/>
                  </a:lnTo>
                  <a:cubicBezTo>
                    <a:pt x="991" y="233"/>
                    <a:pt x="898" y="109"/>
                    <a:pt x="7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905" name="Group 18"/>
          <p:cNvGrpSpPr/>
          <p:nvPr/>
        </p:nvGrpSpPr>
        <p:grpSpPr>
          <a:xfrm>
            <a:off x="123120" y="-260640"/>
            <a:ext cx="1002240" cy="1815480"/>
            <a:chOff x="123120" y="-260640"/>
            <a:chExt cx="1002240" cy="1815480"/>
          </a:xfrm>
        </p:grpSpPr>
        <p:sp>
          <p:nvSpPr>
            <p:cNvPr id="1906" name="CustomShape 19"/>
            <p:cNvSpPr/>
            <p:nvPr/>
          </p:nvSpPr>
          <p:spPr>
            <a:xfrm rot="21168600" flipV="1">
              <a:off x="383040" y="-224640"/>
              <a:ext cx="660600" cy="1339200"/>
            </a:xfrm>
            <a:custGeom>
              <a:avLst/>
              <a:gdLst/>
              <a:ahLst/>
              <a:cxnLst/>
              <a:rect l="l" t="t" r="r" b="b"/>
              <a:pathLst>
                <a:path w="18920" h="38350">
                  <a:moveTo>
                    <a:pt x="18920" y="38349"/>
                  </a:moveTo>
                  <a:cubicBezTo>
                    <a:pt x="16383" y="36415"/>
                    <a:pt x="14279" y="33971"/>
                    <a:pt x="12314" y="31450"/>
                  </a:cubicBezTo>
                  <a:cubicBezTo>
                    <a:pt x="8803" y="26917"/>
                    <a:pt x="5678" y="22060"/>
                    <a:pt x="3466" y="16754"/>
                  </a:cubicBezTo>
                  <a:cubicBezTo>
                    <a:pt x="1254" y="11463"/>
                    <a:pt x="1" y="5724"/>
                    <a:pt x="310" y="1"/>
                  </a:cubicBezTo>
                </a:path>
              </a:pathLst>
            </a:custGeom>
            <a:noFill/>
            <a:ln w="720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7" name="CustomShape 20"/>
            <p:cNvSpPr/>
            <p:nvPr/>
          </p:nvSpPr>
          <p:spPr>
            <a:xfrm rot="21168600" flipV="1">
              <a:off x="443520" y="975960"/>
              <a:ext cx="108720" cy="573120"/>
            </a:xfrm>
            <a:custGeom>
              <a:avLst/>
              <a:gdLst/>
              <a:ahLst/>
              <a:cxnLst/>
              <a:rect l="l" t="t" r="r" b="b"/>
              <a:pathLst>
                <a:path w="3125" h="16420">
                  <a:moveTo>
                    <a:pt x="2130" y="0"/>
                  </a:moveTo>
                  <a:cubicBezTo>
                    <a:pt x="1803" y="0"/>
                    <a:pt x="1475" y="173"/>
                    <a:pt x="1330" y="533"/>
                  </a:cubicBezTo>
                  <a:cubicBezTo>
                    <a:pt x="387" y="2791"/>
                    <a:pt x="0" y="5267"/>
                    <a:pt x="31" y="7711"/>
                  </a:cubicBezTo>
                  <a:cubicBezTo>
                    <a:pt x="62" y="10665"/>
                    <a:pt x="681" y="13589"/>
                    <a:pt x="1516" y="16420"/>
                  </a:cubicBezTo>
                  <a:cubicBezTo>
                    <a:pt x="1531" y="14285"/>
                    <a:pt x="2367" y="11470"/>
                    <a:pt x="2537" y="9350"/>
                  </a:cubicBezTo>
                  <a:cubicBezTo>
                    <a:pt x="2707" y="7123"/>
                    <a:pt x="2877" y="4911"/>
                    <a:pt x="3063" y="2683"/>
                  </a:cubicBezTo>
                  <a:cubicBezTo>
                    <a:pt x="3109" y="2033"/>
                    <a:pt x="3125" y="1306"/>
                    <a:pt x="2970" y="657"/>
                  </a:cubicBezTo>
                  <a:cubicBezTo>
                    <a:pt x="2879" y="227"/>
                    <a:pt x="2506" y="0"/>
                    <a:pt x="2130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8" name="CustomShape 21"/>
            <p:cNvSpPr/>
            <p:nvPr/>
          </p:nvSpPr>
          <p:spPr>
            <a:xfrm rot="21168600" flipV="1">
              <a:off x="148320" y="812880"/>
              <a:ext cx="352440" cy="423360"/>
            </a:xfrm>
            <a:custGeom>
              <a:avLst/>
              <a:gdLst/>
              <a:ahLst/>
              <a:cxnLst/>
              <a:rect l="l" t="t" r="r" b="b"/>
              <a:pathLst>
                <a:path w="10102" h="12144">
                  <a:moveTo>
                    <a:pt x="588" y="0"/>
                  </a:moveTo>
                  <a:cubicBezTo>
                    <a:pt x="47" y="0"/>
                    <a:pt x="1" y="789"/>
                    <a:pt x="171" y="1299"/>
                  </a:cubicBezTo>
                  <a:cubicBezTo>
                    <a:pt x="960" y="3666"/>
                    <a:pt x="2476" y="5739"/>
                    <a:pt x="4255" y="7487"/>
                  </a:cubicBezTo>
                  <a:cubicBezTo>
                    <a:pt x="6034" y="9235"/>
                    <a:pt x="8076" y="10689"/>
                    <a:pt x="10102" y="12143"/>
                  </a:cubicBezTo>
                  <a:cubicBezTo>
                    <a:pt x="8648" y="10364"/>
                    <a:pt x="6838" y="8183"/>
                    <a:pt x="5662" y="6203"/>
                  </a:cubicBezTo>
                  <a:cubicBezTo>
                    <a:pt x="4378" y="4038"/>
                    <a:pt x="3048" y="1841"/>
                    <a:pt x="1099" y="248"/>
                  </a:cubicBezTo>
                  <a:cubicBezTo>
                    <a:pt x="960" y="124"/>
                    <a:pt x="774" y="0"/>
                    <a:pt x="588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9" name="CustomShape 22"/>
            <p:cNvSpPr/>
            <p:nvPr/>
          </p:nvSpPr>
          <p:spPr>
            <a:xfrm rot="21168600" flipV="1">
              <a:off x="159840" y="558720"/>
              <a:ext cx="385920" cy="321840"/>
            </a:xfrm>
            <a:custGeom>
              <a:avLst/>
              <a:gdLst/>
              <a:ahLst/>
              <a:cxnLst/>
              <a:rect l="l" t="t" r="r" b="b"/>
              <a:pathLst>
                <a:path w="11062" h="9224">
                  <a:moveTo>
                    <a:pt x="734" y="1"/>
                  </a:moveTo>
                  <a:cubicBezTo>
                    <a:pt x="486" y="1"/>
                    <a:pt x="233" y="102"/>
                    <a:pt x="109" y="313"/>
                  </a:cubicBezTo>
                  <a:cubicBezTo>
                    <a:pt x="1" y="499"/>
                    <a:pt x="1" y="731"/>
                    <a:pt x="32" y="932"/>
                  </a:cubicBezTo>
                  <a:cubicBezTo>
                    <a:pt x="202" y="1984"/>
                    <a:pt x="991" y="2819"/>
                    <a:pt x="1749" y="3562"/>
                  </a:cubicBezTo>
                  <a:cubicBezTo>
                    <a:pt x="3064" y="4861"/>
                    <a:pt x="4409" y="6176"/>
                    <a:pt x="5941" y="7212"/>
                  </a:cubicBezTo>
                  <a:cubicBezTo>
                    <a:pt x="7457" y="8264"/>
                    <a:pt x="9205" y="9053"/>
                    <a:pt x="11061" y="9223"/>
                  </a:cubicBezTo>
                  <a:cubicBezTo>
                    <a:pt x="9329" y="7584"/>
                    <a:pt x="7163" y="4877"/>
                    <a:pt x="5384" y="3283"/>
                  </a:cubicBezTo>
                  <a:cubicBezTo>
                    <a:pt x="4224" y="2262"/>
                    <a:pt x="3002" y="1303"/>
                    <a:pt x="1733" y="421"/>
                  </a:cubicBezTo>
                  <a:cubicBezTo>
                    <a:pt x="1486" y="251"/>
                    <a:pt x="1223" y="66"/>
                    <a:pt x="913" y="19"/>
                  </a:cubicBezTo>
                  <a:cubicBezTo>
                    <a:pt x="855" y="7"/>
                    <a:pt x="795" y="1"/>
                    <a:pt x="73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0" name="CustomShape 23"/>
            <p:cNvSpPr/>
            <p:nvPr/>
          </p:nvSpPr>
          <p:spPr>
            <a:xfrm rot="21168600" flipV="1">
              <a:off x="224640" y="295200"/>
              <a:ext cx="400680" cy="225360"/>
            </a:xfrm>
            <a:custGeom>
              <a:avLst/>
              <a:gdLst/>
              <a:ahLst/>
              <a:cxnLst/>
              <a:rect l="l" t="t" r="r" b="b"/>
              <a:pathLst>
                <a:path w="11479" h="6463">
                  <a:moveTo>
                    <a:pt x="812" y="1"/>
                  </a:moveTo>
                  <a:cubicBezTo>
                    <a:pt x="743" y="1"/>
                    <a:pt x="673" y="9"/>
                    <a:pt x="604" y="27"/>
                  </a:cubicBezTo>
                  <a:cubicBezTo>
                    <a:pt x="201" y="151"/>
                    <a:pt x="0" y="646"/>
                    <a:pt x="78" y="1063"/>
                  </a:cubicBezTo>
                  <a:cubicBezTo>
                    <a:pt x="155" y="1481"/>
                    <a:pt x="433" y="1837"/>
                    <a:pt x="727" y="2146"/>
                  </a:cubicBezTo>
                  <a:cubicBezTo>
                    <a:pt x="2089" y="3569"/>
                    <a:pt x="3868" y="4544"/>
                    <a:pt x="5724" y="5194"/>
                  </a:cubicBezTo>
                  <a:cubicBezTo>
                    <a:pt x="7580" y="5843"/>
                    <a:pt x="9529" y="6184"/>
                    <a:pt x="11479" y="6462"/>
                  </a:cubicBezTo>
                  <a:cubicBezTo>
                    <a:pt x="9932" y="5457"/>
                    <a:pt x="8199" y="3972"/>
                    <a:pt x="6668" y="2951"/>
                  </a:cubicBezTo>
                  <a:cubicBezTo>
                    <a:pt x="5043" y="1837"/>
                    <a:pt x="3295" y="909"/>
                    <a:pt x="1470" y="166"/>
                  </a:cubicBezTo>
                  <a:cubicBezTo>
                    <a:pt x="1257" y="83"/>
                    <a:pt x="1036" y="1"/>
                    <a:pt x="81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1" name="CustomShape 24"/>
            <p:cNvSpPr/>
            <p:nvPr/>
          </p:nvSpPr>
          <p:spPr>
            <a:xfrm rot="21168600" flipV="1">
              <a:off x="274320" y="47520"/>
              <a:ext cx="468360" cy="162720"/>
            </a:xfrm>
            <a:custGeom>
              <a:avLst/>
              <a:gdLst/>
              <a:ahLst/>
              <a:cxnLst/>
              <a:rect l="l" t="t" r="r" b="b"/>
              <a:pathLst>
                <a:path w="13413" h="4670">
                  <a:moveTo>
                    <a:pt x="1262" y="0"/>
                  </a:moveTo>
                  <a:cubicBezTo>
                    <a:pt x="1035" y="0"/>
                    <a:pt x="805" y="16"/>
                    <a:pt x="572" y="50"/>
                  </a:cubicBezTo>
                  <a:cubicBezTo>
                    <a:pt x="418" y="81"/>
                    <a:pt x="232" y="128"/>
                    <a:pt x="139" y="267"/>
                  </a:cubicBezTo>
                  <a:cubicBezTo>
                    <a:pt x="0" y="453"/>
                    <a:pt x="108" y="716"/>
                    <a:pt x="232" y="917"/>
                  </a:cubicBezTo>
                  <a:cubicBezTo>
                    <a:pt x="774" y="1768"/>
                    <a:pt x="1717" y="2293"/>
                    <a:pt x="2630" y="2711"/>
                  </a:cubicBezTo>
                  <a:cubicBezTo>
                    <a:pt x="5450" y="3999"/>
                    <a:pt x="8532" y="4669"/>
                    <a:pt x="11625" y="4669"/>
                  </a:cubicBezTo>
                  <a:cubicBezTo>
                    <a:pt x="12061" y="4669"/>
                    <a:pt x="12497" y="4656"/>
                    <a:pt x="12932" y="4629"/>
                  </a:cubicBezTo>
                  <a:cubicBezTo>
                    <a:pt x="13134" y="4614"/>
                    <a:pt x="13381" y="4552"/>
                    <a:pt x="13412" y="4351"/>
                  </a:cubicBezTo>
                  <a:lnTo>
                    <a:pt x="13180" y="3825"/>
                  </a:lnTo>
                  <a:cubicBezTo>
                    <a:pt x="10999" y="3206"/>
                    <a:pt x="8833" y="2464"/>
                    <a:pt x="6683" y="1737"/>
                  </a:cubicBezTo>
                  <a:cubicBezTo>
                    <a:pt x="4913" y="1128"/>
                    <a:pt x="3179" y="0"/>
                    <a:pt x="1262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2" name="CustomShape 25"/>
            <p:cNvSpPr/>
            <p:nvPr/>
          </p:nvSpPr>
          <p:spPr>
            <a:xfrm rot="21168600" flipV="1">
              <a:off x="515880" y="683280"/>
              <a:ext cx="206640" cy="514800"/>
            </a:xfrm>
            <a:custGeom>
              <a:avLst/>
              <a:gdLst/>
              <a:ahLst/>
              <a:cxnLst/>
              <a:rect l="l" t="t" r="r" b="b"/>
              <a:pathLst>
                <a:path w="5925" h="14743">
                  <a:moveTo>
                    <a:pt x="5105" y="1"/>
                  </a:moveTo>
                  <a:cubicBezTo>
                    <a:pt x="4873" y="16"/>
                    <a:pt x="4656" y="171"/>
                    <a:pt x="4471" y="341"/>
                  </a:cubicBezTo>
                  <a:cubicBezTo>
                    <a:pt x="3543" y="1192"/>
                    <a:pt x="3094" y="2429"/>
                    <a:pt x="2661" y="3620"/>
                  </a:cubicBezTo>
                  <a:cubicBezTo>
                    <a:pt x="1377" y="7225"/>
                    <a:pt x="93" y="10906"/>
                    <a:pt x="0" y="14743"/>
                  </a:cubicBezTo>
                  <a:cubicBezTo>
                    <a:pt x="1068" y="12623"/>
                    <a:pt x="2769" y="9313"/>
                    <a:pt x="3728" y="7147"/>
                  </a:cubicBezTo>
                  <a:cubicBezTo>
                    <a:pt x="4517" y="5415"/>
                    <a:pt x="5182" y="3605"/>
                    <a:pt x="5724" y="1779"/>
                  </a:cubicBezTo>
                  <a:cubicBezTo>
                    <a:pt x="5817" y="1424"/>
                    <a:pt x="5925" y="1052"/>
                    <a:pt x="5848" y="697"/>
                  </a:cubicBezTo>
                  <a:cubicBezTo>
                    <a:pt x="5786" y="341"/>
                    <a:pt x="5476" y="1"/>
                    <a:pt x="510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3" name="CustomShape 26"/>
            <p:cNvSpPr/>
            <p:nvPr/>
          </p:nvSpPr>
          <p:spPr>
            <a:xfrm rot="21168600" flipV="1">
              <a:off x="583200" y="407880"/>
              <a:ext cx="218520" cy="574560"/>
            </a:xfrm>
            <a:custGeom>
              <a:avLst/>
              <a:gdLst/>
              <a:ahLst/>
              <a:cxnLst/>
              <a:rect l="l" t="t" r="r" b="b"/>
              <a:pathLst>
                <a:path w="6266" h="16457">
                  <a:moveTo>
                    <a:pt x="5515" y="1"/>
                  </a:moveTo>
                  <a:cubicBezTo>
                    <a:pt x="5203" y="1"/>
                    <a:pt x="4884" y="234"/>
                    <a:pt x="4641" y="476"/>
                  </a:cubicBezTo>
                  <a:cubicBezTo>
                    <a:pt x="3419" y="1714"/>
                    <a:pt x="2630" y="3323"/>
                    <a:pt x="2012" y="4963"/>
                  </a:cubicBezTo>
                  <a:cubicBezTo>
                    <a:pt x="635" y="8613"/>
                    <a:pt x="1" y="12543"/>
                    <a:pt x="171" y="16456"/>
                  </a:cubicBezTo>
                  <a:cubicBezTo>
                    <a:pt x="1161" y="14136"/>
                    <a:pt x="2290" y="11073"/>
                    <a:pt x="3311" y="8768"/>
                  </a:cubicBezTo>
                  <a:cubicBezTo>
                    <a:pt x="4348" y="6401"/>
                    <a:pt x="5260" y="3973"/>
                    <a:pt x="6034" y="1513"/>
                  </a:cubicBezTo>
                  <a:cubicBezTo>
                    <a:pt x="6188" y="987"/>
                    <a:pt x="6266" y="275"/>
                    <a:pt x="5771" y="59"/>
                  </a:cubicBezTo>
                  <a:cubicBezTo>
                    <a:pt x="5687" y="19"/>
                    <a:pt x="5601" y="1"/>
                    <a:pt x="551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4" name="CustomShape 27"/>
            <p:cNvSpPr/>
            <p:nvPr/>
          </p:nvSpPr>
          <p:spPr>
            <a:xfrm rot="21168600" flipV="1">
              <a:off x="692280" y="147240"/>
              <a:ext cx="151920" cy="514080"/>
            </a:xfrm>
            <a:custGeom>
              <a:avLst/>
              <a:gdLst/>
              <a:ahLst/>
              <a:cxnLst/>
              <a:rect l="l" t="t" r="r" b="b"/>
              <a:pathLst>
                <a:path w="4363" h="14721">
                  <a:moveTo>
                    <a:pt x="3789" y="0"/>
                  </a:moveTo>
                  <a:cubicBezTo>
                    <a:pt x="3488" y="0"/>
                    <a:pt x="3169" y="303"/>
                    <a:pt x="2986" y="597"/>
                  </a:cubicBezTo>
                  <a:cubicBezTo>
                    <a:pt x="341" y="4696"/>
                    <a:pt x="124" y="9847"/>
                    <a:pt x="0" y="14720"/>
                  </a:cubicBezTo>
                  <a:cubicBezTo>
                    <a:pt x="805" y="12075"/>
                    <a:pt x="2321" y="9383"/>
                    <a:pt x="3141" y="6738"/>
                  </a:cubicBezTo>
                  <a:cubicBezTo>
                    <a:pt x="3760" y="4789"/>
                    <a:pt x="4363" y="2793"/>
                    <a:pt x="4285" y="767"/>
                  </a:cubicBezTo>
                  <a:cubicBezTo>
                    <a:pt x="4270" y="504"/>
                    <a:pt x="4239" y="210"/>
                    <a:pt x="4022" y="71"/>
                  </a:cubicBezTo>
                  <a:cubicBezTo>
                    <a:pt x="3948" y="22"/>
                    <a:pt x="3869" y="0"/>
                    <a:pt x="378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5" name="CustomShape 28"/>
            <p:cNvSpPr/>
            <p:nvPr/>
          </p:nvSpPr>
          <p:spPr>
            <a:xfrm rot="21168600" flipV="1">
              <a:off x="805680" y="-87480"/>
              <a:ext cx="108720" cy="479880"/>
            </a:xfrm>
            <a:custGeom>
              <a:avLst/>
              <a:gdLst/>
              <a:ahLst/>
              <a:cxnLst/>
              <a:rect l="l" t="t" r="r" b="b"/>
              <a:pathLst>
                <a:path w="3126" h="13743">
                  <a:moveTo>
                    <a:pt x="2125" y="0"/>
                  </a:moveTo>
                  <a:cubicBezTo>
                    <a:pt x="1600" y="0"/>
                    <a:pt x="1146" y="576"/>
                    <a:pt x="929" y="1104"/>
                  </a:cubicBezTo>
                  <a:cubicBezTo>
                    <a:pt x="589" y="1986"/>
                    <a:pt x="434" y="2929"/>
                    <a:pt x="341" y="3873"/>
                  </a:cubicBezTo>
                  <a:cubicBezTo>
                    <a:pt x="1" y="7184"/>
                    <a:pt x="264" y="10540"/>
                    <a:pt x="1099" y="13743"/>
                  </a:cubicBezTo>
                  <a:cubicBezTo>
                    <a:pt x="1548" y="12056"/>
                    <a:pt x="2259" y="10649"/>
                    <a:pt x="2538" y="8932"/>
                  </a:cubicBezTo>
                  <a:cubicBezTo>
                    <a:pt x="2955" y="6487"/>
                    <a:pt x="3126" y="4012"/>
                    <a:pt x="3064" y="1537"/>
                  </a:cubicBezTo>
                  <a:cubicBezTo>
                    <a:pt x="3048" y="949"/>
                    <a:pt x="2909" y="222"/>
                    <a:pt x="2352" y="37"/>
                  </a:cubicBezTo>
                  <a:cubicBezTo>
                    <a:pt x="2275" y="12"/>
                    <a:pt x="2199" y="0"/>
                    <a:pt x="212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6" name="CustomShape 29"/>
            <p:cNvSpPr/>
            <p:nvPr/>
          </p:nvSpPr>
          <p:spPr>
            <a:xfrm rot="21168600" flipV="1">
              <a:off x="166320" y="811800"/>
              <a:ext cx="334800" cy="423720"/>
            </a:xfrm>
            <a:custGeom>
              <a:avLst/>
              <a:gdLst/>
              <a:ahLst/>
              <a:cxnLst/>
              <a:rect l="l" t="t" r="r" b="b"/>
              <a:pathLst>
                <a:path w="9591" h="12144">
                  <a:moveTo>
                    <a:pt x="0" y="0"/>
                  </a:moveTo>
                  <a:cubicBezTo>
                    <a:pt x="232" y="418"/>
                    <a:pt x="480" y="835"/>
                    <a:pt x="727" y="1238"/>
                  </a:cubicBezTo>
                  <a:cubicBezTo>
                    <a:pt x="3125" y="5136"/>
                    <a:pt x="6018" y="8725"/>
                    <a:pt x="9282" y="11927"/>
                  </a:cubicBezTo>
                  <a:cubicBezTo>
                    <a:pt x="9390" y="11989"/>
                    <a:pt x="9498" y="12066"/>
                    <a:pt x="9591" y="12143"/>
                  </a:cubicBezTo>
                  <a:cubicBezTo>
                    <a:pt x="8137" y="10364"/>
                    <a:pt x="6327" y="8183"/>
                    <a:pt x="5151" y="6203"/>
                  </a:cubicBezTo>
                  <a:cubicBezTo>
                    <a:pt x="3867" y="4038"/>
                    <a:pt x="2537" y="1841"/>
                    <a:pt x="588" y="248"/>
                  </a:cubicBezTo>
                  <a:cubicBezTo>
                    <a:pt x="449" y="124"/>
                    <a:pt x="278" y="0"/>
                    <a:pt x="7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7" name="CustomShape 30"/>
            <p:cNvSpPr/>
            <p:nvPr/>
          </p:nvSpPr>
          <p:spPr>
            <a:xfrm rot="21168600" flipV="1">
              <a:off x="172080" y="566280"/>
              <a:ext cx="367200" cy="315000"/>
            </a:xfrm>
            <a:custGeom>
              <a:avLst/>
              <a:gdLst/>
              <a:ahLst/>
              <a:cxnLst/>
              <a:rect l="l" t="t" r="r" b="b"/>
              <a:pathLst>
                <a:path w="10520" h="9025">
                  <a:moveTo>
                    <a:pt x="405" y="0"/>
                  </a:moveTo>
                  <a:cubicBezTo>
                    <a:pt x="262" y="0"/>
                    <a:pt x="120" y="38"/>
                    <a:pt x="1" y="114"/>
                  </a:cubicBezTo>
                  <a:cubicBezTo>
                    <a:pt x="2754" y="3749"/>
                    <a:pt x="6652" y="6472"/>
                    <a:pt x="10520" y="9024"/>
                  </a:cubicBezTo>
                  <a:cubicBezTo>
                    <a:pt x="8834" y="7369"/>
                    <a:pt x="6761" y="4817"/>
                    <a:pt x="5059" y="3285"/>
                  </a:cubicBezTo>
                  <a:cubicBezTo>
                    <a:pt x="3899" y="2264"/>
                    <a:pt x="2677" y="1305"/>
                    <a:pt x="1408" y="423"/>
                  </a:cubicBezTo>
                  <a:cubicBezTo>
                    <a:pt x="1161" y="253"/>
                    <a:pt x="898" y="68"/>
                    <a:pt x="588" y="21"/>
                  </a:cubicBezTo>
                  <a:cubicBezTo>
                    <a:pt x="528" y="7"/>
                    <a:pt x="466" y="0"/>
                    <a:pt x="40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8" name="CustomShape 31"/>
            <p:cNvSpPr/>
            <p:nvPr/>
          </p:nvSpPr>
          <p:spPr>
            <a:xfrm rot="21168600" flipV="1">
              <a:off x="230400" y="299520"/>
              <a:ext cx="388800" cy="221040"/>
            </a:xfrm>
            <a:custGeom>
              <a:avLst/>
              <a:gdLst/>
              <a:ahLst/>
              <a:cxnLst/>
              <a:rect l="l" t="t" r="r" b="b"/>
              <a:pathLst>
                <a:path w="11138" h="6339">
                  <a:moveTo>
                    <a:pt x="657" y="1"/>
                  </a:moveTo>
                  <a:cubicBezTo>
                    <a:pt x="588" y="1"/>
                    <a:pt x="518" y="9"/>
                    <a:pt x="449" y="27"/>
                  </a:cubicBezTo>
                  <a:cubicBezTo>
                    <a:pt x="248" y="89"/>
                    <a:pt x="93" y="243"/>
                    <a:pt x="0" y="444"/>
                  </a:cubicBezTo>
                  <a:cubicBezTo>
                    <a:pt x="3419" y="2920"/>
                    <a:pt x="7178" y="4915"/>
                    <a:pt x="11138" y="6338"/>
                  </a:cubicBezTo>
                  <a:cubicBezTo>
                    <a:pt x="9637" y="5333"/>
                    <a:pt x="7982" y="3941"/>
                    <a:pt x="6513" y="2951"/>
                  </a:cubicBezTo>
                  <a:cubicBezTo>
                    <a:pt x="4888" y="1837"/>
                    <a:pt x="3140" y="909"/>
                    <a:pt x="1315" y="166"/>
                  </a:cubicBezTo>
                  <a:cubicBezTo>
                    <a:pt x="1102" y="83"/>
                    <a:pt x="881" y="1"/>
                    <a:pt x="65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9" name="CustomShape 32"/>
            <p:cNvSpPr/>
            <p:nvPr/>
          </p:nvSpPr>
          <p:spPr>
            <a:xfrm rot="21168600" flipV="1">
              <a:off x="288000" y="68760"/>
              <a:ext cx="451080" cy="140760"/>
            </a:xfrm>
            <a:custGeom>
              <a:avLst/>
              <a:gdLst/>
              <a:ahLst/>
              <a:cxnLst/>
              <a:rect l="l" t="t" r="r" b="b"/>
              <a:pathLst>
                <a:path w="12918" h="4042">
                  <a:moveTo>
                    <a:pt x="907" y="0"/>
                  </a:moveTo>
                  <a:cubicBezTo>
                    <a:pt x="680" y="0"/>
                    <a:pt x="450" y="16"/>
                    <a:pt x="217" y="50"/>
                  </a:cubicBezTo>
                  <a:cubicBezTo>
                    <a:pt x="156" y="66"/>
                    <a:pt x="78" y="81"/>
                    <a:pt x="1" y="112"/>
                  </a:cubicBezTo>
                  <a:cubicBezTo>
                    <a:pt x="140" y="174"/>
                    <a:pt x="295" y="236"/>
                    <a:pt x="434" y="282"/>
                  </a:cubicBezTo>
                  <a:cubicBezTo>
                    <a:pt x="4472" y="1953"/>
                    <a:pt x="8602" y="3639"/>
                    <a:pt x="12918" y="4042"/>
                  </a:cubicBezTo>
                  <a:lnTo>
                    <a:pt x="12825" y="3825"/>
                  </a:lnTo>
                  <a:cubicBezTo>
                    <a:pt x="10644" y="3206"/>
                    <a:pt x="8478" y="2464"/>
                    <a:pt x="6328" y="1737"/>
                  </a:cubicBezTo>
                  <a:cubicBezTo>
                    <a:pt x="4558" y="1128"/>
                    <a:pt x="2824" y="0"/>
                    <a:pt x="90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20" name="CustomShape 33"/>
            <p:cNvSpPr/>
            <p:nvPr/>
          </p:nvSpPr>
          <p:spPr>
            <a:xfrm rot="21168600" flipV="1">
              <a:off x="517680" y="694800"/>
              <a:ext cx="190440" cy="505080"/>
            </a:xfrm>
            <a:custGeom>
              <a:avLst/>
              <a:gdLst/>
              <a:ahLst/>
              <a:cxnLst/>
              <a:rect l="l" t="t" r="r" b="b"/>
              <a:pathLst>
                <a:path w="5462" h="14465">
                  <a:moveTo>
                    <a:pt x="5090" y="1"/>
                  </a:moveTo>
                  <a:cubicBezTo>
                    <a:pt x="4858" y="16"/>
                    <a:pt x="4641" y="171"/>
                    <a:pt x="4456" y="341"/>
                  </a:cubicBezTo>
                  <a:cubicBezTo>
                    <a:pt x="3528" y="1192"/>
                    <a:pt x="3079" y="2429"/>
                    <a:pt x="2646" y="3620"/>
                  </a:cubicBezTo>
                  <a:cubicBezTo>
                    <a:pt x="1393" y="7132"/>
                    <a:pt x="140" y="10736"/>
                    <a:pt x="1" y="14464"/>
                  </a:cubicBezTo>
                  <a:cubicBezTo>
                    <a:pt x="1377" y="9530"/>
                    <a:pt x="3203" y="4719"/>
                    <a:pt x="5461" y="109"/>
                  </a:cubicBezTo>
                  <a:cubicBezTo>
                    <a:pt x="5353" y="47"/>
                    <a:pt x="5229" y="1"/>
                    <a:pt x="5090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21" name="CustomShape 34"/>
            <p:cNvSpPr/>
            <p:nvPr/>
          </p:nvSpPr>
          <p:spPr>
            <a:xfrm rot="21168600" flipV="1">
              <a:off x="583200" y="409320"/>
              <a:ext cx="206640" cy="574200"/>
            </a:xfrm>
            <a:custGeom>
              <a:avLst/>
              <a:gdLst/>
              <a:ahLst/>
              <a:cxnLst/>
              <a:rect l="l" t="t" r="r" b="b"/>
              <a:pathLst>
                <a:path w="5926" h="16457">
                  <a:moveTo>
                    <a:pt x="5515" y="1"/>
                  </a:moveTo>
                  <a:cubicBezTo>
                    <a:pt x="5203" y="1"/>
                    <a:pt x="4884" y="234"/>
                    <a:pt x="4641" y="476"/>
                  </a:cubicBezTo>
                  <a:cubicBezTo>
                    <a:pt x="3419" y="1714"/>
                    <a:pt x="2630" y="3323"/>
                    <a:pt x="2012" y="4963"/>
                  </a:cubicBezTo>
                  <a:cubicBezTo>
                    <a:pt x="635" y="8613"/>
                    <a:pt x="1" y="12543"/>
                    <a:pt x="171" y="16456"/>
                  </a:cubicBezTo>
                  <a:cubicBezTo>
                    <a:pt x="171" y="16441"/>
                    <a:pt x="186" y="16425"/>
                    <a:pt x="186" y="16410"/>
                  </a:cubicBezTo>
                  <a:cubicBezTo>
                    <a:pt x="697" y="10624"/>
                    <a:pt x="2692" y="4978"/>
                    <a:pt x="5925" y="152"/>
                  </a:cubicBezTo>
                  <a:cubicBezTo>
                    <a:pt x="5879" y="121"/>
                    <a:pt x="5833" y="74"/>
                    <a:pt x="5771" y="59"/>
                  </a:cubicBezTo>
                  <a:cubicBezTo>
                    <a:pt x="5687" y="19"/>
                    <a:pt x="5601" y="1"/>
                    <a:pt x="5515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22" name="CustomShape 35"/>
            <p:cNvSpPr/>
            <p:nvPr/>
          </p:nvSpPr>
          <p:spPr>
            <a:xfrm rot="21168600" flipV="1">
              <a:off x="694080" y="164520"/>
              <a:ext cx="142200" cy="497520"/>
            </a:xfrm>
            <a:custGeom>
              <a:avLst/>
              <a:gdLst/>
              <a:ahLst/>
              <a:cxnLst/>
              <a:rect l="l" t="t" r="r" b="b"/>
              <a:pathLst>
                <a:path w="4085" h="14241">
                  <a:moveTo>
                    <a:pt x="3774" y="0"/>
                  </a:moveTo>
                  <a:cubicBezTo>
                    <a:pt x="3473" y="0"/>
                    <a:pt x="3154" y="303"/>
                    <a:pt x="2971" y="597"/>
                  </a:cubicBezTo>
                  <a:cubicBezTo>
                    <a:pt x="403" y="4557"/>
                    <a:pt x="125" y="9507"/>
                    <a:pt x="1" y="14241"/>
                  </a:cubicBezTo>
                  <a:cubicBezTo>
                    <a:pt x="125" y="13452"/>
                    <a:pt x="310" y="12663"/>
                    <a:pt x="496" y="11874"/>
                  </a:cubicBezTo>
                  <a:cubicBezTo>
                    <a:pt x="1409" y="7898"/>
                    <a:pt x="2383" y="3830"/>
                    <a:pt x="4085" y="148"/>
                  </a:cubicBezTo>
                  <a:cubicBezTo>
                    <a:pt x="4054" y="133"/>
                    <a:pt x="4038" y="102"/>
                    <a:pt x="4007" y="71"/>
                  </a:cubicBezTo>
                  <a:cubicBezTo>
                    <a:pt x="3933" y="22"/>
                    <a:pt x="3854" y="0"/>
                    <a:pt x="377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23" name="CustomShape 36"/>
            <p:cNvSpPr/>
            <p:nvPr/>
          </p:nvSpPr>
          <p:spPr>
            <a:xfrm rot="21168600" flipV="1">
              <a:off x="805680" y="-82080"/>
              <a:ext cx="87840" cy="475560"/>
            </a:xfrm>
            <a:custGeom>
              <a:avLst/>
              <a:gdLst/>
              <a:ahLst/>
              <a:cxnLst/>
              <a:rect l="l" t="t" r="r" b="b"/>
              <a:pathLst>
                <a:path w="2523" h="13635">
                  <a:moveTo>
                    <a:pt x="2125" y="0"/>
                  </a:moveTo>
                  <a:cubicBezTo>
                    <a:pt x="1600" y="0"/>
                    <a:pt x="1146" y="576"/>
                    <a:pt x="929" y="1104"/>
                  </a:cubicBezTo>
                  <a:cubicBezTo>
                    <a:pt x="589" y="1986"/>
                    <a:pt x="434" y="2929"/>
                    <a:pt x="341" y="3873"/>
                  </a:cubicBezTo>
                  <a:cubicBezTo>
                    <a:pt x="1" y="7137"/>
                    <a:pt x="264" y="10463"/>
                    <a:pt x="1084" y="13634"/>
                  </a:cubicBezTo>
                  <a:cubicBezTo>
                    <a:pt x="1146" y="9102"/>
                    <a:pt x="1625" y="4569"/>
                    <a:pt x="2522" y="114"/>
                  </a:cubicBezTo>
                  <a:cubicBezTo>
                    <a:pt x="2476" y="83"/>
                    <a:pt x="2414" y="52"/>
                    <a:pt x="2352" y="37"/>
                  </a:cubicBezTo>
                  <a:cubicBezTo>
                    <a:pt x="2275" y="12"/>
                    <a:pt x="2199" y="0"/>
                    <a:pt x="212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24" name="CustomShape 37"/>
            <p:cNvSpPr/>
            <p:nvPr/>
          </p:nvSpPr>
          <p:spPr>
            <a:xfrm rot="21168600" flipV="1">
              <a:off x="443880" y="977400"/>
              <a:ext cx="86760" cy="573480"/>
            </a:xfrm>
            <a:custGeom>
              <a:avLst/>
              <a:gdLst/>
              <a:ahLst/>
              <a:cxnLst/>
              <a:rect l="l" t="t" r="r" b="b"/>
              <a:pathLst>
                <a:path w="2491" h="16421">
                  <a:moveTo>
                    <a:pt x="2135" y="1"/>
                  </a:moveTo>
                  <a:cubicBezTo>
                    <a:pt x="1806" y="1"/>
                    <a:pt x="1477" y="172"/>
                    <a:pt x="1330" y="534"/>
                  </a:cubicBezTo>
                  <a:cubicBezTo>
                    <a:pt x="387" y="2792"/>
                    <a:pt x="0" y="5268"/>
                    <a:pt x="31" y="7712"/>
                  </a:cubicBezTo>
                  <a:cubicBezTo>
                    <a:pt x="62" y="10666"/>
                    <a:pt x="681" y="13590"/>
                    <a:pt x="1516" y="16421"/>
                  </a:cubicBezTo>
                  <a:cubicBezTo>
                    <a:pt x="1516" y="16390"/>
                    <a:pt x="1516" y="16344"/>
                    <a:pt x="1531" y="16313"/>
                  </a:cubicBezTo>
                  <a:cubicBezTo>
                    <a:pt x="789" y="10914"/>
                    <a:pt x="1114" y="5360"/>
                    <a:pt x="2491" y="70"/>
                  </a:cubicBezTo>
                  <a:cubicBezTo>
                    <a:pt x="2378" y="24"/>
                    <a:pt x="2256" y="1"/>
                    <a:pt x="2135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25" name="CustomShape 38"/>
            <p:cNvSpPr/>
            <p:nvPr/>
          </p:nvSpPr>
          <p:spPr>
            <a:xfrm rot="21168600" flipV="1">
              <a:off x="430560" y="977760"/>
              <a:ext cx="93600" cy="345600"/>
            </a:xfrm>
            <a:custGeom>
              <a:avLst/>
              <a:gdLst/>
              <a:ahLst/>
              <a:cxnLst/>
              <a:rect l="l" t="t" r="r" b="b"/>
              <a:pathLst>
                <a:path w="2693" h="9901">
                  <a:moveTo>
                    <a:pt x="16" y="1"/>
                  </a:moveTo>
                  <a:cubicBezTo>
                    <a:pt x="1" y="403"/>
                    <a:pt x="1" y="805"/>
                    <a:pt x="1" y="1192"/>
                  </a:cubicBezTo>
                  <a:cubicBezTo>
                    <a:pt x="32" y="4146"/>
                    <a:pt x="651" y="7070"/>
                    <a:pt x="1486" y="9901"/>
                  </a:cubicBezTo>
                  <a:cubicBezTo>
                    <a:pt x="1501" y="7766"/>
                    <a:pt x="2337" y="4951"/>
                    <a:pt x="2507" y="2831"/>
                  </a:cubicBezTo>
                  <a:cubicBezTo>
                    <a:pt x="2569" y="2058"/>
                    <a:pt x="2631" y="1284"/>
                    <a:pt x="2693" y="511"/>
                  </a:cubicBezTo>
                  <a:lnTo>
                    <a:pt x="2693" y="511"/>
                  </a:lnTo>
                  <a:cubicBezTo>
                    <a:pt x="2399" y="1284"/>
                    <a:pt x="2058" y="2042"/>
                    <a:pt x="1594" y="2739"/>
                  </a:cubicBezTo>
                  <a:cubicBezTo>
                    <a:pt x="1532" y="2831"/>
                    <a:pt x="1455" y="2940"/>
                    <a:pt x="1331" y="2955"/>
                  </a:cubicBezTo>
                  <a:cubicBezTo>
                    <a:pt x="1177" y="2955"/>
                    <a:pt x="1084" y="2800"/>
                    <a:pt x="1022" y="2661"/>
                  </a:cubicBezTo>
                  <a:cubicBezTo>
                    <a:pt x="635" y="1795"/>
                    <a:pt x="295" y="913"/>
                    <a:pt x="16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26" name="CustomShape 39"/>
            <p:cNvSpPr/>
            <p:nvPr/>
          </p:nvSpPr>
          <p:spPr>
            <a:xfrm rot="21168600" flipV="1">
              <a:off x="214920" y="808920"/>
              <a:ext cx="277920" cy="303840"/>
            </a:xfrm>
            <a:custGeom>
              <a:avLst/>
              <a:gdLst/>
              <a:ahLst/>
              <a:cxnLst/>
              <a:rect l="l" t="t" r="r" b="b"/>
              <a:pathLst>
                <a:path w="7967" h="8710">
                  <a:moveTo>
                    <a:pt x="1779" y="0"/>
                  </a:moveTo>
                  <a:lnTo>
                    <a:pt x="3048" y="3233"/>
                  </a:lnTo>
                  <a:cubicBezTo>
                    <a:pt x="2027" y="2707"/>
                    <a:pt x="1006" y="2166"/>
                    <a:pt x="0" y="1609"/>
                  </a:cubicBezTo>
                  <a:lnTo>
                    <a:pt x="0" y="1609"/>
                  </a:lnTo>
                  <a:cubicBezTo>
                    <a:pt x="635" y="2475"/>
                    <a:pt x="1346" y="3295"/>
                    <a:pt x="2120" y="4053"/>
                  </a:cubicBezTo>
                  <a:cubicBezTo>
                    <a:pt x="3899" y="5801"/>
                    <a:pt x="5941" y="7255"/>
                    <a:pt x="7967" y="8709"/>
                  </a:cubicBezTo>
                  <a:cubicBezTo>
                    <a:pt x="6513" y="6930"/>
                    <a:pt x="4703" y="4749"/>
                    <a:pt x="3527" y="2769"/>
                  </a:cubicBezTo>
                  <a:cubicBezTo>
                    <a:pt x="2970" y="1841"/>
                    <a:pt x="2398" y="897"/>
                    <a:pt x="177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27" name="CustomShape 40"/>
            <p:cNvSpPr/>
            <p:nvPr/>
          </p:nvSpPr>
          <p:spPr>
            <a:xfrm rot="21168600" flipV="1">
              <a:off x="258840" y="553320"/>
              <a:ext cx="280800" cy="221400"/>
            </a:xfrm>
            <a:custGeom>
              <a:avLst/>
              <a:gdLst/>
              <a:ahLst/>
              <a:cxnLst/>
              <a:rect l="l" t="t" r="r" b="b"/>
              <a:pathLst>
                <a:path w="8045" h="6344">
                  <a:moveTo>
                    <a:pt x="1903" y="1"/>
                  </a:moveTo>
                  <a:lnTo>
                    <a:pt x="1903" y="1"/>
                  </a:lnTo>
                  <a:cubicBezTo>
                    <a:pt x="2491" y="991"/>
                    <a:pt x="3063" y="1981"/>
                    <a:pt x="3589" y="3002"/>
                  </a:cubicBezTo>
                  <a:cubicBezTo>
                    <a:pt x="3448" y="3073"/>
                    <a:pt x="3297" y="3101"/>
                    <a:pt x="3141" y="3101"/>
                  </a:cubicBezTo>
                  <a:cubicBezTo>
                    <a:pt x="2855" y="3101"/>
                    <a:pt x="2555" y="3004"/>
                    <a:pt x="2274" y="2894"/>
                  </a:cubicBezTo>
                  <a:cubicBezTo>
                    <a:pt x="1501" y="2615"/>
                    <a:pt x="743" y="2290"/>
                    <a:pt x="0" y="1919"/>
                  </a:cubicBezTo>
                  <a:lnTo>
                    <a:pt x="0" y="1919"/>
                  </a:lnTo>
                  <a:cubicBezTo>
                    <a:pt x="928" y="2785"/>
                    <a:pt x="1872" y="3621"/>
                    <a:pt x="2924" y="4332"/>
                  </a:cubicBezTo>
                  <a:cubicBezTo>
                    <a:pt x="4440" y="5384"/>
                    <a:pt x="6188" y="6173"/>
                    <a:pt x="8044" y="6343"/>
                  </a:cubicBezTo>
                  <a:cubicBezTo>
                    <a:pt x="6312" y="4704"/>
                    <a:pt x="4146" y="1997"/>
                    <a:pt x="2367" y="403"/>
                  </a:cubicBezTo>
                  <a:cubicBezTo>
                    <a:pt x="2212" y="264"/>
                    <a:pt x="2058" y="140"/>
                    <a:pt x="1903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28" name="CustomShape 41"/>
            <p:cNvSpPr/>
            <p:nvPr/>
          </p:nvSpPr>
          <p:spPr>
            <a:xfrm rot="21168600" flipV="1">
              <a:off x="335160" y="287280"/>
              <a:ext cx="285120" cy="147240"/>
            </a:xfrm>
            <a:custGeom>
              <a:avLst/>
              <a:gdLst/>
              <a:ahLst/>
              <a:cxnLst/>
              <a:rect l="l" t="t" r="r" b="b"/>
              <a:pathLst>
                <a:path w="8169" h="4225">
                  <a:moveTo>
                    <a:pt x="2275" y="1"/>
                  </a:moveTo>
                  <a:lnTo>
                    <a:pt x="2275" y="1"/>
                  </a:lnTo>
                  <a:cubicBezTo>
                    <a:pt x="2770" y="558"/>
                    <a:pt x="3265" y="1130"/>
                    <a:pt x="3729" y="1703"/>
                  </a:cubicBezTo>
                  <a:cubicBezTo>
                    <a:pt x="3822" y="1826"/>
                    <a:pt x="3930" y="1996"/>
                    <a:pt x="3853" y="2136"/>
                  </a:cubicBezTo>
                  <a:cubicBezTo>
                    <a:pt x="3803" y="2235"/>
                    <a:pt x="3674" y="2264"/>
                    <a:pt x="3554" y="2264"/>
                  </a:cubicBezTo>
                  <a:cubicBezTo>
                    <a:pt x="3523" y="2264"/>
                    <a:pt x="3494" y="2263"/>
                    <a:pt x="3466" y="2259"/>
                  </a:cubicBezTo>
                  <a:cubicBezTo>
                    <a:pt x="2306" y="2198"/>
                    <a:pt x="1146" y="2074"/>
                    <a:pt x="1" y="1873"/>
                  </a:cubicBezTo>
                  <a:lnTo>
                    <a:pt x="1" y="1873"/>
                  </a:lnTo>
                  <a:cubicBezTo>
                    <a:pt x="774" y="2306"/>
                    <a:pt x="1579" y="2662"/>
                    <a:pt x="2414" y="2956"/>
                  </a:cubicBezTo>
                  <a:cubicBezTo>
                    <a:pt x="4270" y="3605"/>
                    <a:pt x="6219" y="3946"/>
                    <a:pt x="8169" y="4224"/>
                  </a:cubicBezTo>
                  <a:cubicBezTo>
                    <a:pt x="6622" y="3219"/>
                    <a:pt x="4889" y="1734"/>
                    <a:pt x="3358" y="713"/>
                  </a:cubicBezTo>
                  <a:cubicBezTo>
                    <a:pt x="3002" y="465"/>
                    <a:pt x="2631" y="233"/>
                    <a:pt x="227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29" name="CustomShape 42"/>
            <p:cNvSpPr/>
            <p:nvPr/>
          </p:nvSpPr>
          <p:spPr>
            <a:xfrm rot="21168600" flipV="1">
              <a:off x="488520" y="34920"/>
              <a:ext cx="248400" cy="84960"/>
            </a:xfrm>
            <a:custGeom>
              <a:avLst/>
              <a:gdLst/>
              <a:ahLst/>
              <a:cxnLst/>
              <a:rect l="l" t="t" r="r" b="b"/>
              <a:pathLst>
                <a:path w="7117" h="2434">
                  <a:moveTo>
                    <a:pt x="1872" y="1"/>
                  </a:moveTo>
                  <a:cubicBezTo>
                    <a:pt x="2150" y="248"/>
                    <a:pt x="2429" y="496"/>
                    <a:pt x="2707" y="728"/>
                  </a:cubicBezTo>
                  <a:cubicBezTo>
                    <a:pt x="2846" y="851"/>
                    <a:pt x="2986" y="1006"/>
                    <a:pt x="2955" y="1176"/>
                  </a:cubicBezTo>
                  <a:cubicBezTo>
                    <a:pt x="2908" y="1362"/>
                    <a:pt x="2676" y="1439"/>
                    <a:pt x="2475" y="1470"/>
                  </a:cubicBezTo>
                  <a:cubicBezTo>
                    <a:pt x="1655" y="1609"/>
                    <a:pt x="835" y="1702"/>
                    <a:pt x="0" y="1764"/>
                  </a:cubicBezTo>
                  <a:cubicBezTo>
                    <a:pt x="1757" y="2216"/>
                    <a:pt x="3565" y="2433"/>
                    <a:pt x="5374" y="2433"/>
                  </a:cubicBezTo>
                  <a:cubicBezTo>
                    <a:pt x="5795" y="2433"/>
                    <a:pt x="6216" y="2422"/>
                    <a:pt x="6636" y="2398"/>
                  </a:cubicBezTo>
                  <a:cubicBezTo>
                    <a:pt x="6838" y="2383"/>
                    <a:pt x="7085" y="2321"/>
                    <a:pt x="7116" y="2120"/>
                  </a:cubicBezTo>
                  <a:lnTo>
                    <a:pt x="6884" y="1594"/>
                  </a:lnTo>
                  <a:cubicBezTo>
                    <a:pt x="5198" y="1114"/>
                    <a:pt x="3527" y="573"/>
                    <a:pt x="187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30" name="CustomShape 43"/>
            <p:cNvSpPr/>
            <p:nvPr/>
          </p:nvSpPr>
          <p:spPr>
            <a:xfrm rot="21168600" flipV="1">
              <a:off x="505440" y="687240"/>
              <a:ext cx="160560" cy="337680"/>
            </a:xfrm>
            <a:custGeom>
              <a:avLst/>
              <a:gdLst/>
              <a:ahLst/>
              <a:cxnLst/>
              <a:rect l="l" t="t" r="r" b="b"/>
              <a:pathLst>
                <a:path w="4595" h="9685">
                  <a:moveTo>
                    <a:pt x="4595" y="1"/>
                  </a:moveTo>
                  <a:lnTo>
                    <a:pt x="4595" y="1"/>
                  </a:lnTo>
                  <a:cubicBezTo>
                    <a:pt x="3775" y="1177"/>
                    <a:pt x="2955" y="2352"/>
                    <a:pt x="2119" y="3528"/>
                  </a:cubicBezTo>
                  <a:cubicBezTo>
                    <a:pt x="2073" y="3590"/>
                    <a:pt x="2011" y="3667"/>
                    <a:pt x="1918" y="3683"/>
                  </a:cubicBezTo>
                  <a:cubicBezTo>
                    <a:pt x="1907" y="3685"/>
                    <a:pt x="1896" y="3685"/>
                    <a:pt x="1886" y="3685"/>
                  </a:cubicBezTo>
                  <a:cubicBezTo>
                    <a:pt x="1724" y="3685"/>
                    <a:pt x="1654" y="3470"/>
                    <a:pt x="1640" y="3296"/>
                  </a:cubicBezTo>
                  <a:cubicBezTo>
                    <a:pt x="1594" y="2801"/>
                    <a:pt x="1563" y="2306"/>
                    <a:pt x="1547" y="1795"/>
                  </a:cubicBezTo>
                  <a:cubicBezTo>
                    <a:pt x="727" y="4379"/>
                    <a:pt x="62" y="6993"/>
                    <a:pt x="0" y="9685"/>
                  </a:cubicBezTo>
                  <a:cubicBezTo>
                    <a:pt x="1068" y="7565"/>
                    <a:pt x="2769" y="4255"/>
                    <a:pt x="3728" y="2089"/>
                  </a:cubicBezTo>
                  <a:cubicBezTo>
                    <a:pt x="4038" y="1409"/>
                    <a:pt x="4332" y="713"/>
                    <a:pt x="459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31" name="CustomShape 44"/>
            <p:cNvSpPr/>
            <p:nvPr/>
          </p:nvSpPr>
          <p:spPr>
            <a:xfrm rot="21168600" flipV="1">
              <a:off x="570240" y="415800"/>
              <a:ext cx="117360" cy="354600"/>
            </a:xfrm>
            <a:custGeom>
              <a:avLst/>
              <a:gdLst/>
              <a:ahLst/>
              <a:cxnLst/>
              <a:rect l="l" t="t" r="r" b="b"/>
              <a:pathLst>
                <a:path w="3373" h="10165">
                  <a:moveTo>
                    <a:pt x="1532" y="1"/>
                  </a:moveTo>
                  <a:lnTo>
                    <a:pt x="1532" y="1"/>
                  </a:lnTo>
                  <a:cubicBezTo>
                    <a:pt x="480" y="3265"/>
                    <a:pt x="0" y="6730"/>
                    <a:pt x="155" y="10164"/>
                  </a:cubicBezTo>
                  <a:cubicBezTo>
                    <a:pt x="1145" y="7844"/>
                    <a:pt x="2274" y="4781"/>
                    <a:pt x="3295" y="2476"/>
                  </a:cubicBezTo>
                  <a:cubicBezTo>
                    <a:pt x="3326" y="2430"/>
                    <a:pt x="3342" y="2368"/>
                    <a:pt x="3372" y="2306"/>
                  </a:cubicBezTo>
                  <a:lnTo>
                    <a:pt x="3372" y="2306"/>
                  </a:lnTo>
                  <a:cubicBezTo>
                    <a:pt x="2754" y="3079"/>
                    <a:pt x="2135" y="3853"/>
                    <a:pt x="1501" y="4595"/>
                  </a:cubicBezTo>
                  <a:cubicBezTo>
                    <a:pt x="1160" y="3605"/>
                    <a:pt x="1191" y="2538"/>
                    <a:pt x="1315" y="1501"/>
                  </a:cubicBezTo>
                  <a:cubicBezTo>
                    <a:pt x="1361" y="991"/>
                    <a:pt x="1454" y="496"/>
                    <a:pt x="153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32" name="CustomShape 45"/>
            <p:cNvSpPr/>
            <p:nvPr/>
          </p:nvSpPr>
          <p:spPr>
            <a:xfrm rot="21168600" flipV="1">
              <a:off x="681120" y="149400"/>
              <a:ext cx="124560" cy="327600"/>
            </a:xfrm>
            <a:custGeom>
              <a:avLst/>
              <a:gdLst/>
              <a:ahLst/>
              <a:cxnLst/>
              <a:rect l="l" t="t" r="r" b="b"/>
              <a:pathLst>
                <a:path w="3574" h="9391">
                  <a:moveTo>
                    <a:pt x="975" y="0"/>
                  </a:moveTo>
                  <a:cubicBezTo>
                    <a:pt x="202" y="3001"/>
                    <a:pt x="78" y="6265"/>
                    <a:pt x="0" y="9390"/>
                  </a:cubicBezTo>
                  <a:cubicBezTo>
                    <a:pt x="805" y="6745"/>
                    <a:pt x="2321" y="4053"/>
                    <a:pt x="3141" y="1408"/>
                  </a:cubicBezTo>
                  <a:cubicBezTo>
                    <a:pt x="3295" y="944"/>
                    <a:pt x="3435" y="495"/>
                    <a:pt x="3574" y="16"/>
                  </a:cubicBezTo>
                  <a:lnTo>
                    <a:pt x="3574" y="16"/>
                  </a:lnTo>
                  <a:cubicBezTo>
                    <a:pt x="2847" y="1068"/>
                    <a:pt x="2104" y="2104"/>
                    <a:pt x="1315" y="3125"/>
                  </a:cubicBezTo>
                  <a:cubicBezTo>
                    <a:pt x="1099" y="2089"/>
                    <a:pt x="1006" y="1052"/>
                    <a:pt x="97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33" name="CustomShape 46"/>
            <p:cNvSpPr/>
            <p:nvPr/>
          </p:nvSpPr>
          <p:spPr>
            <a:xfrm rot="21168600" flipV="1">
              <a:off x="798840" y="-87480"/>
              <a:ext cx="96480" cy="278280"/>
            </a:xfrm>
            <a:custGeom>
              <a:avLst/>
              <a:gdLst/>
              <a:ahLst/>
              <a:cxnLst/>
              <a:rect l="l" t="t" r="r" b="b"/>
              <a:pathLst>
                <a:path w="2770" h="7983">
                  <a:moveTo>
                    <a:pt x="2770" y="0"/>
                  </a:moveTo>
                  <a:lnTo>
                    <a:pt x="2770" y="0"/>
                  </a:lnTo>
                  <a:cubicBezTo>
                    <a:pt x="2383" y="975"/>
                    <a:pt x="1996" y="1934"/>
                    <a:pt x="1594" y="2909"/>
                  </a:cubicBezTo>
                  <a:cubicBezTo>
                    <a:pt x="1517" y="3094"/>
                    <a:pt x="1409" y="3311"/>
                    <a:pt x="1208" y="3311"/>
                  </a:cubicBezTo>
                  <a:cubicBezTo>
                    <a:pt x="1201" y="3311"/>
                    <a:pt x="1194" y="3312"/>
                    <a:pt x="1187" y="3312"/>
                  </a:cubicBezTo>
                  <a:cubicBezTo>
                    <a:pt x="982" y="3312"/>
                    <a:pt x="849" y="3088"/>
                    <a:pt x="759" y="2893"/>
                  </a:cubicBezTo>
                  <a:cubicBezTo>
                    <a:pt x="465" y="2182"/>
                    <a:pt x="218" y="1454"/>
                    <a:pt x="32" y="696"/>
                  </a:cubicBezTo>
                  <a:lnTo>
                    <a:pt x="32" y="696"/>
                  </a:lnTo>
                  <a:cubicBezTo>
                    <a:pt x="1" y="3156"/>
                    <a:pt x="310" y="5616"/>
                    <a:pt x="929" y="7983"/>
                  </a:cubicBezTo>
                  <a:cubicBezTo>
                    <a:pt x="1378" y="6296"/>
                    <a:pt x="2089" y="4889"/>
                    <a:pt x="2368" y="3172"/>
                  </a:cubicBezTo>
                  <a:cubicBezTo>
                    <a:pt x="2553" y="2120"/>
                    <a:pt x="2677" y="1052"/>
                    <a:pt x="2770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934" name="Group 47"/>
          <p:cNvGrpSpPr/>
          <p:nvPr/>
        </p:nvGrpSpPr>
        <p:grpSpPr>
          <a:xfrm>
            <a:off x="260280" y="659880"/>
            <a:ext cx="8607600" cy="4243320"/>
            <a:chOff x="260280" y="659880"/>
            <a:chExt cx="8607600" cy="4243320"/>
          </a:xfrm>
        </p:grpSpPr>
        <p:sp>
          <p:nvSpPr>
            <p:cNvPr id="1935" name="CustomShape 48"/>
            <p:cNvSpPr/>
            <p:nvPr/>
          </p:nvSpPr>
          <p:spPr>
            <a:xfrm rot="10800000" flipH="1">
              <a:off x="8733960" y="143640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36" name="CustomShape 49"/>
            <p:cNvSpPr/>
            <p:nvPr/>
          </p:nvSpPr>
          <p:spPr>
            <a:xfrm rot="10800000" flipH="1">
              <a:off x="291960" y="237204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1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37" name="CustomShape 50"/>
            <p:cNvSpPr/>
            <p:nvPr/>
          </p:nvSpPr>
          <p:spPr>
            <a:xfrm rot="10800000" flipH="1">
              <a:off x="8633880" y="26445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38" name="CustomShape 51"/>
            <p:cNvSpPr/>
            <p:nvPr/>
          </p:nvSpPr>
          <p:spPr>
            <a:xfrm rot="10800000" flipH="1">
              <a:off x="259920" y="3903120"/>
              <a:ext cx="31320" cy="30240"/>
            </a:xfrm>
            <a:custGeom>
              <a:avLst/>
              <a:gdLst/>
              <a:ahLst/>
              <a:cxnLst/>
              <a:rect l="l" t="t" r="r" b="b"/>
              <a:pathLst>
                <a:path w="882" h="852">
                  <a:moveTo>
                    <a:pt x="456" y="0"/>
                  </a:moveTo>
                  <a:cubicBezTo>
                    <a:pt x="213" y="0"/>
                    <a:pt x="0" y="183"/>
                    <a:pt x="0" y="426"/>
                  </a:cubicBezTo>
                  <a:cubicBezTo>
                    <a:pt x="0" y="669"/>
                    <a:pt x="213" y="852"/>
                    <a:pt x="456" y="852"/>
                  </a:cubicBezTo>
                  <a:cubicBezTo>
                    <a:pt x="669" y="852"/>
                    <a:pt x="882" y="669"/>
                    <a:pt x="882" y="426"/>
                  </a:cubicBezTo>
                  <a:cubicBezTo>
                    <a:pt x="882" y="183"/>
                    <a:pt x="669" y="0"/>
                    <a:pt x="45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39" name="CustomShape 52"/>
            <p:cNvSpPr/>
            <p:nvPr/>
          </p:nvSpPr>
          <p:spPr>
            <a:xfrm rot="10800000" flipH="1">
              <a:off x="8539200" y="6598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40" name="CustomShape 53"/>
            <p:cNvSpPr/>
            <p:nvPr/>
          </p:nvSpPr>
          <p:spPr>
            <a:xfrm rot="10800000" flipH="1">
              <a:off x="7182720" y="483552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41" name="CustomShape 54"/>
            <p:cNvSpPr/>
            <p:nvPr/>
          </p:nvSpPr>
          <p:spPr>
            <a:xfrm rot="10800000" flipH="1">
              <a:off x="1592640" y="48729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42" name="CustomShape 55"/>
            <p:cNvSpPr/>
            <p:nvPr/>
          </p:nvSpPr>
          <p:spPr>
            <a:xfrm rot="10800000" flipH="1">
              <a:off x="5090040" y="444240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43" name="CustomShape 56"/>
            <p:cNvSpPr/>
            <p:nvPr/>
          </p:nvSpPr>
          <p:spPr>
            <a:xfrm rot="10800000" flipH="1">
              <a:off x="8488080" y="451764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944" name="PlaceHolder 57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1" name="Google Shape;1475;p36"/>
          <p:cNvPicPr/>
          <p:nvPr/>
        </p:nvPicPr>
        <p:blipFill>
          <a:blip r:embed="rId14">
            <a:alphaModFix amt="61000"/>
          </a:blip>
          <a:srcRect l="5475" t="12504" r="5653" b="12496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1982" name="PlaceHolder 1"/>
          <p:cNvSpPr>
            <a:spLocks noGrp="1"/>
          </p:cNvSpPr>
          <p:nvPr>
            <p:ph type="title"/>
          </p:nvPr>
        </p:nvSpPr>
        <p:spPr>
          <a:xfrm>
            <a:off x="4622760" y="558720"/>
            <a:ext cx="3807720" cy="1015920"/>
          </a:xfrm>
          <a:prstGeom prst="rect">
            <a:avLst/>
          </a:prstGeom>
        </p:spPr>
        <p:txBody>
          <a:bodyPr tIns="91440" bIns="91440" anchor="b">
            <a:noAutofit/>
          </a:bodyPr>
          <a:lstStyle/>
          <a:p>
            <a:r>
              <a:rPr lang="ru-RU" sz="66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983" name="CustomShape 2"/>
          <p:cNvSpPr/>
          <p:nvPr/>
        </p:nvSpPr>
        <p:spPr>
          <a:xfrm>
            <a:off x="4728600" y="3483720"/>
            <a:ext cx="3596400" cy="70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b">
            <a:no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lang="ru-RU" sz="1200" b="0" strike="noStrike" spc="-1">
                <a:solidFill>
                  <a:srgbClr val="000000"/>
                </a:solidFill>
                <a:latin typeface="Nunito"/>
                <a:ea typeface="Nunito"/>
              </a:rPr>
              <a:t>CRÉDITOS: este modelo de apresentação foi criado pelo </a:t>
            </a:r>
            <a:r>
              <a:rPr lang="ru-RU" sz="1200" b="0" u="sng" strike="noStrike" spc="-1">
                <a:solidFill>
                  <a:srgbClr val="000000"/>
                </a:solidFill>
                <a:uFillTx/>
                <a:latin typeface="Nunito"/>
                <a:ea typeface="Nunito"/>
                <a:hlinkClick r:id="rId15"/>
              </a:rPr>
              <a:t>Slidesgo</a:t>
            </a:r>
            <a:r>
              <a:rPr lang="ru-RU" sz="1200" b="0" strike="noStrike" spc="-1">
                <a:solidFill>
                  <a:srgbClr val="000000"/>
                </a:solidFill>
                <a:latin typeface="Nunito"/>
                <a:ea typeface="Nunito"/>
              </a:rPr>
              <a:t>, e inclui ícones da </a:t>
            </a:r>
            <a:r>
              <a:rPr lang="ru-RU" sz="1200" b="0" u="sng" strike="noStrike" spc="-1">
                <a:solidFill>
                  <a:srgbClr val="000000"/>
                </a:solidFill>
                <a:uFillTx/>
                <a:latin typeface="Nunito"/>
                <a:ea typeface="Nunito"/>
                <a:hlinkClick r:id="rId16"/>
              </a:rPr>
              <a:t>Flaticon</a:t>
            </a:r>
            <a:r>
              <a:rPr lang="ru-RU" sz="1200" b="0" strike="noStrike" spc="-1">
                <a:solidFill>
                  <a:srgbClr val="000000"/>
                </a:solidFill>
                <a:latin typeface="Nunito"/>
                <a:ea typeface="Nunito"/>
              </a:rPr>
              <a:t> e infográficos e imagens da </a:t>
            </a:r>
            <a:r>
              <a:rPr lang="ru-RU" sz="1200" b="0" u="sng" strike="noStrike" spc="-1">
                <a:solidFill>
                  <a:srgbClr val="000000"/>
                </a:solidFill>
                <a:uFillTx/>
                <a:latin typeface="Nunito"/>
                <a:ea typeface="Nunito"/>
                <a:hlinkClick r:id="rId17"/>
              </a:rPr>
              <a:t>Freepik</a:t>
            </a:r>
            <a:endParaRPr lang="ru-RU" sz="1200" b="0" strike="noStrike" spc="-1">
              <a:latin typeface="Arial"/>
            </a:endParaRPr>
          </a:p>
        </p:txBody>
      </p:sp>
      <p:grpSp>
        <p:nvGrpSpPr>
          <p:cNvPr id="1984" name="Group 3"/>
          <p:cNvGrpSpPr/>
          <p:nvPr/>
        </p:nvGrpSpPr>
        <p:grpSpPr>
          <a:xfrm>
            <a:off x="260640" y="254880"/>
            <a:ext cx="8607600" cy="4648320"/>
            <a:chOff x="260640" y="254880"/>
            <a:chExt cx="8607600" cy="4648320"/>
          </a:xfrm>
        </p:grpSpPr>
        <p:sp>
          <p:nvSpPr>
            <p:cNvPr id="1985" name="CustomShape 4"/>
            <p:cNvSpPr/>
            <p:nvPr/>
          </p:nvSpPr>
          <p:spPr>
            <a:xfrm rot="10800000">
              <a:off x="8704080" y="467172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86" name="CustomShape 5"/>
            <p:cNvSpPr/>
            <p:nvPr/>
          </p:nvSpPr>
          <p:spPr>
            <a:xfrm rot="10800000">
              <a:off x="3875760" y="32616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0">
                  <a:moveTo>
                    <a:pt x="1854" y="0"/>
                  </a:moveTo>
                  <a:cubicBezTo>
                    <a:pt x="1793" y="1216"/>
                    <a:pt x="1003" y="2219"/>
                    <a:pt x="0" y="2280"/>
                  </a:cubicBezTo>
                  <a:cubicBezTo>
                    <a:pt x="1003" y="2310"/>
                    <a:pt x="1793" y="3314"/>
                    <a:pt x="1854" y="4560"/>
                  </a:cubicBezTo>
                  <a:cubicBezTo>
                    <a:pt x="1915" y="3314"/>
                    <a:pt x="2705" y="2341"/>
                    <a:pt x="3708" y="2280"/>
                  </a:cubicBezTo>
                  <a:cubicBezTo>
                    <a:pt x="2705" y="2219"/>
                    <a:pt x="1915" y="1216"/>
                    <a:pt x="1854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87" name="CustomShape 6"/>
            <p:cNvSpPr/>
            <p:nvPr/>
          </p:nvSpPr>
          <p:spPr>
            <a:xfrm rot="10800000">
              <a:off x="260640" y="143640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88" name="CustomShape 7"/>
            <p:cNvSpPr/>
            <p:nvPr/>
          </p:nvSpPr>
          <p:spPr>
            <a:xfrm rot="10800000">
              <a:off x="8704080" y="237204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1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89" name="CustomShape 8"/>
            <p:cNvSpPr/>
            <p:nvPr/>
          </p:nvSpPr>
          <p:spPr>
            <a:xfrm rot="10800000">
              <a:off x="508320" y="460872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1">
                  <a:moveTo>
                    <a:pt x="1854" y="1"/>
                  </a:moveTo>
                  <a:cubicBezTo>
                    <a:pt x="1824" y="1247"/>
                    <a:pt x="1003" y="2250"/>
                    <a:pt x="0" y="2280"/>
                  </a:cubicBezTo>
                  <a:lnTo>
                    <a:pt x="0" y="2311"/>
                  </a:lnTo>
                  <a:cubicBezTo>
                    <a:pt x="1003" y="2341"/>
                    <a:pt x="1824" y="3344"/>
                    <a:pt x="1854" y="4590"/>
                  </a:cubicBezTo>
                  <a:cubicBezTo>
                    <a:pt x="1915" y="3344"/>
                    <a:pt x="2706" y="2341"/>
                    <a:pt x="3709" y="2311"/>
                  </a:cubicBezTo>
                  <a:lnTo>
                    <a:pt x="3709" y="2280"/>
                  </a:lnTo>
                  <a:cubicBezTo>
                    <a:pt x="2706" y="2250"/>
                    <a:pt x="1915" y="124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90" name="CustomShape 9"/>
            <p:cNvSpPr/>
            <p:nvPr/>
          </p:nvSpPr>
          <p:spPr>
            <a:xfrm rot="10800000">
              <a:off x="8570160" y="254520"/>
              <a:ext cx="133560" cy="163800"/>
            </a:xfrm>
            <a:custGeom>
              <a:avLst/>
              <a:gdLst/>
              <a:ahLst/>
              <a:cxnLst/>
              <a:rect l="l" t="t" r="r" b="b"/>
              <a:pathLst>
                <a:path w="3740" h="459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91" name="CustomShape 10"/>
            <p:cNvSpPr/>
            <p:nvPr/>
          </p:nvSpPr>
          <p:spPr>
            <a:xfrm rot="10800000">
              <a:off x="1881720" y="48960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3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70"/>
                    <a:pt x="183" y="852"/>
                    <a:pt x="426" y="852"/>
                  </a:cubicBezTo>
                  <a:cubicBezTo>
                    <a:pt x="669" y="852"/>
                    <a:pt x="851" y="670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92" name="CustomShape 11"/>
            <p:cNvSpPr/>
            <p:nvPr/>
          </p:nvSpPr>
          <p:spPr>
            <a:xfrm rot="10800000">
              <a:off x="464400" y="26445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93" name="CustomShape 12"/>
            <p:cNvSpPr/>
            <p:nvPr/>
          </p:nvSpPr>
          <p:spPr>
            <a:xfrm rot="10800000">
              <a:off x="8836920" y="1312560"/>
              <a:ext cx="31320" cy="30240"/>
            </a:xfrm>
            <a:custGeom>
              <a:avLst/>
              <a:gdLst/>
              <a:ahLst/>
              <a:cxnLst/>
              <a:rect l="l" t="t" r="r" b="b"/>
              <a:pathLst>
                <a:path w="882" h="852">
                  <a:moveTo>
                    <a:pt x="456" y="0"/>
                  </a:moveTo>
                  <a:cubicBezTo>
                    <a:pt x="213" y="0"/>
                    <a:pt x="0" y="183"/>
                    <a:pt x="0" y="426"/>
                  </a:cubicBezTo>
                  <a:cubicBezTo>
                    <a:pt x="0" y="669"/>
                    <a:pt x="213" y="852"/>
                    <a:pt x="456" y="852"/>
                  </a:cubicBezTo>
                  <a:cubicBezTo>
                    <a:pt x="669" y="852"/>
                    <a:pt x="882" y="669"/>
                    <a:pt x="882" y="426"/>
                  </a:cubicBezTo>
                  <a:cubicBezTo>
                    <a:pt x="882" y="183"/>
                    <a:pt x="669" y="0"/>
                    <a:pt x="45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94" name="CustomShape 13"/>
            <p:cNvSpPr/>
            <p:nvPr/>
          </p:nvSpPr>
          <p:spPr>
            <a:xfrm rot="10800000">
              <a:off x="559440" y="6598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95" name="CustomShape 14"/>
            <p:cNvSpPr/>
            <p:nvPr/>
          </p:nvSpPr>
          <p:spPr>
            <a:xfrm rot="10800000">
              <a:off x="1915920" y="483552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96" name="CustomShape 15"/>
            <p:cNvSpPr/>
            <p:nvPr/>
          </p:nvSpPr>
          <p:spPr>
            <a:xfrm rot="10800000">
              <a:off x="7505640" y="48729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997" name="PlaceHolder 1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4" name="Google Shape;1067;p24"/>
          <p:cNvPicPr/>
          <p:nvPr/>
        </p:nvPicPr>
        <p:blipFill>
          <a:blip r:embed="rId14">
            <a:alphaModFix amt="61000"/>
          </a:blip>
          <a:srcRect l="5475" t="12504" r="5653" b="12496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2035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grpSp>
        <p:nvGrpSpPr>
          <p:cNvPr id="2036" name="Group 2"/>
          <p:cNvGrpSpPr/>
          <p:nvPr/>
        </p:nvGrpSpPr>
        <p:grpSpPr>
          <a:xfrm>
            <a:off x="260280" y="254880"/>
            <a:ext cx="8607600" cy="4687200"/>
            <a:chOff x="260280" y="254880"/>
            <a:chExt cx="8607600" cy="4687200"/>
          </a:xfrm>
        </p:grpSpPr>
        <p:sp>
          <p:nvSpPr>
            <p:cNvPr id="2037" name="CustomShape 3"/>
            <p:cNvSpPr/>
            <p:nvPr/>
          </p:nvSpPr>
          <p:spPr>
            <a:xfrm rot="10800000" flipH="1">
              <a:off x="291960" y="467172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8" name="CustomShape 4"/>
            <p:cNvSpPr/>
            <p:nvPr/>
          </p:nvSpPr>
          <p:spPr>
            <a:xfrm rot="10800000" flipH="1">
              <a:off x="8733960" y="143640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9" name="CustomShape 5"/>
            <p:cNvSpPr/>
            <p:nvPr/>
          </p:nvSpPr>
          <p:spPr>
            <a:xfrm rot="10800000" flipH="1">
              <a:off x="291960" y="237204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1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0" name="CustomShape 6"/>
            <p:cNvSpPr/>
            <p:nvPr/>
          </p:nvSpPr>
          <p:spPr>
            <a:xfrm rot="10800000" flipH="1">
              <a:off x="8640360" y="468504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1">
                  <a:moveTo>
                    <a:pt x="1854" y="1"/>
                  </a:moveTo>
                  <a:cubicBezTo>
                    <a:pt x="1824" y="1247"/>
                    <a:pt x="1003" y="2250"/>
                    <a:pt x="0" y="2280"/>
                  </a:cubicBezTo>
                  <a:lnTo>
                    <a:pt x="0" y="2311"/>
                  </a:lnTo>
                  <a:cubicBezTo>
                    <a:pt x="1003" y="2341"/>
                    <a:pt x="1824" y="3344"/>
                    <a:pt x="1854" y="4590"/>
                  </a:cubicBezTo>
                  <a:cubicBezTo>
                    <a:pt x="1915" y="3344"/>
                    <a:pt x="2706" y="2341"/>
                    <a:pt x="3709" y="2311"/>
                  </a:cubicBezTo>
                  <a:lnTo>
                    <a:pt x="3709" y="2280"/>
                  </a:lnTo>
                  <a:cubicBezTo>
                    <a:pt x="2706" y="2250"/>
                    <a:pt x="1915" y="124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1" name="CustomShape 7"/>
            <p:cNvSpPr/>
            <p:nvPr/>
          </p:nvSpPr>
          <p:spPr>
            <a:xfrm rot="10800000" flipH="1">
              <a:off x="424440" y="254880"/>
              <a:ext cx="133560" cy="163800"/>
            </a:xfrm>
            <a:custGeom>
              <a:avLst/>
              <a:gdLst/>
              <a:ahLst/>
              <a:cxnLst/>
              <a:rect l="l" t="t" r="r" b="b"/>
              <a:pathLst>
                <a:path w="3740" h="459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2" name="CustomShape 8"/>
            <p:cNvSpPr/>
            <p:nvPr/>
          </p:nvSpPr>
          <p:spPr>
            <a:xfrm rot="10800000" flipH="1">
              <a:off x="7216920" y="48960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3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70"/>
                    <a:pt x="183" y="852"/>
                    <a:pt x="426" y="852"/>
                  </a:cubicBezTo>
                  <a:cubicBezTo>
                    <a:pt x="669" y="852"/>
                    <a:pt x="851" y="670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3" name="CustomShape 9"/>
            <p:cNvSpPr/>
            <p:nvPr/>
          </p:nvSpPr>
          <p:spPr>
            <a:xfrm rot="10800000" flipH="1">
              <a:off x="8633880" y="26445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4" name="CustomShape 10"/>
            <p:cNvSpPr/>
            <p:nvPr/>
          </p:nvSpPr>
          <p:spPr>
            <a:xfrm rot="10800000" flipH="1">
              <a:off x="259920" y="1312560"/>
              <a:ext cx="31320" cy="30240"/>
            </a:xfrm>
            <a:custGeom>
              <a:avLst/>
              <a:gdLst/>
              <a:ahLst/>
              <a:cxnLst/>
              <a:rect l="l" t="t" r="r" b="b"/>
              <a:pathLst>
                <a:path w="882" h="852">
                  <a:moveTo>
                    <a:pt x="456" y="0"/>
                  </a:moveTo>
                  <a:cubicBezTo>
                    <a:pt x="213" y="0"/>
                    <a:pt x="0" y="183"/>
                    <a:pt x="0" y="426"/>
                  </a:cubicBezTo>
                  <a:cubicBezTo>
                    <a:pt x="0" y="669"/>
                    <a:pt x="213" y="852"/>
                    <a:pt x="456" y="852"/>
                  </a:cubicBezTo>
                  <a:cubicBezTo>
                    <a:pt x="669" y="852"/>
                    <a:pt x="882" y="669"/>
                    <a:pt x="882" y="426"/>
                  </a:cubicBezTo>
                  <a:cubicBezTo>
                    <a:pt x="882" y="183"/>
                    <a:pt x="669" y="0"/>
                    <a:pt x="45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5" name="CustomShape 11"/>
            <p:cNvSpPr/>
            <p:nvPr/>
          </p:nvSpPr>
          <p:spPr>
            <a:xfrm rot="10800000" flipH="1">
              <a:off x="8539200" y="6598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6" name="CustomShape 12"/>
            <p:cNvSpPr/>
            <p:nvPr/>
          </p:nvSpPr>
          <p:spPr>
            <a:xfrm rot="10800000" flipH="1">
              <a:off x="7030440" y="491184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7" name="CustomShape 13"/>
            <p:cNvSpPr/>
            <p:nvPr/>
          </p:nvSpPr>
          <p:spPr>
            <a:xfrm rot="10800000" flipH="1">
              <a:off x="1592640" y="48729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048" name="PlaceHolder 1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31;p3"/>
          <p:cNvPicPr/>
          <p:nvPr/>
        </p:nvPicPr>
        <p:blipFill>
          <a:blip r:embed="rId14">
            <a:alphaModFix amt="61000"/>
          </a:blip>
          <a:srcRect l="5475" t="12504" r="5653" b="12496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713160" y="2285280"/>
            <a:ext cx="3275640" cy="155448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r>
              <a:rPr lang="ru-RU" sz="5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49" name="PlaceHolder 2"/>
          <p:cNvSpPr>
            <a:spLocks noGrp="1"/>
          </p:cNvSpPr>
          <p:nvPr>
            <p:ph type="title"/>
          </p:nvPr>
        </p:nvSpPr>
        <p:spPr>
          <a:xfrm>
            <a:off x="713160" y="1122840"/>
            <a:ext cx="1201320" cy="84132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7000" b="0" strike="noStrike" spc="-1">
                <a:solidFill>
                  <a:srgbClr val="017837"/>
                </a:solidFill>
                <a:latin typeface="Patua One"/>
                <a:ea typeface="Patua One"/>
              </a:rPr>
              <a:t>xx%</a:t>
            </a:r>
            <a:endParaRPr lang="ru-RU" sz="7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0" name="Group 3"/>
          <p:cNvGrpSpPr/>
          <p:nvPr/>
        </p:nvGrpSpPr>
        <p:grpSpPr>
          <a:xfrm>
            <a:off x="111600" y="-27000"/>
            <a:ext cx="691560" cy="936360"/>
            <a:chOff x="111600" y="-27000"/>
            <a:chExt cx="691560" cy="936360"/>
          </a:xfrm>
        </p:grpSpPr>
        <p:sp>
          <p:nvSpPr>
            <p:cNvPr id="151" name="CustomShape 4"/>
            <p:cNvSpPr/>
            <p:nvPr/>
          </p:nvSpPr>
          <p:spPr>
            <a:xfrm flipV="1">
              <a:off x="111600" y="360"/>
              <a:ext cx="266040" cy="581040"/>
            </a:xfrm>
            <a:custGeom>
              <a:avLst/>
              <a:gdLst/>
              <a:ahLst/>
              <a:cxnLst/>
              <a:rect l="l" t="t" r="r" b="b"/>
              <a:pathLst>
                <a:path w="7674" h="16741">
                  <a:moveTo>
                    <a:pt x="763" y="0"/>
                  </a:moveTo>
                  <a:cubicBezTo>
                    <a:pt x="720" y="0"/>
                    <a:pt x="677" y="6"/>
                    <a:pt x="635" y="19"/>
                  </a:cubicBezTo>
                  <a:cubicBezTo>
                    <a:pt x="372" y="111"/>
                    <a:pt x="264" y="421"/>
                    <a:pt x="233" y="699"/>
                  </a:cubicBezTo>
                  <a:cubicBezTo>
                    <a:pt x="1" y="2324"/>
                    <a:pt x="465" y="3948"/>
                    <a:pt x="1022" y="5495"/>
                  </a:cubicBezTo>
                  <a:cubicBezTo>
                    <a:pt x="2507" y="9610"/>
                    <a:pt x="4781" y="13446"/>
                    <a:pt x="7673" y="16741"/>
                  </a:cubicBezTo>
                  <a:cubicBezTo>
                    <a:pt x="6482" y="14591"/>
                    <a:pt x="6003" y="11837"/>
                    <a:pt x="5245" y="9501"/>
                  </a:cubicBezTo>
                  <a:cubicBezTo>
                    <a:pt x="4440" y="7042"/>
                    <a:pt x="3574" y="4613"/>
                    <a:pt x="2646" y="2215"/>
                  </a:cubicBezTo>
                  <a:cubicBezTo>
                    <a:pt x="2321" y="1380"/>
                    <a:pt x="1903" y="467"/>
                    <a:pt x="1099" y="96"/>
                  </a:cubicBezTo>
                  <a:cubicBezTo>
                    <a:pt x="987" y="40"/>
                    <a:pt x="875" y="0"/>
                    <a:pt x="763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4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 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152" name="CustomShape 5"/>
            <p:cNvSpPr/>
            <p:nvPr/>
          </p:nvSpPr>
          <p:spPr>
            <a:xfrm flipV="1">
              <a:off x="322200" y="-27360"/>
              <a:ext cx="195840" cy="936360"/>
            </a:xfrm>
            <a:custGeom>
              <a:avLst/>
              <a:gdLst/>
              <a:ahLst/>
              <a:cxnLst/>
              <a:rect l="l" t="t" r="r" b="b"/>
              <a:pathLst>
                <a:path w="5647" h="26971">
                  <a:moveTo>
                    <a:pt x="4291" y="0"/>
                  </a:moveTo>
                  <a:cubicBezTo>
                    <a:pt x="4259" y="0"/>
                    <a:pt x="4226" y="3"/>
                    <a:pt x="4193" y="8"/>
                  </a:cubicBezTo>
                  <a:cubicBezTo>
                    <a:pt x="3976" y="54"/>
                    <a:pt x="3791" y="194"/>
                    <a:pt x="3651" y="364"/>
                  </a:cubicBezTo>
                  <a:cubicBezTo>
                    <a:pt x="2909" y="1122"/>
                    <a:pt x="2538" y="2174"/>
                    <a:pt x="2228" y="3195"/>
                  </a:cubicBezTo>
                  <a:cubicBezTo>
                    <a:pt x="1" y="10867"/>
                    <a:pt x="790" y="19051"/>
                    <a:pt x="1810" y="26971"/>
                  </a:cubicBezTo>
                  <a:cubicBezTo>
                    <a:pt x="2630" y="22315"/>
                    <a:pt x="2909" y="16405"/>
                    <a:pt x="4007" y="11826"/>
                  </a:cubicBezTo>
                  <a:cubicBezTo>
                    <a:pt x="4827" y="8361"/>
                    <a:pt x="5647" y="4819"/>
                    <a:pt x="5214" y="1307"/>
                  </a:cubicBezTo>
                  <a:cubicBezTo>
                    <a:pt x="5141" y="723"/>
                    <a:pt x="4833" y="0"/>
                    <a:pt x="4291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" name="CustomShape 6"/>
            <p:cNvSpPr/>
            <p:nvPr/>
          </p:nvSpPr>
          <p:spPr>
            <a:xfrm flipV="1">
              <a:off x="396360" y="-20880"/>
              <a:ext cx="406800" cy="271440"/>
            </a:xfrm>
            <a:custGeom>
              <a:avLst/>
              <a:gdLst/>
              <a:ahLst/>
              <a:cxnLst/>
              <a:rect l="l" t="t" r="r" b="b"/>
              <a:pathLst>
                <a:path w="11727" h="7823">
                  <a:moveTo>
                    <a:pt x="10977" y="0"/>
                  </a:moveTo>
                  <a:cubicBezTo>
                    <a:pt x="10714" y="0"/>
                    <a:pt x="10421" y="78"/>
                    <a:pt x="10179" y="181"/>
                  </a:cubicBezTo>
                  <a:cubicBezTo>
                    <a:pt x="6235" y="1836"/>
                    <a:pt x="2707" y="4497"/>
                    <a:pt x="0" y="7823"/>
                  </a:cubicBezTo>
                  <a:cubicBezTo>
                    <a:pt x="1393" y="7142"/>
                    <a:pt x="1315" y="7127"/>
                    <a:pt x="2754" y="6570"/>
                  </a:cubicBezTo>
                  <a:cubicBezTo>
                    <a:pt x="5260" y="5611"/>
                    <a:pt x="7627" y="4327"/>
                    <a:pt x="9792" y="2749"/>
                  </a:cubicBezTo>
                  <a:cubicBezTo>
                    <a:pt x="10427" y="2300"/>
                    <a:pt x="11061" y="1805"/>
                    <a:pt x="11463" y="1155"/>
                  </a:cubicBezTo>
                  <a:cubicBezTo>
                    <a:pt x="11602" y="923"/>
                    <a:pt x="11726" y="630"/>
                    <a:pt x="11633" y="367"/>
                  </a:cubicBezTo>
                  <a:cubicBezTo>
                    <a:pt x="11527" y="97"/>
                    <a:pt x="11271" y="0"/>
                    <a:pt x="1097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" name="CustomShape 7"/>
            <p:cNvSpPr/>
            <p:nvPr/>
          </p:nvSpPr>
          <p:spPr>
            <a:xfrm flipV="1">
              <a:off x="393120" y="-18720"/>
              <a:ext cx="381240" cy="531720"/>
            </a:xfrm>
            <a:custGeom>
              <a:avLst/>
              <a:gdLst/>
              <a:ahLst/>
              <a:cxnLst/>
              <a:rect l="l" t="t" r="r" b="b"/>
              <a:pathLst>
                <a:path w="10984" h="15323">
                  <a:moveTo>
                    <a:pt x="10264" y="0"/>
                  </a:moveTo>
                  <a:cubicBezTo>
                    <a:pt x="10154" y="0"/>
                    <a:pt x="10043" y="24"/>
                    <a:pt x="9932" y="54"/>
                  </a:cubicBezTo>
                  <a:cubicBezTo>
                    <a:pt x="8632" y="410"/>
                    <a:pt x="7673" y="1508"/>
                    <a:pt x="6853" y="2576"/>
                  </a:cubicBezTo>
                  <a:cubicBezTo>
                    <a:pt x="3899" y="6412"/>
                    <a:pt x="1578" y="10728"/>
                    <a:pt x="1" y="15322"/>
                  </a:cubicBezTo>
                  <a:cubicBezTo>
                    <a:pt x="944" y="14270"/>
                    <a:pt x="1578" y="12755"/>
                    <a:pt x="2522" y="11703"/>
                  </a:cubicBezTo>
                  <a:cubicBezTo>
                    <a:pt x="5724" y="8779"/>
                    <a:pt x="8447" y="5345"/>
                    <a:pt x="10551" y="1539"/>
                  </a:cubicBezTo>
                  <a:cubicBezTo>
                    <a:pt x="10829" y="1029"/>
                    <a:pt x="10984" y="209"/>
                    <a:pt x="10442" y="23"/>
                  </a:cubicBezTo>
                  <a:cubicBezTo>
                    <a:pt x="10383" y="7"/>
                    <a:pt x="10324" y="0"/>
                    <a:pt x="10264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" name="CustomShape 8"/>
            <p:cNvSpPr/>
            <p:nvPr/>
          </p:nvSpPr>
          <p:spPr>
            <a:xfrm flipV="1">
              <a:off x="111600" y="15120"/>
              <a:ext cx="252720" cy="547560"/>
            </a:xfrm>
            <a:custGeom>
              <a:avLst/>
              <a:gdLst/>
              <a:ahLst/>
              <a:cxnLst/>
              <a:rect l="l" t="t" r="r" b="b"/>
              <a:pathLst>
                <a:path w="7287" h="15780">
                  <a:moveTo>
                    <a:pt x="264" y="1"/>
                  </a:moveTo>
                  <a:cubicBezTo>
                    <a:pt x="248" y="63"/>
                    <a:pt x="233" y="124"/>
                    <a:pt x="233" y="186"/>
                  </a:cubicBezTo>
                  <a:cubicBezTo>
                    <a:pt x="1" y="1811"/>
                    <a:pt x="465" y="3435"/>
                    <a:pt x="1022" y="4982"/>
                  </a:cubicBezTo>
                  <a:cubicBezTo>
                    <a:pt x="2445" y="8911"/>
                    <a:pt x="4580" y="12593"/>
                    <a:pt x="7287" y="15779"/>
                  </a:cubicBezTo>
                  <a:cubicBezTo>
                    <a:pt x="7271" y="15671"/>
                    <a:pt x="7240" y="15563"/>
                    <a:pt x="7209" y="15455"/>
                  </a:cubicBezTo>
                  <a:cubicBezTo>
                    <a:pt x="6823" y="14202"/>
                    <a:pt x="6173" y="13072"/>
                    <a:pt x="5539" y="11928"/>
                  </a:cubicBezTo>
                  <a:cubicBezTo>
                    <a:pt x="3419" y="8138"/>
                    <a:pt x="1470" y="4162"/>
                    <a:pt x="26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" name="CustomShape 9"/>
            <p:cNvSpPr/>
            <p:nvPr/>
          </p:nvSpPr>
          <p:spPr>
            <a:xfrm flipV="1">
              <a:off x="322200" y="-26640"/>
              <a:ext cx="149400" cy="936000"/>
            </a:xfrm>
            <a:custGeom>
              <a:avLst/>
              <a:gdLst/>
              <a:ahLst/>
              <a:cxnLst/>
              <a:rect l="l" t="t" r="r" b="b"/>
              <a:pathLst>
                <a:path w="4317" h="26964">
                  <a:moveTo>
                    <a:pt x="4193" y="1"/>
                  </a:moveTo>
                  <a:cubicBezTo>
                    <a:pt x="3976" y="47"/>
                    <a:pt x="3791" y="187"/>
                    <a:pt x="3651" y="357"/>
                  </a:cubicBezTo>
                  <a:cubicBezTo>
                    <a:pt x="2909" y="1115"/>
                    <a:pt x="2538" y="2167"/>
                    <a:pt x="2228" y="3188"/>
                  </a:cubicBezTo>
                  <a:cubicBezTo>
                    <a:pt x="1" y="10860"/>
                    <a:pt x="790" y="19044"/>
                    <a:pt x="1810" y="26964"/>
                  </a:cubicBezTo>
                  <a:cubicBezTo>
                    <a:pt x="1857" y="26747"/>
                    <a:pt x="1888" y="26515"/>
                    <a:pt x="1919" y="26299"/>
                  </a:cubicBezTo>
                  <a:cubicBezTo>
                    <a:pt x="1625" y="21441"/>
                    <a:pt x="1424" y="16584"/>
                    <a:pt x="1826" y="11742"/>
                  </a:cubicBezTo>
                  <a:cubicBezTo>
                    <a:pt x="2151" y="7736"/>
                    <a:pt x="2909" y="3744"/>
                    <a:pt x="431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" name="CustomShape 10"/>
            <p:cNvSpPr/>
            <p:nvPr/>
          </p:nvSpPr>
          <p:spPr>
            <a:xfrm flipV="1">
              <a:off x="425880" y="69120"/>
              <a:ext cx="338040" cy="444240"/>
            </a:xfrm>
            <a:custGeom>
              <a:avLst/>
              <a:gdLst/>
              <a:ahLst/>
              <a:cxnLst/>
              <a:rect l="l" t="t" r="r" b="b"/>
              <a:pathLst>
                <a:path w="9746" h="12801">
                  <a:moveTo>
                    <a:pt x="9320" y="0"/>
                  </a:moveTo>
                  <a:cubicBezTo>
                    <a:pt x="9210" y="0"/>
                    <a:pt x="9099" y="24"/>
                    <a:pt x="8988" y="54"/>
                  </a:cubicBezTo>
                  <a:cubicBezTo>
                    <a:pt x="7688" y="410"/>
                    <a:pt x="6729" y="1508"/>
                    <a:pt x="5909" y="2576"/>
                  </a:cubicBezTo>
                  <a:cubicBezTo>
                    <a:pt x="3496" y="5700"/>
                    <a:pt x="1516" y="9150"/>
                    <a:pt x="0" y="12801"/>
                  </a:cubicBezTo>
                  <a:cubicBezTo>
                    <a:pt x="634" y="11610"/>
                    <a:pt x="1423" y="10465"/>
                    <a:pt x="2212" y="9367"/>
                  </a:cubicBezTo>
                  <a:cubicBezTo>
                    <a:pt x="4486" y="6134"/>
                    <a:pt x="6822" y="2839"/>
                    <a:pt x="9746" y="209"/>
                  </a:cubicBezTo>
                  <a:cubicBezTo>
                    <a:pt x="9684" y="132"/>
                    <a:pt x="9607" y="70"/>
                    <a:pt x="9498" y="23"/>
                  </a:cubicBezTo>
                  <a:cubicBezTo>
                    <a:pt x="9439" y="7"/>
                    <a:pt x="9380" y="0"/>
                    <a:pt x="932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11"/>
            <p:cNvSpPr/>
            <p:nvPr/>
          </p:nvSpPr>
          <p:spPr>
            <a:xfrm flipV="1">
              <a:off x="401760" y="-14400"/>
              <a:ext cx="398160" cy="264960"/>
            </a:xfrm>
            <a:custGeom>
              <a:avLst/>
              <a:gdLst/>
              <a:ahLst/>
              <a:cxnLst/>
              <a:rect l="l" t="t" r="r" b="b"/>
              <a:pathLst>
                <a:path w="11479" h="7638">
                  <a:moveTo>
                    <a:pt x="10822" y="0"/>
                  </a:moveTo>
                  <a:cubicBezTo>
                    <a:pt x="10559" y="0"/>
                    <a:pt x="10266" y="78"/>
                    <a:pt x="10024" y="181"/>
                  </a:cubicBezTo>
                  <a:cubicBezTo>
                    <a:pt x="6157" y="1805"/>
                    <a:pt x="2676" y="4389"/>
                    <a:pt x="0" y="7637"/>
                  </a:cubicBezTo>
                  <a:cubicBezTo>
                    <a:pt x="3403" y="4636"/>
                    <a:pt x="7302" y="2176"/>
                    <a:pt x="11478" y="382"/>
                  </a:cubicBezTo>
                  <a:cubicBezTo>
                    <a:pt x="11478" y="382"/>
                    <a:pt x="11478" y="382"/>
                    <a:pt x="11478" y="367"/>
                  </a:cubicBezTo>
                  <a:cubicBezTo>
                    <a:pt x="11372" y="97"/>
                    <a:pt x="11116" y="0"/>
                    <a:pt x="10822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" name="CustomShape 12"/>
            <p:cNvSpPr/>
            <p:nvPr/>
          </p:nvSpPr>
          <p:spPr>
            <a:xfrm flipV="1">
              <a:off x="198720" y="360"/>
              <a:ext cx="179280" cy="358560"/>
            </a:xfrm>
            <a:custGeom>
              <a:avLst/>
              <a:gdLst/>
              <a:ahLst/>
              <a:cxnLst/>
              <a:rect l="l" t="t" r="r" b="b"/>
              <a:pathLst>
                <a:path w="5168" h="10334">
                  <a:moveTo>
                    <a:pt x="1687" y="0"/>
                  </a:moveTo>
                  <a:lnTo>
                    <a:pt x="1687" y="0"/>
                  </a:lnTo>
                  <a:cubicBezTo>
                    <a:pt x="1780" y="1377"/>
                    <a:pt x="1857" y="2754"/>
                    <a:pt x="1903" y="4131"/>
                  </a:cubicBezTo>
                  <a:cubicBezTo>
                    <a:pt x="1903" y="4239"/>
                    <a:pt x="1872" y="4378"/>
                    <a:pt x="1764" y="4394"/>
                  </a:cubicBezTo>
                  <a:cubicBezTo>
                    <a:pt x="1702" y="4394"/>
                    <a:pt x="1656" y="4347"/>
                    <a:pt x="1625" y="4301"/>
                  </a:cubicBezTo>
                  <a:cubicBezTo>
                    <a:pt x="1068" y="3729"/>
                    <a:pt x="527" y="3156"/>
                    <a:pt x="1" y="2568"/>
                  </a:cubicBezTo>
                  <a:lnTo>
                    <a:pt x="1" y="2568"/>
                  </a:lnTo>
                  <a:cubicBezTo>
                    <a:pt x="1362" y="5368"/>
                    <a:pt x="3110" y="7983"/>
                    <a:pt x="5167" y="10334"/>
                  </a:cubicBezTo>
                  <a:cubicBezTo>
                    <a:pt x="3976" y="8184"/>
                    <a:pt x="3497" y="5430"/>
                    <a:pt x="2739" y="3094"/>
                  </a:cubicBezTo>
                  <a:cubicBezTo>
                    <a:pt x="2398" y="2058"/>
                    <a:pt x="2043" y="1021"/>
                    <a:pt x="168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" name="CustomShape 13"/>
            <p:cNvSpPr/>
            <p:nvPr/>
          </p:nvSpPr>
          <p:spPr>
            <a:xfrm flipV="1">
              <a:off x="396360" y="-21600"/>
              <a:ext cx="257040" cy="217080"/>
            </a:xfrm>
            <a:custGeom>
              <a:avLst/>
              <a:gdLst/>
              <a:ahLst/>
              <a:cxnLst/>
              <a:rect l="l" t="t" r="r" b="b"/>
              <a:pathLst>
                <a:path w="7411" h="6266">
                  <a:moveTo>
                    <a:pt x="7410" y="1"/>
                  </a:moveTo>
                  <a:lnTo>
                    <a:pt x="7410" y="1"/>
                  </a:lnTo>
                  <a:cubicBezTo>
                    <a:pt x="4579" y="1609"/>
                    <a:pt x="2042" y="3729"/>
                    <a:pt x="0" y="6266"/>
                  </a:cubicBezTo>
                  <a:cubicBezTo>
                    <a:pt x="1393" y="5585"/>
                    <a:pt x="1315" y="5570"/>
                    <a:pt x="2754" y="5013"/>
                  </a:cubicBezTo>
                  <a:cubicBezTo>
                    <a:pt x="4007" y="4533"/>
                    <a:pt x="5229" y="3976"/>
                    <a:pt x="6389" y="3342"/>
                  </a:cubicBezTo>
                  <a:lnTo>
                    <a:pt x="6389" y="3342"/>
                  </a:lnTo>
                  <a:cubicBezTo>
                    <a:pt x="5806" y="3422"/>
                    <a:pt x="5215" y="3468"/>
                    <a:pt x="4628" y="3468"/>
                  </a:cubicBezTo>
                  <a:cubicBezTo>
                    <a:pt x="4420" y="3468"/>
                    <a:pt x="4213" y="3462"/>
                    <a:pt x="4007" y="3450"/>
                  </a:cubicBezTo>
                  <a:cubicBezTo>
                    <a:pt x="5090" y="2244"/>
                    <a:pt x="6219" y="1099"/>
                    <a:pt x="741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" name="CustomShape 14"/>
            <p:cNvSpPr/>
            <p:nvPr/>
          </p:nvSpPr>
          <p:spPr>
            <a:xfrm flipV="1">
              <a:off x="393120" y="-18720"/>
              <a:ext cx="221040" cy="332280"/>
            </a:xfrm>
            <a:custGeom>
              <a:avLst/>
              <a:gdLst/>
              <a:ahLst/>
              <a:cxnLst/>
              <a:rect l="l" t="t" r="r" b="b"/>
              <a:pathLst>
                <a:path w="6374" h="9577">
                  <a:moveTo>
                    <a:pt x="4626" y="1"/>
                  </a:moveTo>
                  <a:cubicBezTo>
                    <a:pt x="2708" y="3002"/>
                    <a:pt x="1161" y="6220"/>
                    <a:pt x="1" y="9576"/>
                  </a:cubicBezTo>
                  <a:cubicBezTo>
                    <a:pt x="944" y="8524"/>
                    <a:pt x="1578" y="7009"/>
                    <a:pt x="2522" y="5957"/>
                  </a:cubicBezTo>
                  <a:cubicBezTo>
                    <a:pt x="3899" y="4704"/>
                    <a:pt x="5183" y="3342"/>
                    <a:pt x="6374" y="1904"/>
                  </a:cubicBezTo>
                  <a:lnTo>
                    <a:pt x="6374" y="1904"/>
                  </a:lnTo>
                  <a:cubicBezTo>
                    <a:pt x="5817" y="2337"/>
                    <a:pt x="5245" y="2785"/>
                    <a:pt x="4564" y="2956"/>
                  </a:cubicBezTo>
                  <a:cubicBezTo>
                    <a:pt x="4502" y="2971"/>
                    <a:pt x="4433" y="2986"/>
                    <a:pt x="4369" y="2986"/>
                  </a:cubicBezTo>
                  <a:cubicBezTo>
                    <a:pt x="4305" y="2986"/>
                    <a:pt x="4247" y="2971"/>
                    <a:pt x="4208" y="2925"/>
                  </a:cubicBezTo>
                  <a:cubicBezTo>
                    <a:pt x="4115" y="2832"/>
                    <a:pt x="4131" y="2693"/>
                    <a:pt x="4146" y="2569"/>
                  </a:cubicBezTo>
                  <a:cubicBezTo>
                    <a:pt x="4270" y="1718"/>
                    <a:pt x="4440" y="852"/>
                    <a:pt x="4626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62" name="Group 15"/>
          <p:cNvGrpSpPr/>
          <p:nvPr/>
        </p:nvGrpSpPr>
        <p:grpSpPr>
          <a:xfrm>
            <a:off x="1302840" y="-65160"/>
            <a:ext cx="433800" cy="535680"/>
            <a:chOff x="1302840" y="-65160"/>
            <a:chExt cx="433800" cy="535680"/>
          </a:xfrm>
        </p:grpSpPr>
        <p:sp>
          <p:nvSpPr>
            <p:cNvPr id="163" name="CustomShape 16"/>
            <p:cNvSpPr/>
            <p:nvPr/>
          </p:nvSpPr>
          <p:spPr>
            <a:xfrm flipV="1">
              <a:off x="1302840" y="-7560"/>
              <a:ext cx="119520" cy="477720"/>
            </a:xfrm>
            <a:custGeom>
              <a:avLst/>
              <a:gdLst/>
              <a:ahLst/>
              <a:cxnLst/>
              <a:rect l="l" t="t" r="r" b="b"/>
              <a:pathLst>
                <a:path w="3450" h="13768">
                  <a:moveTo>
                    <a:pt x="851" y="0"/>
                  </a:moveTo>
                  <a:cubicBezTo>
                    <a:pt x="0" y="511"/>
                    <a:pt x="0" y="1794"/>
                    <a:pt x="93" y="2986"/>
                  </a:cubicBezTo>
                  <a:cubicBezTo>
                    <a:pt x="387" y="6451"/>
                    <a:pt x="1145" y="10102"/>
                    <a:pt x="2707" y="13768"/>
                  </a:cubicBezTo>
                  <a:cubicBezTo>
                    <a:pt x="2800" y="11370"/>
                    <a:pt x="3450" y="9885"/>
                    <a:pt x="3326" y="7394"/>
                  </a:cubicBezTo>
                  <a:cubicBezTo>
                    <a:pt x="3249" y="5863"/>
                    <a:pt x="3001" y="4270"/>
                    <a:pt x="2584" y="2645"/>
                  </a:cubicBezTo>
                  <a:cubicBezTo>
                    <a:pt x="2336" y="1686"/>
                    <a:pt x="1826" y="480"/>
                    <a:pt x="851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" name="CustomShape 17"/>
            <p:cNvSpPr/>
            <p:nvPr/>
          </p:nvSpPr>
          <p:spPr>
            <a:xfrm flipV="1">
              <a:off x="1442520" y="-65160"/>
              <a:ext cx="294120" cy="527040"/>
            </a:xfrm>
            <a:custGeom>
              <a:avLst/>
              <a:gdLst/>
              <a:ahLst/>
              <a:cxnLst/>
              <a:rect l="l" t="t" r="r" b="b"/>
              <a:pathLst>
                <a:path w="8478" h="15189">
                  <a:moveTo>
                    <a:pt x="7664" y="1"/>
                  </a:moveTo>
                  <a:cubicBezTo>
                    <a:pt x="7525" y="1"/>
                    <a:pt x="7390" y="33"/>
                    <a:pt x="7271" y="75"/>
                  </a:cubicBezTo>
                  <a:cubicBezTo>
                    <a:pt x="4471" y="1019"/>
                    <a:pt x="2645" y="3324"/>
                    <a:pt x="1609" y="6062"/>
                  </a:cubicBezTo>
                  <a:cubicBezTo>
                    <a:pt x="573" y="8816"/>
                    <a:pt x="263" y="12002"/>
                    <a:pt x="0" y="15189"/>
                  </a:cubicBezTo>
                  <a:cubicBezTo>
                    <a:pt x="1160" y="12884"/>
                    <a:pt x="2630" y="9867"/>
                    <a:pt x="4363" y="8073"/>
                  </a:cubicBezTo>
                  <a:cubicBezTo>
                    <a:pt x="6203" y="6139"/>
                    <a:pt x="8106" y="4113"/>
                    <a:pt x="8446" y="1112"/>
                  </a:cubicBezTo>
                  <a:cubicBezTo>
                    <a:pt x="8477" y="833"/>
                    <a:pt x="8462" y="447"/>
                    <a:pt x="8168" y="184"/>
                  </a:cubicBezTo>
                  <a:cubicBezTo>
                    <a:pt x="8007" y="48"/>
                    <a:pt x="7833" y="1"/>
                    <a:pt x="766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5" name="CustomShape 18"/>
            <p:cNvSpPr/>
            <p:nvPr/>
          </p:nvSpPr>
          <p:spPr>
            <a:xfrm flipV="1">
              <a:off x="1326960" y="-7560"/>
              <a:ext cx="95400" cy="477720"/>
            </a:xfrm>
            <a:custGeom>
              <a:avLst/>
              <a:gdLst/>
              <a:ahLst/>
              <a:cxnLst/>
              <a:rect l="l" t="t" r="r" b="b"/>
              <a:pathLst>
                <a:path w="2754" h="13768">
                  <a:moveTo>
                    <a:pt x="155" y="0"/>
                  </a:moveTo>
                  <a:cubicBezTo>
                    <a:pt x="93" y="46"/>
                    <a:pt x="47" y="77"/>
                    <a:pt x="0" y="124"/>
                  </a:cubicBezTo>
                  <a:cubicBezTo>
                    <a:pt x="1284" y="4594"/>
                    <a:pt x="2305" y="9189"/>
                    <a:pt x="1996" y="13752"/>
                  </a:cubicBezTo>
                  <a:cubicBezTo>
                    <a:pt x="1996" y="13768"/>
                    <a:pt x="2011" y="13768"/>
                    <a:pt x="2011" y="13768"/>
                  </a:cubicBezTo>
                  <a:cubicBezTo>
                    <a:pt x="2104" y="11370"/>
                    <a:pt x="2754" y="9885"/>
                    <a:pt x="2630" y="7394"/>
                  </a:cubicBezTo>
                  <a:cubicBezTo>
                    <a:pt x="2553" y="5863"/>
                    <a:pt x="2305" y="4270"/>
                    <a:pt x="1888" y="2645"/>
                  </a:cubicBezTo>
                  <a:cubicBezTo>
                    <a:pt x="1640" y="1686"/>
                    <a:pt x="1130" y="480"/>
                    <a:pt x="15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6" name="CustomShape 19"/>
            <p:cNvSpPr/>
            <p:nvPr/>
          </p:nvSpPr>
          <p:spPr>
            <a:xfrm flipV="1">
              <a:off x="1442520" y="-65160"/>
              <a:ext cx="273240" cy="527040"/>
            </a:xfrm>
            <a:custGeom>
              <a:avLst/>
              <a:gdLst/>
              <a:ahLst/>
              <a:cxnLst/>
              <a:rect l="l" t="t" r="r" b="b"/>
              <a:pathLst>
                <a:path w="7875" h="15190">
                  <a:moveTo>
                    <a:pt x="7663" y="1"/>
                  </a:moveTo>
                  <a:cubicBezTo>
                    <a:pt x="7525" y="1"/>
                    <a:pt x="7395" y="35"/>
                    <a:pt x="7271" y="76"/>
                  </a:cubicBezTo>
                  <a:cubicBezTo>
                    <a:pt x="4471" y="1020"/>
                    <a:pt x="2645" y="3325"/>
                    <a:pt x="1609" y="6063"/>
                  </a:cubicBezTo>
                  <a:cubicBezTo>
                    <a:pt x="573" y="8817"/>
                    <a:pt x="263" y="12003"/>
                    <a:pt x="0" y="15190"/>
                  </a:cubicBezTo>
                  <a:cubicBezTo>
                    <a:pt x="47" y="15097"/>
                    <a:pt x="93" y="15020"/>
                    <a:pt x="139" y="14927"/>
                  </a:cubicBezTo>
                  <a:cubicBezTo>
                    <a:pt x="1145" y="9342"/>
                    <a:pt x="3898" y="4083"/>
                    <a:pt x="7874" y="30"/>
                  </a:cubicBezTo>
                  <a:cubicBezTo>
                    <a:pt x="7802" y="9"/>
                    <a:pt x="7731" y="1"/>
                    <a:pt x="766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" name="CustomShape 20"/>
            <p:cNvSpPr/>
            <p:nvPr/>
          </p:nvSpPr>
          <p:spPr>
            <a:xfrm flipV="1">
              <a:off x="1320480" y="-7560"/>
              <a:ext cx="101880" cy="361080"/>
            </a:xfrm>
            <a:custGeom>
              <a:avLst/>
              <a:gdLst/>
              <a:ahLst/>
              <a:cxnLst/>
              <a:rect l="l" t="t" r="r" b="b"/>
              <a:pathLst>
                <a:path w="2940" h="10412">
                  <a:moveTo>
                    <a:pt x="2244" y="1"/>
                  </a:moveTo>
                  <a:cubicBezTo>
                    <a:pt x="2135" y="1548"/>
                    <a:pt x="2027" y="3095"/>
                    <a:pt x="1903" y="4642"/>
                  </a:cubicBezTo>
                  <a:cubicBezTo>
                    <a:pt x="1889" y="4904"/>
                    <a:pt x="1778" y="5249"/>
                    <a:pt x="1532" y="5249"/>
                  </a:cubicBezTo>
                  <a:cubicBezTo>
                    <a:pt x="1517" y="5249"/>
                    <a:pt x="1502" y="5248"/>
                    <a:pt x="1486" y="5245"/>
                  </a:cubicBezTo>
                  <a:cubicBezTo>
                    <a:pt x="1331" y="5230"/>
                    <a:pt x="1238" y="5075"/>
                    <a:pt x="1161" y="4951"/>
                  </a:cubicBezTo>
                  <a:cubicBezTo>
                    <a:pt x="774" y="4270"/>
                    <a:pt x="387" y="3590"/>
                    <a:pt x="1" y="2925"/>
                  </a:cubicBezTo>
                  <a:lnTo>
                    <a:pt x="1" y="2925"/>
                  </a:lnTo>
                  <a:cubicBezTo>
                    <a:pt x="434" y="5384"/>
                    <a:pt x="1114" y="7890"/>
                    <a:pt x="2197" y="10412"/>
                  </a:cubicBezTo>
                  <a:cubicBezTo>
                    <a:pt x="2290" y="8014"/>
                    <a:pt x="2940" y="6529"/>
                    <a:pt x="2816" y="4038"/>
                  </a:cubicBezTo>
                  <a:cubicBezTo>
                    <a:pt x="2754" y="2723"/>
                    <a:pt x="2553" y="1378"/>
                    <a:pt x="224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8" name="CustomShape 21"/>
            <p:cNvSpPr/>
            <p:nvPr/>
          </p:nvSpPr>
          <p:spPr>
            <a:xfrm flipV="1">
              <a:off x="1442520" y="-65160"/>
              <a:ext cx="223560" cy="386640"/>
            </a:xfrm>
            <a:custGeom>
              <a:avLst/>
              <a:gdLst/>
              <a:ahLst/>
              <a:cxnLst/>
              <a:rect l="l" t="t" r="r" b="b"/>
              <a:pathLst>
                <a:path w="6451" h="11139">
                  <a:moveTo>
                    <a:pt x="2568" y="1"/>
                  </a:moveTo>
                  <a:lnTo>
                    <a:pt x="2568" y="1"/>
                  </a:lnTo>
                  <a:cubicBezTo>
                    <a:pt x="2197" y="635"/>
                    <a:pt x="1872" y="1300"/>
                    <a:pt x="1609" y="2012"/>
                  </a:cubicBezTo>
                  <a:cubicBezTo>
                    <a:pt x="573" y="4766"/>
                    <a:pt x="263" y="7952"/>
                    <a:pt x="0" y="11139"/>
                  </a:cubicBezTo>
                  <a:cubicBezTo>
                    <a:pt x="1160" y="8834"/>
                    <a:pt x="2630" y="5817"/>
                    <a:pt x="4363" y="4023"/>
                  </a:cubicBezTo>
                  <a:cubicBezTo>
                    <a:pt x="5074" y="3265"/>
                    <a:pt x="5801" y="2507"/>
                    <a:pt x="6451" y="1672"/>
                  </a:cubicBezTo>
                  <a:lnTo>
                    <a:pt x="6451" y="1672"/>
                  </a:lnTo>
                  <a:cubicBezTo>
                    <a:pt x="5182" y="2646"/>
                    <a:pt x="3898" y="3590"/>
                    <a:pt x="2599" y="4518"/>
                  </a:cubicBezTo>
                  <a:cubicBezTo>
                    <a:pt x="2482" y="4603"/>
                    <a:pt x="2336" y="4681"/>
                    <a:pt x="2205" y="4681"/>
                  </a:cubicBezTo>
                  <a:cubicBezTo>
                    <a:pt x="2146" y="4681"/>
                    <a:pt x="2090" y="4665"/>
                    <a:pt x="2042" y="4626"/>
                  </a:cubicBezTo>
                  <a:cubicBezTo>
                    <a:pt x="1903" y="4533"/>
                    <a:pt x="1918" y="4332"/>
                    <a:pt x="1934" y="4162"/>
                  </a:cubicBezTo>
                  <a:cubicBezTo>
                    <a:pt x="2135" y="2770"/>
                    <a:pt x="2336" y="1378"/>
                    <a:pt x="256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69" name="Group 22"/>
          <p:cNvGrpSpPr/>
          <p:nvPr/>
        </p:nvGrpSpPr>
        <p:grpSpPr>
          <a:xfrm>
            <a:off x="2702160" y="-47520"/>
            <a:ext cx="816840" cy="697320"/>
            <a:chOff x="2702160" y="-47520"/>
            <a:chExt cx="816840" cy="697320"/>
          </a:xfrm>
        </p:grpSpPr>
        <p:sp>
          <p:nvSpPr>
            <p:cNvPr id="170" name="CustomShape 23"/>
            <p:cNvSpPr/>
            <p:nvPr/>
          </p:nvSpPr>
          <p:spPr>
            <a:xfrm flipV="1">
              <a:off x="2710080" y="-47880"/>
              <a:ext cx="553680" cy="697320"/>
            </a:xfrm>
            <a:custGeom>
              <a:avLst/>
              <a:gdLst/>
              <a:ahLst/>
              <a:cxnLst/>
              <a:rect l="l" t="t" r="r" b="b"/>
              <a:pathLst>
                <a:path w="15950" h="20091">
                  <a:moveTo>
                    <a:pt x="14844" y="0"/>
                  </a:moveTo>
                  <a:cubicBezTo>
                    <a:pt x="14496" y="0"/>
                    <a:pt x="14139" y="149"/>
                    <a:pt x="13815" y="305"/>
                  </a:cubicBezTo>
                  <a:cubicBezTo>
                    <a:pt x="11061" y="1651"/>
                    <a:pt x="8911" y="4003"/>
                    <a:pt x="7070" y="6462"/>
                  </a:cubicBezTo>
                  <a:cubicBezTo>
                    <a:pt x="3992" y="10577"/>
                    <a:pt x="1594" y="15202"/>
                    <a:pt x="1" y="20091"/>
                  </a:cubicBezTo>
                  <a:cubicBezTo>
                    <a:pt x="2692" y="16363"/>
                    <a:pt x="13598" y="5395"/>
                    <a:pt x="15331" y="2765"/>
                  </a:cubicBezTo>
                  <a:cubicBezTo>
                    <a:pt x="15609" y="2332"/>
                    <a:pt x="15872" y="1868"/>
                    <a:pt x="15919" y="1357"/>
                  </a:cubicBezTo>
                  <a:cubicBezTo>
                    <a:pt x="15949" y="831"/>
                    <a:pt x="15702" y="275"/>
                    <a:pt x="15238" y="73"/>
                  </a:cubicBezTo>
                  <a:cubicBezTo>
                    <a:pt x="15109" y="22"/>
                    <a:pt x="14977" y="0"/>
                    <a:pt x="14844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1" name="CustomShape 24"/>
            <p:cNvSpPr/>
            <p:nvPr/>
          </p:nvSpPr>
          <p:spPr>
            <a:xfrm flipV="1">
              <a:off x="2702160" y="-43200"/>
              <a:ext cx="816840" cy="354240"/>
            </a:xfrm>
            <a:custGeom>
              <a:avLst/>
              <a:gdLst/>
              <a:ahLst/>
              <a:cxnLst/>
              <a:rect l="l" t="t" r="r" b="b"/>
              <a:pathLst>
                <a:path w="23530" h="10211">
                  <a:moveTo>
                    <a:pt x="20984" y="1"/>
                  </a:moveTo>
                  <a:cubicBezTo>
                    <a:pt x="18225" y="1"/>
                    <a:pt x="15505" y="876"/>
                    <a:pt x="12948" y="1965"/>
                  </a:cubicBezTo>
                  <a:cubicBezTo>
                    <a:pt x="8215" y="3992"/>
                    <a:pt x="3821" y="6776"/>
                    <a:pt x="1" y="10210"/>
                  </a:cubicBezTo>
                  <a:cubicBezTo>
                    <a:pt x="4177" y="8339"/>
                    <a:pt x="19121" y="4332"/>
                    <a:pt x="21952" y="2924"/>
                  </a:cubicBezTo>
                  <a:cubicBezTo>
                    <a:pt x="22416" y="2692"/>
                    <a:pt x="22864" y="2429"/>
                    <a:pt x="23158" y="1996"/>
                  </a:cubicBezTo>
                  <a:cubicBezTo>
                    <a:pt x="23452" y="1579"/>
                    <a:pt x="23529" y="960"/>
                    <a:pt x="23205" y="558"/>
                  </a:cubicBezTo>
                  <a:cubicBezTo>
                    <a:pt x="22911" y="171"/>
                    <a:pt x="22369" y="78"/>
                    <a:pt x="21874" y="32"/>
                  </a:cubicBezTo>
                  <a:cubicBezTo>
                    <a:pt x="21577" y="11"/>
                    <a:pt x="21280" y="1"/>
                    <a:pt x="2098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2" name="CustomShape 25"/>
            <p:cNvSpPr/>
            <p:nvPr/>
          </p:nvSpPr>
          <p:spPr>
            <a:xfrm flipV="1">
              <a:off x="2710080" y="-47880"/>
              <a:ext cx="541080" cy="697320"/>
            </a:xfrm>
            <a:custGeom>
              <a:avLst/>
              <a:gdLst/>
              <a:ahLst/>
              <a:cxnLst/>
              <a:rect l="l" t="t" r="r" b="b"/>
              <a:pathLst>
                <a:path w="15594" h="20091">
                  <a:moveTo>
                    <a:pt x="14844" y="0"/>
                  </a:moveTo>
                  <a:cubicBezTo>
                    <a:pt x="14496" y="0"/>
                    <a:pt x="14139" y="149"/>
                    <a:pt x="13815" y="305"/>
                  </a:cubicBezTo>
                  <a:cubicBezTo>
                    <a:pt x="11061" y="1651"/>
                    <a:pt x="8911" y="4003"/>
                    <a:pt x="7070" y="6462"/>
                  </a:cubicBezTo>
                  <a:cubicBezTo>
                    <a:pt x="3992" y="10577"/>
                    <a:pt x="1594" y="15202"/>
                    <a:pt x="1" y="20091"/>
                  </a:cubicBezTo>
                  <a:cubicBezTo>
                    <a:pt x="109" y="19952"/>
                    <a:pt x="217" y="19797"/>
                    <a:pt x="341" y="19642"/>
                  </a:cubicBezTo>
                  <a:cubicBezTo>
                    <a:pt x="4084" y="12294"/>
                    <a:pt x="9313" y="5704"/>
                    <a:pt x="15594" y="352"/>
                  </a:cubicBezTo>
                  <a:cubicBezTo>
                    <a:pt x="15501" y="244"/>
                    <a:pt x="15377" y="135"/>
                    <a:pt x="15238" y="73"/>
                  </a:cubicBezTo>
                  <a:cubicBezTo>
                    <a:pt x="15109" y="22"/>
                    <a:pt x="14977" y="0"/>
                    <a:pt x="1484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3" name="CustomShape 26"/>
            <p:cNvSpPr/>
            <p:nvPr/>
          </p:nvSpPr>
          <p:spPr>
            <a:xfrm flipV="1">
              <a:off x="2702160" y="-43200"/>
              <a:ext cx="809280" cy="354240"/>
            </a:xfrm>
            <a:custGeom>
              <a:avLst/>
              <a:gdLst/>
              <a:ahLst/>
              <a:cxnLst/>
              <a:rect l="l" t="t" r="r" b="b"/>
              <a:pathLst>
                <a:path w="23313" h="10211">
                  <a:moveTo>
                    <a:pt x="20984" y="1"/>
                  </a:moveTo>
                  <a:cubicBezTo>
                    <a:pt x="18225" y="1"/>
                    <a:pt x="15505" y="876"/>
                    <a:pt x="12948" y="1965"/>
                  </a:cubicBezTo>
                  <a:cubicBezTo>
                    <a:pt x="8215" y="3992"/>
                    <a:pt x="3821" y="6776"/>
                    <a:pt x="1" y="10210"/>
                  </a:cubicBezTo>
                  <a:cubicBezTo>
                    <a:pt x="47" y="10180"/>
                    <a:pt x="109" y="10149"/>
                    <a:pt x="171" y="10118"/>
                  </a:cubicBezTo>
                  <a:cubicBezTo>
                    <a:pt x="434" y="9947"/>
                    <a:pt x="681" y="9793"/>
                    <a:pt x="944" y="9623"/>
                  </a:cubicBezTo>
                  <a:cubicBezTo>
                    <a:pt x="7735" y="5245"/>
                    <a:pt x="15377" y="2228"/>
                    <a:pt x="23313" y="712"/>
                  </a:cubicBezTo>
                  <a:cubicBezTo>
                    <a:pt x="23282" y="650"/>
                    <a:pt x="23251" y="604"/>
                    <a:pt x="23205" y="558"/>
                  </a:cubicBezTo>
                  <a:cubicBezTo>
                    <a:pt x="22911" y="171"/>
                    <a:pt x="22369" y="78"/>
                    <a:pt x="21874" y="32"/>
                  </a:cubicBezTo>
                  <a:cubicBezTo>
                    <a:pt x="21577" y="11"/>
                    <a:pt x="21280" y="1"/>
                    <a:pt x="2098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4" name="CustomShape 27"/>
            <p:cNvSpPr/>
            <p:nvPr/>
          </p:nvSpPr>
          <p:spPr>
            <a:xfrm flipV="1">
              <a:off x="2715480" y="-31680"/>
              <a:ext cx="341280" cy="372600"/>
            </a:xfrm>
            <a:custGeom>
              <a:avLst/>
              <a:gdLst/>
              <a:ahLst/>
              <a:cxnLst/>
              <a:rect l="l" t="t" r="r" b="b"/>
              <a:pathLst>
                <a:path w="9839" h="10737">
                  <a:moveTo>
                    <a:pt x="9839" y="1"/>
                  </a:moveTo>
                  <a:cubicBezTo>
                    <a:pt x="8168" y="1208"/>
                    <a:pt x="6466" y="2368"/>
                    <a:pt x="4749" y="3482"/>
                  </a:cubicBezTo>
                  <a:cubicBezTo>
                    <a:pt x="4749" y="2414"/>
                    <a:pt x="4842" y="1331"/>
                    <a:pt x="5043" y="264"/>
                  </a:cubicBezTo>
                  <a:lnTo>
                    <a:pt x="5043" y="264"/>
                  </a:lnTo>
                  <a:cubicBezTo>
                    <a:pt x="2955" y="3528"/>
                    <a:pt x="1253" y="7055"/>
                    <a:pt x="0" y="10737"/>
                  </a:cubicBezTo>
                  <a:cubicBezTo>
                    <a:pt x="201" y="10567"/>
                    <a:pt x="402" y="10396"/>
                    <a:pt x="604" y="10226"/>
                  </a:cubicBezTo>
                  <a:cubicBezTo>
                    <a:pt x="2615" y="7751"/>
                    <a:pt x="6528" y="3574"/>
                    <a:pt x="9839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5" name="CustomShape 28"/>
            <p:cNvSpPr/>
            <p:nvPr/>
          </p:nvSpPr>
          <p:spPr>
            <a:xfrm flipV="1">
              <a:off x="2718000" y="-35640"/>
              <a:ext cx="542160" cy="240480"/>
            </a:xfrm>
            <a:custGeom>
              <a:avLst/>
              <a:gdLst/>
              <a:ahLst/>
              <a:cxnLst/>
              <a:rect l="l" t="t" r="r" b="b"/>
              <a:pathLst>
                <a:path w="15625" h="6931">
                  <a:moveTo>
                    <a:pt x="10102" y="1"/>
                  </a:moveTo>
                  <a:cubicBezTo>
                    <a:pt x="6668" y="1702"/>
                    <a:pt x="3450" y="3822"/>
                    <a:pt x="527" y="6281"/>
                  </a:cubicBezTo>
                  <a:cubicBezTo>
                    <a:pt x="325" y="6513"/>
                    <a:pt x="155" y="6730"/>
                    <a:pt x="1" y="6931"/>
                  </a:cubicBezTo>
                  <a:cubicBezTo>
                    <a:pt x="3141" y="5647"/>
                    <a:pt x="10319" y="3574"/>
                    <a:pt x="15625" y="1919"/>
                  </a:cubicBezTo>
                  <a:lnTo>
                    <a:pt x="15625" y="1919"/>
                  </a:lnTo>
                  <a:cubicBezTo>
                    <a:pt x="13369" y="2120"/>
                    <a:pt x="11099" y="2214"/>
                    <a:pt x="8841" y="2214"/>
                  </a:cubicBezTo>
                  <a:cubicBezTo>
                    <a:pt x="8668" y="2214"/>
                    <a:pt x="8496" y="2214"/>
                    <a:pt x="8323" y="2213"/>
                  </a:cubicBezTo>
                  <a:cubicBezTo>
                    <a:pt x="8865" y="1439"/>
                    <a:pt x="9468" y="697"/>
                    <a:pt x="1010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76" name="Group 29"/>
          <p:cNvGrpSpPr/>
          <p:nvPr/>
        </p:nvGrpSpPr>
        <p:grpSpPr>
          <a:xfrm>
            <a:off x="3934080" y="-34560"/>
            <a:ext cx="376920" cy="700200"/>
            <a:chOff x="3934080" y="-34560"/>
            <a:chExt cx="376920" cy="700200"/>
          </a:xfrm>
        </p:grpSpPr>
        <p:sp>
          <p:nvSpPr>
            <p:cNvPr id="177" name="CustomShape 30"/>
            <p:cNvSpPr/>
            <p:nvPr/>
          </p:nvSpPr>
          <p:spPr>
            <a:xfrm flipV="1">
              <a:off x="3934080" y="-23400"/>
              <a:ext cx="317160" cy="365760"/>
            </a:xfrm>
            <a:custGeom>
              <a:avLst/>
              <a:gdLst/>
              <a:ahLst/>
              <a:cxnLst/>
              <a:rect l="l" t="t" r="r" b="b"/>
              <a:pathLst>
                <a:path w="9144" h="10544">
                  <a:moveTo>
                    <a:pt x="797" y="1"/>
                  </a:moveTo>
                  <a:cubicBezTo>
                    <a:pt x="590" y="1"/>
                    <a:pt x="384" y="45"/>
                    <a:pt x="187" y="148"/>
                  </a:cubicBezTo>
                  <a:cubicBezTo>
                    <a:pt x="1" y="1323"/>
                    <a:pt x="728" y="2453"/>
                    <a:pt x="1471" y="3396"/>
                  </a:cubicBezTo>
                  <a:cubicBezTo>
                    <a:pt x="3621" y="6165"/>
                    <a:pt x="6142" y="8702"/>
                    <a:pt x="9143" y="10543"/>
                  </a:cubicBezTo>
                  <a:cubicBezTo>
                    <a:pt x="7813" y="8362"/>
                    <a:pt x="7349" y="6506"/>
                    <a:pt x="5848" y="4433"/>
                  </a:cubicBezTo>
                  <a:cubicBezTo>
                    <a:pt x="4920" y="3164"/>
                    <a:pt x="3868" y="1989"/>
                    <a:pt x="2693" y="937"/>
                  </a:cubicBezTo>
                  <a:cubicBezTo>
                    <a:pt x="2161" y="464"/>
                    <a:pt x="1467" y="1"/>
                    <a:pt x="797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8" name="CustomShape 31"/>
            <p:cNvSpPr/>
            <p:nvPr/>
          </p:nvSpPr>
          <p:spPr>
            <a:xfrm flipV="1">
              <a:off x="4118400" y="-34920"/>
              <a:ext cx="192600" cy="700200"/>
            </a:xfrm>
            <a:custGeom>
              <a:avLst/>
              <a:gdLst/>
              <a:ahLst/>
              <a:cxnLst/>
              <a:rect l="l" t="t" r="r" b="b"/>
              <a:pathLst>
                <a:path w="5555" h="20175">
                  <a:moveTo>
                    <a:pt x="1699" y="0"/>
                  </a:moveTo>
                  <a:cubicBezTo>
                    <a:pt x="1685" y="0"/>
                    <a:pt x="1671" y="1"/>
                    <a:pt x="1656" y="2"/>
                  </a:cubicBezTo>
                  <a:cubicBezTo>
                    <a:pt x="1347" y="33"/>
                    <a:pt x="1177" y="374"/>
                    <a:pt x="1084" y="683"/>
                  </a:cubicBezTo>
                  <a:cubicBezTo>
                    <a:pt x="1" y="3947"/>
                    <a:pt x="279" y="7536"/>
                    <a:pt x="1254" y="10831"/>
                  </a:cubicBezTo>
                  <a:cubicBezTo>
                    <a:pt x="2229" y="14126"/>
                    <a:pt x="3868" y="17173"/>
                    <a:pt x="5554" y="20174"/>
                  </a:cubicBezTo>
                  <a:cubicBezTo>
                    <a:pt x="4905" y="17173"/>
                    <a:pt x="4023" y="13260"/>
                    <a:pt x="3977" y="10197"/>
                  </a:cubicBezTo>
                  <a:cubicBezTo>
                    <a:pt x="3946" y="6902"/>
                    <a:pt x="3868" y="3483"/>
                    <a:pt x="2352" y="575"/>
                  </a:cubicBezTo>
                  <a:cubicBezTo>
                    <a:pt x="2219" y="309"/>
                    <a:pt x="2002" y="0"/>
                    <a:pt x="169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9" name="CustomShape 32"/>
            <p:cNvSpPr/>
            <p:nvPr/>
          </p:nvSpPr>
          <p:spPr>
            <a:xfrm flipV="1">
              <a:off x="3940560" y="-23400"/>
              <a:ext cx="310680" cy="365760"/>
            </a:xfrm>
            <a:custGeom>
              <a:avLst/>
              <a:gdLst/>
              <a:ahLst/>
              <a:cxnLst/>
              <a:rect l="l" t="t" r="r" b="b"/>
              <a:pathLst>
                <a:path w="8958" h="10544">
                  <a:moveTo>
                    <a:pt x="611" y="1"/>
                  </a:moveTo>
                  <a:cubicBezTo>
                    <a:pt x="404" y="1"/>
                    <a:pt x="198" y="45"/>
                    <a:pt x="1" y="148"/>
                  </a:cubicBezTo>
                  <a:cubicBezTo>
                    <a:pt x="1" y="179"/>
                    <a:pt x="1" y="194"/>
                    <a:pt x="1" y="225"/>
                  </a:cubicBezTo>
                  <a:cubicBezTo>
                    <a:pt x="2893" y="3303"/>
                    <a:pt x="5600" y="6552"/>
                    <a:pt x="8076" y="9971"/>
                  </a:cubicBezTo>
                  <a:cubicBezTo>
                    <a:pt x="8354" y="10172"/>
                    <a:pt x="8648" y="10357"/>
                    <a:pt x="8957" y="10543"/>
                  </a:cubicBezTo>
                  <a:cubicBezTo>
                    <a:pt x="7627" y="8362"/>
                    <a:pt x="7163" y="6506"/>
                    <a:pt x="5662" y="4433"/>
                  </a:cubicBezTo>
                  <a:cubicBezTo>
                    <a:pt x="4734" y="3164"/>
                    <a:pt x="3682" y="1989"/>
                    <a:pt x="2507" y="937"/>
                  </a:cubicBezTo>
                  <a:cubicBezTo>
                    <a:pt x="1975" y="464"/>
                    <a:pt x="1281" y="1"/>
                    <a:pt x="611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" name="CustomShape 33"/>
            <p:cNvSpPr/>
            <p:nvPr/>
          </p:nvSpPr>
          <p:spPr>
            <a:xfrm flipV="1">
              <a:off x="4118400" y="-33480"/>
              <a:ext cx="191520" cy="698040"/>
            </a:xfrm>
            <a:custGeom>
              <a:avLst/>
              <a:gdLst/>
              <a:ahLst/>
              <a:cxnLst/>
              <a:rect l="l" t="t" r="r" b="b"/>
              <a:pathLst>
                <a:path w="5524" h="20112">
                  <a:moveTo>
                    <a:pt x="1563" y="1"/>
                  </a:moveTo>
                  <a:cubicBezTo>
                    <a:pt x="1316" y="94"/>
                    <a:pt x="1161" y="388"/>
                    <a:pt x="1084" y="666"/>
                  </a:cubicBezTo>
                  <a:cubicBezTo>
                    <a:pt x="1" y="3930"/>
                    <a:pt x="279" y="7519"/>
                    <a:pt x="1254" y="10814"/>
                  </a:cubicBezTo>
                  <a:cubicBezTo>
                    <a:pt x="2229" y="14094"/>
                    <a:pt x="3853" y="17126"/>
                    <a:pt x="5524" y="20111"/>
                  </a:cubicBezTo>
                  <a:cubicBezTo>
                    <a:pt x="3219" y="13660"/>
                    <a:pt x="1888" y="6854"/>
                    <a:pt x="156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" name="CustomShape 34"/>
            <p:cNvSpPr/>
            <p:nvPr/>
          </p:nvSpPr>
          <p:spPr>
            <a:xfrm flipV="1">
              <a:off x="4038480" y="-24120"/>
              <a:ext cx="212760" cy="289080"/>
            </a:xfrm>
            <a:custGeom>
              <a:avLst/>
              <a:gdLst/>
              <a:ahLst/>
              <a:cxnLst/>
              <a:rect l="l" t="t" r="r" b="b"/>
              <a:pathLst>
                <a:path w="6142" h="8339">
                  <a:moveTo>
                    <a:pt x="990" y="0"/>
                  </a:moveTo>
                  <a:lnTo>
                    <a:pt x="990" y="0"/>
                  </a:lnTo>
                  <a:cubicBezTo>
                    <a:pt x="1748" y="1485"/>
                    <a:pt x="2475" y="3001"/>
                    <a:pt x="3156" y="4517"/>
                  </a:cubicBezTo>
                  <a:cubicBezTo>
                    <a:pt x="2088" y="4084"/>
                    <a:pt x="1036" y="3574"/>
                    <a:pt x="0" y="3048"/>
                  </a:cubicBezTo>
                  <a:lnTo>
                    <a:pt x="0" y="3048"/>
                  </a:lnTo>
                  <a:cubicBezTo>
                    <a:pt x="1794" y="5090"/>
                    <a:pt x="3821" y="6915"/>
                    <a:pt x="6141" y="8338"/>
                  </a:cubicBezTo>
                  <a:cubicBezTo>
                    <a:pt x="4811" y="6157"/>
                    <a:pt x="4347" y="4301"/>
                    <a:pt x="2846" y="2228"/>
                  </a:cubicBezTo>
                  <a:cubicBezTo>
                    <a:pt x="2274" y="1439"/>
                    <a:pt x="1655" y="696"/>
                    <a:pt x="990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" name="CustomShape 35"/>
            <p:cNvSpPr/>
            <p:nvPr/>
          </p:nvSpPr>
          <p:spPr>
            <a:xfrm flipV="1">
              <a:off x="4148640" y="-34200"/>
              <a:ext cx="162360" cy="475200"/>
            </a:xfrm>
            <a:custGeom>
              <a:avLst/>
              <a:gdLst/>
              <a:ahLst/>
              <a:cxnLst/>
              <a:rect l="l" t="t" r="r" b="b"/>
              <a:pathLst>
                <a:path w="4688" h="13691">
                  <a:moveTo>
                    <a:pt x="2986" y="0"/>
                  </a:moveTo>
                  <a:cubicBezTo>
                    <a:pt x="2429" y="2305"/>
                    <a:pt x="2120" y="4672"/>
                    <a:pt x="2089" y="7054"/>
                  </a:cubicBezTo>
                  <a:cubicBezTo>
                    <a:pt x="1300" y="5708"/>
                    <a:pt x="604" y="4316"/>
                    <a:pt x="0" y="2877"/>
                  </a:cubicBezTo>
                  <a:lnTo>
                    <a:pt x="0" y="2877"/>
                  </a:lnTo>
                  <a:cubicBezTo>
                    <a:pt x="124" y="3372"/>
                    <a:pt x="248" y="3867"/>
                    <a:pt x="387" y="4347"/>
                  </a:cubicBezTo>
                  <a:cubicBezTo>
                    <a:pt x="1362" y="7642"/>
                    <a:pt x="3001" y="10689"/>
                    <a:pt x="4687" y="13690"/>
                  </a:cubicBezTo>
                  <a:cubicBezTo>
                    <a:pt x="4038" y="10689"/>
                    <a:pt x="3156" y="6776"/>
                    <a:pt x="3110" y="3713"/>
                  </a:cubicBezTo>
                  <a:cubicBezTo>
                    <a:pt x="3094" y="2475"/>
                    <a:pt x="3079" y="1238"/>
                    <a:pt x="2986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83" name="Group 36"/>
          <p:cNvGrpSpPr/>
          <p:nvPr/>
        </p:nvGrpSpPr>
        <p:grpSpPr>
          <a:xfrm>
            <a:off x="4812840" y="-76320"/>
            <a:ext cx="258120" cy="1021680"/>
            <a:chOff x="4812840" y="-76320"/>
            <a:chExt cx="258120" cy="1021680"/>
          </a:xfrm>
        </p:grpSpPr>
        <p:sp>
          <p:nvSpPr>
            <p:cNvPr id="184" name="CustomShape 37"/>
            <p:cNvSpPr/>
            <p:nvPr/>
          </p:nvSpPr>
          <p:spPr>
            <a:xfrm flipV="1">
              <a:off x="4812840" y="-76680"/>
              <a:ext cx="258120" cy="1021320"/>
            </a:xfrm>
            <a:custGeom>
              <a:avLst/>
              <a:gdLst/>
              <a:ahLst/>
              <a:cxnLst/>
              <a:rect l="l" t="t" r="r" b="b"/>
              <a:pathLst>
                <a:path w="7441" h="29418">
                  <a:moveTo>
                    <a:pt x="2933" y="1"/>
                  </a:moveTo>
                  <a:cubicBezTo>
                    <a:pt x="2900" y="1"/>
                    <a:pt x="2866" y="4"/>
                    <a:pt x="2831" y="10"/>
                  </a:cubicBezTo>
                  <a:cubicBezTo>
                    <a:pt x="2615" y="41"/>
                    <a:pt x="2444" y="211"/>
                    <a:pt x="2305" y="381"/>
                  </a:cubicBezTo>
                  <a:cubicBezTo>
                    <a:pt x="1269" y="1572"/>
                    <a:pt x="959" y="3212"/>
                    <a:pt x="805" y="4790"/>
                  </a:cubicBezTo>
                  <a:cubicBezTo>
                    <a:pt x="0" y="13391"/>
                    <a:pt x="3264" y="21868"/>
                    <a:pt x="7441" y="29417"/>
                  </a:cubicBezTo>
                  <a:cubicBezTo>
                    <a:pt x="6776" y="25689"/>
                    <a:pt x="5631" y="20971"/>
                    <a:pt x="5662" y="17181"/>
                  </a:cubicBezTo>
                  <a:cubicBezTo>
                    <a:pt x="5724" y="11751"/>
                    <a:pt x="5090" y="6321"/>
                    <a:pt x="3790" y="1062"/>
                  </a:cubicBezTo>
                  <a:cubicBezTo>
                    <a:pt x="3675" y="585"/>
                    <a:pt x="3397" y="1"/>
                    <a:pt x="2933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5" name="CustomShape 38"/>
            <p:cNvSpPr/>
            <p:nvPr/>
          </p:nvSpPr>
          <p:spPr>
            <a:xfrm flipV="1">
              <a:off x="4813920" y="-39600"/>
              <a:ext cx="237600" cy="984960"/>
            </a:xfrm>
            <a:custGeom>
              <a:avLst/>
              <a:gdLst/>
              <a:ahLst/>
              <a:cxnLst/>
              <a:rect l="l" t="t" r="r" b="b"/>
              <a:pathLst>
                <a:path w="6854" h="28368">
                  <a:moveTo>
                    <a:pt x="2906" y="0"/>
                  </a:moveTo>
                  <a:cubicBezTo>
                    <a:pt x="2874" y="0"/>
                    <a:pt x="2839" y="4"/>
                    <a:pt x="2800" y="12"/>
                  </a:cubicBezTo>
                  <a:cubicBezTo>
                    <a:pt x="2584" y="43"/>
                    <a:pt x="2413" y="213"/>
                    <a:pt x="2274" y="383"/>
                  </a:cubicBezTo>
                  <a:cubicBezTo>
                    <a:pt x="1238" y="1574"/>
                    <a:pt x="928" y="3214"/>
                    <a:pt x="774" y="4792"/>
                  </a:cubicBezTo>
                  <a:cubicBezTo>
                    <a:pt x="0" y="12991"/>
                    <a:pt x="2939" y="21081"/>
                    <a:pt x="6853" y="28367"/>
                  </a:cubicBezTo>
                  <a:cubicBezTo>
                    <a:pt x="5043" y="24067"/>
                    <a:pt x="3945" y="19457"/>
                    <a:pt x="3372" y="14801"/>
                  </a:cubicBezTo>
                  <a:cubicBezTo>
                    <a:pt x="2769" y="9897"/>
                    <a:pt x="2754" y="4947"/>
                    <a:pt x="3001" y="12"/>
                  </a:cubicBezTo>
                  <a:cubicBezTo>
                    <a:pt x="2970" y="4"/>
                    <a:pt x="2939" y="0"/>
                    <a:pt x="2906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6" name="CustomShape 39"/>
            <p:cNvSpPr/>
            <p:nvPr/>
          </p:nvSpPr>
          <p:spPr>
            <a:xfrm flipV="1">
              <a:off x="4852080" y="-76680"/>
              <a:ext cx="218880" cy="719640"/>
            </a:xfrm>
            <a:custGeom>
              <a:avLst/>
              <a:gdLst/>
              <a:ahLst/>
              <a:cxnLst/>
              <a:rect l="l" t="t" r="r" b="b"/>
              <a:pathLst>
                <a:path w="6312" h="20730">
                  <a:moveTo>
                    <a:pt x="4053" y="0"/>
                  </a:moveTo>
                  <a:cubicBezTo>
                    <a:pt x="3636" y="3218"/>
                    <a:pt x="3326" y="6451"/>
                    <a:pt x="3156" y="9684"/>
                  </a:cubicBezTo>
                  <a:cubicBezTo>
                    <a:pt x="1965" y="7874"/>
                    <a:pt x="913" y="5971"/>
                    <a:pt x="0" y="3991"/>
                  </a:cubicBezTo>
                  <a:lnTo>
                    <a:pt x="0" y="3991"/>
                  </a:lnTo>
                  <a:cubicBezTo>
                    <a:pt x="975" y="9839"/>
                    <a:pt x="3419" y="15500"/>
                    <a:pt x="6312" y="20729"/>
                  </a:cubicBezTo>
                  <a:cubicBezTo>
                    <a:pt x="5647" y="17001"/>
                    <a:pt x="4502" y="12283"/>
                    <a:pt x="4533" y="8493"/>
                  </a:cubicBezTo>
                  <a:cubicBezTo>
                    <a:pt x="4564" y="5662"/>
                    <a:pt x="4394" y="2816"/>
                    <a:pt x="4053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87" name="Group 40"/>
          <p:cNvGrpSpPr/>
          <p:nvPr/>
        </p:nvGrpSpPr>
        <p:grpSpPr>
          <a:xfrm>
            <a:off x="2090160" y="-62280"/>
            <a:ext cx="356760" cy="628920"/>
            <a:chOff x="2090160" y="-62280"/>
            <a:chExt cx="356760" cy="628920"/>
          </a:xfrm>
        </p:grpSpPr>
        <p:sp>
          <p:nvSpPr>
            <p:cNvPr id="188" name="CustomShape 41"/>
            <p:cNvSpPr/>
            <p:nvPr/>
          </p:nvSpPr>
          <p:spPr>
            <a:xfrm flipV="1">
              <a:off x="2090160" y="-62280"/>
              <a:ext cx="111600" cy="547200"/>
            </a:xfrm>
            <a:custGeom>
              <a:avLst/>
              <a:gdLst/>
              <a:ahLst/>
              <a:cxnLst/>
              <a:rect l="l" t="t" r="r" b="b"/>
              <a:pathLst>
                <a:path w="3219" h="15764">
                  <a:moveTo>
                    <a:pt x="1" y="15764"/>
                  </a:moveTo>
                  <a:cubicBezTo>
                    <a:pt x="2120" y="10798"/>
                    <a:pt x="3218" y="5399"/>
                    <a:pt x="3187" y="0"/>
                  </a:cubicBezTo>
                </a:path>
              </a:pathLst>
            </a:custGeom>
            <a:noFill/>
            <a:ln w="720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" name="CustomShape 42"/>
            <p:cNvSpPr/>
            <p:nvPr/>
          </p:nvSpPr>
          <p:spPr>
            <a:xfrm flipV="1">
              <a:off x="2179440" y="208080"/>
              <a:ext cx="188640" cy="142560"/>
            </a:xfrm>
            <a:custGeom>
              <a:avLst/>
              <a:gdLst/>
              <a:ahLst/>
              <a:cxnLst/>
              <a:rect l="l" t="t" r="r" b="b"/>
              <a:pathLst>
                <a:path w="5446" h="4116">
                  <a:moveTo>
                    <a:pt x="1" y="4115"/>
                  </a:moveTo>
                  <a:cubicBezTo>
                    <a:pt x="1903" y="2847"/>
                    <a:pt x="3729" y="1485"/>
                    <a:pt x="5446" y="0"/>
                  </a:cubicBezTo>
                </a:path>
              </a:pathLst>
            </a:custGeom>
            <a:noFill/>
            <a:ln w="720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" name="CustomShape 43"/>
            <p:cNvSpPr/>
            <p:nvPr/>
          </p:nvSpPr>
          <p:spPr>
            <a:xfrm flipV="1">
              <a:off x="2354400" y="338760"/>
              <a:ext cx="92520" cy="81360"/>
            </a:xfrm>
            <a:custGeom>
              <a:avLst/>
              <a:gdLst/>
              <a:ahLst/>
              <a:cxnLst/>
              <a:rect l="l" t="t" r="r" b="b"/>
              <a:pathLst>
                <a:path w="2677" h="2356">
                  <a:moveTo>
                    <a:pt x="1346" y="1"/>
                  </a:moveTo>
                  <a:cubicBezTo>
                    <a:pt x="970" y="1"/>
                    <a:pt x="602" y="182"/>
                    <a:pt x="372" y="518"/>
                  </a:cubicBezTo>
                  <a:cubicBezTo>
                    <a:pt x="1" y="1060"/>
                    <a:pt x="140" y="1787"/>
                    <a:pt x="681" y="2158"/>
                  </a:cubicBezTo>
                  <a:cubicBezTo>
                    <a:pt x="884" y="2291"/>
                    <a:pt x="1113" y="2355"/>
                    <a:pt x="1340" y="2355"/>
                  </a:cubicBezTo>
                  <a:cubicBezTo>
                    <a:pt x="1718" y="2355"/>
                    <a:pt x="2089" y="2177"/>
                    <a:pt x="2321" y="1849"/>
                  </a:cubicBezTo>
                  <a:cubicBezTo>
                    <a:pt x="2677" y="1307"/>
                    <a:pt x="2537" y="580"/>
                    <a:pt x="2012" y="209"/>
                  </a:cubicBezTo>
                  <a:cubicBezTo>
                    <a:pt x="1806" y="68"/>
                    <a:pt x="1575" y="1"/>
                    <a:pt x="1346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" name="CustomShape 44"/>
            <p:cNvSpPr/>
            <p:nvPr/>
          </p:nvSpPr>
          <p:spPr>
            <a:xfrm flipV="1">
              <a:off x="2372400" y="354600"/>
              <a:ext cx="57600" cy="51120"/>
            </a:xfrm>
            <a:custGeom>
              <a:avLst/>
              <a:gdLst/>
              <a:ahLst/>
              <a:cxnLst/>
              <a:rect l="l" t="t" r="r" b="b"/>
              <a:pathLst>
                <a:path w="1671" h="1480">
                  <a:moveTo>
                    <a:pt x="839" y="1"/>
                  </a:moveTo>
                  <a:cubicBezTo>
                    <a:pt x="600" y="1"/>
                    <a:pt x="368" y="117"/>
                    <a:pt x="232" y="330"/>
                  </a:cubicBezTo>
                  <a:cubicBezTo>
                    <a:pt x="0" y="670"/>
                    <a:pt x="77" y="1119"/>
                    <a:pt x="418" y="1351"/>
                  </a:cubicBezTo>
                  <a:cubicBezTo>
                    <a:pt x="546" y="1438"/>
                    <a:pt x="690" y="1480"/>
                    <a:pt x="832" y="1480"/>
                  </a:cubicBezTo>
                  <a:cubicBezTo>
                    <a:pt x="1066" y="1480"/>
                    <a:pt x="1294" y="1367"/>
                    <a:pt x="1439" y="1165"/>
                  </a:cubicBezTo>
                  <a:cubicBezTo>
                    <a:pt x="1671" y="825"/>
                    <a:pt x="1593" y="361"/>
                    <a:pt x="1253" y="129"/>
                  </a:cubicBezTo>
                  <a:cubicBezTo>
                    <a:pt x="1126" y="42"/>
                    <a:pt x="981" y="1"/>
                    <a:pt x="839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2" name="CustomShape 45"/>
            <p:cNvSpPr/>
            <p:nvPr/>
          </p:nvSpPr>
          <p:spPr>
            <a:xfrm flipV="1">
              <a:off x="2368080" y="339120"/>
              <a:ext cx="70200" cy="38880"/>
            </a:xfrm>
            <a:custGeom>
              <a:avLst/>
              <a:gdLst/>
              <a:ahLst/>
              <a:cxnLst/>
              <a:rect l="l" t="t" r="r" b="b"/>
              <a:pathLst>
                <a:path w="2027" h="1134">
                  <a:moveTo>
                    <a:pt x="1078" y="0"/>
                  </a:moveTo>
                  <a:cubicBezTo>
                    <a:pt x="1022" y="0"/>
                    <a:pt x="966" y="6"/>
                    <a:pt x="913" y="17"/>
                  </a:cubicBezTo>
                  <a:cubicBezTo>
                    <a:pt x="789" y="33"/>
                    <a:pt x="681" y="64"/>
                    <a:pt x="573" y="110"/>
                  </a:cubicBezTo>
                  <a:cubicBezTo>
                    <a:pt x="480" y="141"/>
                    <a:pt x="387" y="203"/>
                    <a:pt x="294" y="280"/>
                  </a:cubicBezTo>
                  <a:cubicBezTo>
                    <a:pt x="201" y="342"/>
                    <a:pt x="124" y="435"/>
                    <a:pt x="62" y="528"/>
                  </a:cubicBezTo>
                  <a:cubicBezTo>
                    <a:pt x="31" y="559"/>
                    <a:pt x="16" y="605"/>
                    <a:pt x="0" y="636"/>
                  </a:cubicBezTo>
                  <a:lnTo>
                    <a:pt x="62" y="713"/>
                  </a:lnTo>
                  <a:cubicBezTo>
                    <a:pt x="139" y="791"/>
                    <a:pt x="201" y="868"/>
                    <a:pt x="294" y="930"/>
                  </a:cubicBezTo>
                  <a:cubicBezTo>
                    <a:pt x="498" y="1068"/>
                    <a:pt x="727" y="1133"/>
                    <a:pt x="952" y="1133"/>
                  </a:cubicBezTo>
                  <a:cubicBezTo>
                    <a:pt x="1257" y="1133"/>
                    <a:pt x="1557" y="1013"/>
                    <a:pt x="1779" y="791"/>
                  </a:cubicBezTo>
                  <a:cubicBezTo>
                    <a:pt x="1841" y="729"/>
                    <a:pt x="1888" y="683"/>
                    <a:pt x="1934" y="621"/>
                  </a:cubicBezTo>
                  <a:cubicBezTo>
                    <a:pt x="1949" y="590"/>
                    <a:pt x="1965" y="559"/>
                    <a:pt x="1980" y="543"/>
                  </a:cubicBezTo>
                  <a:cubicBezTo>
                    <a:pt x="1980" y="543"/>
                    <a:pt x="1980" y="528"/>
                    <a:pt x="1980" y="528"/>
                  </a:cubicBezTo>
                  <a:cubicBezTo>
                    <a:pt x="1996" y="497"/>
                    <a:pt x="2011" y="466"/>
                    <a:pt x="2027" y="450"/>
                  </a:cubicBezTo>
                  <a:cubicBezTo>
                    <a:pt x="1949" y="358"/>
                    <a:pt x="1872" y="280"/>
                    <a:pt x="1779" y="218"/>
                  </a:cubicBezTo>
                  <a:cubicBezTo>
                    <a:pt x="1733" y="187"/>
                    <a:pt x="1702" y="172"/>
                    <a:pt x="1671" y="141"/>
                  </a:cubicBezTo>
                  <a:cubicBezTo>
                    <a:pt x="1578" y="95"/>
                    <a:pt x="1470" y="48"/>
                    <a:pt x="1362" y="33"/>
                  </a:cubicBezTo>
                  <a:cubicBezTo>
                    <a:pt x="1266" y="14"/>
                    <a:pt x="1170" y="0"/>
                    <a:pt x="1078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3" name="CustomShape 46"/>
            <p:cNvSpPr/>
            <p:nvPr/>
          </p:nvSpPr>
          <p:spPr>
            <a:xfrm flipV="1">
              <a:off x="2359800" y="352800"/>
              <a:ext cx="41400" cy="65160"/>
            </a:xfrm>
            <a:custGeom>
              <a:avLst/>
              <a:gdLst/>
              <a:ahLst/>
              <a:cxnLst/>
              <a:rect l="l" t="t" r="r" b="b"/>
              <a:pathLst>
                <a:path w="1207" h="1888">
                  <a:moveTo>
                    <a:pt x="836" y="0"/>
                  </a:moveTo>
                  <a:cubicBezTo>
                    <a:pt x="789" y="16"/>
                    <a:pt x="727" y="47"/>
                    <a:pt x="665" y="78"/>
                  </a:cubicBezTo>
                  <a:cubicBezTo>
                    <a:pt x="634" y="93"/>
                    <a:pt x="619" y="93"/>
                    <a:pt x="588" y="108"/>
                  </a:cubicBezTo>
                  <a:cubicBezTo>
                    <a:pt x="573" y="124"/>
                    <a:pt x="542" y="139"/>
                    <a:pt x="526" y="155"/>
                  </a:cubicBezTo>
                  <a:cubicBezTo>
                    <a:pt x="511" y="170"/>
                    <a:pt x="495" y="170"/>
                    <a:pt x="480" y="186"/>
                  </a:cubicBezTo>
                  <a:cubicBezTo>
                    <a:pt x="433" y="217"/>
                    <a:pt x="402" y="248"/>
                    <a:pt x="356" y="294"/>
                  </a:cubicBezTo>
                  <a:cubicBezTo>
                    <a:pt x="356" y="310"/>
                    <a:pt x="341" y="310"/>
                    <a:pt x="325" y="325"/>
                  </a:cubicBezTo>
                  <a:cubicBezTo>
                    <a:pt x="279" y="371"/>
                    <a:pt x="248" y="418"/>
                    <a:pt x="217" y="464"/>
                  </a:cubicBezTo>
                  <a:cubicBezTo>
                    <a:pt x="62" y="696"/>
                    <a:pt x="0" y="959"/>
                    <a:pt x="16" y="1222"/>
                  </a:cubicBezTo>
                  <a:cubicBezTo>
                    <a:pt x="16" y="1238"/>
                    <a:pt x="16" y="1269"/>
                    <a:pt x="31" y="1284"/>
                  </a:cubicBezTo>
                  <a:cubicBezTo>
                    <a:pt x="31" y="1300"/>
                    <a:pt x="31" y="1315"/>
                    <a:pt x="31" y="1331"/>
                  </a:cubicBezTo>
                  <a:cubicBezTo>
                    <a:pt x="47" y="1377"/>
                    <a:pt x="47" y="1423"/>
                    <a:pt x="62" y="1470"/>
                  </a:cubicBezTo>
                  <a:cubicBezTo>
                    <a:pt x="78" y="1501"/>
                    <a:pt x="78" y="1516"/>
                    <a:pt x="93" y="1532"/>
                  </a:cubicBezTo>
                  <a:cubicBezTo>
                    <a:pt x="93" y="1563"/>
                    <a:pt x="108" y="1578"/>
                    <a:pt x="108" y="1609"/>
                  </a:cubicBezTo>
                  <a:cubicBezTo>
                    <a:pt x="139" y="1671"/>
                    <a:pt x="186" y="1748"/>
                    <a:pt x="232" y="1810"/>
                  </a:cubicBezTo>
                  <a:lnTo>
                    <a:pt x="294" y="1887"/>
                  </a:lnTo>
                  <a:cubicBezTo>
                    <a:pt x="464" y="1872"/>
                    <a:pt x="604" y="1810"/>
                    <a:pt x="743" y="1717"/>
                  </a:cubicBezTo>
                  <a:cubicBezTo>
                    <a:pt x="836" y="1655"/>
                    <a:pt x="913" y="1578"/>
                    <a:pt x="975" y="1485"/>
                  </a:cubicBezTo>
                  <a:cubicBezTo>
                    <a:pt x="990" y="1470"/>
                    <a:pt x="1006" y="1454"/>
                    <a:pt x="1006" y="1439"/>
                  </a:cubicBezTo>
                  <a:cubicBezTo>
                    <a:pt x="1068" y="1361"/>
                    <a:pt x="1114" y="1269"/>
                    <a:pt x="1145" y="1191"/>
                  </a:cubicBezTo>
                  <a:cubicBezTo>
                    <a:pt x="1191" y="1037"/>
                    <a:pt x="1207" y="866"/>
                    <a:pt x="1191" y="712"/>
                  </a:cubicBezTo>
                  <a:cubicBezTo>
                    <a:pt x="1191" y="603"/>
                    <a:pt x="1160" y="495"/>
                    <a:pt x="1114" y="387"/>
                  </a:cubicBezTo>
                  <a:cubicBezTo>
                    <a:pt x="1052" y="248"/>
                    <a:pt x="959" y="108"/>
                    <a:pt x="8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4" name="CustomShape 47"/>
            <p:cNvSpPr/>
            <p:nvPr/>
          </p:nvSpPr>
          <p:spPr>
            <a:xfrm flipV="1">
              <a:off x="2169720" y="485280"/>
              <a:ext cx="81360" cy="81360"/>
            </a:xfrm>
            <a:custGeom>
              <a:avLst/>
              <a:gdLst/>
              <a:ahLst/>
              <a:cxnLst/>
              <a:rect l="l" t="t" r="r" b="b"/>
              <a:pathLst>
                <a:path w="2352" h="2352">
                  <a:moveTo>
                    <a:pt x="1176" y="0"/>
                  </a:moveTo>
                  <a:cubicBezTo>
                    <a:pt x="526" y="0"/>
                    <a:pt x="0" y="526"/>
                    <a:pt x="0" y="1176"/>
                  </a:cubicBezTo>
                  <a:cubicBezTo>
                    <a:pt x="0" y="1825"/>
                    <a:pt x="526" y="2351"/>
                    <a:pt x="1176" y="2351"/>
                  </a:cubicBezTo>
                  <a:cubicBezTo>
                    <a:pt x="1825" y="2351"/>
                    <a:pt x="2351" y="1825"/>
                    <a:pt x="2351" y="1176"/>
                  </a:cubicBezTo>
                  <a:cubicBezTo>
                    <a:pt x="2351" y="526"/>
                    <a:pt x="1825" y="0"/>
                    <a:pt x="1176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5" name="CustomShape 48"/>
            <p:cNvSpPr/>
            <p:nvPr/>
          </p:nvSpPr>
          <p:spPr>
            <a:xfrm flipV="1">
              <a:off x="2184840" y="500400"/>
              <a:ext cx="51120" cy="51120"/>
            </a:xfrm>
            <a:custGeom>
              <a:avLst/>
              <a:gdLst/>
              <a:ahLst/>
              <a:cxnLst/>
              <a:rect l="l" t="t" r="r" b="b"/>
              <a:pathLst>
                <a:path w="1486" h="1486">
                  <a:moveTo>
                    <a:pt x="743" y="0"/>
                  </a:moveTo>
                  <a:cubicBezTo>
                    <a:pt x="341" y="0"/>
                    <a:pt x="0" y="341"/>
                    <a:pt x="0" y="743"/>
                  </a:cubicBezTo>
                  <a:cubicBezTo>
                    <a:pt x="0" y="1145"/>
                    <a:pt x="341" y="1485"/>
                    <a:pt x="743" y="1485"/>
                  </a:cubicBezTo>
                  <a:cubicBezTo>
                    <a:pt x="1145" y="1485"/>
                    <a:pt x="1485" y="1145"/>
                    <a:pt x="1485" y="743"/>
                  </a:cubicBezTo>
                  <a:cubicBezTo>
                    <a:pt x="1485" y="341"/>
                    <a:pt x="1145" y="0"/>
                    <a:pt x="743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6" name="CustomShape 49"/>
            <p:cNvSpPr/>
            <p:nvPr/>
          </p:nvSpPr>
          <p:spPr>
            <a:xfrm flipV="1">
              <a:off x="2196000" y="485280"/>
              <a:ext cx="55080" cy="48960"/>
            </a:xfrm>
            <a:custGeom>
              <a:avLst/>
              <a:gdLst/>
              <a:ahLst/>
              <a:cxnLst/>
              <a:rect l="l" t="t" r="r" b="b"/>
              <a:pathLst>
                <a:path w="1594" h="1424">
                  <a:moveTo>
                    <a:pt x="1114" y="0"/>
                  </a:moveTo>
                  <a:cubicBezTo>
                    <a:pt x="1006" y="16"/>
                    <a:pt x="897" y="47"/>
                    <a:pt x="789" y="93"/>
                  </a:cubicBezTo>
                  <a:cubicBezTo>
                    <a:pt x="650" y="140"/>
                    <a:pt x="511" y="217"/>
                    <a:pt x="402" y="325"/>
                  </a:cubicBezTo>
                  <a:cubicBezTo>
                    <a:pt x="325" y="402"/>
                    <a:pt x="248" y="495"/>
                    <a:pt x="186" y="588"/>
                  </a:cubicBezTo>
                  <a:cubicBezTo>
                    <a:pt x="124" y="681"/>
                    <a:pt x="93" y="789"/>
                    <a:pt x="62" y="897"/>
                  </a:cubicBezTo>
                  <a:cubicBezTo>
                    <a:pt x="31" y="1006"/>
                    <a:pt x="0" y="1114"/>
                    <a:pt x="0" y="1238"/>
                  </a:cubicBezTo>
                  <a:cubicBezTo>
                    <a:pt x="0" y="1269"/>
                    <a:pt x="16" y="1315"/>
                    <a:pt x="16" y="1346"/>
                  </a:cubicBezTo>
                  <a:lnTo>
                    <a:pt x="124" y="1377"/>
                  </a:lnTo>
                  <a:cubicBezTo>
                    <a:pt x="186" y="1393"/>
                    <a:pt x="248" y="1408"/>
                    <a:pt x="309" y="1423"/>
                  </a:cubicBezTo>
                  <a:lnTo>
                    <a:pt x="418" y="1423"/>
                  </a:lnTo>
                  <a:cubicBezTo>
                    <a:pt x="619" y="1423"/>
                    <a:pt x="804" y="1377"/>
                    <a:pt x="975" y="1284"/>
                  </a:cubicBezTo>
                  <a:cubicBezTo>
                    <a:pt x="1083" y="1222"/>
                    <a:pt x="1176" y="1160"/>
                    <a:pt x="1253" y="1083"/>
                  </a:cubicBezTo>
                  <a:cubicBezTo>
                    <a:pt x="1470" y="867"/>
                    <a:pt x="1593" y="573"/>
                    <a:pt x="1593" y="248"/>
                  </a:cubicBezTo>
                  <a:cubicBezTo>
                    <a:pt x="1593" y="186"/>
                    <a:pt x="1593" y="109"/>
                    <a:pt x="1578" y="47"/>
                  </a:cubicBezTo>
                  <a:cubicBezTo>
                    <a:pt x="1470" y="16"/>
                    <a:pt x="1361" y="0"/>
                    <a:pt x="1238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7" name="CustomShape 50"/>
            <p:cNvSpPr/>
            <p:nvPr/>
          </p:nvSpPr>
          <p:spPr>
            <a:xfrm flipV="1">
              <a:off x="2169720" y="486720"/>
              <a:ext cx="41400" cy="64080"/>
            </a:xfrm>
            <a:custGeom>
              <a:avLst/>
              <a:gdLst/>
              <a:ahLst/>
              <a:cxnLst/>
              <a:rect l="l" t="t" r="r" b="b"/>
              <a:pathLst>
                <a:path w="1207" h="1858">
                  <a:moveTo>
                    <a:pt x="248" y="1"/>
                  </a:moveTo>
                  <a:cubicBezTo>
                    <a:pt x="232" y="32"/>
                    <a:pt x="217" y="47"/>
                    <a:pt x="201" y="78"/>
                  </a:cubicBezTo>
                  <a:cubicBezTo>
                    <a:pt x="186" y="109"/>
                    <a:pt x="170" y="124"/>
                    <a:pt x="155" y="155"/>
                  </a:cubicBezTo>
                  <a:cubicBezTo>
                    <a:pt x="139" y="186"/>
                    <a:pt x="124" y="217"/>
                    <a:pt x="108" y="248"/>
                  </a:cubicBezTo>
                  <a:cubicBezTo>
                    <a:pt x="93" y="279"/>
                    <a:pt x="77" y="310"/>
                    <a:pt x="62" y="341"/>
                  </a:cubicBezTo>
                  <a:cubicBezTo>
                    <a:pt x="62" y="372"/>
                    <a:pt x="46" y="403"/>
                    <a:pt x="46" y="434"/>
                  </a:cubicBezTo>
                  <a:cubicBezTo>
                    <a:pt x="31" y="465"/>
                    <a:pt x="31" y="496"/>
                    <a:pt x="16" y="527"/>
                  </a:cubicBezTo>
                  <a:cubicBezTo>
                    <a:pt x="0" y="589"/>
                    <a:pt x="0" y="650"/>
                    <a:pt x="0" y="728"/>
                  </a:cubicBezTo>
                  <a:cubicBezTo>
                    <a:pt x="0" y="790"/>
                    <a:pt x="0" y="867"/>
                    <a:pt x="16" y="929"/>
                  </a:cubicBezTo>
                  <a:cubicBezTo>
                    <a:pt x="16" y="944"/>
                    <a:pt x="31" y="975"/>
                    <a:pt x="31" y="991"/>
                  </a:cubicBezTo>
                  <a:cubicBezTo>
                    <a:pt x="31" y="1006"/>
                    <a:pt x="31" y="1022"/>
                    <a:pt x="46" y="1037"/>
                  </a:cubicBezTo>
                  <a:cubicBezTo>
                    <a:pt x="46" y="1053"/>
                    <a:pt x="46" y="1068"/>
                    <a:pt x="62" y="1099"/>
                  </a:cubicBezTo>
                  <a:cubicBezTo>
                    <a:pt x="62" y="1130"/>
                    <a:pt x="77" y="1161"/>
                    <a:pt x="93" y="1192"/>
                  </a:cubicBezTo>
                  <a:cubicBezTo>
                    <a:pt x="108" y="1223"/>
                    <a:pt x="124" y="1254"/>
                    <a:pt x="139" y="1269"/>
                  </a:cubicBezTo>
                  <a:cubicBezTo>
                    <a:pt x="232" y="1439"/>
                    <a:pt x="356" y="1594"/>
                    <a:pt x="526" y="1702"/>
                  </a:cubicBezTo>
                  <a:cubicBezTo>
                    <a:pt x="541" y="1718"/>
                    <a:pt x="557" y="1733"/>
                    <a:pt x="572" y="1733"/>
                  </a:cubicBezTo>
                  <a:cubicBezTo>
                    <a:pt x="588" y="1749"/>
                    <a:pt x="603" y="1749"/>
                    <a:pt x="619" y="1764"/>
                  </a:cubicBezTo>
                  <a:cubicBezTo>
                    <a:pt x="634" y="1764"/>
                    <a:pt x="650" y="1780"/>
                    <a:pt x="665" y="1780"/>
                  </a:cubicBezTo>
                  <a:cubicBezTo>
                    <a:pt x="696" y="1795"/>
                    <a:pt x="743" y="1811"/>
                    <a:pt x="774" y="1826"/>
                  </a:cubicBezTo>
                  <a:lnTo>
                    <a:pt x="882" y="1857"/>
                  </a:lnTo>
                  <a:cubicBezTo>
                    <a:pt x="990" y="1749"/>
                    <a:pt x="1083" y="1610"/>
                    <a:pt x="1129" y="1470"/>
                  </a:cubicBezTo>
                  <a:cubicBezTo>
                    <a:pt x="1176" y="1362"/>
                    <a:pt x="1191" y="1254"/>
                    <a:pt x="1207" y="1130"/>
                  </a:cubicBezTo>
                  <a:cubicBezTo>
                    <a:pt x="1207" y="1115"/>
                    <a:pt x="1207" y="1099"/>
                    <a:pt x="1207" y="1084"/>
                  </a:cubicBezTo>
                  <a:cubicBezTo>
                    <a:pt x="1207" y="991"/>
                    <a:pt x="1191" y="898"/>
                    <a:pt x="1160" y="805"/>
                  </a:cubicBezTo>
                  <a:cubicBezTo>
                    <a:pt x="1129" y="650"/>
                    <a:pt x="1052" y="511"/>
                    <a:pt x="944" y="387"/>
                  </a:cubicBezTo>
                  <a:cubicBezTo>
                    <a:pt x="882" y="295"/>
                    <a:pt x="789" y="217"/>
                    <a:pt x="696" y="155"/>
                  </a:cubicBezTo>
                  <a:cubicBezTo>
                    <a:pt x="572" y="78"/>
                    <a:pt x="418" y="16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98" name="Group 51"/>
          <p:cNvGrpSpPr/>
          <p:nvPr/>
        </p:nvGrpSpPr>
        <p:grpSpPr>
          <a:xfrm>
            <a:off x="5482080" y="-66960"/>
            <a:ext cx="462240" cy="622080"/>
            <a:chOff x="5482080" y="-66960"/>
            <a:chExt cx="462240" cy="622080"/>
          </a:xfrm>
        </p:grpSpPr>
        <p:sp>
          <p:nvSpPr>
            <p:cNvPr id="199" name="CustomShape 52"/>
            <p:cNvSpPr/>
            <p:nvPr/>
          </p:nvSpPr>
          <p:spPr>
            <a:xfrm rot="20700000" flipV="1">
              <a:off x="5662440" y="-48600"/>
              <a:ext cx="203760" cy="468000"/>
            </a:xfrm>
            <a:custGeom>
              <a:avLst/>
              <a:gdLst/>
              <a:ahLst/>
              <a:cxnLst/>
              <a:rect l="l" t="t" r="r" b="b"/>
              <a:pathLst>
                <a:path w="4657" h="10690">
                  <a:moveTo>
                    <a:pt x="4656" y="10690"/>
                  </a:moveTo>
                  <a:cubicBezTo>
                    <a:pt x="2290" y="7565"/>
                    <a:pt x="681" y="3868"/>
                    <a:pt x="0" y="1"/>
                  </a:cubicBezTo>
                </a:path>
              </a:pathLst>
            </a:custGeom>
            <a:noFill/>
            <a:ln w="720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" name="CustomShape 53"/>
            <p:cNvSpPr/>
            <p:nvPr/>
          </p:nvSpPr>
          <p:spPr>
            <a:xfrm rot="20700000" flipV="1">
              <a:off x="5765760" y="102240"/>
              <a:ext cx="53280" cy="140760"/>
            </a:xfrm>
            <a:custGeom>
              <a:avLst/>
              <a:gdLst/>
              <a:ahLst/>
              <a:cxnLst/>
              <a:rect l="l" t="t" r="r" b="b"/>
              <a:pathLst>
                <a:path w="1223" h="3219">
                  <a:moveTo>
                    <a:pt x="0" y="3218"/>
                  </a:moveTo>
                  <a:cubicBezTo>
                    <a:pt x="248" y="2089"/>
                    <a:pt x="665" y="1006"/>
                    <a:pt x="1222" y="0"/>
                  </a:cubicBezTo>
                </a:path>
              </a:pathLst>
            </a:custGeom>
            <a:noFill/>
            <a:ln w="720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1" name="CustomShape 54"/>
            <p:cNvSpPr/>
            <p:nvPr/>
          </p:nvSpPr>
          <p:spPr>
            <a:xfrm rot="20700000" flipV="1">
              <a:off x="5588280" y="268200"/>
              <a:ext cx="142560" cy="29160"/>
            </a:xfrm>
            <a:custGeom>
              <a:avLst/>
              <a:gdLst/>
              <a:ahLst/>
              <a:cxnLst/>
              <a:rect l="l" t="t" r="r" b="b"/>
              <a:pathLst>
                <a:path w="3265" h="666">
                  <a:moveTo>
                    <a:pt x="3265" y="665"/>
                  </a:moveTo>
                  <a:cubicBezTo>
                    <a:pt x="2244" y="217"/>
                    <a:pt x="1115" y="0"/>
                    <a:pt x="1" y="31"/>
                  </a:cubicBezTo>
                </a:path>
              </a:pathLst>
            </a:custGeom>
            <a:noFill/>
            <a:ln w="720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" name="CustomShape 55"/>
            <p:cNvSpPr/>
            <p:nvPr/>
          </p:nvSpPr>
          <p:spPr>
            <a:xfrm rot="20700000" flipV="1">
              <a:off x="5492520" y="271440"/>
              <a:ext cx="111240" cy="97200"/>
            </a:xfrm>
            <a:custGeom>
              <a:avLst/>
              <a:gdLst/>
              <a:ahLst/>
              <a:cxnLst/>
              <a:rect l="l" t="t" r="r" b="b"/>
              <a:pathLst>
                <a:path w="2538" h="2229">
                  <a:moveTo>
                    <a:pt x="1281" y="1"/>
                  </a:moveTo>
                  <a:cubicBezTo>
                    <a:pt x="1133" y="1"/>
                    <a:pt x="982" y="31"/>
                    <a:pt x="836" y="94"/>
                  </a:cubicBezTo>
                  <a:cubicBezTo>
                    <a:pt x="279" y="326"/>
                    <a:pt x="0" y="976"/>
                    <a:pt x="248" y="1548"/>
                  </a:cubicBezTo>
                  <a:cubicBezTo>
                    <a:pt x="421" y="1974"/>
                    <a:pt x="834" y="2229"/>
                    <a:pt x="1263" y="2229"/>
                  </a:cubicBezTo>
                  <a:cubicBezTo>
                    <a:pt x="1411" y="2229"/>
                    <a:pt x="1560" y="2199"/>
                    <a:pt x="1702" y="2136"/>
                  </a:cubicBezTo>
                  <a:cubicBezTo>
                    <a:pt x="2274" y="1904"/>
                    <a:pt x="2537" y="1254"/>
                    <a:pt x="2305" y="682"/>
                  </a:cubicBezTo>
                  <a:cubicBezTo>
                    <a:pt x="2121" y="255"/>
                    <a:pt x="1714" y="1"/>
                    <a:pt x="1281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" name="CustomShape 56"/>
            <p:cNvSpPr/>
            <p:nvPr/>
          </p:nvSpPr>
          <p:spPr>
            <a:xfrm rot="20700000" flipV="1">
              <a:off x="5513760" y="290160"/>
              <a:ext cx="69480" cy="61200"/>
            </a:xfrm>
            <a:custGeom>
              <a:avLst/>
              <a:gdLst/>
              <a:ahLst/>
              <a:cxnLst/>
              <a:rect l="l" t="t" r="r" b="b"/>
              <a:pathLst>
                <a:path w="1594" h="1402">
                  <a:moveTo>
                    <a:pt x="793" y="0"/>
                  </a:moveTo>
                  <a:cubicBezTo>
                    <a:pt x="704" y="0"/>
                    <a:pt x="614" y="17"/>
                    <a:pt x="526" y="51"/>
                  </a:cubicBezTo>
                  <a:cubicBezTo>
                    <a:pt x="170" y="206"/>
                    <a:pt x="0" y="623"/>
                    <a:pt x="155" y="979"/>
                  </a:cubicBezTo>
                  <a:cubicBezTo>
                    <a:pt x="260" y="1247"/>
                    <a:pt x="523" y="1401"/>
                    <a:pt x="798" y="1401"/>
                  </a:cubicBezTo>
                  <a:cubicBezTo>
                    <a:pt x="888" y="1401"/>
                    <a:pt x="980" y="1385"/>
                    <a:pt x="1067" y="1351"/>
                  </a:cubicBezTo>
                  <a:cubicBezTo>
                    <a:pt x="1423" y="1196"/>
                    <a:pt x="1593" y="778"/>
                    <a:pt x="1439" y="422"/>
                  </a:cubicBezTo>
                  <a:cubicBezTo>
                    <a:pt x="1322" y="154"/>
                    <a:pt x="1065" y="0"/>
                    <a:pt x="793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" name="CustomShape 57"/>
            <p:cNvSpPr/>
            <p:nvPr/>
          </p:nvSpPr>
          <p:spPr>
            <a:xfrm rot="20700000" flipV="1">
              <a:off x="5527800" y="313200"/>
              <a:ext cx="74880" cy="52200"/>
            </a:xfrm>
            <a:custGeom>
              <a:avLst/>
              <a:gdLst/>
              <a:ahLst/>
              <a:cxnLst/>
              <a:rect l="l" t="t" r="r" b="b"/>
              <a:pathLst>
                <a:path w="1718" h="1201">
                  <a:moveTo>
                    <a:pt x="595" y="0"/>
                  </a:moveTo>
                  <a:cubicBezTo>
                    <a:pt x="448" y="0"/>
                    <a:pt x="298" y="30"/>
                    <a:pt x="155" y="91"/>
                  </a:cubicBezTo>
                  <a:cubicBezTo>
                    <a:pt x="124" y="106"/>
                    <a:pt x="77" y="122"/>
                    <a:pt x="47" y="137"/>
                  </a:cubicBezTo>
                  <a:cubicBezTo>
                    <a:pt x="31" y="153"/>
                    <a:pt x="16" y="168"/>
                    <a:pt x="0" y="168"/>
                  </a:cubicBezTo>
                  <a:cubicBezTo>
                    <a:pt x="0" y="276"/>
                    <a:pt x="31" y="385"/>
                    <a:pt x="77" y="478"/>
                  </a:cubicBezTo>
                  <a:cubicBezTo>
                    <a:pt x="93" y="524"/>
                    <a:pt x="108" y="555"/>
                    <a:pt x="124" y="586"/>
                  </a:cubicBezTo>
                  <a:cubicBezTo>
                    <a:pt x="186" y="679"/>
                    <a:pt x="248" y="772"/>
                    <a:pt x="310" y="849"/>
                  </a:cubicBezTo>
                  <a:cubicBezTo>
                    <a:pt x="418" y="942"/>
                    <a:pt x="526" y="1034"/>
                    <a:pt x="665" y="1096"/>
                  </a:cubicBezTo>
                  <a:cubicBezTo>
                    <a:pt x="758" y="1143"/>
                    <a:pt x="866" y="1174"/>
                    <a:pt x="975" y="1189"/>
                  </a:cubicBezTo>
                  <a:cubicBezTo>
                    <a:pt x="1029" y="1197"/>
                    <a:pt x="1083" y="1201"/>
                    <a:pt x="1135" y="1201"/>
                  </a:cubicBezTo>
                  <a:cubicBezTo>
                    <a:pt x="1187" y="1201"/>
                    <a:pt x="1238" y="1197"/>
                    <a:pt x="1284" y="1189"/>
                  </a:cubicBezTo>
                  <a:cubicBezTo>
                    <a:pt x="1392" y="1174"/>
                    <a:pt x="1501" y="1158"/>
                    <a:pt x="1609" y="1112"/>
                  </a:cubicBezTo>
                  <a:cubicBezTo>
                    <a:pt x="1640" y="1096"/>
                    <a:pt x="1671" y="1081"/>
                    <a:pt x="1702" y="1065"/>
                  </a:cubicBezTo>
                  <a:lnTo>
                    <a:pt x="1717" y="1065"/>
                  </a:lnTo>
                  <a:lnTo>
                    <a:pt x="1702" y="957"/>
                  </a:lnTo>
                  <a:cubicBezTo>
                    <a:pt x="1686" y="911"/>
                    <a:pt x="1686" y="864"/>
                    <a:pt x="1671" y="818"/>
                  </a:cubicBezTo>
                  <a:cubicBezTo>
                    <a:pt x="1671" y="802"/>
                    <a:pt x="1655" y="772"/>
                    <a:pt x="1655" y="756"/>
                  </a:cubicBezTo>
                  <a:cubicBezTo>
                    <a:pt x="1655" y="741"/>
                    <a:pt x="1640" y="741"/>
                    <a:pt x="1640" y="725"/>
                  </a:cubicBezTo>
                  <a:cubicBezTo>
                    <a:pt x="1640" y="710"/>
                    <a:pt x="1624" y="694"/>
                    <a:pt x="1624" y="679"/>
                  </a:cubicBezTo>
                  <a:cubicBezTo>
                    <a:pt x="1578" y="570"/>
                    <a:pt x="1516" y="478"/>
                    <a:pt x="1454" y="385"/>
                  </a:cubicBezTo>
                  <a:cubicBezTo>
                    <a:pt x="1423" y="369"/>
                    <a:pt x="1408" y="354"/>
                    <a:pt x="1392" y="338"/>
                  </a:cubicBezTo>
                  <a:cubicBezTo>
                    <a:pt x="1185" y="121"/>
                    <a:pt x="895" y="0"/>
                    <a:pt x="595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" name="CustomShape 58"/>
            <p:cNvSpPr/>
            <p:nvPr/>
          </p:nvSpPr>
          <p:spPr>
            <a:xfrm rot="20700000" flipV="1">
              <a:off x="5527800" y="267840"/>
              <a:ext cx="64080" cy="59040"/>
            </a:xfrm>
            <a:custGeom>
              <a:avLst/>
              <a:gdLst/>
              <a:ahLst/>
              <a:cxnLst/>
              <a:rect l="l" t="t" r="r" b="b"/>
              <a:pathLst>
                <a:path w="1471" h="1357">
                  <a:moveTo>
                    <a:pt x="1086" y="1"/>
                  </a:moveTo>
                  <a:cubicBezTo>
                    <a:pt x="1059" y="1"/>
                    <a:pt x="1033" y="2"/>
                    <a:pt x="1006" y="5"/>
                  </a:cubicBezTo>
                  <a:cubicBezTo>
                    <a:pt x="898" y="5"/>
                    <a:pt x="805" y="20"/>
                    <a:pt x="697" y="67"/>
                  </a:cubicBezTo>
                  <a:cubicBezTo>
                    <a:pt x="681" y="67"/>
                    <a:pt x="666" y="67"/>
                    <a:pt x="650" y="82"/>
                  </a:cubicBezTo>
                  <a:cubicBezTo>
                    <a:pt x="558" y="113"/>
                    <a:pt x="480" y="159"/>
                    <a:pt x="418" y="221"/>
                  </a:cubicBezTo>
                  <a:cubicBezTo>
                    <a:pt x="295" y="314"/>
                    <a:pt x="202" y="422"/>
                    <a:pt x="124" y="562"/>
                  </a:cubicBezTo>
                  <a:cubicBezTo>
                    <a:pt x="78" y="655"/>
                    <a:pt x="47" y="747"/>
                    <a:pt x="32" y="856"/>
                  </a:cubicBezTo>
                  <a:cubicBezTo>
                    <a:pt x="1" y="1010"/>
                    <a:pt x="1" y="1165"/>
                    <a:pt x="47" y="1304"/>
                  </a:cubicBezTo>
                  <a:cubicBezTo>
                    <a:pt x="78" y="1320"/>
                    <a:pt x="93" y="1320"/>
                    <a:pt x="124" y="1335"/>
                  </a:cubicBezTo>
                  <a:cubicBezTo>
                    <a:pt x="171" y="1335"/>
                    <a:pt x="217" y="1351"/>
                    <a:pt x="264" y="1351"/>
                  </a:cubicBezTo>
                  <a:lnTo>
                    <a:pt x="279" y="1351"/>
                  </a:lnTo>
                  <a:cubicBezTo>
                    <a:pt x="310" y="1354"/>
                    <a:pt x="342" y="1356"/>
                    <a:pt x="375" y="1356"/>
                  </a:cubicBezTo>
                  <a:cubicBezTo>
                    <a:pt x="472" y="1356"/>
                    <a:pt x="577" y="1339"/>
                    <a:pt x="681" y="1304"/>
                  </a:cubicBezTo>
                  <a:cubicBezTo>
                    <a:pt x="712" y="1289"/>
                    <a:pt x="743" y="1273"/>
                    <a:pt x="774" y="1258"/>
                  </a:cubicBezTo>
                  <a:cubicBezTo>
                    <a:pt x="882" y="1211"/>
                    <a:pt x="991" y="1165"/>
                    <a:pt x="1068" y="1088"/>
                  </a:cubicBezTo>
                  <a:cubicBezTo>
                    <a:pt x="1083" y="1072"/>
                    <a:pt x="1114" y="1057"/>
                    <a:pt x="1130" y="1041"/>
                  </a:cubicBezTo>
                  <a:cubicBezTo>
                    <a:pt x="1223" y="933"/>
                    <a:pt x="1300" y="825"/>
                    <a:pt x="1362" y="701"/>
                  </a:cubicBezTo>
                  <a:cubicBezTo>
                    <a:pt x="1377" y="655"/>
                    <a:pt x="1408" y="608"/>
                    <a:pt x="1424" y="562"/>
                  </a:cubicBezTo>
                  <a:cubicBezTo>
                    <a:pt x="1455" y="438"/>
                    <a:pt x="1470" y="314"/>
                    <a:pt x="1455" y="190"/>
                  </a:cubicBezTo>
                  <a:lnTo>
                    <a:pt x="1470" y="190"/>
                  </a:lnTo>
                  <a:lnTo>
                    <a:pt x="1455" y="82"/>
                  </a:lnTo>
                  <a:cubicBezTo>
                    <a:pt x="1339" y="31"/>
                    <a:pt x="1213" y="1"/>
                    <a:pt x="1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" name="CustomShape 59"/>
            <p:cNvSpPr/>
            <p:nvPr/>
          </p:nvSpPr>
          <p:spPr>
            <a:xfrm rot="20700000" flipV="1">
              <a:off x="5676480" y="444600"/>
              <a:ext cx="111600" cy="97560"/>
            </a:xfrm>
            <a:custGeom>
              <a:avLst/>
              <a:gdLst/>
              <a:ahLst/>
              <a:cxnLst/>
              <a:rect l="l" t="t" r="r" b="b"/>
              <a:pathLst>
                <a:path w="2553" h="2236">
                  <a:moveTo>
                    <a:pt x="1282" y="1"/>
                  </a:moveTo>
                  <a:cubicBezTo>
                    <a:pt x="1112" y="1"/>
                    <a:pt x="938" y="40"/>
                    <a:pt x="774" y="122"/>
                  </a:cubicBezTo>
                  <a:cubicBezTo>
                    <a:pt x="233" y="385"/>
                    <a:pt x="0" y="1066"/>
                    <a:pt x="279" y="1607"/>
                  </a:cubicBezTo>
                  <a:cubicBezTo>
                    <a:pt x="477" y="2004"/>
                    <a:pt x="872" y="2236"/>
                    <a:pt x="1284" y="2236"/>
                  </a:cubicBezTo>
                  <a:cubicBezTo>
                    <a:pt x="1450" y="2236"/>
                    <a:pt x="1619" y="2198"/>
                    <a:pt x="1779" y="2118"/>
                  </a:cubicBezTo>
                  <a:cubicBezTo>
                    <a:pt x="2321" y="1839"/>
                    <a:pt x="2553" y="1174"/>
                    <a:pt x="2274" y="617"/>
                  </a:cubicBezTo>
                  <a:cubicBezTo>
                    <a:pt x="2078" y="224"/>
                    <a:pt x="1689" y="1"/>
                    <a:pt x="1282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" name="CustomShape 60"/>
            <p:cNvSpPr/>
            <p:nvPr/>
          </p:nvSpPr>
          <p:spPr>
            <a:xfrm rot="20700000" flipV="1">
              <a:off x="5697360" y="462960"/>
              <a:ext cx="69480" cy="61200"/>
            </a:xfrm>
            <a:custGeom>
              <a:avLst/>
              <a:gdLst/>
              <a:ahLst/>
              <a:cxnLst/>
              <a:rect l="l" t="t" r="r" b="b"/>
              <a:pathLst>
                <a:path w="1594" h="1406">
                  <a:moveTo>
                    <a:pt x="799" y="1"/>
                  </a:moveTo>
                  <a:cubicBezTo>
                    <a:pt x="693" y="1"/>
                    <a:pt x="584" y="26"/>
                    <a:pt x="480" y="80"/>
                  </a:cubicBezTo>
                  <a:cubicBezTo>
                    <a:pt x="139" y="250"/>
                    <a:pt x="0" y="668"/>
                    <a:pt x="170" y="1008"/>
                  </a:cubicBezTo>
                  <a:cubicBezTo>
                    <a:pt x="291" y="1262"/>
                    <a:pt x="538" y="1406"/>
                    <a:pt x="799" y="1406"/>
                  </a:cubicBezTo>
                  <a:cubicBezTo>
                    <a:pt x="904" y="1406"/>
                    <a:pt x="1012" y="1382"/>
                    <a:pt x="1114" y="1333"/>
                  </a:cubicBezTo>
                  <a:cubicBezTo>
                    <a:pt x="1454" y="1163"/>
                    <a:pt x="1593" y="730"/>
                    <a:pt x="1423" y="390"/>
                  </a:cubicBezTo>
                  <a:cubicBezTo>
                    <a:pt x="1303" y="149"/>
                    <a:pt x="1058" y="1"/>
                    <a:pt x="799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" name="CustomShape 61"/>
            <p:cNvSpPr/>
            <p:nvPr/>
          </p:nvSpPr>
          <p:spPr>
            <a:xfrm rot="20700000" flipV="1">
              <a:off x="5726880" y="439200"/>
              <a:ext cx="51840" cy="77040"/>
            </a:xfrm>
            <a:custGeom>
              <a:avLst/>
              <a:gdLst/>
              <a:ahLst/>
              <a:cxnLst/>
              <a:rect l="l" t="t" r="r" b="b"/>
              <a:pathLst>
                <a:path w="1192" h="1764">
                  <a:moveTo>
                    <a:pt x="960" y="0"/>
                  </a:moveTo>
                  <a:cubicBezTo>
                    <a:pt x="851" y="16"/>
                    <a:pt x="743" y="47"/>
                    <a:pt x="650" y="93"/>
                  </a:cubicBezTo>
                  <a:cubicBezTo>
                    <a:pt x="619" y="109"/>
                    <a:pt x="573" y="140"/>
                    <a:pt x="542" y="155"/>
                  </a:cubicBezTo>
                  <a:cubicBezTo>
                    <a:pt x="449" y="217"/>
                    <a:pt x="372" y="279"/>
                    <a:pt x="310" y="356"/>
                  </a:cubicBezTo>
                  <a:cubicBezTo>
                    <a:pt x="202" y="464"/>
                    <a:pt x="124" y="588"/>
                    <a:pt x="78" y="727"/>
                  </a:cubicBezTo>
                  <a:cubicBezTo>
                    <a:pt x="47" y="820"/>
                    <a:pt x="16" y="929"/>
                    <a:pt x="1" y="1037"/>
                  </a:cubicBezTo>
                  <a:cubicBezTo>
                    <a:pt x="1" y="1145"/>
                    <a:pt x="1" y="1253"/>
                    <a:pt x="16" y="1346"/>
                  </a:cubicBezTo>
                  <a:cubicBezTo>
                    <a:pt x="31" y="1454"/>
                    <a:pt x="78" y="1563"/>
                    <a:pt x="124" y="1656"/>
                  </a:cubicBezTo>
                  <a:cubicBezTo>
                    <a:pt x="140" y="1702"/>
                    <a:pt x="155" y="1733"/>
                    <a:pt x="171" y="1764"/>
                  </a:cubicBezTo>
                  <a:lnTo>
                    <a:pt x="279" y="1748"/>
                  </a:lnTo>
                  <a:cubicBezTo>
                    <a:pt x="294" y="1733"/>
                    <a:pt x="310" y="1733"/>
                    <a:pt x="341" y="1733"/>
                  </a:cubicBezTo>
                  <a:cubicBezTo>
                    <a:pt x="372" y="1717"/>
                    <a:pt x="418" y="1702"/>
                    <a:pt x="449" y="1702"/>
                  </a:cubicBezTo>
                  <a:cubicBezTo>
                    <a:pt x="480" y="1687"/>
                    <a:pt x="527" y="1671"/>
                    <a:pt x="557" y="1656"/>
                  </a:cubicBezTo>
                  <a:cubicBezTo>
                    <a:pt x="805" y="1532"/>
                    <a:pt x="975" y="1331"/>
                    <a:pt x="1083" y="1099"/>
                  </a:cubicBezTo>
                  <a:cubicBezTo>
                    <a:pt x="1114" y="1021"/>
                    <a:pt x="1130" y="959"/>
                    <a:pt x="1145" y="882"/>
                  </a:cubicBezTo>
                  <a:cubicBezTo>
                    <a:pt x="1192" y="650"/>
                    <a:pt x="1176" y="387"/>
                    <a:pt x="1052" y="155"/>
                  </a:cubicBezTo>
                  <a:cubicBezTo>
                    <a:pt x="1037" y="124"/>
                    <a:pt x="1022" y="93"/>
                    <a:pt x="1006" y="78"/>
                  </a:cubicBezTo>
                  <a:cubicBezTo>
                    <a:pt x="991" y="47"/>
                    <a:pt x="975" y="16"/>
                    <a:pt x="960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" name="CustomShape 62"/>
            <p:cNvSpPr/>
            <p:nvPr/>
          </p:nvSpPr>
          <p:spPr>
            <a:xfrm rot="20700000" flipV="1">
              <a:off x="5679360" y="449640"/>
              <a:ext cx="61200" cy="60840"/>
            </a:xfrm>
            <a:custGeom>
              <a:avLst/>
              <a:gdLst/>
              <a:ahLst/>
              <a:cxnLst/>
              <a:rect l="l" t="t" r="r" b="b"/>
              <a:pathLst>
                <a:path w="1408" h="1399">
                  <a:moveTo>
                    <a:pt x="366" y="1"/>
                  </a:moveTo>
                  <a:cubicBezTo>
                    <a:pt x="254" y="1"/>
                    <a:pt x="147" y="18"/>
                    <a:pt x="31" y="53"/>
                  </a:cubicBezTo>
                  <a:cubicBezTo>
                    <a:pt x="16" y="99"/>
                    <a:pt x="16" y="130"/>
                    <a:pt x="16" y="177"/>
                  </a:cubicBezTo>
                  <a:cubicBezTo>
                    <a:pt x="0" y="208"/>
                    <a:pt x="0" y="254"/>
                    <a:pt x="0" y="285"/>
                  </a:cubicBezTo>
                  <a:cubicBezTo>
                    <a:pt x="0" y="331"/>
                    <a:pt x="0" y="378"/>
                    <a:pt x="16" y="409"/>
                  </a:cubicBezTo>
                  <a:cubicBezTo>
                    <a:pt x="16" y="455"/>
                    <a:pt x="16" y="502"/>
                    <a:pt x="31" y="533"/>
                  </a:cubicBezTo>
                  <a:cubicBezTo>
                    <a:pt x="47" y="564"/>
                    <a:pt x="47" y="594"/>
                    <a:pt x="62" y="625"/>
                  </a:cubicBezTo>
                  <a:cubicBezTo>
                    <a:pt x="62" y="656"/>
                    <a:pt x="78" y="672"/>
                    <a:pt x="78" y="703"/>
                  </a:cubicBezTo>
                  <a:cubicBezTo>
                    <a:pt x="93" y="718"/>
                    <a:pt x="93" y="734"/>
                    <a:pt x="108" y="749"/>
                  </a:cubicBezTo>
                  <a:lnTo>
                    <a:pt x="124" y="780"/>
                  </a:lnTo>
                  <a:cubicBezTo>
                    <a:pt x="155" y="826"/>
                    <a:pt x="170" y="873"/>
                    <a:pt x="201" y="919"/>
                  </a:cubicBezTo>
                  <a:cubicBezTo>
                    <a:pt x="418" y="1229"/>
                    <a:pt x="758" y="1399"/>
                    <a:pt x="1129" y="1399"/>
                  </a:cubicBezTo>
                  <a:lnTo>
                    <a:pt x="1238" y="1399"/>
                  </a:lnTo>
                  <a:lnTo>
                    <a:pt x="1346" y="1383"/>
                  </a:lnTo>
                  <a:cubicBezTo>
                    <a:pt x="1392" y="1244"/>
                    <a:pt x="1408" y="1089"/>
                    <a:pt x="1392" y="935"/>
                  </a:cubicBezTo>
                  <a:cubicBezTo>
                    <a:pt x="1392" y="826"/>
                    <a:pt x="1361" y="718"/>
                    <a:pt x="1315" y="625"/>
                  </a:cubicBezTo>
                  <a:cubicBezTo>
                    <a:pt x="1315" y="610"/>
                    <a:pt x="1300" y="594"/>
                    <a:pt x="1300" y="579"/>
                  </a:cubicBezTo>
                  <a:cubicBezTo>
                    <a:pt x="1253" y="502"/>
                    <a:pt x="1207" y="424"/>
                    <a:pt x="1145" y="362"/>
                  </a:cubicBezTo>
                  <a:cubicBezTo>
                    <a:pt x="1052" y="239"/>
                    <a:pt x="928" y="146"/>
                    <a:pt x="789" y="84"/>
                  </a:cubicBezTo>
                  <a:cubicBezTo>
                    <a:pt x="696" y="53"/>
                    <a:pt x="588" y="22"/>
                    <a:pt x="480" y="7"/>
                  </a:cubicBezTo>
                  <a:cubicBezTo>
                    <a:pt x="441" y="3"/>
                    <a:pt x="403" y="1"/>
                    <a:pt x="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" name="CustomShape 63"/>
            <p:cNvSpPr/>
            <p:nvPr/>
          </p:nvSpPr>
          <p:spPr>
            <a:xfrm rot="20700000" flipV="1">
              <a:off x="5822280" y="204840"/>
              <a:ext cx="111240" cy="97200"/>
            </a:xfrm>
            <a:custGeom>
              <a:avLst/>
              <a:gdLst/>
              <a:ahLst/>
              <a:cxnLst/>
              <a:rect l="l" t="t" r="r" b="b"/>
              <a:pathLst>
                <a:path w="2538" h="2231">
                  <a:moveTo>
                    <a:pt x="1272" y="1"/>
                  </a:moveTo>
                  <a:cubicBezTo>
                    <a:pt x="915" y="1"/>
                    <a:pt x="562" y="169"/>
                    <a:pt x="341" y="486"/>
                  </a:cubicBezTo>
                  <a:cubicBezTo>
                    <a:pt x="1" y="997"/>
                    <a:pt x="125" y="1693"/>
                    <a:pt x="635" y="2033"/>
                  </a:cubicBezTo>
                  <a:cubicBezTo>
                    <a:pt x="828" y="2167"/>
                    <a:pt x="1047" y="2231"/>
                    <a:pt x="1264" y="2231"/>
                  </a:cubicBezTo>
                  <a:cubicBezTo>
                    <a:pt x="1622" y="2231"/>
                    <a:pt x="1976" y="2057"/>
                    <a:pt x="2197" y="1739"/>
                  </a:cubicBezTo>
                  <a:cubicBezTo>
                    <a:pt x="2538" y="1229"/>
                    <a:pt x="2414" y="548"/>
                    <a:pt x="1904" y="192"/>
                  </a:cubicBezTo>
                  <a:cubicBezTo>
                    <a:pt x="1710" y="63"/>
                    <a:pt x="1490" y="1"/>
                    <a:pt x="1272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" name="CustomShape 64"/>
            <p:cNvSpPr/>
            <p:nvPr/>
          </p:nvSpPr>
          <p:spPr>
            <a:xfrm rot="20700000" flipV="1">
              <a:off x="5842440" y="223200"/>
              <a:ext cx="70200" cy="61560"/>
            </a:xfrm>
            <a:custGeom>
              <a:avLst/>
              <a:gdLst/>
              <a:ahLst/>
              <a:cxnLst/>
              <a:rect l="l" t="t" r="r" b="b"/>
              <a:pathLst>
                <a:path w="1610" h="1405">
                  <a:moveTo>
                    <a:pt x="808" y="0"/>
                  </a:moveTo>
                  <a:cubicBezTo>
                    <a:pt x="585" y="0"/>
                    <a:pt x="367" y="107"/>
                    <a:pt x="233" y="308"/>
                  </a:cubicBezTo>
                  <a:cubicBezTo>
                    <a:pt x="1" y="633"/>
                    <a:pt x="94" y="1066"/>
                    <a:pt x="403" y="1283"/>
                  </a:cubicBezTo>
                  <a:cubicBezTo>
                    <a:pt x="526" y="1365"/>
                    <a:pt x="665" y="1405"/>
                    <a:pt x="802" y="1405"/>
                  </a:cubicBezTo>
                  <a:cubicBezTo>
                    <a:pt x="1026" y="1405"/>
                    <a:pt x="1243" y="1298"/>
                    <a:pt x="1378" y="1097"/>
                  </a:cubicBezTo>
                  <a:cubicBezTo>
                    <a:pt x="1610" y="788"/>
                    <a:pt x="1517" y="339"/>
                    <a:pt x="1207" y="122"/>
                  </a:cubicBezTo>
                  <a:cubicBezTo>
                    <a:pt x="1084" y="40"/>
                    <a:pt x="945" y="0"/>
                    <a:pt x="808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" name="CustomShape 65"/>
            <p:cNvSpPr/>
            <p:nvPr/>
          </p:nvSpPr>
          <p:spPr>
            <a:xfrm rot="20700000" flipV="1">
              <a:off x="5831280" y="205200"/>
              <a:ext cx="84240" cy="46800"/>
            </a:xfrm>
            <a:custGeom>
              <a:avLst/>
              <a:gdLst/>
              <a:ahLst/>
              <a:cxnLst/>
              <a:rect l="l" t="t" r="r" b="b"/>
              <a:pathLst>
                <a:path w="1935" h="1075">
                  <a:moveTo>
                    <a:pt x="1046" y="1"/>
                  </a:moveTo>
                  <a:cubicBezTo>
                    <a:pt x="985" y="1"/>
                    <a:pt x="925" y="4"/>
                    <a:pt x="867" y="11"/>
                  </a:cubicBezTo>
                  <a:cubicBezTo>
                    <a:pt x="759" y="26"/>
                    <a:pt x="650" y="57"/>
                    <a:pt x="557" y="104"/>
                  </a:cubicBezTo>
                  <a:cubicBezTo>
                    <a:pt x="465" y="150"/>
                    <a:pt x="372" y="196"/>
                    <a:pt x="279" y="274"/>
                  </a:cubicBezTo>
                  <a:cubicBezTo>
                    <a:pt x="202" y="336"/>
                    <a:pt x="124" y="413"/>
                    <a:pt x="62" y="506"/>
                  </a:cubicBezTo>
                  <a:cubicBezTo>
                    <a:pt x="47" y="537"/>
                    <a:pt x="16" y="568"/>
                    <a:pt x="1" y="599"/>
                  </a:cubicBezTo>
                  <a:lnTo>
                    <a:pt x="78" y="691"/>
                  </a:lnTo>
                  <a:cubicBezTo>
                    <a:pt x="124" y="753"/>
                    <a:pt x="202" y="831"/>
                    <a:pt x="279" y="877"/>
                  </a:cubicBezTo>
                  <a:cubicBezTo>
                    <a:pt x="472" y="1011"/>
                    <a:pt x="691" y="1075"/>
                    <a:pt x="908" y="1075"/>
                  </a:cubicBezTo>
                  <a:cubicBezTo>
                    <a:pt x="1266" y="1075"/>
                    <a:pt x="1620" y="901"/>
                    <a:pt x="1841" y="583"/>
                  </a:cubicBezTo>
                  <a:cubicBezTo>
                    <a:pt x="1872" y="537"/>
                    <a:pt x="1903" y="490"/>
                    <a:pt x="1919" y="444"/>
                  </a:cubicBezTo>
                  <a:cubicBezTo>
                    <a:pt x="1919" y="428"/>
                    <a:pt x="1919" y="428"/>
                    <a:pt x="1934" y="428"/>
                  </a:cubicBezTo>
                  <a:lnTo>
                    <a:pt x="1919" y="428"/>
                  </a:lnTo>
                  <a:cubicBezTo>
                    <a:pt x="1857" y="336"/>
                    <a:pt x="1780" y="274"/>
                    <a:pt x="1687" y="212"/>
                  </a:cubicBezTo>
                  <a:cubicBezTo>
                    <a:pt x="1656" y="181"/>
                    <a:pt x="1625" y="165"/>
                    <a:pt x="1594" y="150"/>
                  </a:cubicBezTo>
                  <a:cubicBezTo>
                    <a:pt x="1501" y="88"/>
                    <a:pt x="1393" y="57"/>
                    <a:pt x="1300" y="26"/>
                  </a:cubicBezTo>
                  <a:cubicBezTo>
                    <a:pt x="1218" y="8"/>
                    <a:pt x="1132" y="1"/>
                    <a:pt x="1046" y="1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" name="CustomShape 66"/>
            <p:cNvSpPr/>
            <p:nvPr/>
          </p:nvSpPr>
          <p:spPr>
            <a:xfrm rot="20700000" flipV="1">
              <a:off x="5831640" y="228240"/>
              <a:ext cx="49320" cy="78480"/>
            </a:xfrm>
            <a:custGeom>
              <a:avLst/>
              <a:gdLst/>
              <a:ahLst/>
              <a:cxnLst/>
              <a:rect l="l" t="t" r="r" b="b"/>
              <a:pathLst>
                <a:path w="1130" h="1796">
                  <a:moveTo>
                    <a:pt x="789" y="1"/>
                  </a:moveTo>
                  <a:cubicBezTo>
                    <a:pt x="728" y="16"/>
                    <a:pt x="666" y="32"/>
                    <a:pt x="619" y="63"/>
                  </a:cubicBezTo>
                  <a:cubicBezTo>
                    <a:pt x="588" y="78"/>
                    <a:pt x="557" y="94"/>
                    <a:pt x="526" y="109"/>
                  </a:cubicBezTo>
                  <a:cubicBezTo>
                    <a:pt x="511" y="125"/>
                    <a:pt x="480" y="140"/>
                    <a:pt x="465" y="156"/>
                  </a:cubicBezTo>
                  <a:cubicBezTo>
                    <a:pt x="434" y="187"/>
                    <a:pt x="403" y="202"/>
                    <a:pt x="387" y="217"/>
                  </a:cubicBezTo>
                  <a:lnTo>
                    <a:pt x="372" y="217"/>
                  </a:lnTo>
                  <a:cubicBezTo>
                    <a:pt x="356" y="248"/>
                    <a:pt x="341" y="264"/>
                    <a:pt x="310" y="279"/>
                  </a:cubicBezTo>
                  <a:cubicBezTo>
                    <a:pt x="294" y="310"/>
                    <a:pt x="263" y="326"/>
                    <a:pt x="248" y="357"/>
                  </a:cubicBezTo>
                  <a:cubicBezTo>
                    <a:pt x="233" y="388"/>
                    <a:pt x="217" y="403"/>
                    <a:pt x="186" y="434"/>
                  </a:cubicBezTo>
                  <a:cubicBezTo>
                    <a:pt x="109" y="558"/>
                    <a:pt x="62" y="682"/>
                    <a:pt x="31" y="821"/>
                  </a:cubicBezTo>
                  <a:cubicBezTo>
                    <a:pt x="0" y="929"/>
                    <a:pt x="0" y="1037"/>
                    <a:pt x="0" y="1146"/>
                  </a:cubicBezTo>
                  <a:cubicBezTo>
                    <a:pt x="0" y="1177"/>
                    <a:pt x="0" y="1208"/>
                    <a:pt x="16" y="1238"/>
                  </a:cubicBezTo>
                  <a:cubicBezTo>
                    <a:pt x="31" y="1409"/>
                    <a:pt x="93" y="1563"/>
                    <a:pt x="202" y="1703"/>
                  </a:cubicBezTo>
                  <a:lnTo>
                    <a:pt x="279" y="1795"/>
                  </a:lnTo>
                  <a:cubicBezTo>
                    <a:pt x="418" y="1764"/>
                    <a:pt x="557" y="1703"/>
                    <a:pt x="697" y="1625"/>
                  </a:cubicBezTo>
                  <a:cubicBezTo>
                    <a:pt x="774" y="1563"/>
                    <a:pt x="851" y="1486"/>
                    <a:pt x="913" y="1393"/>
                  </a:cubicBezTo>
                  <a:cubicBezTo>
                    <a:pt x="929" y="1378"/>
                    <a:pt x="944" y="1378"/>
                    <a:pt x="944" y="1362"/>
                  </a:cubicBezTo>
                  <a:cubicBezTo>
                    <a:pt x="991" y="1285"/>
                    <a:pt x="1037" y="1208"/>
                    <a:pt x="1068" y="1115"/>
                  </a:cubicBezTo>
                  <a:cubicBezTo>
                    <a:pt x="1114" y="975"/>
                    <a:pt x="1130" y="821"/>
                    <a:pt x="1114" y="666"/>
                  </a:cubicBezTo>
                  <a:cubicBezTo>
                    <a:pt x="1114" y="573"/>
                    <a:pt x="1083" y="465"/>
                    <a:pt x="1052" y="372"/>
                  </a:cubicBezTo>
                  <a:lnTo>
                    <a:pt x="1037" y="372"/>
                  </a:lnTo>
                  <a:cubicBezTo>
                    <a:pt x="991" y="233"/>
                    <a:pt x="898" y="109"/>
                    <a:pt x="7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14" name="Group 67"/>
          <p:cNvGrpSpPr/>
          <p:nvPr/>
        </p:nvGrpSpPr>
        <p:grpSpPr>
          <a:xfrm>
            <a:off x="6338520" y="-33480"/>
            <a:ext cx="691560" cy="936360"/>
            <a:chOff x="6338520" y="-33480"/>
            <a:chExt cx="691560" cy="936360"/>
          </a:xfrm>
        </p:grpSpPr>
        <p:sp>
          <p:nvSpPr>
            <p:cNvPr id="215" name="CustomShape 68"/>
            <p:cNvSpPr/>
            <p:nvPr/>
          </p:nvSpPr>
          <p:spPr>
            <a:xfrm rot="10800000">
              <a:off x="6764040" y="-5760"/>
              <a:ext cx="266040" cy="581040"/>
            </a:xfrm>
            <a:custGeom>
              <a:avLst/>
              <a:gdLst/>
              <a:ahLst/>
              <a:cxnLst/>
              <a:rect l="l" t="t" r="r" b="b"/>
              <a:pathLst>
                <a:path w="7674" h="16741">
                  <a:moveTo>
                    <a:pt x="763" y="0"/>
                  </a:moveTo>
                  <a:cubicBezTo>
                    <a:pt x="720" y="0"/>
                    <a:pt x="677" y="6"/>
                    <a:pt x="635" y="19"/>
                  </a:cubicBezTo>
                  <a:cubicBezTo>
                    <a:pt x="372" y="111"/>
                    <a:pt x="264" y="421"/>
                    <a:pt x="233" y="699"/>
                  </a:cubicBezTo>
                  <a:cubicBezTo>
                    <a:pt x="1" y="2324"/>
                    <a:pt x="465" y="3948"/>
                    <a:pt x="1022" y="5495"/>
                  </a:cubicBezTo>
                  <a:cubicBezTo>
                    <a:pt x="2507" y="9610"/>
                    <a:pt x="4781" y="13446"/>
                    <a:pt x="7673" y="16741"/>
                  </a:cubicBezTo>
                  <a:cubicBezTo>
                    <a:pt x="6482" y="14591"/>
                    <a:pt x="6003" y="11837"/>
                    <a:pt x="5245" y="9501"/>
                  </a:cubicBezTo>
                  <a:cubicBezTo>
                    <a:pt x="4440" y="7042"/>
                    <a:pt x="3574" y="4613"/>
                    <a:pt x="2646" y="2215"/>
                  </a:cubicBezTo>
                  <a:cubicBezTo>
                    <a:pt x="2321" y="1380"/>
                    <a:pt x="1903" y="467"/>
                    <a:pt x="1099" y="96"/>
                  </a:cubicBezTo>
                  <a:cubicBezTo>
                    <a:pt x="987" y="40"/>
                    <a:pt x="875" y="0"/>
                    <a:pt x="763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4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 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216" name="CustomShape 69"/>
            <p:cNvSpPr/>
            <p:nvPr/>
          </p:nvSpPr>
          <p:spPr>
            <a:xfrm rot="10800000">
              <a:off x="6623640" y="-33480"/>
              <a:ext cx="195840" cy="936360"/>
            </a:xfrm>
            <a:custGeom>
              <a:avLst/>
              <a:gdLst/>
              <a:ahLst/>
              <a:cxnLst/>
              <a:rect l="l" t="t" r="r" b="b"/>
              <a:pathLst>
                <a:path w="5647" h="26971">
                  <a:moveTo>
                    <a:pt x="4291" y="0"/>
                  </a:moveTo>
                  <a:cubicBezTo>
                    <a:pt x="4259" y="0"/>
                    <a:pt x="4226" y="3"/>
                    <a:pt x="4193" y="8"/>
                  </a:cubicBezTo>
                  <a:cubicBezTo>
                    <a:pt x="3976" y="54"/>
                    <a:pt x="3791" y="194"/>
                    <a:pt x="3651" y="364"/>
                  </a:cubicBezTo>
                  <a:cubicBezTo>
                    <a:pt x="2909" y="1122"/>
                    <a:pt x="2538" y="2174"/>
                    <a:pt x="2228" y="3195"/>
                  </a:cubicBezTo>
                  <a:cubicBezTo>
                    <a:pt x="1" y="10867"/>
                    <a:pt x="790" y="19051"/>
                    <a:pt x="1810" y="26971"/>
                  </a:cubicBezTo>
                  <a:cubicBezTo>
                    <a:pt x="2630" y="22315"/>
                    <a:pt x="2909" y="16405"/>
                    <a:pt x="4007" y="11826"/>
                  </a:cubicBezTo>
                  <a:cubicBezTo>
                    <a:pt x="4827" y="8361"/>
                    <a:pt x="5647" y="4819"/>
                    <a:pt x="5214" y="1307"/>
                  </a:cubicBezTo>
                  <a:cubicBezTo>
                    <a:pt x="5141" y="723"/>
                    <a:pt x="4833" y="0"/>
                    <a:pt x="4291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" name="CustomShape 70"/>
            <p:cNvSpPr/>
            <p:nvPr/>
          </p:nvSpPr>
          <p:spPr>
            <a:xfrm rot="10800000">
              <a:off x="6338520" y="-27360"/>
              <a:ext cx="406800" cy="271440"/>
            </a:xfrm>
            <a:custGeom>
              <a:avLst/>
              <a:gdLst/>
              <a:ahLst/>
              <a:cxnLst/>
              <a:rect l="l" t="t" r="r" b="b"/>
              <a:pathLst>
                <a:path w="11727" h="7823">
                  <a:moveTo>
                    <a:pt x="10977" y="0"/>
                  </a:moveTo>
                  <a:cubicBezTo>
                    <a:pt x="10714" y="0"/>
                    <a:pt x="10421" y="78"/>
                    <a:pt x="10179" y="181"/>
                  </a:cubicBezTo>
                  <a:cubicBezTo>
                    <a:pt x="6235" y="1836"/>
                    <a:pt x="2707" y="4497"/>
                    <a:pt x="0" y="7823"/>
                  </a:cubicBezTo>
                  <a:cubicBezTo>
                    <a:pt x="1393" y="7142"/>
                    <a:pt x="1315" y="7127"/>
                    <a:pt x="2754" y="6570"/>
                  </a:cubicBezTo>
                  <a:cubicBezTo>
                    <a:pt x="5260" y="5611"/>
                    <a:pt x="7627" y="4327"/>
                    <a:pt x="9792" y="2749"/>
                  </a:cubicBezTo>
                  <a:cubicBezTo>
                    <a:pt x="10427" y="2300"/>
                    <a:pt x="11061" y="1805"/>
                    <a:pt x="11463" y="1155"/>
                  </a:cubicBezTo>
                  <a:cubicBezTo>
                    <a:pt x="11602" y="923"/>
                    <a:pt x="11726" y="630"/>
                    <a:pt x="11633" y="367"/>
                  </a:cubicBezTo>
                  <a:cubicBezTo>
                    <a:pt x="11527" y="97"/>
                    <a:pt x="11271" y="0"/>
                    <a:pt x="1097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" name="CustomShape 71"/>
            <p:cNvSpPr/>
            <p:nvPr/>
          </p:nvSpPr>
          <p:spPr>
            <a:xfrm rot="10800000">
              <a:off x="6367320" y="-24480"/>
              <a:ext cx="381240" cy="531720"/>
            </a:xfrm>
            <a:custGeom>
              <a:avLst/>
              <a:gdLst/>
              <a:ahLst/>
              <a:cxnLst/>
              <a:rect l="l" t="t" r="r" b="b"/>
              <a:pathLst>
                <a:path w="10984" h="15323">
                  <a:moveTo>
                    <a:pt x="10264" y="0"/>
                  </a:moveTo>
                  <a:cubicBezTo>
                    <a:pt x="10154" y="0"/>
                    <a:pt x="10043" y="24"/>
                    <a:pt x="9932" y="54"/>
                  </a:cubicBezTo>
                  <a:cubicBezTo>
                    <a:pt x="8632" y="410"/>
                    <a:pt x="7673" y="1508"/>
                    <a:pt x="6853" y="2576"/>
                  </a:cubicBezTo>
                  <a:cubicBezTo>
                    <a:pt x="3899" y="6412"/>
                    <a:pt x="1578" y="10728"/>
                    <a:pt x="1" y="15322"/>
                  </a:cubicBezTo>
                  <a:cubicBezTo>
                    <a:pt x="944" y="14270"/>
                    <a:pt x="1578" y="12755"/>
                    <a:pt x="2522" y="11703"/>
                  </a:cubicBezTo>
                  <a:cubicBezTo>
                    <a:pt x="5724" y="8779"/>
                    <a:pt x="8447" y="5345"/>
                    <a:pt x="10551" y="1539"/>
                  </a:cubicBezTo>
                  <a:cubicBezTo>
                    <a:pt x="10829" y="1029"/>
                    <a:pt x="10984" y="209"/>
                    <a:pt x="10442" y="23"/>
                  </a:cubicBezTo>
                  <a:cubicBezTo>
                    <a:pt x="10383" y="7"/>
                    <a:pt x="10324" y="0"/>
                    <a:pt x="10264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" name="CustomShape 72"/>
            <p:cNvSpPr/>
            <p:nvPr/>
          </p:nvSpPr>
          <p:spPr>
            <a:xfrm rot="10800000">
              <a:off x="6777360" y="9360"/>
              <a:ext cx="252720" cy="547560"/>
            </a:xfrm>
            <a:custGeom>
              <a:avLst/>
              <a:gdLst/>
              <a:ahLst/>
              <a:cxnLst/>
              <a:rect l="l" t="t" r="r" b="b"/>
              <a:pathLst>
                <a:path w="7287" h="15780">
                  <a:moveTo>
                    <a:pt x="264" y="1"/>
                  </a:moveTo>
                  <a:cubicBezTo>
                    <a:pt x="248" y="63"/>
                    <a:pt x="233" y="124"/>
                    <a:pt x="233" y="186"/>
                  </a:cubicBezTo>
                  <a:cubicBezTo>
                    <a:pt x="1" y="1811"/>
                    <a:pt x="465" y="3435"/>
                    <a:pt x="1022" y="4982"/>
                  </a:cubicBezTo>
                  <a:cubicBezTo>
                    <a:pt x="2445" y="8911"/>
                    <a:pt x="4580" y="12593"/>
                    <a:pt x="7287" y="15779"/>
                  </a:cubicBezTo>
                  <a:cubicBezTo>
                    <a:pt x="7271" y="15671"/>
                    <a:pt x="7240" y="15563"/>
                    <a:pt x="7209" y="15455"/>
                  </a:cubicBezTo>
                  <a:cubicBezTo>
                    <a:pt x="6823" y="14202"/>
                    <a:pt x="6173" y="13072"/>
                    <a:pt x="5539" y="11928"/>
                  </a:cubicBezTo>
                  <a:cubicBezTo>
                    <a:pt x="3419" y="8138"/>
                    <a:pt x="1470" y="4162"/>
                    <a:pt x="26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" name="CustomShape 73"/>
            <p:cNvSpPr/>
            <p:nvPr/>
          </p:nvSpPr>
          <p:spPr>
            <a:xfrm rot="10800000">
              <a:off x="6670080" y="-33120"/>
              <a:ext cx="149400" cy="936000"/>
            </a:xfrm>
            <a:custGeom>
              <a:avLst/>
              <a:gdLst/>
              <a:ahLst/>
              <a:cxnLst/>
              <a:rect l="l" t="t" r="r" b="b"/>
              <a:pathLst>
                <a:path w="4317" h="26964">
                  <a:moveTo>
                    <a:pt x="4193" y="1"/>
                  </a:moveTo>
                  <a:cubicBezTo>
                    <a:pt x="3976" y="47"/>
                    <a:pt x="3791" y="187"/>
                    <a:pt x="3651" y="357"/>
                  </a:cubicBezTo>
                  <a:cubicBezTo>
                    <a:pt x="2909" y="1115"/>
                    <a:pt x="2538" y="2167"/>
                    <a:pt x="2228" y="3188"/>
                  </a:cubicBezTo>
                  <a:cubicBezTo>
                    <a:pt x="1" y="10860"/>
                    <a:pt x="790" y="19044"/>
                    <a:pt x="1810" y="26964"/>
                  </a:cubicBezTo>
                  <a:cubicBezTo>
                    <a:pt x="1857" y="26747"/>
                    <a:pt x="1888" y="26515"/>
                    <a:pt x="1919" y="26299"/>
                  </a:cubicBezTo>
                  <a:cubicBezTo>
                    <a:pt x="1625" y="21441"/>
                    <a:pt x="1424" y="16584"/>
                    <a:pt x="1826" y="11742"/>
                  </a:cubicBezTo>
                  <a:cubicBezTo>
                    <a:pt x="2151" y="7736"/>
                    <a:pt x="2909" y="3744"/>
                    <a:pt x="431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1" name="CustomShape 74"/>
            <p:cNvSpPr/>
            <p:nvPr/>
          </p:nvSpPr>
          <p:spPr>
            <a:xfrm rot="10800000">
              <a:off x="6377760" y="62640"/>
              <a:ext cx="338040" cy="444240"/>
            </a:xfrm>
            <a:custGeom>
              <a:avLst/>
              <a:gdLst/>
              <a:ahLst/>
              <a:cxnLst/>
              <a:rect l="l" t="t" r="r" b="b"/>
              <a:pathLst>
                <a:path w="9746" h="12801">
                  <a:moveTo>
                    <a:pt x="9320" y="0"/>
                  </a:moveTo>
                  <a:cubicBezTo>
                    <a:pt x="9210" y="0"/>
                    <a:pt x="9099" y="24"/>
                    <a:pt x="8988" y="54"/>
                  </a:cubicBezTo>
                  <a:cubicBezTo>
                    <a:pt x="7688" y="410"/>
                    <a:pt x="6729" y="1508"/>
                    <a:pt x="5909" y="2576"/>
                  </a:cubicBezTo>
                  <a:cubicBezTo>
                    <a:pt x="3496" y="5700"/>
                    <a:pt x="1516" y="9150"/>
                    <a:pt x="0" y="12801"/>
                  </a:cubicBezTo>
                  <a:cubicBezTo>
                    <a:pt x="634" y="11610"/>
                    <a:pt x="1423" y="10465"/>
                    <a:pt x="2212" y="9367"/>
                  </a:cubicBezTo>
                  <a:cubicBezTo>
                    <a:pt x="4486" y="6134"/>
                    <a:pt x="6822" y="2839"/>
                    <a:pt x="9746" y="209"/>
                  </a:cubicBezTo>
                  <a:cubicBezTo>
                    <a:pt x="9684" y="132"/>
                    <a:pt x="9607" y="70"/>
                    <a:pt x="9498" y="23"/>
                  </a:cubicBezTo>
                  <a:cubicBezTo>
                    <a:pt x="9439" y="7"/>
                    <a:pt x="9380" y="0"/>
                    <a:pt x="932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2" name="CustomShape 75"/>
            <p:cNvSpPr/>
            <p:nvPr/>
          </p:nvSpPr>
          <p:spPr>
            <a:xfrm rot="10800000">
              <a:off x="6341760" y="-20880"/>
              <a:ext cx="398160" cy="264960"/>
            </a:xfrm>
            <a:custGeom>
              <a:avLst/>
              <a:gdLst/>
              <a:ahLst/>
              <a:cxnLst/>
              <a:rect l="l" t="t" r="r" b="b"/>
              <a:pathLst>
                <a:path w="11479" h="7638">
                  <a:moveTo>
                    <a:pt x="10822" y="0"/>
                  </a:moveTo>
                  <a:cubicBezTo>
                    <a:pt x="10559" y="0"/>
                    <a:pt x="10266" y="78"/>
                    <a:pt x="10024" y="181"/>
                  </a:cubicBezTo>
                  <a:cubicBezTo>
                    <a:pt x="6157" y="1805"/>
                    <a:pt x="2676" y="4389"/>
                    <a:pt x="0" y="7637"/>
                  </a:cubicBezTo>
                  <a:cubicBezTo>
                    <a:pt x="3403" y="4636"/>
                    <a:pt x="7302" y="2176"/>
                    <a:pt x="11478" y="382"/>
                  </a:cubicBezTo>
                  <a:cubicBezTo>
                    <a:pt x="11478" y="382"/>
                    <a:pt x="11478" y="382"/>
                    <a:pt x="11478" y="367"/>
                  </a:cubicBezTo>
                  <a:cubicBezTo>
                    <a:pt x="11372" y="97"/>
                    <a:pt x="11116" y="0"/>
                    <a:pt x="10822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" name="CustomShape 76"/>
            <p:cNvSpPr/>
            <p:nvPr/>
          </p:nvSpPr>
          <p:spPr>
            <a:xfrm rot="10800000">
              <a:off x="6763680" y="-5760"/>
              <a:ext cx="179280" cy="358560"/>
            </a:xfrm>
            <a:custGeom>
              <a:avLst/>
              <a:gdLst/>
              <a:ahLst/>
              <a:cxnLst/>
              <a:rect l="l" t="t" r="r" b="b"/>
              <a:pathLst>
                <a:path w="5168" h="10334">
                  <a:moveTo>
                    <a:pt x="1687" y="0"/>
                  </a:moveTo>
                  <a:lnTo>
                    <a:pt x="1687" y="0"/>
                  </a:lnTo>
                  <a:cubicBezTo>
                    <a:pt x="1780" y="1377"/>
                    <a:pt x="1857" y="2754"/>
                    <a:pt x="1903" y="4131"/>
                  </a:cubicBezTo>
                  <a:cubicBezTo>
                    <a:pt x="1903" y="4239"/>
                    <a:pt x="1872" y="4378"/>
                    <a:pt x="1764" y="4394"/>
                  </a:cubicBezTo>
                  <a:cubicBezTo>
                    <a:pt x="1702" y="4394"/>
                    <a:pt x="1656" y="4347"/>
                    <a:pt x="1625" y="4301"/>
                  </a:cubicBezTo>
                  <a:cubicBezTo>
                    <a:pt x="1068" y="3729"/>
                    <a:pt x="527" y="3156"/>
                    <a:pt x="1" y="2568"/>
                  </a:cubicBezTo>
                  <a:lnTo>
                    <a:pt x="1" y="2568"/>
                  </a:lnTo>
                  <a:cubicBezTo>
                    <a:pt x="1362" y="5368"/>
                    <a:pt x="3110" y="7983"/>
                    <a:pt x="5167" y="10334"/>
                  </a:cubicBezTo>
                  <a:cubicBezTo>
                    <a:pt x="3976" y="8184"/>
                    <a:pt x="3497" y="5430"/>
                    <a:pt x="2739" y="3094"/>
                  </a:cubicBezTo>
                  <a:cubicBezTo>
                    <a:pt x="2398" y="2058"/>
                    <a:pt x="2043" y="1021"/>
                    <a:pt x="168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" name="CustomShape 77"/>
            <p:cNvSpPr/>
            <p:nvPr/>
          </p:nvSpPr>
          <p:spPr>
            <a:xfrm rot="10800000">
              <a:off x="6488280" y="-27360"/>
              <a:ext cx="257040" cy="217080"/>
            </a:xfrm>
            <a:custGeom>
              <a:avLst/>
              <a:gdLst/>
              <a:ahLst/>
              <a:cxnLst/>
              <a:rect l="l" t="t" r="r" b="b"/>
              <a:pathLst>
                <a:path w="7411" h="6266">
                  <a:moveTo>
                    <a:pt x="7410" y="1"/>
                  </a:moveTo>
                  <a:lnTo>
                    <a:pt x="7410" y="1"/>
                  </a:lnTo>
                  <a:cubicBezTo>
                    <a:pt x="4579" y="1609"/>
                    <a:pt x="2042" y="3729"/>
                    <a:pt x="0" y="6266"/>
                  </a:cubicBezTo>
                  <a:cubicBezTo>
                    <a:pt x="1393" y="5585"/>
                    <a:pt x="1315" y="5570"/>
                    <a:pt x="2754" y="5013"/>
                  </a:cubicBezTo>
                  <a:cubicBezTo>
                    <a:pt x="4007" y="4533"/>
                    <a:pt x="5229" y="3976"/>
                    <a:pt x="6389" y="3342"/>
                  </a:cubicBezTo>
                  <a:lnTo>
                    <a:pt x="6389" y="3342"/>
                  </a:lnTo>
                  <a:cubicBezTo>
                    <a:pt x="5806" y="3422"/>
                    <a:pt x="5215" y="3468"/>
                    <a:pt x="4628" y="3468"/>
                  </a:cubicBezTo>
                  <a:cubicBezTo>
                    <a:pt x="4420" y="3468"/>
                    <a:pt x="4213" y="3462"/>
                    <a:pt x="4007" y="3450"/>
                  </a:cubicBezTo>
                  <a:cubicBezTo>
                    <a:pt x="5090" y="2244"/>
                    <a:pt x="6219" y="1099"/>
                    <a:pt x="741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" name="CustomShape 78"/>
            <p:cNvSpPr/>
            <p:nvPr/>
          </p:nvSpPr>
          <p:spPr>
            <a:xfrm rot="10800000">
              <a:off x="6527520" y="-24840"/>
              <a:ext cx="221040" cy="332280"/>
            </a:xfrm>
            <a:custGeom>
              <a:avLst/>
              <a:gdLst/>
              <a:ahLst/>
              <a:cxnLst/>
              <a:rect l="l" t="t" r="r" b="b"/>
              <a:pathLst>
                <a:path w="6374" h="9577">
                  <a:moveTo>
                    <a:pt x="4626" y="1"/>
                  </a:moveTo>
                  <a:cubicBezTo>
                    <a:pt x="2708" y="3002"/>
                    <a:pt x="1161" y="6220"/>
                    <a:pt x="1" y="9576"/>
                  </a:cubicBezTo>
                  <a:cubicBezTo>
                    <a:pt x="944" y="8524"/>
                    <a:pt x="1578" y="7009"/>
                    <a:pt x="2522" y="5957"/>
                  </a:cubicBezTo>
                  <a:cubicBezTo>
                    <a:pt x="3899" y="4704"/>
                    <a:pt x="5183" y="3342"/>
                    <a:pt x="6374" y="1904"/>
                  </a:cubicBezTo>
                  <a:lnTo>
                    <a:pt x="6374" y="1904"/>
                  </a:lnTo>
                  <a:cubicBezTo>
                    <a:pt x="5817" y="2337"/>
                    <a:pt x="5245" y="2785"/>
                    <a:pt x="4564" y="2956"/>
                  </a:cubicBezTo>
                  <a:cubicBezTo>
                    <a:pt x="4502" y="2971"/>
                    <a:pt x="4433" y="2986"/>
                    <a:pt x="4369" y="2986"/>
                  </a:cubicBezTo>
                  <a:cubicBezTo>
                    <a:pt x="4305" y="2986"/>
                    <a:pt x="4247" y="2971"/>
                    <a:pt x="4208" y="2925"/>
                  </a:cubicBezTo>
                  <a:cubicBezTo>
                    <a:pt x="4115" y="2832"/>
                    <a:pt x="4131" y="2693"/>
                    <a:pt x="4146" y="2569"/>
                  </a:cubicBezTo>
                  <a:cubicBezTo>
                    <a:pt x="4270" y="1718"/>
                    <a:pt x="4440" y="852"/>
                    <a:pt x="4626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26" name="Group 79"/>
          <p:cNvGrpSpPr/>
          <p:nvPr/>
        </p:nvGrpSpPr>
        <p:grpSpPr>
          <a:xfrm>
            <a:off x="7610400" y="-120960"/>
            <a:ext cx="433800" cy="535680"/>
            <a:chOff x="7610400" y="-120960"/>
            <a:chExt cx="433800" cy="535680"/>
          </a:xfrm>
        </p:grpSpPr>
        <p:sp>
          <p:nvSpPr>
            <p:cNvPr id="227" name="CustomShape 80"/>
            <p:cNvSpPr/>
            <p:nvPr/>
          </p:nvSpPr>
          <p:spPr>
            <a:xfrm flipV="1">
              <a:off x="7610400" y="-63360"/>
              <a:ext cx="119520" cy="477720"/>
            </a:xfrm>
            <a:custGeom>
              <a:avLst/>
              <a:gdLst/>
              <a:ahLst/>
              <a:cxnLst/>
              <a:rect l="l" t="t" r="r" b="b"/>
              <a:pathLst>
                <a:path w="3450" h="13768">
                  <a:moveTo>
                    <a:pt x="851" y="0"/>
                  </a:moveTo>
                  <a:cubicBezTo>
                    <a:pt x="0" y="511"/>
                    <a:pt x="0" y="1794"/>
                    <a:pt x="93" y="2986"/>
                  </a:cubicBezTo>
                  <a:cubicBezTo>
                    <a:pt x="387" y="6451"/>
                    <a:pt x="1145" y="10102"/>
                    <a:pt x="2707" y="13768"/>
                  </a:cubicBezTo>
                  <a:cubicBezTo>
                    <a:pt x="2800" y="11370"/>
                    <a:pt x="3450" y="9885"/>
                    <a:pt x="3326" y="7394"/>
                  </a:cubicBezTo>
                  <a:cubicBezTo>
                    <a:pt x="3249" y="5863"/>
                    <a:pt x="3001" y="4270"/>
                    <a:pt x="2584" y="2645"/>
                  </a:cubicBezTo>
                  <a:cubicBezTo>
                    <a:pt x="2336" y="1686"/>
                    <a:pt x="1826" y="480"/>
                    <a:pt x="851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" name="CustomShape 81"/>
            <p:cNvSpPr/>
            <p:nvPr/>
          </p:nvSpPr>
          <p:spPr>
            <a:xfrm flipV="1">
              <a:off x="7750080" y="-120960"/>
              <a:ext cx="294120" cy="527040"/>
            </a:xfrm>
            <a:custGeom>
              <a:avLst/>
              <a:gdLst/>
              <a:ahLst/>
              <a:cxnLst/>
              <a:rect l="l" t="t" r="r" b="b"/>
              <a:pathLst>
                <a:path w="8478" h="15189">
                  <a:moveTo>
                    <a:pt x="7664" y="1"/>
                  </a:moveTo>
                  <a:cubicBezTo>
                    <a:pt x="7525" y="1"/>
                    <a:pt x="7390" y="33"/>
                    <a:pt x="7271" y="75"/>
                  </a:cubicBezTo>
                  <a:cubicBezTo>
                    <a:pt x="4471" y="1019"/>
                    <a:pt x="2645" y="3324"/>
                    <a:pt x="1609" y="6062"/>
                  </a:cubicBezTo>
                  <a:cubicBezTo>
                    <a:pt x="573" y="8816"/>
                    <a:pt x="263" y="12002"/>
                    <a:pt x="0" y="15189"/>
                  </a:cubicBezTo>
                  <a:cubicBezTo>
                    <a:pt x="1160" y="12884"/>
                    <a:pt x="2630" y="9867"/>
                    <a:pt x="4363" y="8073"/>
                  </a:cubicBezTo>
                  <a:cubicBezTo>
                    <a:pt x="6203" y="6139"/>
                    <a:pt x="8106" y="4113"/>
                    <a:pt x="8446" y="1112"/>
                  </a:cubicBezTo>
                  <a:cubicBezTo>
                    <a:pt x="8477" y="833"/>
                    <a:pt x="8462" y="447"/>
                    <a:pt x="8168" y="184"/>
                  </a:cubicBezTo>
                  <a:cubicBezTo>
                    <a:pt x="8007" y="48"/>
                    <a:pt x="7833" y="1"/>
                    <a:pt x="766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" name="CustomShape 82"/>
            <p:cNvSpPr/>
            <p:nvPr/>
          </p:nvSpPr>
          <p:spPr>
            <a:xfrm flipV="1">
              <a:off x="7634520" y="-63360"/>
              <a:ext cx="95400" cy="477720"/>
            </a:xfrm>
            <a:custGeom>
              <a:avLst/>
              <a:gdLst/>
              <a:ahLst/>
              <a:cxnLst/>
              <a:rect l="l" t="t" r="r" b="b"/>
              <a:pathLst>
                <a:path w="2754" h="13768">
                  <a:moveTo>
                    <a:pt x="155" y="0"/>
                  </a:moveTo>
                  <a:cubicBezTo>
                    <a:pt x="93" y="46"/>
                    <a:pt x="47" y="77"/>
                    <a:pt x="0" y="124"/>
                  </a:cubicBezTo>
                  <a:cubicBezTo>
                    <a:pt x="1284" y="4594"/>
                    <a:pt x="2305" y="9189"/>
                    <a:pt x="1996" y="13752"/>
                  </a:cubicBezTo>
                  <a:cubicBezTo>
                    <a:pt x="1996" y="13768"/>
                    <a:pt x="2011" y="13768"/>
                    <a:pt x="2011" y="13768"/>
                  </a:cubicBezTo>
                  <a:cubicBezTo>
                    <a:pt x="2104" y="11370"/>
                    <a:pt x="2754" y="9885"/>
                    <a:pt x="2630" y="7394"/>
                  </a:cubicBezTo>
                  <a:cubicBezTo>
                    <a:pt x="2553" y="5863"/>
                    <a:pt x="2305" y="4270"/>
                    <a:pt x="1888" y="2645"/>
                  </a:cubicBezTo>
                  <a:cubicBezTo>
                    <a:pt x="1640" y="1686"/>
                    <a:pt x="1130" y="480"/>
                    <a:pt x="15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0" name="CustomShape 83"/>
            <p:cNvSpPr/>
            <p:nvPr/>
          </p:nvSpPr>
          <p:spPr>
            <a:xfrm flipV="1">
              <a:off x="7750080" y="-120960"/>
              <a:ext cx="273240" cy="527040"/>
            </a:xfrm>
            <a:custGeom>
              <a:avLst/>
              <a:gdLst/>
              <a:ahLst/>
              <a:cxnLst/>
              <a:rect l="l" t="t" r="r" b="b"/>
              <a:pathLst>
                <a:path w="7875" h="15190">
                  <a:moveTo>
                    <a:pt x="7663" y="1"/>
                  </a:moveTo>
                  <a:cubicBezTo>
                    <a:pt x="7525" y="1"/>
                    <a:pt x="7395" y="35"/>
                    <a:pt x="7271" y="76"/>
                  </a:cubicBezTo>
                  <a:cubicBezTo>
                    <a:pt x="4471" y="1020"/>
                    <a:pt x="2645" y="3325"/>
                    <a:pt x="1609" y="6063"/>
                  </a:cubicBezTo>
                  <a:cubicBezTo>
                    <a:pt x="573" y="8817"/>
                    <a:pt x="263" y="12003"/>
                    <a:pt x="0" y="15190"/>
                  </a:cubicBezTo>
                  <a:cubicBezTo>
                    <a:pt x="47" y="15097"/>
                    <a:pt x="93" y="15020"/>
                    <a:pt x="139" y="14927"/>
                  </a:cubicBezTo>
                  <a:cubicBezTo>
                    <a:pt x="1145" y="9342"/>
                    <a:pt x="3898" y="4083"/>
                    <a:pt x="7874" y="30"/>
                  </a:cubicBezTo>
                  <a:cubicBezTo>
                    <a:pt x="7802" y="9"/>
                    <a:pt x="7731" y="1"/>
                    <a:pt x="766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1" name="CustomShape 84"/>
            <p:cNvSpPr/>
            <p:nvPr/>
          </p:nvSpPr>
          <p:spPr>
            <a:xfrm flipV="1">
              <a:off x="7628040" y="-63360"/>
              <a:ext cx="101880" cy="361080"/>
            </a:xfrm>
            <a:custGeom>
              <a:avLst/>
              <a:gdLst/>
              <a:ahLst/>
              <a:cxnLst/>
              <a:rect l="l" t="t" r="r" b="b"/>
              <a:pathLst>
                <a:path w="2940" h="10412">
                  <a:moveTo>
                    <a:pt x="2244" y="1"/>
                  </a:moveTo>
                  <a:cubicBezTo>
                    <a:pt x="2135" y="1548"/>
                    <a:pt x="2027" y="3095"/>
                    <a:pt x="1903" y="4642"/>
                  </a:cubicBezTo>
                  <a:cubicBezTo>
                    <a:pt x="1889" y="4904"/>
                    <a:pt x="1778" y="5249"/>
                    <a:pt x="1532" y="5249"/>
                  </a:cubicBezTo>
                  <a:cubicBezTo>
                    <a:pt x="1517" y="5249"/>
                    <a:pt x="1502" y="5248"/>
                    <a:pt x="1486" y="5245"/>
                  </a:cubicBezTo>
                  <a:cubicBezTo>
                    <a:pt x="1331" y="5230"/>
                    <a:pt x="1238" y="5075"/>
                    <a:pt x="1161" y="4951"/>
                  </a:cubicBezTo>
                  <a:cubicBezTo>
                    <a:pt x="774" y="4270"/>
                    <a:pt x="387" y="3590"/>
                    <a:pt x="1" y="2925"/>
                  </a:cubicBezTo>
                  <a:lnTo>
                    <a:pt x="1" y="2925"/>
                  </a:lnTo>
                  <a:cubicBezTo>
                    <a:pt x="434" y="5384"/>
                    <a:pt x="1114" y="7890"/>
                    <a:pt x="2197" y="10412"/>
                  </a:cubicBezTo>
                  <a:cubicBezTo>
                    <a:pt x="2290" y="8014"/>
                    <a:pt x="2940" y="6529"/>
                    <a:pt x="2816" y="4038"/>
                  </a:cubicBezTo>
                  <a:cubicBezTo>
                    <a:pt x="2754" y="2723"/>
                    <a:pt x="2553" y="1378"/>
                    <a:pt x="224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2" name="CustomShape 85"/>
            <p:cNvSpPr/>
            <p:nvPr/>
          </p:nvSpPr>
          <p:spPr>
            <a:xfrm flipV="1">
              <a:off x="7750080" y="-120960"/>
              <a:ext cx="223560" cy="386640"/>
            </a:xfrm>
            <a:custGeom>
              <a:avLst/>
              <a:gdLst/>
              <a:ahLst/>
              <a:cxnLst/>
              <a:rect l="l" t="t" r="r" b="b"/>
              <a:pathLst>
                <a:path w="6451" h="11139">
                  <a:moveTo>
                    <a:pt x="2568" y="1"/>
                  </a:moveTo>
                  <a:lnTo>
                    <a:pt x="2568" y="1"/>
                  </a:lnTo>
                  <a:cubicBezTo>
                    <a:pt x="2197" y="635"/>
                    <a:pt x="1872" y="1300"/>
                    <a:pt x="1609" y="2012"/>
                  </a:cubicBezTo>
                  <a:cubicBezTo>
                    <a:pt x="573" y="4766"/>
                    <a:pt x="263" y="7952"/>
                    <a:pt x="0" y="11139"/>
                  </a:cubicBezTo>
                  <a:cubicBezTo>
                    <a:pt x="1160" y="8834"/>
                    <a:pt x="2630" y="5817"/>
                    <a:pt x="4363" y="4023"/>
                  </a:cubicBezTo>
                  <a:cubicBezTo>
                    <a:pt x="5074" y="3265"/>
                    <a:pt x="5801" y="2507"/>
                    <a:pt x="6451" y="1672"/>
                  </a:cubicBezTo>
                  <a:lnTo>
                    <a:pt x="6451" y="1672"/>
                  </a:lnTo>
                  <a:cubicBezTo>
                    <a:pt x="5182" y="2646"/>
                    <a:pt x="3898" y="3590"/>
                    <a:pt x="2599" y="4518"/>
                  </a:cubicBezTo>
                  <a:cubicBezTo>
                    <a:pt x="2482" y="4603"/>
                    <a:pt x="2336" y="4681"/>
                    <a:pt x="2205" y="4681"/>
                  </a:cubicBezTo>
                  <a:cubicBezTo>
                    <a:pt x="2146" y="4681"/>
                    <a:pt x="2090" y="4665"/>
                    <a:pt x="2042" y="4626"/>
                  </a:cubicBezTo>
                  <a:cubicBezTo>
                    <a:pt x="1903" y="4533"/>
                    <a:pt x="1918" y="4332"/>
                    <a:pt x="1934" y="4162"/>
                  </a:cubicBezTo>
                  <a:cubicBezTo>
                    <a:pt x="2135" y="2770"/>
                    <a:pt x="2336" y="1378"/>
                    <a:pt x="256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33" name="Group 86"/>
          <p:cNvGrpSpPr/>
          <p:nvPr/>
        </p:nvGrpSpPr>
        <p:grpSpPr>
          <a:xfrm>
            <a:off x="112320" y="269280"/>
            <a:ext cx="8562960" cy="4688640"/>
            <a:chOff x="112320" y="269280"/>
            <a:chExt cx="8562960" cy="4688640"/>
          </a:xfrm>
        </p:grpSpPr>
        <p:sp>
          <p:nvSpPr>
            <p:cNvPr id="234" name="CustomShape 87"/>
            <p:cNvSpPr/>
            <p:nvPr/>
          </p:nvSpPr>
          <p:spPr>
            <a:xfrm rot="10800000" flipH="1">
              <a:off x="8542800" y="26928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5" name="CustomShape 88"/>
            <p:cNvSpPr/>
            <p:nvPr/>
          </p:nvSpPr>
          <p:spPr>
            <a:xfrm rot="10800000" flipH="1">
              <a:off x="111960" y="391716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1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6" name="CustomShape 89"/>
            <p:cNvSpPr/>
            <p:nvPr/>
          </p:nvSpPr>
          <p:spPr>
            <a:xfrm rot="10800000" flipH="1">
              <a:off x="3843720" y="4930920"/>
              <a:ext cx="720" cy="720"/>
            </a:xfrm>
            <a:custGeom>
              <a:avLst/>
              <a:gdLst/>
              <a:ahLst/>
              <a:cxnLst/>
              <a:rect l="l" t="t" r="r" b="b"/>
              <a:pathLst>
                <a:path w="32" h="31">
                  <a:moveTo>
                    <a:pt x="1" y="0"/>
                  </a:moveTo>
                  <a:lnTo>
                    <a:pt x="1" y="31"/>
                  </a:lnTo>
                  <a:cubicBezTo>
                    <a:pt x="31" y="3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7" name="CustomShape 90"/>
            <p:cNvSpPr/>
            <p:nvPr/>
          </p:nvSpPr>
          <p:spPr>
            <a:xfrm rot="10800000" flipH="1">
              <a:off x="3709800" y="4930920"/>
              <a:ext cx="720" cy="720"/>
            </a:xfrm>
            <a:custGeom>
              <a:avLst/>
              <a:gdLst/>
              <a:ahLst/>
              <a:cxnLst/>
              <a:rect l="l" t="t" r="r" b="b"/>
              <a:pathLst>
                <a:path w="32" h="31">
                  <a:moveTo>
                    <a:pt x="31" y="0"/>
                  </a:moveTo>
                  <a:cubicBezTo>
                    <a:pt x="1" y="31"/>
                    <a:pt x="1" y="31"/>
                    <a:pt x="31" y="31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" name="CustomShape 91"/>
            <p:cNvSpPr/>
            <p:nvPr/>
          </p:nvSpPr>
          <p:spPr>
            <a:xfrm rot="10800000" flipH="1">
              <a:off x="3939120" y="454464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1">
                  <a:moveTo>
                    <a:pt x="1854" y="1"/>
                  </a:moveTo>
                  <a:cubicBezTo>
                    <a:pt x="1824" y="1247"/>
                    <a:pt x="1003" y="2250"/>
                    <a:pt x="0" y="2280"/>
                  </a:cubicBezTo>
                  <a:lnTo>
                    <a:pt x="0" y="2311"/>
                  </a:lnTo>
                  <a:cubicBezTo>
                    <a:pt x="1003" y="2341"/>
                    <a:pt x="1824" y="3344"/>
                    <a:pt x="1854" y="4590"/>
                  </a:cubicBezTo>
                  <a:cubicBezTo>
                    <a:pt x="1915" y="3344"/>
                    <a:pt x="2706" y="2341"/>
                    <a:pt x="3709" y="2311"/>
                  </a:cubicBezTo>
                  <a:lnTo>
                    <a:pt x="3709" y="2280"/>
                  </a:lnTo>
                  <a:cubicBezTo>
                    <a:pt x="2706" y="2250"/>
                    <a:pt x="1915" y="124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" name="CustomShape 92"/>
            <p:cNvSpPr/>
            <p:nvPr/>
          </p:nvSpPr>
          <p:spPr>
            <a:xfrm rot="10800000" flipH="1">
              <a:off x="237960" y="2689920"/>
              <a:ext cx="133560" cy="163800"/>
            </a:xfrm>
            <a:custGeom>
              <a:avLst/>
              <a:gdLst/>
              <a:ahLst/>
              <a:cxnLst/>
              <a:rect l="l" t="t" r="r" b="b"/>
              <a:pathLst>
                <a:path w="3740" h="459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0" name="CustomShape 93"/>
            <p:cNvSpPr/>
            <p:nvPr/>
          </p:nvSpPr>
          <p:spPr>
            <a:xfrm rot="10800000" flipH="1">
              <a:off x="5314320" y="47872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" name="CustomShape 94"/>
            <p:cNvSpPr/>
            <p:nvPr/>
          </p:nvSpPr>
          <p:spPr>
            <a:xfrm rot="10800000" flipH="1">
              <a:off x="783000" y="49276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" name="CustomShape 95"/>
            <p:cNvSpPr/>
            <p:nvPr/>
          </p:nvSpPr>
          <p:spPr>
            <a:xfrm rot="10800000" flipH="1">
              <a:off x="982800" y="6393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21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39" y="852"/>
                    <a:pt x="851" y="669"/>
                    <a:pt x="851" y="426"/>
                  </a:cubicBezTo>
                  <a:cubicBezTo>
                    <a:pt x="851" y="213"/>
                    <a:pt x="63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" name="CustomShape 96"/>
            <p:cNvSpPr/>
            <p:nvPr/>
          </p:nvSpPr>
          <p:spPr>
            <a:xfrm rot="10800000" flipH="1">
              <a:off x="203040" y="11026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" name="CustomShape 97"/>
            <p:cNvSpPr/>
            <p:nvPr/>
          </p:nvSpPr>
          <p:spPr>
            <a:xfrm rot="10800000" flipH="1">
              <a:off x="324720" y="184104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69" y="851"/>
                    <a:pt x="851" y="669"/>
                    <a:pt x="851" y="426"/>
                  </a:cubicBezTo>
                  <a:cubicBezTo>
                    <a:pt x="851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45" name="PlaceHolder 98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Google Shape;1206;p28"/>
          <p:cNvPicPr/>
          <p:nvPr/>
        </p:nvPicPr>
        <p:blipFill>
          <a:blip r:embed="rId14">
            <a:alphaModFix amt="61000"/>
          </a:blip>
          <a:srcRect l="5475" t="12504" r="5653" b="12496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2086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grpSp>
        <p:nvGrpSpPr>
          <p:cNvPr id="2087" name="Group 2"/>
          <p:cNvGrpSpPr/>
          <p:nvPr/>
        </p:nvGrpSpPr>
        <p:grpSpPr>
          <a:xfrm>
            <a:off x="5151240" y="4148640"/>
            <a:ext cx="2097000" cy="1036080"/>
            <a:chOff x="5151240" y="4148640"/>
            <a:chExt cx="2097000" cy="1036080"/>
          </a:xfrm>
        </p:grpSpPr>
        <p:grpSp>
          <p:nvGrpSpPr>
            <p:cNvPr id="2088" name="Group 3"/>
            <p:cNvGrpSpPr/>
            <p:nvPr/>
          </p:nvGrpSpPr>
          <p:grpSpPr>
            <a:xfrm>
              <a:off x="6183000" y="4289760"/>
              <a:ext cx="1065240" cy="892800"/>
              <a:chOff x="6183000" y="4289760"/>
              <a:chExt cx="1065240" cy="892800"/>
            </a:xfrm>
          </p:grpSpPr>
          <p:sp>
            <p:nvSpPr>
              <p:cNvPr id="2089" name="CustomShape 4"/>
              <p:cNvSpPr/>
              <p:nvPr/>
            </p:nvSpPr>
            <p:spPr>
              <a:xfrm rot="13149600" flipV="1">
                <a:off x="6536520" y="4385520"/>
                <a:ext cx="553680" cy="697320"/>
              </a:xfrm>
              <a:custGeom>
                <a:avLst/>
                <a:gdLst/>
                <a:ahLst/>
                <a:cxnLst/>
                <a:rect l="l" t="t" r="r" b="b"/>
                <a:pathLst>
                  <a:path w="15950" h="20091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2692" y="16363"/>
                      <a:pt x="13598" y="5395"/>
                      <a:pt x="15331" y="2765"/>
                    </a:cubicBezTo>
                    <a:cubicBezTo>
                      <a:pt x="15609" y="2332"/>
                      <a:pt x="15872" y="1868"/>
                      <a:pt x="15919" y="1357"/>
                    </a:cubicBezTo>
                    <a:cubicBezTo>
                      <a:pt x="15949" y="831"/>
                      <a:pt x="15702" y="27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90" name="CustomShape 5"/>
              <p:cNvSpPr/>
              <p:nvPr/>
            </p:nvSpPr>
            <p:spPr>
              <a:xfrm rot="13149600" flipV="1">
                <a:off x="6203160" y="4610160"/>
                <a:ext cx="816840" cy="354240"/>
              </a:xfrm>
              <a:custGeom>
                <a:avLst/>
                <a:gdLst/>
                <a:ahLst/>
                <a:cxnLst/>
                <a:rect l="l" t="t" r="r" b="b"/>
                <a:pathLst>
                  <a:path w="23530" h="10211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177" y="8339"/>
                      <a:pt x="19121" y="4332"/>
                      <a:pt x="21952" y="2924"/>
                    </a:cubicBezTo>
                    <a:cubicBezTo>
                      <a:pt x="22416" y="2692"/>
                      <a:pt x="22864" y="2429"/>
                      <a:pt x="23158" y="1996"/>
                    </a:cubicBezTo>
                    <a:cubicBezTo>
                      <a:pt x="23452" y="1579"/>
                      <a:pt x="23529" y="960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91" name="CustomShape 6"/>
              <p:cNvSpPr/>
              <p:nvPr/>
            </p:nvSpPr>
            <p:spPr>
              <a:xfrm rot="13149600" flipV="1">
                <a:off x="6547320" y="4389840"/>
                <a:ext cx="541080" cy="697680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0091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109" y="19952"/>
                      <a:pt x="217" y="19797"/>
                      <a:pt x="341" y="19642"/>
                    </a:cubicBezTo>
                    <a:cubicBezTo>
                      <a:pt x="4084" y="12294"/>
                      <a:pt x="9313" y="5704"/>
                      <a:pt x="15594" y="352"/>
                    </a:cubicBezTo>
                    <a:cubicBezTo>
                      <a:pt x="15501" y="244"/>
                      <a:pt x="15377" y="13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92" name="CustomShape 7"/>
              <p:cNvSpPr/>
              <p:nvPr/>
            </p:nvSpPr>
            <p:spPr>
              <a:xfrm rot="13149600" flipV="1">
                <a:off x="6209640" y="4611600"/>
                <a:ext cx="809280" cy="354240"/>
              </a:xfrm>
              <a:custGeom>
                <a:avLst/>
                <a:gdLst/>
                <a:ahLst/>
                <a:cxnLst/>
                <a:rect l="l" t="t" r="r" b="b"/>
                <a:pathLst>
                  <a:path w="23313" h="10211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7" y="10180"/>
                      <a:pt x="109" y="10149"/>
                      <a:pt x="171" y="10118"/>
                    </a:cubicBezTo>
                    <a:cubicBezTo>
                      <a:pt x="434" y="9947"/>
                      <a:pt x="681" y="9793"/>
                      <a:pt x="944" y="9623"/>
                    </a:cubicBezTo>
                    <a:cubicBezTo>
                      <a:pt x="7735" y="5245"/>
                      <a:pt x="15377" y="2228"/>
                      <a:pt x="23313" y="712"/>
                    </a:cubicBezTo>
                    <a:cubicBezTo>
                      <a:pt x="23282" y="650"/>
                      <a:pt x="23251" y="604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93" name="CustomShape 8"/>
              <p:cNvSpPr/>
              <p:nvPr/>
            </p:nvSpPr>
            <p:spPr>
              <a:xfrm rot="13149600" flipV="1">
                <a:off x="6628320" y="4725360"/>
                <a:ext cx="341280" cy="372960"/>
              </a:xfrm>
              <a:custGeom>
                <a:avLst/>
                <a:gdLst/>
                <a:ahLst/>
                <a:cxnLst/>
                <a:rect l="l" t="t" r="r" b="b"/>
                <a:pathLst>
                  <a:path w="9839" h="10737">
                    <a:moveTo>
                      <a:pt x="9839" y="1"/>
                    </a:moveTo>
                    <a:cubicBezTo>
                      <a:pt x="8168" y="1208"/>
                      <a:pt x="6466" y="2368"/>
                      <a:pt x="4749" y="3482"/>
                    </a:cubicBezTo>
                    <a:cubicBezTo>
                      <a:pt x="4749" y="2414"/>
                      <a:pt x="4842" y="1331"/>
                      <a:pt x="5043" y="264"/>
                    </a:cubicBezTo>
                    <a:lnTo>
                      <a:pt x="5043" y="264"/>
                    </a:lnTo>
                    <a:cubicBezTo>
                      <a:pt x="2955" y="3528"/>
                      <a:pt x="1253" y="7055"/>
                      <a:pt x="0" y="10737"/>
                    </a:cubicBezTo>
                    <a:cubicBezTo>
                      <a:pt x="201" y="10567"/>
                      <a:pt x="402" y="10396"/>
                      <a:pt x="604" y="10226"/>
                    </a:cubicBezTo>
                    <a:cubicBezTo>
                      <a:pt x="2615" y="7751"/>
                      <a:pt x="6528" y="3574"/>
                      <a:pt x="9839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94" name="CustomShape 9"/>
              <p:cNvSpPr/>
              <p:nvPr/>
            </p:nvSpPr>
            <p:spPr>
              <a:xfrm rot="13149600" flipV="1">
                <a:off x="6403320" y="4780800"/>
                <a:ext cx="542160" cy="240480"/>
              </a:xfrm>
              <a:custGeom>
                <a:avLst/>
                <a:gdLst/>
                <a:ahLst/>
                <a:cxnLst/>
                <a:rect l="l" t="t" r="r" b="b"/>
                <a:pathLst>
                  <a:path w="15625" h="6931">
                    <a:moveTo>
                      <a:pt x="10102" y="1"/>
                    </a:moveTo>
                    <a:cubicBezTo>
                      <a:pt x="6668" y="1702"/>
                      <a:pt x="3450" y="3822"/>
                      <a:pt x="527" y="6281"/>
                    </a:cubicBezTo>
                    <a:cubicBezTo>
                      <a:pt x="325" y="6513"/>
                      <a:pt x="155" y="6730"/>
                      <a:pt x="1" y="6931"/>
                    </a:cubicBezTo>
                    <a:cubicBezTo>
                      <a:pt x="3141" y="5647"/>
                      <a:pt x="10319" y="3574"/>
                      <a:pt x="15625" y="1919"/>
                    </a:cubicBezTo>
                    <a:lnTo>
                      <a:pt x="15625" y="1919"/>
                    </a:lnTo>
                    <a:cubicBezTo>
                      <a:pt x="13369" y="2120"/>
                      <a:pt x="11099" y="2214"/>
                      <a:pt x="8841" y="2214"/>
                    </a:cubicBezTo>
                    <a:cubicBezTo>
                      <a:pt x="8668" y="2214"/>
                      <a:pt x="8496" y="2214"/>
                      <a:pt x="8323" y="2213"/>
                    </a:cubicBezTo>
                    <a:cubicBezTo>
                      <a:pt x="8865" y="1439"/>
                      <a:pt x="9468" y="697"/>
                      <a:pt x="10102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2095" name="Group 10"/>
            <p:cNvGrpSpPr/>
            <p:nvPr/>
          </p:nvGrpSpPr>
          <p:grpSpPr>
            <a:xfrm>
              <a:off x="5606280" y="4484520"/>
              <a:ext cx="376560" cy="700200"/>
              <a:chOff x="5606280" y="4484520"/>
              <a:chExt cx="376560" cy="700200"/>
            </a:xfrm>
          </p:grpSpPr>
          <p:sp>
            <p:nvSpPr>
              <p:cNvPr id="2096" name="CustomShape 11"/>
              <p:cNvSpPr/>
              <p:nvPr/>
            </p:nvSpPr>
            <p:spPr>
              <a:xfrm flipH="1">
                <a:off x="5665320" y="4808160"/>
                <a:ext cx="317160" cy="365760"/>
              </a:xfrm>
              <a:custGeom>
                <a:avLst/>
                <a:gdLst/>
                <a:ahLst/>
                <a:cxnLst/>
                <a:rect l="l" t="t" r="r" b="b"/>
                <a:pathLst>
                  <a:path w="9144" h="10544">
                    <a:moveTo>
                      <a:pt x="797" y="1"/>
                    </a:moveTo>
                    <a:cubicBezTo>
                      <a:pt x="590" y="1"/>
                      <a:pt x="384" y="45"/>
                      <a:pt x="187" y="148"/>
                    </a:cubicBezTo>
                    <a:cubicBezTo>
                      <a:pt x="1" y="1323"/>
                      <a:pt x="728" y="2453"/>
                      <a:pt x="1471" y="3396"/>
                    </a:cubicBezTo>
                    <a:cubicBezTo>
                      <a:pt x="3621" y="6165"/>
                      <a:pt x="6142" y="8702"/>
                      <a:pt x="9143" y="10543"/>
                    </a:cubicBezTo>
                    <a:cubicBezTo>
                      <a:pt x="7813" y="8362"/>
                      <a:pt x="7349" y="6506"/>
                      <a:pt x="5848" y="4433"/>
                    </a:cubicBezTo>
                    <a:cubicBezTo>
                      <a:pt x="4920" y="3164"/>
                      <a:pt x="3868" y="1989"/>
                      <a:pt x="2693" y="937"/>
                    </a:cubicBezTo>
                    <a:cubicBezTo>
                      <a:pt x="2161" y="464"/>
                      <a:pt x="1467" y="1"/>
                      <a:pt x="797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97" name="CustomShape 12"/>
              <p:cNvSpPr/>
              <p:nvPr/>
            </p:nvSpPr>
            <p:spPr>
              <a:xfrm flipH="1">
                <a:off x="5605920" y="4484520"/>
                <a:ext cx="192600" cy="700200"/>
              </a:xfrm>
              <a:custGeom>
                <a:avLst/>
                <a:gdLst/>
                <a:ahLst/>
                <a:cxnLst/>
                <a:rect l="l" t="t" r="r" b="b"/>
                <a:pathLst>
                  <a:path w="5555" h="20175">
                    <a:moveTo>
                      <a:pt x="1699" y="0"/>
                    </a:moveTo>
                    <a:cubicBezTo>
                      <a:pt x="1685" y="0"/>
                      <a:pt x="1671" y="1"/>
                      <a:pt x="1656" y="2"/>
                    </a:cubicBezTo>
                    <a:cubicBezTo>
                      <a:pt x="1347" y="33"/>
                      <a:pt x="1177" y="374"/>
                      <a:pt x="1084" y="683"/>
                    </a:cubicBezTo>
                    <a:cubicBezTo>
                      <a:pt x="1" y="3947"/>
                      <a:pt x="279" y="7536"/>
                      <a:pt x="1254" y="10831"/>
                    </a:cubicBezTo>
                    <a:cubicBezTo>
                      <a:pt x="2229" y="14126"/>
                      <a:pt x="3868" y="17173"/>
                      <a:pt x="5554" y="20174"/>
                    </a:cubicBezTo>
                    <a:cubicBezTo>
                      <a:pt x="4905" y="17173"/>
                      <a:pt x="4023" y="13260"/>
                      <a:pt x="3977" y="10197"/>
                    </a:cubicBezTo>
                    <a:cubicBezTo>
                      <a:pt x="3946" y="6902"/>
                      <a:pt x="3868" y="3483"/>
                      <a:pt x="2352" y="575"/>
                    </a:cubicBezTo>
                    <a:cubicBezTo>
                      <a:pt x="2219" y="309"/>
                      <a:pt x="2002" y="0"/>
                      <a:pt x="169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98" name="CustomShape 13"/>
              <p:cNvSpPr/>
              <p:nvPr/>
            </p:nvSpPr>
            <p:spPr>
              <a:xfrm flipH="1">
                <a:off x="5665320" y="4808160"/>
                <a:ext cx="310680" cy="365760"/>
              </a:xfrm>
              <a:custGeom>
                <a:avLst/>
                <a:gdLst/>
                <a:ahLst/>
                <a:cxnLst/>
                <a:rect l="l" t="t" r="r" b="b"/>
                <a:pathLst>
                  <a:path w="8958" h="10544">
                    <a:moveTo>
                      <a:pt x="611" y="1"/>
                    </a:moveTo>
                    <a:cubicBezTo>
                      <a:pt x="404" y="1"/>
                      <a:pt x="198" y="45"/>
                      <a:pt x="1" y="148"/>
                    </a:cubicBezTo>
                    <a:cubicBezTo>
                      <a:pt x="1" y="179"/>
                      <a:pt x="1" y="194"/>
                      <a:pt x="1" y="225"/>
                    </a:cubicBezTo>
                    <a:cubicBezTo>
                      <a:pt x="2893" y="3303"/>
                      <a:pt x="5600" y="6552"/>
                      <a:pt x="8076" y="9971"/>
                    </a:cubicBezTo>
                    <a:cubicBezTo>
                      <a:pt x="8354" y="10172"/>
                      <a:pt x="8648" y="10357"/>
                      <a:pt x="8957" y="10543"/>
                    </a:cubicBezTo>
                    <a:cubicBezTo>
                      <a:pt x="7627" y="8362"/>
                      <a:pt x="7163" y="6506"/>
                      <a:pt x="5662" y="4433"/>
                    </a:cubicBezTo>
                    <a:cubicBezTo>
                      <a:pt x="4734" y="3164"/>
                      <a:pt x="3682" y="1989"/>
                      <a:pt x="2507" y="937"/>
                    </a:cubicBezTo>
                    <a:cubicBezTo>
                      <a:pt x="1975" y="464"/>
                      <a:pt x="1281" y="1"/>
                      <a:pt x="611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99" name="CustomShape 14"/>
              <p:cNvSpPr/>
              <p:nvPr/>
            </p:nvSpPr>
            <p:spPr>
              <a:xfrm flipH="1">
                <a:off x="5607720" y="4484880"/>
                <a:ext cx="191520" cy="698040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20112">
                    <a:moveTo>
                      <a:pt x="1563" y="1"/>
                    </a:moveTo>
                    <a:cubicBezTo>
                      <a:pt x="1316" y="94"/>
                      <a:pt x="1161" y="388"/>
                      <a:pt x="1084" y="666"/>
                    </a:cubicBezTo>
                    <a:cubicBezTo>
                      <a:pt x="1" y="3930"/>
                      <a:pt x="279" y="7519"/>
                      <a:pt x="1254" y="10814"/>
                    </a:cubicBezTo>
                    <a:cubicBezTo>
                      <a:pt x="2229" y="14094"/>
                      <a:pt x="3853" y="17126"/>
                      <a:pt x="5524" y="20111"/>
                    </a:cubicBezTo>
                    <a:cubicBezTo>
                      <a:pt x="3219" y="13660"/>
                      <a:pt x="1888" y="6854"/>
                      <a:pt x="15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00" name="CustomShape 15"/>
              <p:cNvSpPr/>
              <p:nvPr/>
            </p:nvSpPr>
            <p:spPr>
              <a:xfrm flipH="1">
                <a:off x="5665320" y="4884840"/>
                <a:ext cx="212760" cy="289080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8339">
                    <a:moveTo>
                      <a:pt x="990" y="0"/>
                    </a:moveTo>
                    <a:lnTo>
                      <a:pt x="990" y="0"/>
                    </a:lnTo>
                    <a:cubicBezTo>
                      <a:pt x="1748" y="1485"/>
                      <a:pt x="2475" y="3001"/>
                      <a:pt x="3156" y="4517"/>
                    </a:cubicBezTo>
                    <a:cubicBezTo>
                      <a:pt x="2088" y="4084"/>
                      <a:pt x="1036" y="3574"/>
                      <a:pt x="0" y="3048"/>
                    </a:cubicBezTo>
                    <a:lnTo>
                      <a:pt x="0" y="3048"/>
                    </a:lnTo>
                    <a:cubicBezTo>
                      <a:pt x="1794" y="5090"/>
                      <a:pt x="3821" y="6915"/>
                      <a:pt x="6141" y="8338"/>
                    </a:cubicBezTo>
                    <a:cubicBezTo>
                      <a:pt x="4811" y="6157"/>
                      <a:pt x="4347" y="4301"/>
                      <a:pt x="2846" y="2228"/>
                    </a:cubicBezTo>
                    <a:cubicBezTo>
                      <a:pt x="2274" y="1439"/>
                      <a:pt x="1655" y="696"/>
                      <a:pt x="990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01" name="CustomShape 16"/>
              <p:cNvSpPr/>
              <p:nvPr/>
            </p:nvSpPr>
            <p:spPr>
              <a:xfrm flipH="1">
                <a:off x="5605920" y="4709520"/>
                <a:ext cx="162360" cy="4752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13691">
                    <a:moveTo>
                      <a:pt x="2986" y="0"/>
                    </a:moveTo>
                    <a:cubicBezTo>
                      <a:pt x="2429" y="2305"/>
                      <a:pt x="2120" y="4672"/>
                      <a:pt x="2089" y="7054"/>
                    </a:cubicBezTo>
                    <a:cubicBezTo>
                      <a:pt x="1300" y="5708"/>
                      <a:pt x="604" y="4316"/>
                      <a:pt x="0" y="2877"/>
                    </a:cubicBezTo>
                    <a:lnTo>
                      <a:pt x="0" y="2877"/>
                    </a:lnTo>
                    <a:cubicBezTo>
                      <a:pt x="124" y="3372"/>
                      <a:pt x="248" y="3867"/>
                      <a:pt x="387" y="4347"/>
                    </a:cubicBezTo>
                    <a:cubicBezTo>
                      <a:pt x="1362" y="7642"/>
                      <a:pt x="3001" y="10689"/>
                      <a:pt x="4687" y="13690"/>
                    </a:cubicBezTo>
                    <a:cubicBezTo>
                      <a:pt x="4038" y="10689"/>
                      <a:pt x="3156" y="6776"/>
                      <a:pt x="3110" y="3713"/>
                    </a:cubicBezTo>
                    <a:cubicBezTo>
                      <a:pt x="3094" y="2475"/>
                      <a:pt x="3079" y="1238"/>
                      <a:pt x="2986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2102" name="Group 17"/>
            <p:cNvGrpSpPr/>
            <p:nvPr/>
          </p:nvGrpSpPr>
          <p:grpSpPr>
            <a:xfrm>
              <a:off x="5151240" y="4148640"/>
              <a:ext cx="258120" cy="1021320"/>
              <a:chOff x="5151240" y="4148640"/>
              <a:chExt cx="258120" cy="1021320"/>
            </a:xfrm>
          </p:grpSpPr>
          <p:sp>
            <p:nvSpPr>
              <p:cNvPr id="2103" name="CustomShape 18"/>
              <p:cNvSpPr/>
              <p:nvPr/>
            </p:nvSpPr>
            <p:spPr>
              <a:xfrm flipH="1">
                <a:off x="5150880" y="4148640"/>
                <a:ext cx="258120" cy="1021320"/>
              </a:xfrm>
              <a:custGeom>
                <a:avLst/>
                <a:gdLst/>
                <a:ahLst/>
                <a:cxnLst/>
                <a:rect l="l" t="t" r="r" b="b"/>
                <a:pathLst>
                  <a:path w="7441" h="29418">
                    <a:moveTo>
                      <a:pt x="2933" y="1"/>
                    </a:moveTo>
                    <a:cubicBezTo>
                      <a:pt x="2900" y="1"/>
                      <a:pt x="2866" y="4"/>
                      <a:pt x="2831" y="10"/>
                    </a:cubicBezTo>
                    <a:cubicBezTo>
                      <a:pt x="2615" y="41"/>
                      <a:pt x="2444" y="211"/>
                      <a:pt x="2305" y="381"/>
                    </a:cubicBezTo>
                    <a:cubicBezTo>
                      <a:pt x="1269" y="1572"/>
                      <a:pt x="959" y="3212"/>
                      <a:pt x="805" y="4790"/>
                    </a:cubicBezTo>
                    <a:cubicBezTo>
                      <a:pt x="0" y="13391"/>
                      <a:pt x="3264" y="21868"/>
                      <a:pt x="7441" y="29417"/>
                    </a:cubicBezTo>
                    <a:cubicBezTo>
                      <a:pt x="6776" y="25689"/>
                      <a:pt x="5631" y="20971"/>
                      <a:pt x="5662" y="17181"/>
                    </a:cubicBezTo>
                    <a:cubicBezTo>
                      <a:pt x="5724" y="11751"/>
                      <a:pt x="5090" y="6321"/>
                      <a:pt x="3790" y="1062"/>
                    </a:cubicBezTo>
                    <a:cubicBezTo>
                      <a:pt x="3675" y="585"/>
                      <a:pt x="3397" y="1"/>
                      <a:pt x="2933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04" name="CustomShape 19"/>
              <p:cNvSpPr/>
              <p:nvPr/>
            </p:nvSpPr>
            <p:spPr>
              <a:xfrm flipH="1">
                <a:off x="5170680" y="4148640"/>
                <a:ext cx="237600" cy="984960"/>
              </a:xfrm>
              <a:custGeom>
                <a:avLst/>
                <a:gdLst/>
                <a:ahLst/>
                <a:cxnLst/>
                <a:rect l="l" t="t" r="r" b="b"/>
                <a:pathLst>
                  <a:path w="6854" h="28368">
                    <a:moveTo>
                      <a:pt x="2906" y="0"/>
                    </a:moveTo>
                    <a:cubicBezTo>
                      <a:pt x="2874" y="0"/>
                      <a:pt x="2839" y="4"/>
                      <a:pt x="2800" y="12"/>
                    </a:cubicBezTo>
                    <a:cubicBezTo>
                      <a:pt x="2584" y="43"/>
                      <a:pt x="2413" y="213"/>
                      <a:pt x="2274" y="383"/>
                    </a:cubicBezTo>
                    <a:cubicBezTo>
                      <a:pt x="1238" y="1574"/>
                      <a:pt x="928" y="3214"/>
                      <a:pt x="774" y="4792"/>
                    </a:cubicBezTo>
                    <a:cubicBezTo>
                      <a:pt x="0" y="12991"/>
                      <a:pt x="2939" y="21081"/>
                      <a:pt x="6853" y="28367"/>
                    </a:cubicBezTo>
                    <a:cubicBezTo>
                      <a:pt x="5043" y="24067"/>
                      <a:pt x="3945" y="19457"/>
                      <a:pt x="3372" y="14801"/>
                    </a:cubicBezTo>
                    <a:cubicBezTo>
                      <a:pt x="2769" y="9897"/>
                      <a:pt x="2754" y="4947"/>
                      <a:pt x="3001" y="12"/>
                    </a:cubicBezTo>
                    <a:cubicBezTo>
                      <a:pt x="2970" y="4"/>
                      <a:pt x="2939" y="0"/>
                      <a:pt x="2906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05" name="CustomShape 20"/>
              <p:cNvSpPr/>
              <p:nvPr/>
            </p:nvSpPr>
            <p:spPr>
              <a:xfrm flipH="1">
                <a:off x="5151600" y="4450320"/>
                <a:ext cx="218880" cy="719640"/>
              </a:xfrm>
              <a:custGeom>
                <a:avLst/>
                <a:gdLst/>
                <a:ahLst/>
                <a:cxnLst/>
                <a:rect l="l" t="t" r="r" b="b"/>
                <a:pathLst>
                  <a:path w="6312" h="20730">
                    <a:moveTo>
                      <a:pt x="4053" y="0"/>
                    </a:moveTo>
                    <a:cubicBezTo>
                      <a:pt x="3636" y="3218"/>
                      <a:pt x="3326" y="6451"/>
                      <a:pt x="3156" y="9684"/>
                    </a:cubicBezTo>
                    <a:cubicBezTo>
                      <a:pt x="1965" y="7874"/>
                      <a:pt x="913" y="5971"/>
                      <a:pt x="0" y="3991"/>
                    </a:cubicBezTo>
                    <a:lnTo>
                      <a:pt x="0" y="3991"/>
                    </a:lnTo>
                    <a:cubicBezTo>
                      <a:pt x="975" y="9839"/>
                      <a:pt x="3419" y="15500"/>
                      <a:pt x="6312" y="20729"/>
                    </a:cubicBezTo>
                    <a:cubicBezTo>
                      <a:pt x="5647" y="17001"/>
                      <a:pt x="4502" y="12283"/>
                      <a:pt x="4533" y="8493"/>
                    </a:cubicBezTo>
                    <a:cubicBezTo>
                      <a:pt x="4564" y="5662"/>
                      <a:pt x="4394" y="2816"/>
                      <a:pt x="4053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2106" name="Group 21"/>
          <p:cNvGrpSpPr/>
          <p:nvPr/>
        </p:nvGrpSpPr>
        <p:grpSpPr>
          <a:xfrm>
            <a:off x="260640" y="254880"/>
            <a:ext cx="8607600" cy="4687200"/>
            <a:chOff x="260640" y="254880"/>
            <a:chExt cx="8607600" cy="4687200"/>
          </a:xfrm>
        </p:grpSpPr>
        <p:sp>
          <p:nvSpPr>
            <p:cNvPr id="2107" name="CustomShape 22"/>
            <p:cNvSpPr/>
            <p:nvPr/>
          </p:nvSpPr>
          <p:spPr>
            <a:xfrm rot="10800000">
              <a:off x="8704080" y="467172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8" name="CustomShape 23"/>
            <p:cNvSpPr/>
            <p:nvPr/>
          </p:nvSpPr>
          <p:spPr>
            <a:xfrm rot="10800000">
              <a:off x="260640" y="143640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9" name="CustomShape 24"/>
            <p:cNvSpPr/>
            <p:nvPr/>
          </p:nvSpPr>
          <p:spPr>
            <a:xfrm rot="10800000">
              <a:off x="8704080" y="237204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1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0" name="CustomShape 25"/>
            <p:cNvSpPr/>
            <p:nvPr/>
          </p:nvSpPr>
          <p:spPr>
            <a:xfrm rot="10800000">
              <a:off x="356040" y="468504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1">
                  <a:moveTo>
                    <a:pt x="1854" y="1"/>
                  </a:moveTo>
                  <a:cubicBezTo>
                    <a:pt x="1824" y="1247"/>
                    <a:pt x="1003" y="2250"/>
                    <a:pt x="0" y="2280"/>
                  </a:cubicBezTo>
                  <a:lnTo>
                    <a:pt x="0" y="2311"/>
                  </a:lnTo>
                  <a:cubicBezTo>
                    <a:pt x="1003" y="2341"/>
                    <a:pt x="1824" y="3344"/>
                    <a:pt x="1854" y="4590"/>
                  </a:cubicBezTo>
                  <a:cubicBezTo>
                    <a:pt x="1915" y="3344"/>
                    <a:pt x="2706" y="2341"/>
                    <a:pt x="3709" y="2311"/>
                  </a:cubicBezTo>
                  <a:lnTo>
                    <a:pt x="3709" y="2280"/>
                  </a:lnTo>
                  <a:cubicBezTo>
                    <a:pt x="2706" y="2250"/>
                    <a:pt x="1915" y="124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1" name="CustomShape 26"/>
            <p:cNvSpPr/>
            <p:nvPr/>
          </p:nvSpPr>
          <p:spPr>
            <a:xfrm rot="10800000">
              <a:off x="8570160" y="254520"/>
              <a:ext cx="133560" cy="163800"/>
            </a:xfrm>
            <a:custGeom>
              <a:avLst/>
              <a:gdLst/>
              <a:ahLst/>
              <a:cxnLst/>
              <a:rect l="l" t="t" r="r" b="b"/>
              <a:pathLst>
                <a:path w="3740" h="459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2" name="CustomShape 27"/>
            <p:cNvSpPr/>
            <p:nvPr/>
          </p:nvSpPr>
          <p:spPr>
            <a:xfrm rot="10800000">
              <a:off x="1881720" y="26100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3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70"/>
                    <a:pt x="183" y="852"/>
                    <a:pt x="426" y="852"/>
                  </a:cubicBezTo>
                  <a:cubicBezTo>
                    <a:pt x="669" y="852"/>
                    <a:pt x="851" y="670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3" name="CustomShape 28"/>
            <p:cNvSpPr/>
            <p:nvPr/>
          </p:nvSpPr>
          <p:spPr>
            <a:xfrm rot="10800000">
              <a:off x="464400" y="26445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4" name="CustomShape 29"/>
            <p:cNvSpPr/>
            <p:nvPr/>
          </p:nvSpPr>
          <p:spPr>
            <a:xfrm rot="10800000">
              <a:off x="8836920" y="1312560"/>
              <a:ext cx="31320" cy="30240"/>
            </a:xfrm>
            <a:custGeom>
              <a:avLst/>
              <a:gdLst/>
              <a:ahLst/>
              <a:cxnLst/>
              <a:rect l="l" t="t" r="r" b="b"/>
              <a:pathLst>
                <a:path w="882" h="852">
                  <a:moveTo>
                    <a:pt x="456" y="0"/>
                  </a:moveTo>
                  <a:cubicBezTo>
                    <a:pt x="213" y="0"/>
                    <a:pt x="0" y="183"/>
                    <a:pt x="0" y="426"/>
                  </a:cubicBezTo>
                  <a:cubicBezTo>
                    <a:pt x="0" y="669"/>
                    <a:pt x="213" y="852"/>
                    <a:pt x="456" y="852"/>
                  </a:cubicBezTo>
                  <a:cubicBezTo>
                    <a:pt x="669" y="852"/>
                    <a:pt x="882" y="669"/>
                    <a:pt x="882" y="426"/>
                  </a:cubicBezTo>
                  <a:cubicBezTo>
                    <a:pt x="882" y="183"/>
                    <a:pt x="669" y="0"/>
                    <a:pt x="45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5" name="CustomShape 30"/>
            <p:cNvSpPr/>
            <p:nvPr/>
          </p:nvSpPr>
          <p:spPr>
            <a:xfrm rot="10800000">
              <a:off x="483120" y="4312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6" name="CustomShape 31"/>
            <p:cNvSpPr/>
            <p:nvPr/>
          </p:nvSpPr>
          <p:spPr>
            <a:xfrm rot="10800000">
              <a:off x="2068200" y="491184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7" name="CustomShape 32"/>
            <p:cNvSpPr/>
            <p:nvPr/>
          </p:nvSpPr>
          <p:spPr>
            <a:xfrm rot="10800000">
              <a:off x="7505640" y="48729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118" name="PlaceHolder 3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5" name="Google Shape;1242;p29"/>
          <p:cNvPicPr/>
          <p:nvPr/>
        </p:nvPicPr>
        <p:blipFill>
          <a:blip r:embed="rId14">
            <a:alphaModFix amt="61000"/>
          </a:blip>
          <a:srcRect l="5475" t="12504" r="5653" b="12496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2156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grpSp>
        <p:nvGrpSpPr>
          <p:cNvPr id="2157" name="Group 2"/>
          <p:cNvGrpSpPr/>
          <p:nvPr/>
        </p:nvGrpSpPr>
        <p:grpSpPr>
          <a:xfrm>
            <a:off x="3575880" y="4223520"/>
            <a:ext cx="691560" cy="936360"/>
            <a:chOff x="3575880" y="4223520"/>
            <a:chExt cx="691560" cy="936360"/>
          </a:xfrm>
        </p:grpSpPr>
        <p:sp>
          <p:nvSpPr>
            <p:cNvPr id="2158" name="CustomShape 3"/>
            <p:cNvSpPr/>
            <p:nvPr/>
          </p:nvSpPr>
          <p:spPr>
            <a:xfrm flipH="1">
              <a:off x="4000680" y="4551120"/>
              <a:ext cx="266040" cy="581040"/>
            </a:xfrm>
            <a:custGeom>
              <a:avLst/>
              <a:gdLst/>
              <a:ahLst/>
              <a:cxnLst/>
              <a:rect l="l" t="t" r="r" b="b"/>
              <a:pathLst>
                <a:path w="7674" h="16741">
                  <a:moveTo>
                    <a:pt x="763" y="0"/>
                  </a:moveTo>
                  <a:cubicBezTo>
                    <a:pt x="720" y="0"/>
                    <a:pt x="677" y="6"/>
                    <a:pt x="635" y="19"/>
                  </a:cubicBezTo>
                  <a:cubicBezTo>
                    <a:pt x="372" y="111"/>
                    <a:pt x="264" y="421"/>
                    <a:pt x="233" y="699"/>
                  </a:cubicBezTo>
                  <a:cubicBezTo>
                    <a:pt x="1" y="2324"/>
                    <a:pt x="465" y="3948"/>
                    <a:pt x="1022" y="5495"/>
                  </a:cubicBezTo>
                  <a:cubicBezTo>
                    <a:pt x="2507" y="9610"/>
                    <a:pt x="4781" y="13446"/>
                    <a:pt x="7673" y="16741"/>
                  </a:cubicBezTo>
                  <a:cubicBezTo>
                    <a:pt x="6482" y="14591"/>
                    <a:pt x="6003" y="11837"/>
                    <a:pt x="5245" y="9501"/>
                  </a:cubicBezTo>
                  <a:cubicBezTo>
                    <a:pt x="4440" y="7042"/>
                    <a:pt x="3574" y="4613"/>
                    <a:pt x="2646" y="2215"/>
                  </a:cubicBezTo>
                  <a:cubicBezTo>
                    <a:pt x="2321" y="1380"/>
                    <a:pt x="1903" y="467"/>
                    <a:pt x="1099" y="96"/>
                  </a:cubicBezTo>
                  <a:cubicBezTo>
                    <a:pt x="987" y="40"/>
                    <a:pt x="875" y="0"/>
                    <a:pt x="763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4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 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2159" name="CustomShape 4"/>
            <p:cNvSpPr/>
            <p:nvPr/>
          </p:nvSpPr>
          <p:spPr>
            <a:xfrm flipH="1">
              <a:off x="3861360" y="4223520"/>
              <a:ext cx="195840" cy="936360"/>
            </a:xfrm>
            <a:custGeom>
              <a:avLst/>
              <a:gdLst/>
              <a:ahLst/>
              <a:cxnLst/>
              <a:rect l="l" t="t" r="r" b="b"/>
              <a:pathLst>
                <a:path w="5647" h="26971">
                  <a:moveTo>
                    <a:pt x="4291" y="0"/>
                  </a:moveTo>
                  <a:cubicBezTo>
                    <a:pt x="4259" y="0"/>
                    <a:pt x="4226" y="3"/>
                    <a:pt x="4193" y="8"/>
                  </a:cubicBezTo>
                  <a:cubicBezTo>
                    <a:pt x="3976" y="54"/>
                    <a:pt x="3791" y="194"/>
                    <a:pt x="3651" y="364"/>
                  </a:cubicBezTo>
                  <a:cubicBezTo>
                    <a:pt x="2909" y="1122"/>
                    <a:pt x="2538" y="2174"/>
                    <a:pt x="2228" y="3195"/>
                  </a:cubicBezTo>
                  <a:cubicBezTo>
                    <a:pt x="1" y="10867"/>
                    <a:pt x="790" y="19051"/>
                    <a:pt x="1810" y="26971"/>
                  </a:cubicBezTo>
                  <a:cubicBezTo>
                    <a:pt x="2630" y="22315"/>
                    <a:pt x="2909" y="16405"/>
                    <a:pt x="4007" y="11826"/>
                  </a:cubicBezTo>
                  <a:cubicBezTo>
                    <a:pt x="4827" y="8361"/>
                    <a:pt x="5647" y="4819"/>
                    <a:pt x="5214" y="1307"/>
                  </a:cubicBezTo>
                  <a:cubicBezTo>
                    <a:pt x="5141" y="723"/>
                    <a:pt x="4833" y="0"/>
                    <a:pt x="4291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0" name="CustomShape 5"/>
            <p:cNvSpPr/>
            <p:nvPr/>
          </p:nvSpPr>
          <p:spPr>
            <a:xfrm flipH="1">
              <a:off x="3575880" y="4882320"/>
              <a:ext cx="406800" cy="271440"/>
            </a:xfrm>
            <a:custGeom>
              <a:avLst/>
              <a:gdLst/>
              <a:ahLst/>
              <a:cxnLst/>
              <a:rect l="l" t="t" r="r" b="b"/>
              <a:pathLst>
                <a:path w="11727" h="7823">
                  <a:moveTo>
                    <a:pt x="10977" y="0"/>
                  </a:moveTo>
                  <a:cubicBezTo>
                    <a:pt x="10714" y="0"/>
                    <a:pt x="10421" y="78"/>
                    <a:pt x="10179" y="181"/>
                  </a:cubicBezTo>
                  <a:cubicBezTo>
                    <a:pt x="6235" y="1836"/>
                    <a:pt x="2707" y="4497"/>
                    <a:pt x="0" y="7823"/>
                  </a:cubicBezTo>
                  <a:cubicBezTo>
                    <a:pt x="1393" y="7142"/>
                    <a:pt x="1315" y="7127"/>
                    <a:pt x="2754" y="6570"/>
                  </a:cubicBezTo>
                  <a:cubicBezTo>
                    <a:pt x="5260" y="5611"/>
                    <a:pt x="7627" y="4327"/>
                    <a:pt x="9792" y="2749"/>
                  </a:cubicBezTo>
                  <a:cubicBezTo>
                    <a:pt x="10427" y="2300"/>
                    <a:pt x="11061" y="1805"/>
                    <a:pt x="11463" y="1155"/>
                  </a:cubicBezTo>
                  <a:cubicBezTo>
                    <a:pt x="11602" y="923"/>
                    <a:pt x="11726" y="630"/>
                    <a:pt x="11633" y="367"/>
                  </a:cubicBezTo>
                  <a:cubicBezTo>
                    <a:pt x="11527" y="97"/>
                    <a:pt x="11271" y="0"/>
                    <a:pt x="1097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1" name="CustomShape 6"/>
            <p:cNvSpPr/>
            <p:nvPr/>
          </p:nvSpPr>
          <p:spPr>
            <a:xfrm flipH="1">
              <a:off x="3604320" y="4619160"/>
              <a:ext cx="381240" cy="531720"/>
            </a:xfrm>
            <a:custGeom>
              <a:avLst/>
              <a:gdLst/>
              <a:ahLst/>
              <a:cxnLst/>
              <a:rect l="l" t="t" r="r" b="b"/>
              <a:pathLst>
                <a:path w="10984" h="15323">
                  <a:moveTo>
                    <a:pt x="10264" y="0"/>
                  </a:moveTo>
                  <a:cubicBezTo>
                    <a:pt x="10154" y="0"/>
                    <a:pt x="10043" y="24"/>
                    <a:pt x="9932" y="54"/>
                  </a:cubicBezTo>
                  <a:cubicBezTo>
                    <a:pt x="8632" y="410"/>
                    <a:pt x="7673" y="1508"/>
                    <a:pt x="6853" y="2576"/>
                  </a:cubicBezTo>
                  <a:cubicBezTo>
                    <a:pt x="3899" y="6412"/>
                    <a:pt x="1578" y="10728"/>
                    <a:pt x="1" y="15322"/>
                  </a:cubicBezTo>
                  <a:cubicBezTo>
                    <a:pt x="944" y="14270"/>
                    <a:pt x="1578" y="12755"/>
                    <a:pt x="2522" y="11703"/>
                  </a:cubicBezTo>
                  <a:cubicBezTo>
                    <a:pt x="5724" y="8779"/>
                    <a:pt x="8447" y="5345"/>
                    <a:pt x="10551" y="1539"/>
                  </a:cubicBezTo>
                  <a:cubicBezTo>
                    <a:pt x="10829" y="1029"/>
                    <a:pt x="10984" y="209"/>
                    <a:pt x="10442" y="23"/>
                  </a:cubicBezTo>
                  <a:cubicBezTo>
                    <a:pt x="10383" y="7"/>
                    <a:pt x="10324" y="0"/>
                    <a:pt x="10264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2" name="CustomShape 7"/>
            <p:cNvSpPr/>
            <p:nvPr/>
          </p:nvSpPr>
          <p:spPr>
            <a:xfrm flipH="1">
              <a:off x="4014720" y="4569120"/>
              <a:ext cx="252720" cy="547560"/>
            </a:xfrm>
            <a:custGeom>
              <a:avLst/>
              <a:gdLst/>
              <a:ahLst/>
              <a:cxnLst/>
              <a:rect l="l" t="t" r="r" b="b"/>
              <a:pathLst>
                <a:path w="7287" h="15780">
                  <a:moveTo>
                    <a:pt x="264" y="1"/>
                  </a:moveTo>
                  <a:cubicBezTo>
                    <a:pt x="248" y="63"/>
                    <a:pt x="233" y="124"/>
                    <a:pt x="233" y="186"/>
                  </a:cubicBezTo>
                  <a:cubicBezTo>
                    <a:pt x="1" y="1811"/>
                    <a:pt x="465" y="3435"/>
                    <a:pt x="1022" y="4982"/>
                  </a:cubicBezTo>
                  <a:cubicBezTo>
                    <a:pt x="2445" y="8911"/>
                    <a:pt x="4580" y="12593"/>
                    <a:pt x="7287" y="15779"/>
                  </a:cubicBezTo>
                  <a:cubicBezTo>
                    <a:pt x="7271" y="15671"/>
                    <a:pt x="7240" y="15563"/>
                    <a:pt x="7209" y="15455"/>
                  </a:cubicBezTo>
                  <a:cubicBezTo>
                    <a:pt x="6823" y="14202"/>
                    <a:pt x="6173" y="13072"/>
                    <a:pt x="5539" y="11928"/>
                  </a:cubicBezTo>
                  <a:cubicBezTo>
                    <a:pt x="3419" y="8138"/>
                    <a:pt x="1470" y="4162"/>
                    <a:pt x="26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3" name="CustomShape 8"/>
            <p:cNvSpPr/>
            <p:nvPr/>
          </p:nvSpPr>
          <p:spPr>
            <a:xfrm flipH="1">
              <a:off x="3906720" y="4223520"/>
              <a:ext cx="149400" cy="936000"/>
            </a:xfrm>
            <a:custGeom>
              <a:avLst/>
              <a:gdLst/>
              <a:ahLst/>
              <a:cxnLst/>
              <a:rect l="l" t="t" r="r" b="b"/>
              <a:pathLst>
                <a:path w="4317" h="26964">
                  <a:moveTo>
                    <a:pt x="4193" y="1"/>
                  </a:moveTo>
                  <a:cubicBezTo>
                    <a:pt x="3976" y="47"/>
                    <a:pt x="3791" y="187"/>
                    <a:pt x="3651" y="357"/>
                  </a:cubicBezTo>
                  <a:cubicBezTo>
                    <a:pt x="2909" y="1115"/>
                    <a:pt x="2538" y="2167"/>
                    <a:pt x="2228" y="3188"/>
                  </a:cubicBezTo>
                  <a:cubicBezTo>
                    <a:pt x="1" y="10860"/>
                    <a:pt x="790" y="19044"/>
                    <a:pt x="1810" y="26964"/>
                  </a:cubicBezTo>
                  <a:cubicBezTo>
                    <a:pt x="1857" y="26747"/>
                    <a:pt x="1888" y="26515"/>
                    <a:pt x="1919" y="26299"/>
                  </a:cubicBezTo>
                  <a:cubicBezTo>
                    <a:pt x="1625" y="21441"/>
                    <a:pt x="1424" y="16584"/>
                    <a:pt x="1826" y="11742"/>
                  </a:cubicBezTo>
                  <a:cubicBezTo>
                    <a:pt x="2151" y="7736"/>
                    <a:pt x="2909" y="3744"/>
                    <a:pt x="431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4" name="CustomShape 9"/>
            <p:cNvSpPr/>
            <p:nvPr/>
          </p:nvSpPr>
          <p:spPr>
            <a:xfrm flipH="1">
              <a:off x="3614400" y="4619160"/>
              <a:ext cx="338040" cy="444240"/>
            </a:xfrm>
            <a:custGeom>
              <a:avLst/>
              <a:gdLst/>
              <a:ahLst/>
              <a:cxnLst/>
              <a:rect l="l" t="t" r="r" b="b"/>
              <a:pathLst>
                <a:path w="9746" h="12801">
                  <a:moveTo>
                    <a:pt x="9320" y="0"/>
                  </a:moveTo>
                  <a:cubicBezTo>
                    <a:pt x="9210" y="0"/>
                    <a:pt x="9099" y="24"/>
                    <a:pt x="8988" y="54"/>
                  </a:cubicBezTo>
                  <a:cubicBezTo>
                    <a:pt x="7688" y="410"/>
                    <a:pt x="6729" y="1508"/>
                    <a:pt x="5909" y="2576"/>
                  </a:cubicBezTo>
                  <a:cubicBezTo>
                    <a:pt x="3496" y="5700"/>
                    <a:pt x="1516" y="9150"/>
                    <a:pt x="0" y="12801"/>
                  </a:cubicBezTo>
                  <a:cubicBezTo>
                    <a:pt x="634" y="11610"/>
                    <a:pt x="1423" y="10465"/>
                    <a:pt x="2212" y="9367"/>
                  </a:cubicBezTo>
                  <a:cubicBezTo>
                    <a:pt x="4486" y="6134"/>
                    <a:pt x="6822" y="2839"/>
                    <a:pt x="9746" y="209"/>
                  </a:cubicBezTo>
                  <a:cubicBezTo>
                    <a:pt x="9684" y="132"/>
                    <a:pt x="9607" y="70"/>
                    <a:pt x="9498" y="23"/>
                  </a:cubicBezTo>
                  <a:cubicBezTo>
                    <a:pt x="9439" y="7"/>
                    <a:pt x="9380" y="0"/>
                    <a:pt x="932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5" name="CustomShape 10"/>
            <p:cNvSpPr/>
            <p:nvPr/>
          </p:nvSpPr>
          <p:spPr>
            <a:xfrm flipH="1">
              <a:off x="3579120" y="4882320"/>
              <a:ext cx="398160" cy="264960"/>
            </a:xfrm>
            <a:custGeom>
              <a:avLst/>
              <a:gdLst/>
              <a:ahLst/>
              <a:cxnLst/>
              <a:rect l="l" t="t" r="r" b="b"/>
              <a:pathLst>
                <a:path w="11479" h="7638">
                  <a:moveTo>
                    <a:pt x="10822" y="0"/>
                  </a:moveTo>
                  <a:cubicBezTo>
                    <a:pt x="10559" y="0"/>
                    <a:pt x="10266" y="78"/>
                    <a:pt x="10024" y="181"/>
                  </a:cubicBezTo>
                  <a:cubicBezTo>
                    <a:pt x="6157" y="1805"/>
                    <a:pt x="2676" y="4389"/>
                    <a:pt x="0" y="7637"/>
                  </a:cubicBezTo>
                  <a:cubicBezTo>
                    <a:pt x="3403" y="4636"/>
                    <a:pt x="7302" y="2176"/>
                    <a:pt x="11478" y="382"/>
                  </a:cubicBezTo>
                  <a:cubicBezTo>
                    <a:pt x="11478" y="382"/>
                    <a:pt x="11478" y="382"/>
                    <a:pt x="11478" y="367"/>
                  </a:cubicBezTo>
                  <a:cubicBezTo>
                    <a:pt x="11372" y="97"/>
                    <a:pt x="11116" y="0"/>
                    <a:pt x="10822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6" name="CustomShape 11"/>
            <p:cNvSpPr/>
            <p:nvPr/>
          </p:nvSpPr>
          <p:spPr>
            <a:xfrm flipH="1">
              <a:off x="4001400" y="4773600"/>
              <a:ext cx="179280" cy="358560"/>
            </a:xfrm>
            <a:custGeom>
              <a:avLst/>
              <a:gdLst/>
              <a:ahLst/>
              <a:cxnLst/>
              <a:rect l="l" t="t" r="r" b="b"/>
              <a:pathLst>
                <a:path w="5168" h="10334">
                  <a:moveTo>
                    <a:pt x="1687" y="0"/>
                  </a:moveTo>
                  <a:lnTo>
                    <a:pt x="1687" y="0"/>
                  </a:lnTo>
                  <a:cubicBezTo>
                    <a:pt x="1780" y="1377"/>
                    <a:pt x="1857" y="2754"/>
                    <a:pt x="1903" y="4131"/>
                  </a:cubicBezTo>
                  <a:cubicBezTo>
                    <a:pt x="1903" y="4239"/>
                    <a:pt x="1872" y="4378"/>
                    <a:pt x="1764" y="4394"/>
                  </a:cubicBezTo>
                  <a:cubicBezTo>
                    <a:pt x="1702" y="4394"/>
                    <a:pt x="1656" y="4347"/>
                    <a:pt x="1625" y="4301"/>
                  </a:cubicBezTo>
                  <a:cubicBezTo>
                    <a:pt x="1068" y="3729"/>
                    <a:pt x="527" y="3156"/>
                    <a:pt x="1" y="2568"/>
                  </a:cubicBezTo>
                  <a:lnTo>
                    <a:pt x="1" y="2568"/>
                  </a:lnTo>
                  <a:cubicBezTo>
                    <a:pt x="1362" y="5368"/>
                    <a:pt x="3110" y="7983"/>
                    <a:pt x="5167" y="10334"/>
                  </a:cubicBezTo>
                  <a:cubicBezTo>
                    <a:pt x="3976" y="8184"/>
                    <a:pt x="3497" y="5430"/>
                    <a:pt x="2739" y="3094"/>
                  </a:cubicBezTo>
                  <a:cubicBezTo>
                    <a:pt x="2398" y="2058"/>
                    <a:pt x="2043" y="1021"/>
                    <a:pt x="168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7" name="CustomShape 12"/>
            <p:cNvSpPr/>
            <p:nvPr/>
          </p:nvSpPr>
          <p:spPr>
            <a:xfrm flipH="1">
              <a:off x="3726000" y="4936680"/>
              <a:ext cx="257040" cy="217080"/>
            </a:xfrm>
            <a:custGeom>
              <a:avLst/>
              <a:gdLst/>
              <a:ahLst/>
              <a:cxnLst/>
              <a:rect l="l" t="t" r="r" b="b"/>
              <a:pathLst>
                <a:path w="7411" h="6266">
                  <a:moveTo>
                    <a:pt x="7410" y="1"/>
                  </a:moveTo>
                  <a:lnTo>
                    <a:pt x="7410" y="1"/>
                  </a:lnTo>
                  <a:cubicBezTo>
                    <a:pt x="4579" y="1609"/>
                    <a:pt x="2042" y="3729"/>
                    <a:pt x="0" y="6266"/>
                  </a:cubicBezTo>
                  <a:cubicBezTo>
                    <a:pt x="1393" y="5585"/>
                    <a:pt x="1315" y="5570"/>
                    <a:pt x="2754" y="5013"/>
                  </a:cubicBezTo>
                  <a:cubicBezTo>
                    <a:pt x="4007" y="4533"/>
                    <a:pt x="5229" y="3976"/>
                    <a:pt x="6389" y="3342"/>
                  </a:cubicBezTo>
                  <a:lnTo>
                    <a:pt x="6389" y="3342"/>
                  </a:lnTo>
                  <a:cubicBezTo>
                    <a:pt x="5806" y="3422"/>
                    <a:pt x="5215" y="3468"/>
                    <a:pt x="4628" y="3468"/>
                  </a:cubicBezTo>
                  <a:cubicBezTo>
                    <a:pt x="4420" y="3468"/>
                    <a:pt x="4213" y="3462"/>
                    <a:pt x="4007" y="3450"/>
                  </a:cubicBezTo>
                  <a:cubicBezTo>
                    <a:pt x="5090" y="2244"/>
                    <a:pt x="6219" y="1099"/>
                    <a:pt x="741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8" name="CustomShape 13"/>
            <p:cNvSpPr/>
            <p:nvPr/>
          </p:nvSpPr>
          <p:spPr>
            <a:xfrm flipH="1">
              <a:off x="3765240" y="4818960"/>
              <a:ext cx="221040" cy="332280"/>
            </a:xfrm>
            <a:custGeom>
              <a:avLst/>
              <a:gdLst/>
              <a:ahLst/>
              <a:cxnLst/>
              <a:rect l="l" t="t" r="r" b="b"/>
              <a:pathLst>
                <a:path w="6374" h="9577">
                  <a:moveTo>
                    <a:pt x="4626" y="1"/>
                  </a:moveTo>
                  <a:cubicBezTo>
                    <a:pt x="2708" y="3002"/>
                    <a:pt x="1161" y="6220"/>
                    <a:pt x="1" y="9576"/>
                  </a:cubicBezTo>
                  <a:cubicBezTo>
                    <a:pt x="944" y="8524"/>
                    <a:pt x="1578" y="7009"/>
                    <a:pt x="2522" y="5957"/>
                  </a:cubicBezTo>
                  <a:cubicBezTo>
                    <a:pt x="3899" y="4704"/>
                    <a:pt x="5183" y="3342"/>
                    <a:pt x="6374" y="1904"/>
                  </a:cubicBezTo>
                  <a:lnTo>
                    <a:pt x="6374" y="1904"/>
                  </a:lnTo>
                  <a:cubicBezTo>
                    <a:pt x="5817" y="2337"/>
                    <a:pt x="5245" y="2785"/>
                    <a:pt x="4564" y="2956"/>
                  </a:cubicBezTo>
                  <a:cubicBezTo>
                    <a:pt x="4502" y="2971"/>
                    <a:pt x="4433" y="2986"/>
                    <a:pt x="4369" y="2986"/>
                  </a:cubicBezTo>
                  <a:cubicBezTo>
                    <a:pt x="4305" y="2986"/>
                    <a:pt x="4247" y="2971"/>
                    <a:pt x="4208" y="2925"/>
                  </a:cubicBezTo>
                  <a:cubicBezTo>
                    <a:pt x="4115" y="2832"/>
                    <a:pt x="4131" y="2693"/>
                    <a:pt x="4146" y="2569"/>
                  </a:cubicBezTo>
                  <a:cubicBezTo>
                    <a:pt x="4270" y="1718"/>
                    <a:pt x="4440" y="852"/>
                    <a:pt x="4626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169" name="Group 14"/>
          <p:cNvGrpSpPr/>
          <p:nvPr/>
        </p:nvGrpSpPr>
        <p:grpSpPr>
          <a:xfrm>
            <a:off x="2579760" y="4646160"/>
            <a:ext cx="434160" cy="536400"/>
            <a:chOff x="2579760" y="4646160"/>
            <a:chExt cx="434160" cy="536400"/>
          </a:xfrm>
        </p:grpSpPr>
        <p:sp>
          <p:nvSpPr>
            <p:cNvPr id="2170" name="CustomShape 15"/>
            <p:cNvSpPr/>
            <p:nvPr/>
          </p:nvSpPr>
          <p:spPr>
            <a:xfrm flipH="1">
              <a:off x="2894400" y="4646160"/>
              <a:ext cx="119520" cy="477720"/>
            </a:xfrm>
            <a:custGeom>
              <a:avLst/>
              <a:gdLst/>
              <a:ahLst/>
              <a:cxnLst/>
              <a:rect l="l" t="t" r="r" b="b"/>
              <a:pathLst>
                <a:path w="3450" h="13768">
                  <a:moveTo>
                    <a:pt x="851" y="0"/>
                  </a:moveTo>
                  <a:cubicBezTo>
                    <a:pt x="0" y="511"/>
                    <a:pt x="0" y="1794"/>
                    <a:pt x="93" y="2986"/>
                  </a:cubicBezTo>
                  <a:cubicBezTo>
                    <a:pt x="387" y="6451"/>
                    <a:pt x="1145" y="10102"/>
                    <a:pt x="2707" y="13768"/>
                  </a:cubicBezTo>
                  <a:cubicBezTo>
                    <a:pt x="2800" y="11370"/>
                    <a:pt x="3450" y="9885"/>
                    <a:pt x="3326" y="7394"/>
                  </a:cubicBezTo>
                  <a:cubicBezTo>
                    <a:pt x="3249" y="5863"/>
                    <a:pt x="3001" y="4270"/>
                    <a:pt x="2584" y="2645"/>
                  </a:cubicBezTo>
                  <a:cubicBezTo>
                    <a:pt x="2336" y="1686"/>
                    <a:pt x="1826" y="480"/>
                    <a:pt x="851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1" name="CustomShape 16"/>
            <p:cNvSpPr/>
            <p:nvPr/>
          </p:nvSpPr>
          <p:spPr>
            <a:xfrm flipH="1">
              <a:off x="2579400" y="4655520"/>
              <a:ext cx="294120" cy="527040"/>
            </a:xfrm>
            <a:custGeom>
              <a:avLst/>
              <a:gdLst/>
              <a:ahLst/>
              <a:cxnLst/>
              <a:rect l="l" t="t" r="r" b="b"/>
              <a:pathLst>
                <a:path w="8478" h="15189">
                  <a:moveTo>
                    <a:pt x="7664" y="1"/>
                  </a:moveTo>
                  <a:cubicBezTo>
                    <a:pt x="7525" y="1"/>
                    <a:pt x="7390" y="33"/>
                    <a:pt x="7271" y="75"/>
                  </a:cubicBezTo>
                  <a:cubicBezTo>
                    <a:pt x="4471" y="1019"/>
                    <a:pt x="2645" y="3324"/>
                    <a:pt x="1609" y="6062"/>
                  </a:cubicBezTo>
                  <a:cubicBezTo>
                    <a:pt x="573" y="8816"/>
                    <a:pt x="263" y="12002"/>
                    <a:pt x="0" y="15189"/>
                  </a:cubicBezTo>
                  <a:cubicBezTo>
                    <a:pt x="1160" y="12884"/>
                    <a:pt x="2630" y="9867"/>
                    <a:pt x="4363" y="8073"/>
                  </a:cubicBezTo>
                  <a:cubicBezTo>
                    <a:pt x="6203" y="6139"/>
                    <a:pt x="8106" y="4113"/>
                    <a:pt x="8446" y="1112"/>
                  </a:cubicBezTo>
                  <a:cubicBezTo>
                    <a:pt x="8477" y="833"/>
                    <a:pt x="8462" y="447"/>
                    <a:pt x="8168" y="184"/>
                  </a:cubicBezTo>
                  <a:cubicBezTo>
                    <a:pt x="8007" y="48"/>
                    <a:pt x="7833" y="1"/>
                    <a:pt x="766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2" name="CustomShape 17"/>
            <p:cNvSpPr/>
            <p:nvPr/>
          </p:nvSpPr>
          <p:spPr>
            <a:xfrm flipH="1">
              <a:off x="2893680" y="4646160"/>
              <a:ext cx="95400" cy="477720"/>
            </a:xfrm>
            <a:custGeom>
              <a:avLst/>
              <a:gdLst/>
              <a:ahLst/>
              <a:cxnLst/>
              <a:rect l="l" t="t" r="r" b="b"/>
              <a:pathLst>
                <a:path w="2754" h="13768">
                  <a:moveTo>
                    <a:pt x="155" y="0"/>
                  </a:moveTo>
                  <a:cubicBezTo>
                    <a:pt x="93" y="46"/>
                    <a:pt x="47" y="77"/>
                    <a:pt x="0" y="124"/>
                  </a:cubicBezTo>
                  <a:cubicBezTo>
                    <a:pt x="1284" y="4594"/>
                    <a:pt x="2305" y="9189"/>
                    <a:pt x="1996" y="13752"/>
                  </a:cubicBezTo>
                  <a:cubicBezTo>
                    <a:pt x="1996" y="13768"/>
                    <a:pt x="2011" y="13768"/>
                    <a:pt x="2011" y="13768"/>
                  </a:cubicBezTo>
                  <a:cubicBezTo>
                    <a:pt x="2104" y="11370"/>
                    <a:pt x="2754" y="9885"/>
                    <a:pt x="2630" y="7394"/>
                  </a:cubicBezTo>
                  <a:cubicBezTo>
                    <a:pt x="2553" y="5863"/>
                    <a:pt x="2305" y="4270"/>
                    <a:pt x="1888" y="2645"/>
                  </a:cubicBezTo>
                  <a:cubicBezTo>
                    <a:pt x="1640" y="1686"/>
                    <a:pt x="1130" y="480"/>
                    <a:pt x="15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3" name="CustomShape 18"/>
            <p:cNvSpPr/>
            <p:nvPr/>
          </p:nvSpPr>
          <p:spPr>
            <a:xfrm flipH="1">
              <a:off x="2600280" y="4655520"/>
              <a:ext cx="273240" cy="527040"/>
            </a:xfrm>
            <a:custGeom>
              <a:avLst/>
              <a:gdLst/>
              <a:ahLst/>
              <a:cxnLst/>
              <a:rect l="l" t="t" r="r" b="b"/>
              <a:pathLst>
                <a:path w="7875" h="15190">
                  <a:moveTo>
                    <a:pt x="7663" y="1"/>
                  </a:moveTo>
                  <a:cubicBezTo>
                    <a:pt x="7525" y="1"/>
                    <a:pt x="7395" y="35"/>
                    <a:pt x="7271" y="76"/>
                  </a:cubicBezTo>
                  <a:cubicBezTo>
                    <a:pt x="4471" y="1020"/>
                    <a:pt x="2645" y="3325"/>
                    <a:pt x="1609" y="6063"/>
                  </a:cubicBezTo>
                  <a:cubicBezTo>
                    <a:pt x="573" y="8817"/>
                    <a:pt x="263" y="12003"/>
                    <a:pt x="0" y="15190"/>
                  </a:cubicBezTo>
                  <a:cubicBezTo>
                    <a:pt x="47" y="15097"/>
                    <a:pt x="93" y="15020"/>
                    <a:pt x="139" y="14927"/>
                  </a:cubicBezTo>
                  <a:cubicBezTo>
                    <a:pt x="1145" y="9342"/>
                    <a:pt x="3898" y="4083"/>
                    <a:pt x="7874" y="30"/>
                  </a:cubicBezTo>
                  <a:cubicBezTo>
                    <a:pt x="7802" y="9"/>
                    <a:pt x="7731" y="1"/>
                    <a:pt x="766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4" name="CustomShape 19"/>
            <p:cNvSpPr/>
            <p:nvPr/>
          </p:nvSpPr>
          <p:spPr>
            <a:xfrm flipH="1">
              <a:off x="2893680" y="4762800"/>
              <a:ext cx="101880" cy="361080"/>
            </a:xfrm>
            <a:custGeom>
              <a:avLst/>
              <a:gdLst/>
              <a:ahLst/>
              <a:cxnLst/>
              <a:rect l="l" t="t" r="r" b="b"/>
              <a:pathLst>
                <a:path w="2940" h="10412">
                  <a:moveTo>
                    <a:pt x="2244" y="1"/>
                  </a:moveTo>
                  <a:cubicBezTo>
                    <a:pt x="2135" y="1548"/>
                    <a:pt x="2027" y="3095"/>
                    <a:pt x="1903" y="4642"/>
                  </a:cubicBezTo>
                  <a:cubicBezTo>
                    <a:pt x="1889" y="4904"/>
                    <a:pt x="1778" y="5249"/>
                    <a:pt x="1532" y="5249"/>
                  </a:cubicBezTo>
                  <a:cubicBezTo>
                    <a:pt x="1517" y="5249"/>
                    <a:pt x="1502" y="5248"/>
                    <a:pt x="1486" y="5245"/>
                  </a:cubicBezTo>
                  <a:cubicBezTo>
                    <a:pt x="1331" y="5230"/>
                    <a:pt x="1238" y="5075"/>
                    <a:pt x="1161" y="4951"/>
                  </a:cubicBezTo>
                  <a:cubicBezTo>
                    <a:pt x="774" y="4270"/>
                    <a:pt x="387" y="3590"/>
                    <a:pt x="1" y="2925"/>
                  </a:cubicBezTo>
                  <a:lnTo>
                    <a:pt x="1" y="2925"/>
                  </a:lnTo>
                  <a:cubicBezTo>
                    <a:pt x="434" y="5384"/>
                    <a:pt x="1114" y="7890"/>
                    <a:pt x="2197" y="10412"/>
                  </a:cubicBezTo>
                  <a:cubicBezTo>
                    <a:pt x="2290" y="8014"/>
                    <a:pt x="2940" y="6529"/>
                    <a:pt x="2816" y="4038"/>
                  </a:cubicBezTo>
                  <a:cubicBezTo>
                    <a:pt x="2754" y="2723"/>
                    <a:pt x="2553" y="1378"/>
                    <a:pt x="224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5" name="CustomShape 20"/>
            <p:cNvSpPr/>
            <p:nvPr/>
          </p:nvSpPr>
          <p:spPr>
            <a:xfrm flipH="1">
              <a:off x="2649600" y="4795920"/>
              <a:ext cx="223560" cy="386640"/>
            </a:xfrm>
            <a:custGeom>
              <a:avLst/>
              <a:gdLst/>
              <a:ahLst/>
              <a:cxnLst/>
              <a:rect l="l" t="t" r="r" b="b"/>
              <a:pathLst>
                <a:path w="6451" h="11139">
                  <a:moveTo>
                    <a:pt x="2568" y="1"/>
                  </a:moveTo>
                  <a:lnTo>
                    <a:pt x="2568" y="1"/>
                  </a:lnTo>
                  <a:cubicBezTo>
                    <a:pt x="2197" y="635"/>
                    <a:pt x="1872" y="1300"/>
                    <a:pt x="1609" y="2012"/>
                  </a:cubicBezTo>
                  <a:cubicBezTo>
                    <a:pt x="573" y="4766"/>
                    <a:pt x="263" y="7952"/>
                    <a:pt x="0" y="11139"/>
                  </a:cubicBezTo>
                  <a:cubicBezTo>
                    <a:pt x="1160" y="8834"/>
                    <a:pt x="2630" y="5817"/>
                    <a:pt x="4363" y="4023"/>
                  </a:cubicBezTo>
                  <a:cubicBezTo>
                    <a:pt x="5074" y="3265"/>
                    <a:pt x="5801" y="2507"/>
                    <a:pt x="6451" y="1672"/>
                  </a:cubicBezTo>
                  <a:lnTo>
                    <a:pt x="6451" y="1672"/>
                  </a:lnTo>
                  <a:cubicBezTo>
                    <a:pt x="5182" y="2646"/>
                    <a:pt x="3898" y="3590"/>
                    <a:pt x="2599" y="4518"/>
                  </a:cubicBezTo>
                  <a:cubicBezTo>
                    <a:pt x="2482" y="4603"/>
                    <a:pt x="2336" y="4681"/>
                    <a:pt x="2205" y="4681"/>
                  </a:cubicBezTo>
                  <a:cubicBezTo>
                    <a:pt x="2146" y="4681"/>
                    <a:pt x="2090" y="4665"/>
                    <a:pt x="2042" y="4626"/>
                  </a:cubicBezTo>
                  <a:cubicBezTo>
                    <a:pt x="1903" y="4533"/>
                    <a:pt x="1918" y="4332"/>
                    <a:pt x="1934" y="4162"/>
                  </a:cubicBezTo>
                  <a:cubicBezTo>
                    <a:pt x="2135" y="2770"/>
                    <a:pt x="2336" y="1378"/>
                    <a:pt x="256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176" name="Group 21"/>
          <p:cNvGrpSpPr/>
          <p:nvPr/>
        </p:nvGrpSpPr>
        <p:grpSpPr>
          <a:xfrm>
            <a:off x="259920" y="254160"/>
            <a:ext cx="8607600" cy="4687560"/>
            <a:chOff x="259920" y="254160"/>
            <a:chExt cx="8607600" cy="4687560"/>
          </a:xfrm>
        </p:grpSpPr>
        <p:sp>
          <p:nvSpPr>
            <p:cNvPr id="2177" name="CustomShape 22"/>
            <p:cNvSpPr/>
            <p:nvPr/>
          </p:nvSpPr>
          <p:spPr>
            <a:xfrm flipH="1">
              <a:off x="8703720" y="36108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8" name="CustomShape 23"/>
            <p:cNvSpPr/>
            <p:nvPr/>
          </p:nvSpPr>
          <p:spPr>
            <a:xfrm flipH="1">
              <a:off x="259560" y="359748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9" name="CustomShape 24"/>
            <p:cNvSpPr/>
            <p:nvPr/>
          </p:nvSpPr>
          <p:spPr>
            <a:xfrm flipH="1">
              <a:off x="8703720" y="266184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1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0" name="CustomShape 25"/>
            <p:cNvSpPr/>
            <p:nvPr/>
          </p:nvSpPr>
          <p:spPr>
            <a:xfrm flipH="1">
              <a:off x="355680" y="34740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1">
                  <a:moveTo>
                    <a:pt x="1854" y="1"/>
                  </a:moveTo>
                  <a:cubicBezTo>
                    <a:pt x="1824" y="1247"/>
                    <a:pt x="1003" y="2250"/>
                    <a:pt x="0" y="2280"/>
                  </a:cubicBezTo>
                  <a:lnTo>
                    <a:pt x="0" y="2311"/>
                  </a:lnTo>
                  <a:cubicBezTo>
                    <a:pt x="1003" y="2341"/>
                    <a:pt x="1824" y="3344"/>
                    <a:pt x="1854" y="4590"/>
                  </a:cubicBezTo>
                  <a:cubicBezTo>
                    <a:pt x="1915" y="3344"/>
                    <a:pt x="2706" y="2341"/>
                    <a:pt x="3709" y="2311"/>
                  </a:cubicBezTo>
                  <a:lnTo>
                    <a:pt x="3709" y="2280"/>
                  </a:lnTo>
                  <a:cubicBezTo>
                    <a:pt x="2706" y="2250"/>
                    <a:pt x="1915" y="124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1" name="CustomShape 26"/>
            <p:cNvSpPr/>
            <p:nvPr/>
          </p:nvSpPr>
          <p:spPr>
            <a:xfrm flipH="1">
              <a:off x="8569440" y="4777920"/>
              <a:ext cx="133560" cy="163800"/>
            </a:xfrm>
            <a:custGeom>
              <a:avLst/>
              <a:gdLst/>
              <a:ahLst/>
              <a:cxnLst/>
              <a:rect l="l" t="t" r="r" b="b"/>
              <a:pathLst>
                <a:path w="3740" h="459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2" name="CustomShape 27"/>
            <p:cNvSpPr/>
            <p:nvPr/>
          </p:nvSpPr>
          <p:spPr>
            <a:xfrm flipH="1">
              <a:off x="1881360" y="46767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3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70"/>
                    <a:pt x="183" y="852"/>
                    <a:pt x="426" y="852"/>
                  </a:cubicBezTo>
                  <a:cubicBezTo>
                    <a:pt x="669" y="852"/>
                    <a:pt x="851" y="670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3" name="CustomShape 28"/>
            <p:cNvSpPr/>
            <p:nvPr/>
          </p:nvSpPr>
          <p:spPr>
            <a:xfrm flipH="1">
              <a:off x="464400" y="252144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4" name="CustomShape 29"/>
            <p:cNvSpPr/>
            <p:nvPr/>
          </p:nvSpPr>
          <p:spPr>
            <a:xfrm flipH="1">
              <a:off x="8835840" y="3853800"/>
              <a:ext cx="31320" cy="30240"/>
            </a:xfrm>
            <a:custGeom>
              <a:avLst/>
              <a:gdLst/>
              <a:ahLst/>
              <a:cxnLst/>
              <a:rect l="l" t="t" r="r" b="b"/>
              <a:pathLst>
                <a:path w="882" h="852">
                  <a:moveTo>
                    <a:pt x="456" y="0"/>
                  </a:moveTo>
                  <a:cubicBezTo>
                    <a:pt x="213" y="0"/>
                    <a:pt x="0" y="183"/>
                    <a:pt x="0" y="426"/>
                  </a:cubicBezTo>
                  <a:cubicBezTo>
                    <a:pt x="0" y="669"/>
                    <a:pt x="213" y="852"/>
                    <a:pt x="456" y="852"/>
                  </a:cubicBezTo>
                  <a:cubicBezTo>
                    <a:pt x="669" y="852"/>
                    <a:pt x="882" y="669"/>
                    <a:pt x="882" y="426"/>
                  </a:cubicBezTo>
                  <a:cubicBezTo>
                    <a:pt x="882" y="183"/>
                    <a:pt x="669" y="0"/>
                    <a:pt x="45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5" name="CustomShape 30"/>
            <p:cNvSpPr/>
            <p:nvPr/>
          </p:nvSpPr>
          <p:spPr>
            <a:xfrm flipH="1">
              <a:off x="559080" y="45064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6" name="CustomShape 31"/>
            <p:cNvSpPr/>
            <p:nvPr/>
          </p:nvSpPr>
          <p:spPr>
            <a:xfrm flipH="1">
              <a:off x="2067840" y="2541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7" name="CustomShape 32"/>
            <p:cNvSpPr/>
            <p:nvPr/>
          </p:nvSpPr>
          <p:spPr>
            <a:xfrm flipH="1">
              <a:off x="7505640" y="29340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188" name="PlaceHolder 3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5" name="Google Shape;1278;p30"/>
          <p:cNvPicPr/>
          <p:nvPr/>
        </p:nvPicPr>
        <p:blipFill>
          <a:blip r:embed="rId14">
            <a:alphaModFix amt="61000"/>
          </a:blip>
          <a:srcRect l="5475" t="12504" r="5653" b="12496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2226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grpSp>
        <p:nvGrpSpPr>
          <p:cNvPr id="2227" name="Group 2"/>
          <p:cNvGrpSpPr/>
          <p:nvPr/>
        </p:nvGrpSpPr>
        <p:grpSpPr>
          <a:xfrm>
            <a:off x="3357720" y="4207680"/>
            <a:ext cx="258120" cy="1021320"/>
            <a:chOff x="3357720" y="4207680"/>
            <a:chExt cx="258120" cy="1021320"/>
          </a:xfrm>
        </p:grpSpPr>
        <p:sp>
          <p:nvSpPr>
            <p:cNvPr id="2228" name="CustomShape 3"/>
            <p:cNvSpPr/>
            <p:nvPr/>
          </p:nvSpPr>
          <p:spPr>
            <a:xfrm>
              <a:off x="3357720" y="4207680"/>
              <a:ext cx="258120" cy="1021320"/>
            </a:xfrm>
            <a:custGeom>
              <a:avLst/>
              <a:gdLst/>
              <a:ahLst/>
              <a:cxnLst/>
              <a:rect l="l" t="t" r="r" b="b"/>
              <a:pathLst>
                <a:path w="7441" h="29418">
                  <a:moveTo>
                    <a:pt x="2933" y="1"/>
                  </a:moveTo>
                  <a:cubicBezTo>
                    <a:pt x="2900" y="1"/>
                    <a:pt x="2866" y="4"/>
                    <a:pt x="2831" y="10"/>
                  </a:cubicBezTo>
                  <a:cubicBezTo>
                    <a:pt x="2615" y="41"/>
                    <a:pt x="2444" y="211"/>
                    <a:pt x="2305" y="381"/>
                  </a:cubicBezTo>
                  <a:cubicBezTo>
                    <a:pt x="1269" y="1572"/>
                    <a:pt x="959" y="3212"/>
                    <a:pt x="805" y="4790"/>
                  </a:cubicBezTo>
                  <a:cubicBezTo>
                    <a:pt x="0" y="13391"/>
                    <a:pt x="3264" y="21868"/>
                    <a:pt x="7441" y="29417"/>
                  </a:cubicBezTo>
                  <a:cubicBezTo>
                    <a:pt x="6776" y="25689"/>
                    <a:pt x="5631" y="20971"/>
                    <a:pt x="5662" y="17181"/>
                  </a:cubicBezTo>
                  <a:cubicBezTo>
                    <a:pt x="5724" y="11751"/>
                    <a:pt x="5090" y="6321"/>
                    <a:pt x="3790" y="1062"/>
                  </a:cubicBezTo>
                  <a:cubicBezTo>
                    <a:pt x="3675" y="585"/>
                    <a:pt x="3397" y="1"/>
                    <a:pt x="2933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29" name="CustomShape 4"/>
            <p:cNvSpPr/>
            <p:nvPr/>
          </p:nvSpPr>
          <p:spPr>
            <a:xfrm>
              <a:off x="3358800" y="4207680"/>
              <a:ext cx="237600" cy="984960"/>
            </a:xfrm>
            <a:custGeom>
              <a:avLst/>
              <a:gdLst/>
              <a:ahLst/>
              <a:cxnLst/>
              <a:rect l="l" t="t" r="r" b="b"/>
              <a:pathLst>
                <a:path w="6854" h="28368">
                  <a:moveTo>
                    <a:pt x="2906" y="0"/>
                  </a:moveTo>
                  <a:cubicBezTo>
                    <a:pt x="2874" y="0"/>
                    <a:pt x="2839" y="4"/>
                    <a:pt x="2800" y="12"/>
                  </a:cubicBezTo>
                  <a:cubicBezTo>
                    <a:pt x="2584" y="43"/>
                    <a:pt x="2413" y="213"/>
                    <a:pt x="2274" y="383"/>
                  </a:cubicBezTo>
                  <a:cubicBezTo>
                    <a:pt x="1238" y="1574"/>
                    <a:pt x="928" y="3214"/>
                    <a:pt x="774" y="4792"/>
                  </a:cubicBezTo>
                  <a:cubicBezTo>
                    <a:pt x="0" y="12991"/>
                    <a:pt x="2939" y="21081"/>
                    <a:pt x="6853" y="28367"/>
                  </a:cubicBezTo>
                  <a:cubicBezTo>
                    <a:pt x="5043" y="24067"/>
                    <a:pt x="3945" y="19457"/>
                    <a:pt x="3372" y="14801"/>
                  </a:cubicBezTo>
                  <a:cubicBezTo>
                    <a:pt x="2769" y="9897"/>
                    <a:pt x="2754" y="4947"/>
                    <a:pt x="3001" y="12"/>
                  </a:cubicBezTo>
                  <a:cubicBezTo>
                    <a:pt x="2970" y="4"/>
                    <a:pt x="2939" y="0"/>
                    <a:pt x="2906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0" name="CustomShape 5"/>
            <p:cNvSpPr/>
            <p:nvPr/>
          </p:nvSpPr>
          <p:spPr>
            <a:xfrm>
              <a:off x="3396960" y="4509360"/>
              <a:ext cx="218880" cy="719640"/>
            </a:xfrm>
            <a:custGeom>
              <a:avLst/>
              <a:gdLst/>
              <a:ahLst/>
              <a:cxnLst/>
              <a:rect l="l" t="t" r="r" b="b"/>
              <a:pathLst>
                <a:path w="6312" h="20730">
                  <a:moveTo>
                    <a:pt x="4053" y="0"/>
                  </a:moveTo>
                  <a:cubicBezTo>
                    <a:pt x="3636" y="3218"/>
                    <a:pt x="3326" y="6451"/>
                    <a:pt x="3156" y="9684"/>
                  </a:cubicBezTo>
                  <a:cubicBezTo>
                    <a:pt x="1965" y="7874"/>
                    <a:pt x="913" y="5971"/>
                    <a:pt x="0" y="3991"/>
                  </a:cubicBezTo>
                  <a:lnTo>
                    <a:pt x="0" y="3991"/>
                  </a:lnTo>
                  <a:cubicBezTo>
                    <a:pt x="975" y="9839"/>
                    <a:pt x="3419" y="15500"/>
                    <a:pt x="6312" y="20729"/>
                  </a:cubicBezTo>
                  <a:cubicBezTo>
                    <a:pt x="5647" y="17001"/>
                    <a:pt x="4502" y="12283"/>
                    <a:pt x="4533" y="8493"/>
                  </a:cubicBezTo>
                  <a:cubicBezTo>
                    <a:pt x="4564" y="5662"/>
                    <a:pt x="4394" y="2816"/>
                    <a:pt x="4053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231" name="Group 6"/>
          <p:cNvGrpSpPr/>
          <p:nvPr/>
        </p:nvGrpSpPr>
        <p:grpSpPr>
          <a:xfrm>
            <a:off x="5189400" y="4501800"/>
            <a:ext cx="546480" cy="701280"/>
            <a:chOff x="5189400" y="4501800"/>
            <a:chExt cx="546480" cy="701280"/>
          </a:xfrm>
        </p:grpSpPr>
        <p:sp>
          <p:nvSpPr>
            <p:cNvPr id="2232" name="CustomShape 7"/>
            <p:cNvSpPr/>
            <p:nvPr/>
          </p:nvSpPr>
          <p:spPr>
            <a:xfrm flipH="1">
              <a:off x="5244480" y="4629600"/>
              <a:ext cx="249480" cy="573480"/>
            </a:xfrm>
            <a:custGeom>
              <a:avLst/>
              <a:gdLst/>
              <a:ahLst/>
              <a:cxnLst/>
              <a:rect l="l" t="t" r="r" b="b"/>
              <a:pathLst>
                <a:path w="4657" h="10690">
                  <a:moveTo>
                    <a:pt x="4656" y="10690"/>
                  </a:moveTo>
                  <a:cubicBezTo>
                    <a:pt x="2290" y="7565"/>
                    <a:pt x="681" y="3868"/>
                    <a:pt x="0" y="1"/>
                  </a:cubicBezTo>
                </a:path>
              </a:pathLst>
            </a:custGeom>
            <a:noFill/>
            <a:ln w="720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3" name="CustomShape 8"/>
            <p:cNvSpPr/>
            <p:nvPr/>
          </p:nvSpPr>
          <p:spPr>
            <a:xfrm flipH="1">
              <a:off x="5299200" y="4836240"/>
              <a:ext cx="65160" cy="172440"/>
            </a:xfrm>
            <a:custGeom>
              <a:avLst/>
              <a:gdLst/>
              <a:ahLst/>
              <a:cxnLst/>
              <a:rect l="l" t="t" r="r" b="b"/>
              <a:pathLst>
                <a:path w="1223" h="3219">
                  <a:moveTo>
                    <a:pt x="0" y="3218"/>
                  </a:moveTo>
                  <a:cubicBezTo>
                    <a:pt x="248" y="2089"/>
                    <a:pt x="665" y="1006"/>
                    <a:pt x="1222" y="0"/>
                  </a:cubicBezTo>
                </a:path>
              </a:pathLst>
            </a:custGeom>
            <a:noFill/>
            <a:ln w="720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4" name="CustomShape 9"/>
            <p:cNvSpPr/>
            <p:nvPr/>
          </p:nvSpPr>
          <p:spPr>
            <a:xfrm flipH="1">
              <a:off x="5437080" y="4816440"/>
              <a:ext cx="174960" cy="35280"/>
            </a:xfrm>
            <a:custGeom>
              <a:avLst/>
              <a:gdLst/>
              <a:ahLst/>
              <a:cxnLst/>
              <a:rect l="l" t="t" r="r" b="b"/>
              <a:pathLst>
                <a:path w="3265" h="666">
                  <a:moveTo>
                    <a:pt x="3265" y="665"/>
                  </a:moveTo>
                  <a:cubicBezTo>
                    <a:pt x="2244" y="217"/>
                    <a:pt x="1115" y="0"/>
                    <a:pt x="1" y="31"/>
                  </a:cubicBezTo>
                </a:path>
              </a:pathLst>
            </a:custGeom>
            <a:noFill/>
            <a:ln w="720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5" name="CustomShape 10"/>
            <p:cNvSpPr/>
            <p:nvPr/>
          </p:nvSpPr>
          <p:spPr>
            <a:xfrm flipH="1">
              <a:off x="5599800" y="4764960"/>
              <a:ext cx="135720" cy="119160"/>
            </a:xfrm>
            <a:custGeom>
              <a:avLst/>
              <a:gdLst/>
              <a:ahLst/>
              <a:cxnLst/>
              <a:rect l="l" t="t" r="r" b="b"/>
              <a:pathLst>
                <a:path w="2538" h="2229">
                  <a:moveTo>
                    <a:pt x="1281" y="1"/>
                  </a:moveTo>
                  <a:cubicBezTo>
                    <a:pt x="1133" y="1"/>
                    <a:pt x="982" y="31"/>
                    <a:pt x="836" y="94"/>
                  </a:cubicBezTo>
                  <a:cubicBezTo>
                    <a:pt x="279" y="326"/>
                    <a:pt x="0" y="976"/>
                    <a:pt x="248" y="1548"/>
                  </a:cubicBezTo>
                  <a:cubicBezTo>
                    <a:pt x="421" y="1974"/>
                    <a:pt x="834" y="2229"/>
                    <a:pt x="1263" y="2229"/>
                  </a:cubicBezTo>
                  <a:cubicBezTo>
                    <a:pt x="1411" y="2229"/>
                    <a:pt x="1560" y="2199"/>
                    <a:pt x="1702" y="2136"/>
                  </a:cubicBezTo>
                  <a:cubicBezTo>
                    <a:pt x="2274" y="1904"/>
                    <a:pt x="2537" y="1254"/>
                    <a:pt x="2305" y="682"/>
                  </a:cubicBezTo>
                  <a:cubicBezTo>
                    <a:pt x="2121" y="255"/>
                    <a:pt x="1714" y="1"/>
                    <a:pt x="1281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6" name="CustomShape 11"/>
            <p:cNvSpPr/>
            <p:nvPr/>
          </p:nvSpPr>
          <p:spPr>
            <a:xfrm flipH="1">
              <a:off x="5624640" y="4787280"/>
              <a:ext cx="85320" cy="74880"/>
            </a:xfrm>
            <a:custGeom>
              <a:avLst/>
              <a:gdLst/>
              <a:ahLst/>
              <a:cxnLst/>
              <a:rect l="l" t="t" r="r" b="b"/>
              <a:pathLst>
                <a:path w="1594" h="1402">
                  <a:moveTo>
                    <a:pt x="793" y="0"/>
                  </a:moveTo>
                  <a:cubicBezTo>
                    <a:pt x="704" y="0"/>
                    <a:pt x="614" y="17"/>
                    <a:pt x="526" y="51"/>
                  </a:cubicBezTo>
                  <a:cubicBezTo>
                    <a:pt x="170" y="206"/>
                    <a:pt x="0" y="623"/>
                    <a:pt x="155" y="979"/>
                  </a:cubicBezTo>
                  <a:cubicBezTo>
                    <a:pt x="260" y="1247"/>
                    <a:pt x="523" y="1401"/>
                    <a:pt x="798" y="1401"/>
                  </a:cubicBezTo>
                  <a:cubicBezTo>
                    <a:pt x="888" y="1401"/>
                    <a:pt x="980" y="1385"/>
                    <a:pt x="1067" y="1351"/>
                  </a:cubicBezTo>
                  <a:cubicBezTo>
                    <a:pt x="1423" y="1196"/>
                    <a:pt x="1593" y="778"/>
                    <a:pt x="1439" y="422"/>
                  </a:cubicBezTo>
                  <a:cubicBezTo>
                    <a:pt x="1322" y="154"/>
                    <a:pt x="1065" y="0"/>
                    <a:pt x="793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7" name="CustomShape 12"/>
            <p:cNvSpPr/>
            <p:nvPr/>
          </p:nvSpPr>
          <p:spPr>
            <a:xfrm flipH="1">
              <a:off x="5607360" y="4764960"/>
              <a:ext cx="91800" cy="64080"/>
            </a:xfrm>
            <a:custGeom>
              <a:avLst/>
              <a:gdLst/>
              <a:ahLst/>
              <a:cxnLst/>
              <a:rect l="l" t="t" r="r" b="b"/>
              <a:pathLst>
                <a:path w="1718" h="1201">
                  <a:moveTo>
                    <a:pt x="595" y="0"/>
                  </a:moveTo>
                  <a:cubicBezTo>
                    <a:pt x="448" y="0"/>
                    <a:pt x="298" y="30"/>
                    <a:pt x="155" y="91"/>
                  </a:cubicBezTo>
                  <a:cubicBezTo>
                    <a:pt x="124" y="106"/>
                    <a:pt x="77" y="122"/>
                    <a:pt x="47" y="137"/>
                  </a:cubicBezTo>
                  <a:cubicBezTo>
                    <a:pt x="31" y="153"/>
                    <a:pt x="16" y="168"/>
                    <a:pt x="0" y="168"/>
                  </a:cubicBezTo>
                  <a:cubicBezTo>
                    <a:pt x="0" y="276"/>
                    <a:pt x="31" y="385"/>
                    <a:pt x="77" y="478"/>
                  </a:cubicBezTo>
                  <a:cubicBezTo>
                    <a:pt x="93" y="524"/>
                    <a:pt x="108" y="555"/>
                    <a:pt x="124" y="586"/>
                  </a:cubicBezTo>
                  <a:cubicBezTo>
                    <a:pt x="186" y="679"/>
                    <a:pt x="248" y="772"/>
                    <a:pt x="310" y="849"/>
                  </a:cubicBezTo>
                  <a:cubicBezTo>
                    <a:pt x="418" y="942"/>
                    <a:pt x="526" y="1034"/>
                    <a:pt x="665" y="1096"/>
                  </a:cubicBezTo>
                  <a:cubicBezTo>
                    <a:pt x="758" y="1143"/>
                    <a:pt x="866" y="1174"/>
                    <a:pt x="975" y="1189"/>
                  </a:cubicBezTo>
                  <a:cubicBezTo>
                    <a:pt x="1029" y="1197"/>
                    <a:pt x="1083" y="1201"/>
                    <a:pt x="1135" y="1201"/>
                  </a:cubicBezTo>
                  <a:cubicBezTo>
                    <a:pt x="1187" y="1201"/>
                    <a:pt x="1238" y="1197"/>
                    <a:pt x="1284" y="1189"/>
                  </a:cubicBezTo>
                  <a:cubicBezTo>
                    <a:pt x="1392" y="1174"/>
                    <a:pt x="1501" y="1158"/>
                    <a:pt x="1609" y="1112"/>
                  </a:cubicBezTo>
                  <a:cubicBezTo>
                    <a:pt x="1640" y="1096"/>
                    <a:pt x="1671" y="1081"/>
                    <a:pt x="1702" y="1065"/>
                  </a:cubicBezTo>
                  <a:lnTo>
                    <a:pt x="1717" y="1065"/>
                  </a:lnTo>
                  <a:lnTo>
                    <a:pt x="1702" y="957"/>
                  </a:lnTo>
                  <a:cubicBezTo>
                    <a:pt x="1686" y="911"/>
                    <a:pt x="1686" y="864"/>
                    <a:pt x="1671" y="818"/>
                  </a:cubicBezTo>
                  <a:cubicBezTo>
                    <a:pt x="1671" y="802"/>
                    <a:pt x="1655" y="772"/>
                    <a:pt x="1655" y="756"/>
                  </a:cubicBezTo>
                  <a:cubicBezTo>
                    <a:pt x="1655" y="741"/>
                    <a:pt x="1640" y="741"/>
                    <a:pt x="1640" y="725"/>
                  </a:cubicBezTo>
                  <a:cubicBezTo>
                    <a:pt x="1640" y="710"/>
                    <a:pt x="1624" y="694"/>
                    <a:pt x="1624" y="679"/>
                  </a:cubicBezTo>
                  <a:cubicBezTo>
                    <a:pt x="1578" y="570"/>
                    <a:pt x="1516" y="478"/>
                    <a:pt x="1454" y="385"/>
                  </a:cubicBezTo>
                  <a:cubicBezTo>
                    <a:pt x="1423" y="369"/>
                    <a:pt x="1408" y="354"/>
                    <a:pt x="1392" y="338"/>
                  </a:cubicBezTo>
                  <a:cubicBezTo>
                    <a:pt x="1185" y="121"/>
                    <a:pt x="895" y="0"/>
                    <a:pt x="595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8" name="CustomShape 13"/>
            <p:cNvSpPr/>
            <p:nvPr/>
          </p:nvSpPr>
          <p:spPr>
            <a:xfrm flipH="1">
              <a:off x="5608080" y="4812120"/>
              <a:ext cx="78480" cy="72360"/>
            </a:xfrm>
            <a:custGeom>
              <a:avLst/>
              <a:gdLst/>
              <a:ahLst/>
              <a:cxnLst/>
              <a:rect l="l" t="t" r="r" b="b"/>
              <a:pathLst>
                <a:path w="1471" h="1357">
                  <a:moveTo>
                    <a:pt x="1086" y="1"/>
                  </a:moveTo>
                  <a:cubicBezTo>
                    <a:pt x="1059" y="1"/>
                    <a:pt x="1033" y="2"/>
                    <a:pt x="1006" y="5"/>
                  </a:cubicBezTo>
                  <a:cubicBezTo>
                    <a:pt x="898" y="5"/>
                    <a:pt x="805" y="20"/>
                    <a:pt x="697" y="67"/>
                  </a:cubicBezTo>
                  <a:cubicBezTo>
                    <a:pt x="681" y="67"/>
                    <a:pt x="666" y="67"/>
                    <a:pt x="650" y="82"/>
                  </a:cubicBezTo>
                  <a:cubicBezTo>
                    <a:pt x="558" y="113"/>
                    <a:pt x="480" y="159"/>
                    <a:pt x="418" y="221"/>
                  </a:cubicBezTo>
                  <a:cubicBezTo>
                    <a:pt x="295" y="314"/>
                    <a:pt x="202" y="422"/>
                    <a:pt x="124" y="562"/>
                  </a:cubicBezTo>
                  <a:cubicBezTo>
                    <a:pt x="78" y="655"/>
                    <a:pt x="47" y="747"/>
                    <a:pt x="32" y="856"/>
                  </a:cubicBezTo>
                  <a:cubicBezTo>
                    <a:pt x="1" y="1010"/>
                    <a:pt x="1" y="1165"/>
                    <a:pt x="47" y="1304"/>
                  </a:cubicBezTo>
                  <a:cubicBezTo>
                    <a:pt x="78" y="1320"/>
                    <a:pt x="93" y="1320"/>
                    <a:pt x="124" y="1335"/>
                  </a:cubicBezTo>
                  <a:cubicBezTo>
                    <a:pt x="171" y="1335"/>
                    <a:pt x="217" y="1351"/>
                    <a:pt x="264" y="1351"/>
                  </a:cubicBezTo>
                  <a:lnTo>
                    <a:pt x="279" y="1351"/>
                  </a:lnTo>
                  <a:cubicBezTo>
                    <a:pt x="310" y="1354"/>
                    <a:pt x="342" y="1356"/>
                    <a:pt x="375" y="1356"/>
                  </a:cubicBezTo>
                  <a:cubicBezTo>
                    <a:pt x="472" y="1356"/>
                    <a:pt x="577" y="1339"/>
                    <a:pt x="681" y="1304"/>
                  </a:cubicBezTo>
                  <a:cubicBezTo>
                    <a:pt x="712" y="1289"/>
                    <a:pt x="743" y="1273"/>
                    <a:pt x="774" y="1258"/>
                  </a:cubicBezTo>
                  <a:cubicBezTo>
                    <a:pt x="882" y="1211"/>
                    <a:pt x="991" y="1165"/>
                    <a:pt x="1068" y="1088"/>
                  </a:cubicBezTo>
                  <a:cubicBezTo>
                    <a:pt x="1083" y="1072"/>
                    <a:pt x="1114" y="1057"/>
                    <a:pt x="1130" y="1041"/>
                  </a:cubicBezTo>
                  <a:cubicBezTo>
                    <a:pt x="1223" y="933"/>
                    <a:pt x="1300" y="825"/>
                    <a:pt x="1362" y="701"/>
                  </a:cubicBezTo>
                  <a:cubicBezTo>
                    <a:pt x="1377" y="655"/>
                    <a:pt x="1408" y="608"/>
                    <a:pt x="1424" y="562"/>
                  </a:cubicBezTo>
                  <a:cubicBezTo>
                    <a:pt x="1455" y="438"/>
                    <a:pt x="1470" y="314"/>
                    <a:pt x="1455" y="190"/>
                  </a:cubicBezTo>
                  <a:lnTo>
                    <a:pt x="1470" y="190"/>
                  </a:lnTo>
                  <a:lnTo>
                    <a:pt x="1455" y="82"/>
                  </a:lnTo>
                  <a:cubicBezTo>
                    <a:pt x="1339" y="31"/>
                    <a:pt x="1213" y="1"/>
                    <a:pt x="1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9" name="CustomShape 14"/>
            <p:cNvSpPr/>
            <p:nvPr/>
          </p:nvSpPr>
          <p:spPr>
            <a:xfrm flipH="1">
              <a:off x="5437080" y="4501800"/>
              <a:ext cx="136800" cy="119520"/>
            </a:xfrm>
            <a:custGeom>
              <a:avLst/>
              <a:gdLst/>
              <a:ahLst/>
              <a:cxnLst/>
              <a:rect l="l" t="t" r="r" b="b"/>
              <a:pathLst>
                <a:path w="2553" h="2236">
                  <a:moveTo>
                    <a:pt x="1282" y="1"/>
                  </a:moveTo>
                  <a:cubicBezTo>
                    <a:pt x="1112" y="1"/>
                    <a:pt x="938" y="40"/>
                    <a:pt x="774" y="122"/>
                  </a:cubicBezTo>
                  <a:cubicBezTo>
                    <a:pt x="233" y="385"/>
                    <a:pt x="0" y="1066"/>
                    <a:pt x="279" y="1607"/>
                  </a:cubicBezTo>
                  <a:cubicBezTo>
                    <a:pt x="477" y="2004"/>
                    <a:pt x="872" y="2236"/>
                    <a:pt x="1284" y="2236"/>
                  </a:cubicBezTo>
                  <a:cubicBezTo>
                    <a:pt x="1450" y="2236"/>
                    <a:pt x="1619" y="2198"/>
                    <a:pt x="1779" y="2118"/>
                  </a:cubicBezTo>
                  <a:cubicBezTo>
                    <a:pt x="2321" y="1839"/>
                    <a:pt x="2553" y="1174"/>
                    <a:pt x="2274" y="617"/>
                  </a:cubicBezTo>
                  <a:cubicBezTo>
                    <a:pt x="2078" y="224"/>
                    <a:pt x="1689" y="1"/>
                    <a:pt x="1282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0" name="CustomShape 15"/>
            <p:cNvSpPr/>
            <p:nvPr/>
          </p:nvSpPr>
          <p:spPr>
            <a:xfrm flipH="1">
              <a:off x="5461920" y="4524120"/>
              <a:ext cx="85320" cy="75240"/>
            </a:xfrm>
            <a:custGeom>
              <a:avLst/>
              <a:gdLst/>
              <a:ahLst/>
              <a:cxnLst/>
              <a:rect l="l" t="t" r="r" b="b"/>
              <a:pathLst>
                <a:path w="1594" h="1406">
                  <a:moveTo>
                    <a:pt x="799" y="1"/>
                  </a:moveTo>
                  <a:cubicBezTo>
                    <a:pt x="693" y="1"/>
                    <a:pt x="584" y="26"/>
                    <a:pt x="480" y="80"/>
                  </a:cubicBezTo>
                  <a:cubicBezTo>
                    <a:pt x="139" y="250"/>
                    <a:pt x="0" y="668"/>
                    <a:pt x="170" y="1008"/>
                  </a:cubicBezTo>
                  <a:cubicBezTo>
                    <a:pt x="291" y="1262"/>
                    <a:pt x="538" y="1406"/>
                    <a:pt x="799" y="1406"/>
                  </a:cubicBezTo>
                  <a:cubicBezTo>
                    <a:pt x="904" y="1406"/>
                    <a:pt x="1012" y="1382"/>
                    <a:pt x="1114" y="1333"/>
                  </a:cubicBezTo>
                  <a:cubicBezTo>
                    <a:pt x="1454" y="1163"/>
                    <a:pt x="1593" y="730"/>
                    <a:pt x="1423" y="390"/>
                  </a:cubicBezTo>
                  <a:cubicBezTo>
                    <a:pt x="1303" y="149"/>
                    <a:pt x="1058" y="1"/>
                    <a:pt x="799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1" name="CustomShape 16"/>
            <p:cNvSpPr/>
            <p:nvPr/>
          </p:nvSpPr>
          <p:spPr>
            <a:xfrm flipH="1">
              <a:off x="5443920" y="4526640"/>
              <a:ext cx="63720" cy="94320"/>
            </a:xfrm>
            <a:custGeom>
              <a:avLst/>
              <a:gdLst/>
              <a:ahLst/>
              <a:cxnLst/>
              <a:rect l="l" t="t" r="r" b="b"/>
              <a:pathLst>
                <a:path w="1192" h="1764">
                  <a:moveTo>
                    <a:pt x="960" y="0"/>
                  </a:moveTo>
                  <a:cubicBezTo>
                    <a:pt x="851" y="16"/>
                    <a:pt x="743" y="47"/>
                    <a:pt x="650" y="93"/>
                  </a:cubicBezTo>
                  <a:cubicBezTo>
                    <a:pt x="619" y="109"/>
                    <a:pt x="573" y="140"/>
                    <a:pt x="542" y="155"/>
                  </a:cubicBezTo>
                  <a:cubicBezTo>
                    <a:pt x="449" y="217"/>
                    <a:pt x="372" y="279"/>
                    <a:pt x="310" y="356"/>
                  </a:cubicBezTo>
                  <a:cubicBezTo>
                    <a:pt x="202" y="464"/>
                    <a:pt x="124" y="588"/>
                    <a:pt x="78" y="727"/>
                  </a:cubicBezTo>
                  <a:cubicBezTo>
                    <a:pt x="47" y="820"/>
                    <a:pt x="16" y="929"/>
                    <a:pt x="1" y="1037"/>
                  </a:cubicBezTo>
                  <a:cubicBezTo>
                    <a:pt x="1" y="1145"/>
                    <a:pt x="1" y="1253"/>
                    <a:pt x="16" y="1346"/>
                  </a:cubicBezTo>
                  <a:cubicBezTo>
                    <a:pt x="31" y="1454"/>
                    <a:pt x="78" y="1563"/>
                    <a:pt x="124" y="1656"/>
                  </a:cubicBezTo>
                  <a:cubicBezTo>
                    <a:pt x="140" y="1702"/>
                    <a:pt x="155" y="1733"/>
                    <a:pt x="171" y="1764"/>
                  </a:cubicBezTo>
                  <a:lnTo>
                    <a:pt x="279" y="1748"/>
                  </a:lnTo>
                  <a:cubicBezTo>
                    <a:pt x="294" y="1733"/>
                    <a:pt x="310" y="1733"/>
                    <a:pt x="341" y="1733"/>
                  </a:cubicBezTo>
                  <a:cubicBezTo>
                    <a:pt x="372" y="1717"/>
                    <a:pt x="418" y="1702"/>
                    <a:pt x="449" y="1702"/>
                  </a:cubicBezTo>
                  <a:cubicBezTo>
                    <a:pt x="480" y="1687"/>
                    <a:pt x="527" y="1671"/>
                    <a:pt x="557" y="1656"/>
                  </a:cubicBezTo>
                  <a:cubicBezTo>
                    <a:pt x="805" y="1532"/>
                    <a:pt x="975" y="1331"/>
                    <a:pt x="1083" y="1099"/>
                  </a:cubicBezTo>
                  <a:cubicBezTo>
                    <a:pt x="1114" y="1021"/>
                    <a:pt x="1130" y="959"/>
                    <a:pt x="1145" y="882"/>
                  </a:cubicBezTo>
                  <a:cubicBezTo>
                    <a:pt x="1192" y="650"/>
                    <a:pt x="1176" y="387"/>
                    <a:pt x="1052" y="155"/>
                  </a:cubicBezTo>
                  <a:cubicBezTo>
                    <a:pt x="1037" y="124"/>
                    <a:pt x="1022" y="93"/>
                    <a:pt x="1006" y="78"/>
                  </a:cubicBezTo>
                  <a:cubicBezTo>
                    <a:pt x="991" y="47"/>
                    <a:pt x="975" y="16"/>
                    <a:pt x="960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2" name="CustomShape 17"/>
            <p:cNvSpPr/>
            <p:nvPr/>
          </p:nvSpPr>
          <p:spPr>
            <a:xfrm flipH="1">
              <a:off x="5489640" y="4546440"/>
              <a:ext cx="75240" cy="74880"/>
            </a:xfrm>
            <a:custGeom>
              <a:avLst/>
              <a:gdLst/>
              <a:ahLst/>
              <a:cxnLst/>
              <a:rect l="l" t="t" r="r" b="b"/>
              <a:pathLst>
                <a:path w="1408" h="1399">
                  <a:moveTo>
                    <a:pt x="366" y="1"/>
                  </a:moveTo>
                  <a:cubicBezTo>
                    <a:pt x="254" y="1"/>
                    <a:pt x="147" y="18"/>
                    <a:pt x="31" y="53"/>
                  </a:cubicBezTo>
                  <a:cubicBezTo>
                    <a:pt x="16" y="99"/>
                    <a:pt x="16" y="130"/>
                    <a:pt x="16" y="177"/>
                  </a:cubicBezTo>
                  <a:cubicBezTo>
                    <a:pt x="0" y="208"/>
                    <a:pt x="0" y="254"/>
                    <a:pt x="0" y="285"/>
                  </a:cubicBezTo>
                  <a:cubicBezTo>
                    <a:pt x="0" y="331"/>
                    <a:pt x="0" y="378"/>
                    <a:pt x="16" y="409"/>
                  </a:cubicBezTo>
                  <a:cubicBezTo>
                    <a:pt x="16" y="455"/>
                    <a:pt x="16" y="502"/>
                    <a:pt x="31" y="533"/>
                  </a:cubicBezTo>
                  <a:cubicBezTo>
                    <a:pt x="47" y="564"/>
                    <a:pt x="47" y="594"/>
                    <a:pt x="62" y="625"/>
                  </a:cubicBezTo>
                  <a:cubicBezTo>
                    <a:pt x="62" y="656"/>
                    <a:pt x="78" y="672"/>
                    <a:pt x="78" y="703"/>
                  </a:cubicBezTo>
                  <a:cubicBezTo>
                    <a:pt x="93" y="718"/>
                    <a:pt x="93" y="734"/>
                    <a:pt x="108" y="749"/>
                  </a:cubicBezTo>
                  <a:lnTo>
                    <a:pt x="124" y="780"/>
                  </a:lnTo>
                  <a:cubicBezTo>
                    <a:pt x="155" y="826"/>
                    <a:pt x="170" y="873"/>
                    <a:pt x="201" y="919"/>
                  </a:cubicBezTo>
                  <a:cubicBezTo>
                    <a:pt x="418" y="1229"/>
                    <a:pt x="758" y="1399"/>
                    <a:pt x="1129" y="1399"/>
                  </a:cubicBezTo>
                  <a:lnTo>
                    <a:pt x="1238" y="1399"/>
                  </a:lnTo>
                  <a:lnTo>
                    <a:pt x="1346" y="1383"/>
                  </a:lnTo>
                  <a:cubicBezTo>
                    <a:pt x="1392" y="1244"/>
                    <a:pt x="1408" y="1089"/>
                    <a:pt x="1392" y="935"/>
                  </a:cubicBezTo>
                  <a:cubicBezTo>
                    <a:pt x="1392" y="826"/>
                    <a:pt x="1361" y="718"/>
                    <a:pt x="1315" y="625"/>
                  </a:cubicBezTo>
                  <a:cubicBezTo>
                    <a:pt x="1315" y="610"/>
                    <a:pt x="1300" y="594"/>
                    <a:pt x="1300" y="579"/>
                  </a:cubicBezTo>
                  <a:cubicBezTo>
                    <a:pt x="1253" y="502"/>
                    <a:pt x="1207" y="424"/>
                    <a:pt x="1145" y="362"/>
                  </a:cubicBezTo>
                  <a:cubicBezTo>
                    <a:pt x="1052" y="239"/>
                    <a:pt x="928" y="146"/>
                    <a:pt x="789" y="84"/>
                  </a:cubicBezTo>
                  <a:cubicBezTo>
                    <a:pt x="696" y="53"/>
                    <a:pt x="588" y="22"/>
                    <a:pt x="480" y="7"/>
                  </a:cubicBezTo>
                  <a:cubicBezTo>
                    <a:pt x="441" y="3"/>
                    <a:pt x="403" y="1"/>
                    <a:pt x="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3" name="CustomShape 18"/>
            <p:cNvSpPr/>
            <p:nvPr/>
          </p:nvSpPr>
          <p:spPr>
            <a:xfrm flipH="1">
              <a:off x="5189040" y="4739040"/>
              <a:ext cx="135720" cy="119520"/>
            </a:xfrm>
            <a:custGeom>
              <a:avLst/>
              <a:gdLst/>
              <a:ahLst/>
              <a:cxnLst/>
              <a:rect l="l" t="t" r="r" b="b"/>
              <a:pathLst>
                <a:path w="2538" h="2231">
                  <a:moveTo>
                    <a:pt x="1272" y="1"/>
                  </a:moveTo>
                  <a:cubicBezTo>
                    <a:pt x="915" y="1"/>
                    <a:pt x="562" y="169"/>
                    <a:pt x="341" y="486"/>
                  </a:cubicBezTo>
                  <a:cubicBezTo>
                    <a:pt x="1" y="997"/>
                    <a:pt x="125" y="1693"/>
                    <a:pt x="635" y="2033"/>
                  </a:cubicBezTo>
                  <a:cubicBezTo>
                    <a:pt x="828" y="2167"/>
                    <a:pt x="1047" y="2231"/>
                    <a:pt x="1264" y="2231"/>
                  </a:cubicBezTo>
                  <a:cubicBezTo>
                    <a:pt x="1622" y="2231"/>
                    <a:pt x="1976" y="2057"/>
                    <a:pt x="2197" y="1739"/>
                  </a:cubicBezTo>
                  <a:cubicBezTo>
                    <a:pt x="2538" y="1229"/>
                    <a:pt x="2414" y="548"/>
                    <a:pt x="1904" y="192"/>
                  </a:cubicBezTo>
                  <a:cubicBezTo>
                    <a:pt x="1710" y="63"/>
                    <a:pt x="1490" y="1"/>
                    <a:pt x="1272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4" name="CustomShape 19"/>
            <p:cNvSpPr/>
            <p:nvPr/>
          </p:nvSpPr>
          <p:spPr>
            <a:xfrm flipH="1">
              <a:off x="5213880" y="4761000"/>
              <a:ext cx="86040" cy="74880"/>
            </a:xfrm>
            <a:custGeom>
              <a:avLst/>
              <a:gdLst/>
              <a:ahLst/>
              <a:cxnLst/>
              <a:rect l="l" t="t" r="r" b="b"/>
              <a:pathLst>
                <a:path w="1610" h="1405">
                  <a:moveTo>
                    <a:pt x="808" y="0"/>
                  </a:moveTo>
                  <a:cubicBezTo>
                    <a:pt x="585" y="0"/>
                    <a:pt x="367" y="107"/>
                    <a:pt x="233" y="308"/>
                  </a:cubicBezTo>
                  <a:cubicBezTo>
                    <a:pt x="1" y="633"/>
                    <a:pt x="94" y="1066"/>
                    <a:pt x="403" y="1283"/>
                  </a:cubicBezTo>
                  <a:cubicBezTo>
                    <a:pt x="526" y="1365"/>
                    <a:pt x="665" y="1405"/>
                    <a:pt x="802" y="1405"/>
                  </a:cubicBezTo>
                  <a:cubicBezTo>
                    <a:pt x="1026" y="1405"/>
                    <a:pt x="1243" y="1298"/>
                    <a:pt x="1378" y="1097"/>
                  </a:cubicBezTo>
                  <a:cubicBezTo>
                    <a:pt x="1610" y="788"/>
                    <a:pt x="1517" y="339"/>
                    <a:pt x="1207" y="122"/>
                  </a:cubicBezTo>
                  <a:cubicBezTo>
                    <a:pt x="1084" y="40"/>
                    <a:pt x="945" y="0"/>
                    <a:pt x="808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5" name="CustomShape 20"/>
            <p:cNvSpPr/>
            <p:nvPr/>
          </p:nvSpPr>
          <p:spPr>
            <a:xfrm flipH="1">
              <a:off x="5202360" y="4800960"/>
              <a:ext cx="103320" cy="57240"/>
            </a:xfrm>
            <a:custGeom>
              <a:avLst/>
              <a:gdLst/>
              <a:ahLst/>
              <a:cxnLst/>
              <a:rect l="l" t="t" r="r" b="b"/>
              <a:pathLst>
                <a:path w="1935" h="1075">
                  <a:moveTo>
                    <a:pt x="1046" y="1"/>
                  </a:moveTo>
                  <a:cubicBezTo>
                    <a:pt x="985" y="1"/>
                    <a:pt x="925" y="4"/>
                    <a:pt x="867" y="11"/>
                  </a:cubicBezTo>
                  <a:cubicBezTo>
                    <a:pt x="759" y="26"/>
                    <a:pt x="650" y="57"/>
                    <a:pt x="557" y="104"/>
                  </a:cubicBezTo>
                  <a:cubicBezTo>
                    <a:pt x="465" y="150"/>
                    <a:pt x="372" y="196"/>
                    <a:pt x="279" y="274"/>
                  </a:cubicBezTo>
                  <a:cubicBezTo>
                    <a:pt x="202" y="336"/>
                    <a:pt x="124" y="413"/>
                    <a:pt x="62" y="506"/>
                  </a:cubicBezTo>
                  <a:cubicBezTo>
                    <a:pt x="47" y="537"/>
                    <a:pt x="16" y="568"/>
                    <a:pt x="1" y="599"/>
                  </a:cubicBezTo>
                  <a:lnTo>
                    <a:pt x="78" y="691"/>
                  </a:lnTo>
                  <a:cubicBezTo>
                    <a:pt x="124" y="753"/>
                    <a:pt x="202" y="831"/>
                    <a:pt x="279" y="877"/>
                  </a:cubicBezTo>
                  <a:cubicBezTo>
                    <a:pt x="472" y="1011"/>
                    <a:pt x="691" y="1075"/>
                    <a:pt x="908" y="1075"/>
                  </a:cubicBezTo>
                  <a:cubicBezTo>
                    <a:pt x="1266" y="1075"/>
                    <a:pt x="1620" y="901"/>
                    <a:pt x="1841" y="583"/>
                  </a:cubicBezTo>
                  <a:cubicBezTo>
                    <a:pt x="1872" y="537"/>
                    <a:pt x="1903" y="490"/>
                    <a:pt x="1919" y="444"/>
                  </a:cubicBezTo>
                  <a:cubicBezTo>
                    <a:pt x="1919" y="428"/>
                    <a:pt x="1919" y="428"/>
                    <a:pt x="1934" y="428"/>
                  </a:cubicBezTo>
                  <a:lnTo>
                    <a:pt x="1919" y="428"/>
                  </a:lnTo>
                  <a:cubicBezTo>
                    <a:pt x="1857" y="336"/>
                    <a:pt x="1780" y="274"/>
                    <a:pt x="1687" y="212"/>
                  </a:cubicBezTo>
                  <a:cubicBezTo>
                    <a:pt x="1656" y="181"/>
                    <a:pt x="1625" y="165"/>
                    <a:pt x="1594" y="150"/>
                  </a:cubicBezTo>
                  <a:cubicBezTo>
                    <a:pt x="1501" y="88"/>
                    <a:pt x="1393" y="57"/>
                    <a:pt x="1300" y="26"/>
                  </a:cubicBezTo>
                  <a:cubicBezTo>
                    <a:pt x="1218" y="8"/>
                    <a:pt x="1132" y="1"/>
                    <a:pt x="1046" y="1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6" name="CustomShape 21"/>
            <p:cNvSpPr/>
            <p:nvPr/>
          </p:nvSpPr>
          <p:spPr>
            <a:xfrm flipH="1">
              <a:off x="5256360" y="4741560"/>
              <a:ext cx="60120" cy="96120"/>
            </a:xfrm>
            <a:custGeom>
              <a:avLst/>
              <a:gdLst/>
              <a:ahLst/>
              <a:cxnLst/>
              <a:rect l="l" t="t" r="r" b="b"/>
              <a:pathLst>
                <a:path w="1130" h="1796">
                  <a:moveTo>
                    <a:pt x="789" y="1"/>
                  </a:moveTo>
                  <a:cubicBezTo>
                    <a:pt x="728" y="16"/>
                    <a:pt x="666" y="32"/>
                    <a:pt x="619" y="63"/>
                  </a:cubicBezTo>
                  <a:cubicBezTo>
                    <a:pt x="588" y="78"/>
                    <a:pt x="557" y="94"/>
                    <a:pt x="526" y="109"/>
                  </a:cubicBezTo>
                  <a:cubicBezTo>
                    <a:pt x="511" y="125"/>
                    <a:pt x="480" y="140"/>
                    <a:pt x="465" y="156"/>
                  </a:cubicBezTo>
                  <a:cubicBezTo>
                    <a:pt x="434" y="187"/>
                    <a:pt x="403" y="202"/>
                    <a:pt x="387" y="217"/>
                  </a:cubicBezTo>
                  <a:lnTo>
                    <a:pt x="372" y="217"/>
                  </a:lnTo>
                  <a:cubicBezTo>
                    <a:pt x="356" y="248"/>
                    <a:pt x="341" y="264"/>
                    <a:pt x="310" y="279"/>
                  </a:cubicBezTo>
                  <a:cubicBezTo>
                    <a:pt x="294" y="310"/>
                    <a:pt x="263" y="326"/>
                    <a:pt x="248" y="357"/>
                  </a:cubicBezTo>
                  <a:cubicBezTo>
                    <a:pt x="233" y="388"/>
                    <a:pt x="217" y="403"/>
                    <a:pt x="186" y="434"/>
                  </a:cubicBezTo>
                  <a:cubicBezTo>
                    <a:pt x="109" y="558"/>
                    <a:pt x="62" y="682"/>
                    <a:pt x="31" y="821"/>
                  </a:cubicBezTo>
                  <a:cubicBezTo>
                    <a:pt x="0" y="929"/>
                    <a:pt x="0" y="1037"/>
                    <a:pt x="0" y="1146"/>
                  </a:cubicBezTo>
                  <a:cubicBezTo>
                    <a:pt x="0" y="1177"/>
                    <a:pt x="0" y="1208"/>
                    <a:pt x="16" y="1238"/>
                  </a:cubicBezTo>
                  <a:cubicBezTo>
                    <a:pt x="31" y="1409"/>
                    <a:pt x="93" y="1563"/>
                    <a:pt x="202" y="1703"/>
                  </a:cubicBezTo>
                  <a:lnTo>
                    <a:pt x="279" y="1795"/>
                  </a:lnTo>
                  <a:cubicBezTo>
                    <a:pt x="418" y="1764"/>
                    <a:pt x="557" y="1703"/>
                    <a:pt x="697" y="1625"/>
                  </a:cubicBezTo>
                  <a:cubicBezTo>
                    <a:pt x="774" y="1563"/>
                    <a:pt x="851" y="1486"/>
                    <a:pt x="913" y="1393"/>
                  </a:cubicBezTo>
                  <a:cubicBezTo>
                    <a:pt x="929" y="1378"/>
                    <a:pt x="944" y="1378"/>
                    <a:pt x="944" y="1362"/>
                  </a:cubicBezTo>
                  <a:cubicBezTo>
                    <a:pt x="991" y="1285"/>
                    <a:pt x="1037" y="1208"/>
                    <a:pt x="1068" y="1115"/>
                  </a:cubicBezTo>
                  <a:cubicBezTo>
                    <a:pt x="1114" y="975"/>
                    <a:pt x="1130" y="821"/>
                    <a:pt x="1114" y="666"/>
                  </a:cubicBezTo>
                  <a:cubicBezTo>
                    <a:pt x="1114" y="573"/>
                    <a:pt x="1083" y="465"/>
                    <a:pt x="1052" y="372"/>
                  </a:cubicBezTo>
                  <a:lnTo>
                    <a:pt x="1037" y="372"/>
                  </a:lnTo>
                  <a:cubicBezTo>
                    <a:pt x="991" y="233"/>
                    <a:pt x="898" y="109"/>
                    <a:pt x="7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247" name="Group 22"/>
          <p:cNvGrpSpPr/>
          <p:nvPr/>
        </p:nvGrpSpPr>
        <p:grpSpPr>
          <a:xfrm>
            <a:off x="260280" y="254160"/>
            <a:ext cx="8607600" cy="4687560"/>
            <a:chOff x="260280" y="254160"/>
            <a:chExt cx="8607600" cy="4687560"/>
          </a:xfrm>
        </p:grpSpPr>
        <p:sp>
          <p:nvSpPr>
            <p:cNvPr id="2248" name="CustomShape 23"/>
            <p:cNvSpPr/>
            <p:nvPr/>
          </p:nvSpPr>
          <p:spPr>
            <a:xfrm>
              <a:off x="291960" y="36108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9" name="CustomShape 24"/>
            <p:cNvSpPr/>
            <p:nvPr/>
          </p:nvSpPr>
          <p:spPr>
            <a:xfrm>
              <a:off x="8734320" y="359748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0" name="CustomShape 25"/>
            <p:cNvSpPr/>
            <p:nvPr/>
          </p:nvSpPr>
          <p:spPr>
            <a:xfrm>
              <a:off x="291960" y="266184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1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1" name="CustomShape 26"/>
            <p:cNvSpPr/>
            <p:nvPr/>
          </p:nvSpPr>
          <p:spPr>
            <a:xfrm>
              <a:off x="8640000" y="34740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1">
                  <a:moveTo>
                    <a:pt x="1854" y="1"/>
                  </a:moveTo>
                  <a:cubicBezTo>
                    <a:pt x="1824" y="1247"/>
                    <a:pt x="1003" y="2250"/>
                    <a:pt x="0" y="2280"/>
                  </a:cubicBezTo>
                  <a:lnTo>
                    <a:pt x="0" y="2311"/>
                  </a:lnTo>
                  <a:cubicBezTo>
                    <a:pt x="1003" y="2341"/>
                    <a:pt x="1824" y="3344"/>
                    <a:pt x="1854" y="4590"/>
                  </a:cubicBezTo>
                  <a:cubicBezTo>
                    <a:pt x="1915" y="3344"/>
                    <a:pt x="2706" y="2341"/>
                    <a:pt x="3709" y="2311"/>
                  </a:cubicBezTo>
                  <a:lnTo>
                    <a:pt x="3709" y="2280"/>
                  </a:lnTo>
                  <a:cubicBezTo>
                    <a:pt x="2706" y="2250"/>
                    <a:pt x="1915" y="124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2" name="CustomShape 27"/>
            <p:cNvSpPr/>
            <p:nvPr/>
          </p:nvSpPr>
          <p:spPr>
            <a:xfrm>
              <a:off x="424800" y="4777920"/>
              <a:ext cx="133560" cy="163800"/>
            </a:xfrm>
            <a:custGeom>
              <a:avLst/>
              <a:gdLst/>
              <a:ahLst/>
              <a:cxnLst/>
              <a:rect l="l" t="t" r="r" b="b"/>
              <a:pathLst>
                <a:path w="3740" h="459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3" name="CustomShape 28"/>
            <p:cNvSpPr/>
            <p:nvPr/>
          </p:nvSpPr>
          <p:spPr>
            <a:xfrm>
              <a:off x="7216560" y="46767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3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70"/>
                    <a:pt x="183" y="852"/>
                    <a:pt x="426" y="852"/>
                  </a:cubicBezTo>
                  <a:cubicBezTo>
                    <a:pt x="669" y="852"/>
                    <a:pt x="851" y="670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4" name="CustomShape 29"/>
            <p:cNvSpPr/>
            <p:nvPr/>
          </p:nvSpPr>
          <p:spPr>
            <a:xfrm>
              <a:off x="8633880" y="252144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5" name="CustomShape 30"/>
            <p:cNvSpPr/>
            <p:nvPr/>
          </p:nvSpPr>
          <p:spPr>
            <a:xfrm>
              <a:off x="260280" y="3853800"/>
              <a:ext cx="31320" cy="30240"/>
            </a:xfrm>
            <a:custGeom>
              <a:avLst/>
              <a:gdLst/>
              <a:ahLst/>
              <a:cxnLst/>
              <a:rect l="l" t="t" r="r" b="b"/>
              <a:pathLst>
                <a:path w="882" h="852">
                  <a:moveTo>
                    <a:pt x="456" y="0"/>
                  </a:moveTo>
                  <a:cubicBezTo>
                    <a:pt x="213" y="0"/>
                    <a:pt x="0" y="183"/>
                    <a:pt x="0" y="426"/>
                  </a:cubicBezTo>
                  <a:cubicBezTo>
                    <a:pt x="0" y="669"/>
                    <a:pt x="213" y="852"/>
                    <a:pt x="456" y="852"/>
                  </a:cubicBezTo>
                  <a:cubicBezTo>
                    <a:pt x="669" y="852"/>
                    <a:pt x="882" y="669"/>
                    <a:pt x="882" y="426"/>
                  </a:cubicBezTo>
                  <a:cubicBezTo>
                    <a:pt x="882" y="183"/>
                    <a:pt x="669" y="0"/>
                    <a:pt x="45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6" name="CustomShape 31"/>
            <p:cNvSpPr/>
            <p:nvPr/>
          </p:nvSpPr>
          <p:spPr>
            <a:xfrm>
              <a:off x="8538840" y="45064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7" name="CustomShape 32"/>
            <p:cNvSpPr/>
            <p:nvPr/>
          </p:nvSpPr>
          <p:spPr>
            <a:xfrm>
              <a:off x="7030080" y="2541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8" name="CustomShape 33"/>
            <p:cNvSpPr/>
            <p:nvPr/>
          </p:nvSpPr>
          <p:spPr>
            <a:xfrm>
              <a:off x="1592640" y="29340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259" name="PlaceHolder 3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6" name="PlaceHolder 1"/>
          <p:cNvSpPr>
            <a:spLocks noGrp="1"/>
          </p:cNvSpPr>
          <p:nvPr>
            <p:ph type="title"/>
          </p:nvPr>
        </p:nvSpPr>
        <p:spPr>
          <a:xfrm>
            <a:off x="1048320" y="324000"/>
            <a:ext cx="7047000" cy="48204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29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3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1315;p31"/>
          <p:cNvPicPr/>
          <p:nvPr/>
        </p:nvPicPr>
        <p:blipFill>
          <a:blip r:embed="rId14">
            <a:alphaModFix amt="61000"/>
          </a:blip>
          <a:srcRect l="5475" t="12504" r="5653" b="12496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grpSp>
        <p:nvGrpSpPr>
          <p:cNvPr id="284" name="Group 2"/>
          <p:cNvGrpSpPr/>
          <p:nvPr/>
        </p:nvGrpSpPr>
        <p:grpSpPr>
          <a:xfrm>
            <a:off x="8155440" y="3341520"/>
            <a:ext cx="917280" cy="1888920"/>
            <a:chOff x="8155440" y="3341520"/>
            <a:chExt cx="917280" cy="1888920"/>
          </a:xfrm>
        </p:grpSpPr>
        <p:sp>
          <p:nvSpPr>
            <p:cNvPr id="285" name="CustomShape 3"/>
            <p:cNvSpPr/>
            <p:nvPr/>
          </p:nvSpPr>
          <p:spPr>
            <a:xfrm rot="20700000">
              <a:off x="8537400" y="3695400"/>
              <a:ext cx="212760" cy="1533240"/>
            </a:xfrm>
            <a:custGeom>
              <a:avLst/>
              <a:gdLst/>
              <a:ahLst/>
              <a:cxnLst/>
              <a:rect l="l" t="t" r="r" b="b"/>
              <a:pathLst>
                <a:path w="6096" h="43903">
                  <a:moveTo>
                    <a:pt x="6095" y="43902"/>
                  </a:moveTo>
                  <a:cubicBezTo>
                    <a:pt x="4347" y="41783"/>
                    <a:pt x="2584" y="39586"/>
                    <a:pt x="1563" y="37034"/>
                  </a:cubicBezTo>
                  <a:cubicBezTo>
                    <a:pt x="0" y="33120"/>
                    <a:pt x="310" y="28696"/>
                    <a:pt x="1253" y="24566"/>
                  </a:cubicBezTo>
                  <a:cubicBezTo>
                    <a:pt x="2197" y="20451"/>
                    <a:pt x="3729" y="16491"/>
                    <a:pt x="4595" y="12360"/>
                  </a:cubicBezTo>
                  <a:cubicBezTo>
                    <a:pt x="5446" y="8307"/>
                    <a:pt x="5616" y="4115"/>
                    <a:pt x="5121" y="0"/>
                  </a:cubicBezTo>
                </a:path>
              </a:pathLst>
            </a:custGeom>
            <a:noFill/>
            <a:ln w="720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" name="CustomShape 4"/>
            <p:cNvSpPr/>
            <p:nvPr/>
          </p:nvSpPr>
          <p:spPr>
            <a:xfrm rot="20700000">
              <a:off x="8446320" y="3345840"/>
              <a:ext cx="101160" cy="515880"/>
            </a:xfrm>
            <a:custGeom>
              <a:avLst/>
              <a:gdLst/>
              <a:ahLst/>
              <a:cxnLst/>
              <a:rect l="l" t="t" r="r" b="b"/>
              <a:pathLst>
                <a:path w="2909" h="14778">
                  <a:moveTo>
                    <a:pt x="1897" y="0"/>
                  </a:moveTo>
                  <a:cubicBezTo>
                    <a:pt x="1804" y="0"/>
                    <a:pt x="1712" y="21"/>
                    <a:pt x="1625" y="66"/>
                  </a:cubicBezTo>
                  <a:cubicBezTo>
                    <a:pt x="1347" y="205"/>
                    <a:pt x="1238" y="546"/>
                    <a:pt x="1161" y="855"/>
                  </a:cubicBezTo>
                  <a:cubicBezTo>
                    <a:pt x="1" y="5388"/>
                    <a:pt x="310" y="10199"/>
                    <a:pt x="1362" y="14777"/>
                  </a:cubicBezTo>
                  <a:cubicBezTo>
                    <a:pt x="1873" y="11854"/>
                    <a:pt x="2909" y="9131"/>
                    <a:pt x="2878" y="6176"/>
                  </a:cubicBezTo>
                  <a:cubicBezTo>
                    <a:pt x="2863" y="4645"/>
                    <a:pt x="2847" y="3114"/>
                    <a:pt x="2816" y="1582"/>
                  </a:cubicBezTo>
                  <a:cubicBezTo>
                    <a:pt x="2816" y="1195"/>
                    <a:pt x="2816" y="793"/>
                    <a:pt x="2615" y="453"/>
                  </a:cubicBezTo>
                  <a:cubicBezTo>
                    <a:pt x="2475" y="196"/>
                    <a:pt x="2184" y="0"/>
                    <a:pt x="189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" name="CustomShape 5"/>
            <p:cNvSpPr/>
            <p:nvPr/>
          </p:nvSpPr>
          <p:spPr>
            <a:xfrm rot="20700000">
              <a:off x="8358120" y="3630240"/>
              <a:ext cx="189720" cy="479880"/>
            </a:xfrm>
            <a:custGeom>
              <a:avLst/>
              <a:gdLst/>
              <a:ahLst/>
              <a:cxnLst/>
              <a:rect l="l" t="t" r="r" b="b"/>
              <a:pathLst>
                <a:path w="5446" h="13751">
                  <a:moveTo>
                    <a:pt x="509" y="0"/>
                  </a:moveTo>
                  <a:cubicBezTo>
                    <a:pt x="378" y="0"/>
                    <a:pt x="250" y="42"/>
                    <a:pt x="155" y="137"/>
                  </a:cubicBezTo>
                  <a:cubicBezTo>
                    <a:pt x="32" y="277"/>
                    <a:pt x="16" y="478"/>
                    <a:pt x="16" y="679"/>
                  </a:cubicBezTo>
                  <a:cubicBezTo>
                    <a:pt x="1" y="1963"/>
                    <a:pt x="325" y="3247"/>
                    <a:pt x="728" y="4484"/>
                  </a:cubicBezTo>
                  <a:cubicBezTo>
                    <a:pt x="1780" y="7795"/>
                    <a:pt x="3373" y="10951"/>
                    <a:pt x="5446" y="13750"/>
                  </a:cubicBezTo>
                  <a:cubicBezTo>
                    <a:pt x="4750" y="11693"/>
                    <a:pt x="3744" y="8847"/>
                    <a:pt x="3373" y="6696"/>
                  </a:cubicBezTo>
                  <a:cubicBezTo>
                    <a:pt x="3017" y="4608"/>
                    <a:pt x="2321" y="2566"/>
                    <a:pt x="1331" y="694"/>
                  </a:cubicBezTo>
                  <a:cubicBezTo>
                    <a:pt x="1207" y="478"/>
                    <a:pt x="1068" y="246"/>
                    <a:pt x="867" y="107"/>
                  </a:cubicBezTo>
                  <a:cubicBezTo>
                    <a:pt x="761" y="39"/>
                    <a:pt x="633" y="0"/>
                    <a:pt x="50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" name="CustomShape 6"/>
            <p:cNvSpPr/>
            <p:nvPr/>
          </p:nvSpPr>
          <p:spPr>
            <a:xfrm rot="20700000">
              <a:off x="8207640" y="3917520"/>
              <a:ext cx="349920" cy="450360"/>
            </a:xfrm>
            <a:custGeom>
              <a:avLst/>
              <a:gdLst/>
              <a:ahLst/>
              <a:cxnLst/>
              <a:rect l="l" t="t" r="r" b="b"/>
              <a:pathLst>
                <a:path w="10025" h="12898">
                  <a:moveTo>
                    <a:pt x="511" y="1"/>
                  </a:moveTo>
                  <a:cubicBezTo>
                    <a:pt x="447" y="1"/>
                    <a:pt x="384" y="13"/>
                    <a:pt x="325" y="42"/>
                  </a:cubicBezTo>
                  <a:cubicBezTo>
                    <a:pt x="0" y="197"/>
                    <a:pt x="16" y="646"/>
                    <a:pt x="93" y="986"/>
                  </a:cubicBezTo>
                  <a:cubicBezTo>
                    <a:pt x="480" y="2579"/>
                    <a:pt x="1408" y="3987"/>
                    <a:pt x="2383" y="5302"/>
                  </a:cubicBezTo>
                  <a:cubicBezTo>
                    <a:pt x="4564" y="8179"/>
                    <a:pt x="7132" y="10747"/>
                    <a:pt x="10025" y="12897"/>
                  </a:cubicBezTo>
                  <a:cubicBezTo>
                    <a:pt x="8493" y="10639"/>
                    <a:pt x="7828" y="8319"/>
                    <a:pt x="6343" y="6029"/>
                  </a:cubicBezTo>
                  <a:cubicBezTo>
                    <a:pt x="4889" y="3801"/>
                    <a:pt x="3342" y="1481"/>
                    <a:pt x="1006" y="166"/>
                  </a:cubicBezTo>
                  <a:cubicBezTo>
                    <a:pt x="860" y="87"/>
                    <a:pt x="681" y="1"/>
                    <a:pt x="511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" name="CustomShape 7"/>
            <p:cNvSpPr/>
            <p:nvPr/>
          </p:nvSpPr>
          <p:spPr>
            <a:xfrm rot="20700000">
              <a:off x="8229600" y="4292280"/>
              <a:ext cx="330840" cy="351360"/>
            </a:xfrm>
            <a:custGeom>
              <a:avLst/>
              <a:gdLst/>
              <a:ahLst/>
              <a:cxnLst/>
              <a:rect l="l" t="t" r="r" b="b"/>
              <a:pathLst>
                <a:path w="9484" h="10063">
                  <a:moveTo>
                    <a:pt x="1014" y="1"/>
                  </a:moveTo>
                  <a:cubicBezTo>
                    <a:pt x="886" y="1"/>
                    <a:pt x="759" y="26"/>
                    <a:pt x="635" y="85"/>
                  </a:cubicBezTo>
                  <a:cubicBezTo>
                    <a:pt x="263" y="240"/>
                    <a:pt x="47" y="657"/>
                    <a:pt x="31" y="1060"/>
                  </a:cubicBezTo>
                  <a:cubicBezTo>
                    <a:pt x="0" y="1462"/>
                    <a:pt x="140" y="1864"/>
                    <a:pt x="325" y="2235"/>
                  </a:cubicBezTo>
                  <a:cubicBezTo>
                    <a:pt x="805" y="3225"/>
                    <a:pt x="1547" y="4076"/>
                    <a:pt x="2305" y="4881"/>
                  </a:cubicBezTo>
                  <a:cubicBezTo>
                    <a:pt x="4347" y="7046"/>
                    <a:pt x="6668" y="9119"/>
                    <a:pt x="9483" y="10063"/>
                  </a:cubicBezTo>
                  <a:cubicBezTo>
                    <a:pt x="8168" y="8609"/>
                    <a:pt x="7859" y="7139"/>
                    <a:pt x="6714" y="5561"/>
                  </a:cubicBezTo>
                  <a:cubicBezTo>
                    <a:pt x="5430" y="3798"/>
                    <a:pt x="3976" y="2173"/>
                    <a:pt x="2367" y="704"/>
                  </a:cubicBezTo>
                  <a:cubicBezTo>
                    <a:pt x="1989" y="362"/>
                    <a:pt x="1495" y="1"/>
                    <a:pt x="101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" name="CustomShape 8"/>
            <p:cNvSpPr/>
            <p:nvPr/>
          </p:nvSpPr>
          <p:spPr>
            <a:xfrm rot="20700000">
              <a:off x="8402040" y="4706640"/>
              <a:ext cx="268920" cy="283320"/>
            </a:xfrm>
            <a:custGeom>
              <a:avLst/>
              <a:gdLst/>
              <a:ahLst/>
              <a:cxnLst/>
              <a:rect l="l" t="t" r="r" b="b"/>
              <a:pathLst>
                <a:path w="7704" h="8115">
                  <a:moveTo>
                    <a:pt x="496" y="0"/>
                  </a:moveTo>
                  <a:cubicBezTo>
                    <a:pt x="464" y="0"/>
                    <a:pt x="433" y="3"/>
                    <a:pt x="402" y="8"/>
                  </a:cubicBezTo>
                  <a:cubicBezTo>
                    <a:pt x="77" y="101"/>
                    <a:pt x="0" y="550"/>
                    <a:pt x="31" y="890"/>
                  </a:cubicBezTo>
                  <a:cubicBezTo>
                    <a:pt x="248" y="2746"/>
                    <a:pt x="1655" y="4231"/>
                    <a:pt x="3140" y="5376"/>
                  </a:cubicBezTo>
                  <a:cubicBezTo>
                    <a:pt x="4548" y="6474"/>
                    <a:pt x="6080" y="7387"/>
                    <a:pt x="7704" y="8114"/>
                  </a:cubicBezTo>
                  <a:cubicBezTo>
                    <a:pt x="6667" y="6892"/>
                    <a:pt x="5708" y="4634"/>
                    <a:pt x="4656" y="3427"/>
                  </a:cubicBezTo>
                  <a:cubicBezTo>
                    <a:pt x="3558" y="2159"/>
                    <a:pt x="2413" y="859"/>
                    <a:pt x="913" y="117"/>
                  </a:cubicBezTo>
                  <a:cubicBezTo>
                    <a:pt x="786" y="53"/>
                    <a:pt x="638" y="0"/>
                    <a:pt x="496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1" name="CustomShape 9"/>
            <p:cNvSpPr/>
            <p:nvPr/>
          </p:nvSpPr>
          <p:spPr>
            <a:xfrm rot="20700000">
              <a:off x="8556840" y="3711600"/>
              <a:ext cx="271080" cy="329040"/>
            </a:xfrm>
            <a:custGeom>
              <a:avLst/>
              <a:gdLst/>
              <a:ahLst/>
              <a:cxnLst/>
              <a:rect l="l" t="t" r="r" b="b"/>
              <a:pathLst>
                <a:path w="7767" h="9431">
                  <a:moveTo>
                    <a:pt x="6892" y="1"/>
                  </a:moveTo>
                  <a:cubicBezTo>
                    <a:pt x="6463" y="1"/>
                    <a:pt x="6028" y="332"/>
                    <a:pt x="5709" y="663"/>
                  </a:cubicBezTo>
                  <a:cubicBezTo>
                    <a:pt x="3296" y="3122"/>
                    <a:pt x="1625" y="6201"/>
                    <a:pt x="1" y="9233"/>
                  </a:cubicBezTo>
                  <a:cubicBezTo>
                    <a:pt x="41" y="9273"/>
                    <a:pt x="198" y="9430"/>
                    <a:pt x="229" y="9430"/>
                  </a:cubicBezTo>
                  <a:cubicBezTo>
                    <a:pt x="233" y="9430"/>
                    <a:pt x="235" y="9427"/>
                    <a:pt x="233" y="9418"/>
                  </a:cubicBezTo>
                  <a:cubicBezTo>
                    <a:pt x="202" y="9372"/>
                    <a:pt x="264" y="9326"/>
                    <a:pt x="310" y="9279"/>
                  </a:cubicBezTo>
                  <a:cubicBezTo>
                    <a:pt x="1068" y="8660"/>
                    <a:pt x="1904" y="8227"/>
                    <a:pt x="2569" y="7500"/>
                  </a:cubicBezTo>
                  <a:cubicBezTo>
                    <a:pt x="4116" y="5814"/>
                    <a:pt x="5678" y="4128"/>
                    <a:pt x="7070" y="2318"/>
                  </a:cubicBezTo>
                  <a:cubicBezTo>
                    <a:pt x="7333" y="1978"/>
                    <a:pt x="7612" y="1606"/>
                    <a:pt x="7689" y="1189"/>
                  </a:cubicBezTo>
                  <a:cubicBezTo>
                    <a:pt x="7766" y="756"/>
                    <a:pt x="7612" y="245"/>
                    <a:pt x="7225" y="75"/>
                  </a:cubicBezTo>
                  <a:cubicBezTo>
                    <a:pt x="7116" y="24"/>
                    <a:pt x="7004" y="1"/>
                    <a:pt x="689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" name="CustomShape 10"/>
            <p:cNvSpPr/>
            <p:nvPr/>
          </p:nvSpPr>
          <p:spPr>
            <a:xfrm rot="20700000">
              <a:off x="8542800" y="3959640"/>
              <a:ext cx="426600" cy="408600"/>
            </a:xfrm>
            <a:custGeom>
              <a:avLst/>
              <a:gdLst/>
              <a:ahLst/>
              <a:cxnLst/>
              <a:rect l="l" t="t" r="r" b="b"/>
              <a:pathLst>
                <a:path w="12222" h="11708">
                  <a:moveTo>
                    <a:pt x="11199" y="1"/>
                  </a:moveTo>
                  <a:cubicBezTo>
                    <a:pt x="10121" y="1"/>
                    <a:pt x="9179" y="778"/>
                    <a:pt x="8385" y="1529"/>
                  </a:cubicBezTo>
                  <a:cubicBezTo>
                    <a:pt x="5199" y="4577"/>
                    <a:pt x="2383" y="7995"/>
                    <a:pt x="1" y="11708"/>
                  </a:cubicBezTo>
                  <a:cubicBezTo>
                    <a:pt x="2321" y="10269"/>
                    <a:pt x="4441" y="8413"/>
                    <a:pt x="6606" y="6758"/>
                  </a:cubicBezTo>
                  <a:cubicBezTo>
                    <a:pt x="8138" y="5567"/>
                    <a:pt x="9592" y="4298"/>
                    <a:pt x="10969" y="2937"/>
                  </a:cubicBezTo>
                  <a:cubicBezTo>
                    <a:pt x="11572" y="2349"/>
                    <a:pt x="12222" y="1622"/>
                    <a:pt x="12175" y="771"/>
                  </a:cubicBezTo>
                  <a:cubicBezTo>
                    <a:pt x="12160" y="555"/>
                    <a:pt x="12098" y="338"/>
                    <a:pt x="11928" y="199"/>
                  </a:cubicBezTo>
                  <a:cubicBezTo>
                    <a:pt x="11789" y="75"/>
                    <a:pt x="11603" y="29"/>
                    <a:pt x="11433" y="13"/>
                  </a:cubicBezTo>
                  <a:cubicBezTo>
                    <a:pt x="11354" y="5"/>
                    <a:pt x="11276" y="1"/>
                    <a:pt x="11199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" name="CustomShape 11"/>
            <p:cNvSpPr/>
            <p:nvPr/>
          </p:nvSpPr>
          <p:spPr>
            <a:xfrm rot="20700000">
              <a:off x="8567640" y="4255200"/>
              <a:ext cx="458640" cy="415800"/>
            </a:xfrm>
            <a:custGeom>
              <a:avLst/>
              <a:gdLst/>
              <a:ahLst/>
              <a:cxnLst/>
              <a:rect l="l" t="t" r="r" b="b"/>
              <a:pathLst>
                <a:path w="13134" h="11913">
                  <a:moveTo>
                    <a:pt x="12298" y="1"/>
                  </a:moveTo>
                  <a:cubicBezTo>
                    <a:pt x="10844" y="109"/>
                    <a:pt x="9653" y="1130"/>
                    <a:pt x="8586" y="2120"/>
                  </a:cubicBezTo>
                  <a:cubicBezTo>
                    <a:pt x="5445" y="5121"/>
                    <a:pt x="2568" y="8401"/>
                    <a:pt x="0" y="11912"/>
                  </a:cubicBezTo>
                  <a:cubicBezTo>
                    <a:pt x="2212" y="10365"/>
                    <a:pt x="5043" y="9205"/>
                    <a:pt x="7131" y="7488"/>
                  </a:cubicBezTo>
                  <a:cubicBezTo>
                    <a:pt x="8802" y="6096"/>
                    <a:pt x="10395" y="4595"/>
                    <a:pt x="11865" y="2986"/>
                  </a:cubicBezTo>
                  <a:cubicBezTo>
                    <a:pt x="12437" y="2383"/>
                    <a:pt x="13010" y="1703"/>
                    <a:pt x="13103" y="883"/>
                  </a:cubicBezTo>
                  <a:cubicBezTo>
                    <a:pt x="13134" y="604"/>
                    <a:pt x="13072" y="264"/>
                    <a:pt x="12840" y="109"/>
                  </a:cubicBezTo>
                  <a:cubicBezTo>
                    <a:pt x="12685" y="1"/>
                    <a:pt x="12484" y="1"/>
                    <a:pt x="1229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4" name="CustomShape 12"/>
            <p:cNvSpPr/>
            <p:nvPr/>
          </p:nvSpPr>
          <p:spPr>
            <a:xfrm rot="20700000">
              <a:off x="8717760" y="4624920"/>
              <a:ext cx="253080" cy="405360"/>
            </a:xfrm>
            <a:custGeom>
              <a:avLst/>
              <a:gdLst/>
              <a:ahLst/>
              <a:cxnLst/>
              <a:rect l="l" t="t" r="r" b="b"/>
              <a:pathLst>
                <a:path w="7257" h="11615">
                  <a:moveTo>
                    <a:pt x="6628" y="1"/>
                  </a:moveTo>
                  <a:cubicBezTo>
                    <a:pt x="6367" y="1"/>
                    <a:pt x="6084" y="161"/>
                    <a:pt x="5864" y="337"/>
                  </a:cubicBezTo>
                  <a:cubicBezTo>
                    <a:pt x="4595" y="1405"/>
                    <a:pt x="3729" y="2890"/>
                    <a:pt x="2971" y="4375"/>
                  </a:cubicBezTo>
                  <a:cubicBezTo>
                    <a:pt x="1795" y="6695"/>
                    <a:pt x="790" y="9124"/>
                    <a:pt x="1" y="11614"/>
                  </a:cubicBezTo>
                  <a:cubicBezTo>
                    <a:pt x="1966" y="10315"/>
                    <a:pt x="2987" y="8335"/>
                    <a:pt x="4332" y="6401"/>
                  </a:cubicBezTo>
                  <a:cubicBezTo>
                    <a:pt x="5462" y="4808"/>
                    <a:pt x="6359" y="3060"/>
                    <a:pt x="7024" y="1219"/>
                  </a:cubicBezTo>
                  <a:cubicBezTo>
                    <a:pt x="7163" y="832"/>
                    <a:pt x="7256" y="322"/>
                    <a:pt x="6931" y="90"/>
                  </a:cubicBezTo>
                  <a:cubicBezTo>
                    <a:pt x="6837" y="27"/>
                    <a:pt x="6735" y="1"/>
                    <a:pt x="662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" name="CustomShape 13"/>
            <p:cNvSpPr/>
            <p:nvPr/>
          </p:nvSpPr>
          <p:spPr>
            <a:xfrm rot="20700000">
              <a:off x="8556480" y="3713760"/>
              <a:ext cx="255240" cy="324000"/>
            </a:xfrm>
            <a:custGeom>
              <a:avLst/>
              <a:gdLst/>
              <a:ahLst/>
              <a:cxnLst/>
              <a:rect l="l" t="t" r="r" b="b"/>
              <a:pathLst>
                <a:path w="7318" h="9280">
                  <a:moveTo>
                    <a:pt x="6892" y="1"/>
                  </a:moveTo>
                  <a:cubicBezTo>
                    <a:pt x="6463" y="1"/>
                    <a:pt x="6028" y="332"/>
                    <a:pt x="5709" y="663"/>
                  </a:cubicBezTo>
                  <a:cubicBezTo>
                    <a:pt x="3296" y="3122"/>
                    <a:pt x="1625" y="6201"/>
                    <a:pt x="1" y="9233"/>
                  </a:cubicBezTo>
                  <a:cubicBezTo>
                    <a:pt x="16" y="9248"/>
                    <a:pt x="32" y="9264"/>
                    <a:pt x="47" y="9279"/>
                  </a:cubicBezTo>
                  <a:cubicBezTo>
                    <a:pt x="2584" y="6325"/>
                    <a:pt x="5013" y="3277"/>
                    <a:pt x="7318" y="137"/>
                  </a:cubicBezTo>
                  <a:cubicBezTo>
                    <a:pt x="7287" y="106"/>
                    <a:pt x="7256" y="90"/>
                    <a:pt x="7225" y="75"/>
                  </a:cubicBezTo>
                  <a:cubicBezTo>
                    <a:pt x="7116" y="24"/>
                    <a:pt x="7004" y="1"/>
                    <a:pt x="689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" name="CustomShape 14"/>
            <p:cNvSpPr/>
            <p:nvPr/>
          </p:nvSpPr>
          <p:spPr>
            <a:xfrm rot="20700000">
              <a:off x="8446320" y="3349440"/>
              <a:ext cx="74160" cy="502920"/>
            </a:xfrm>
            <a:custGeom>
              <a:avLst/>
              <a:gdLst/>
              <a:ahLst/>
              <a:cxnLst/>
              <a:rect l="l" t="t" r="r" b="b"/>
              <a:pathLst>
                <a:path w="2136" h="14407">
                  <a:moveTo>
                    <a:pt x="1865" y="0"/>
                  </a:moveTo>
                  <a:cubicBezTo>
                    <a:pt x="1772" y="0"/>
                    <a:pt x="1679" y="20"/>
                    <a:pt x="1594" y="66"/>
                  </a:cubicBezTo>
                  <a:cubicBezTo>
                    <a:pt x="1316" y="205"/>
                    <a:pt x="1207" y="546"/>
                    <a:pt x="1130" y="855"/>
                  </a:cubicBezTo>
                  <a:cubicBezTo>
                    <a:pt x="1" y="5264"/>
                    <a:pt x="279" y="9951"/>
                    <a:pt x="1238" y="14406"/>
                  </a:cubicBezTo>
                  <a:cubicBezTo>
                    <a:pt x="1130" y="9611"/>
                    <a:pt x="1579" y="4831"/>
                    <a:pt x="2135" y="51"/>
                  </a:cubicBezTo>
                  <a:cubicBezTo>
                    <a:pt x="2050" y="20"/>
                    <a:pt x="1958" y="0"/>
                    <a:pt x="186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7" name="CustomShape 15"/>
            <p:cNvSpPr/>
            <p:nvPr/>
          </p:nvSpPr>
          <p:spPr>
            <a:xfrm rot="20700000">
              <a:off x="8370000" y="3629160"/>
              <a:ext cx="171000" cy="466200"/>
            </a:xfrm>
            <a:custGeom>
              <a:avLst/>
              <a:gdLst/>
              <a:ahLst/>
              <a:cxnLst/>
              <a:rect l="l" t="t" r="r" b="b"/>
              <a:pathLst>
                <a:path w="4905" h="13355">
                  <a:moveTo>
                    <a:pt x="77" y="0"/>
                  </a:moveTo>
                  <a:cubicBezTo>
                    <a:pt x="51" y="0"/>
                    <a:pt x="26" y="2"/>
                    <a:pt x="1" y="4"/>
                  </a:cubicBezTo>
                  <a:cubicBezTo>
                    <a:pt x="1331" y="4568"/>
                    <a:pt x="2739" y="9147"/>
                    <a:pt x="4905" y="13354"/>
                  </a:cubicBezTo>
                  <a:cubicBezTo>
                    <a:pt x="4224" y="11328"/>
                    <a:pt x="3311" y="8713"/>
                    <a:pt x="2971" y="6702"/>
                  </a:cubicBezTo>
                  <a:cubicBezTo>
                    <a:pt x="2615" y="4614"/>
                    <a:pt x="1919" y="2572"/>
                    <a:pt x="929" y="700"/>
                  </a:cubicBezTo>
                  <a:cubicBezTo>
                    <a:pt x="805" y="484"/>
                    <a:pt x="666" y="252"/>
                    <a:pt x="465" y="113"/>
                  </a:cubicBezTo>
                  <a:cubicBezTo>
                    <a:pt x="348" y="35"/>
                    <a:pt x="210" y="0"/>
                    <a:pt x="7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8" name="CustomShape 16"/>
            <p:cNvSpPr/>
            <p:nvPr/>
          </p:nvSpPr>
          <p:spPr>
            <a:xfrm rot="20700000">
              <a:off x="8211600" y="3917160"/>
              <a:ext cx="345600" cy="450360"/>
            </a:xfrm>
            <a:custGeom>
              <a:avLst/>
              <a:gdLst/>
              <a:ahLst/>
              <a:cxnLst/>
              <a:rect l="l" t="t" r="r" b="b"/>
              <a:pathLst>
                <a:path w="9901" h="12898">
                  <a:moveTo>
                    <a:pt x="387" y="1"/>
                  </a:moveTo>
                  <a:cubicBezTo>
                    <a:pt x="323" y="1"/>
                    <a:pt x="260" y="13"/>
                    <a:pt x="201" y="42"/>
                  </a:cubicBezTo>
                  <a:cubicBezTo>
                    <a:pt x="109" y="89"/>
                    <a:pt x="47" y="151"/>
                    <a:pt x="0" y="244"/>
                  </a:cubicBezTo>
                  <a:cubicBezTo>
                    <a:pt x="3032" y="4250"/>
                    <a:pt x="6064" y="8257"/>
                    <a:pt x="9096" y="12263"/>
                  </a:cubicBezTo>
                  <a:cubicBezTo>
                    <a:pt x="9359" y="12480"/>
                    <a:pt x="9622" y="12696"/>
                    <a:pt x="9901" y="12897"/>
                  </a:cubicBezTo>
                  <a:cubicBezTo>
                    <a:pt x="8369" y="10639"/>
                    <a:pt x="7704" y="8319"/>
                    <a:pt x="6219" y="6029"/>
                  </a:cubicBezTo>
                  <a:cubicBezTo>
                    <a:pt x="4765" y="3801"/>
                    <a:pt x="3218" y="1481"/>
                    <a:pt x="882" y="166"/>
                  </a:cubicBezTo>
                  <a:cubicBezTo>
                    <a:pt x="736" y="87"/>
                    <a:pt x="557" y="1"/>
                    <a:pt x="38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9" name="CustomShape 17"/>
            <p:cNvSpPr/>
            <p:nvPr/>
          </p:nvSpPr>
          <p:spPr>
            <a:xfrm rot="20700000">
              <a:off x="8241480" y="4290480"/>
              <a:ext cx="318960" cy="351360"/>
            </a:xfrm>
            <a:custGeom>
              <a:avLst/>
              <a:gdLst/>
              <a:ahLst/>
              <a:cxnLst/>
              <a:rect l="l" t="t" r="r" b="b"/>
              <a:pathLst>
                <a:path w="9144" h="10063">
                  <a:moveTo>
                    <a:pt x="674" y="1"/>
                  </a:moveTo>
                  <a:cubicBezTo>
                    <a:pt x="546" y="1"/>
                    <a:pt x="419" y="26"/>
                    <a:pt x="295" y="85"/>
                  </a:cubicBezTo>
                  <a:cubicBezTo>
                    <a:pt x="186" y="131"/>
                    <a:pt x="94" y="193"/>
                    <a:pt x="1" y="286"/>
                  </a:cubicBezTo>
                  <a:cubicBezTo>
                    <a:pt x="2383" y="3921"/>
                    <a:pt x="5338" y="7185"/>
                    <a:pt x="8726" y="9908"/>
                  </a:cubicBezTo>
                  <a:cubicBezTo>
                    <a:pt x="8865" y="9970"/>
                    <a:pt x="9004" y="10016"/>
                    <a:pt x="9143" y="10063"/>
                  </a:cubicBezTo>
                  <a:cubicBezTo>
                    <a:pt x="7828" y="8609"/>
                    <a:pt x="7519" y="7139"/>
                    <a:pt x="6374" y="5561"/>
                  </a:cubicBezTo>
                  <a:cubicBezTo>
                    <a:pt x="5090" y="3798"/>
                    <a:pt x="3636" y="2173"/>
                    <a:pt x="2027" y="704"/>
                  </a:cubicBezTo>
                  <a:cubicBezTo>
                    <a:pt x="1649" y="362"/>
                    <a:pt x="1155" y="1"/>
                    <a:pt x="67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0" name="CustomShape 18"/>
            <p:cNvSpPr/>
            <p:nvPr/>
          </p:nvSpPr>
          <p:spPr>
            <a:xfrm rot="20700000">
              <a:off x="8407800" y="4706280"/>
              <a:ext cx="262800" cy="283320"/>
            </a:xfrm>
            <a:custGeom>
              <a:avLst/>
              <a:gdLst/>
              <a:ahLst/>
              <a:cxnLst/>
              <a:rect l="l" t="t" r="r" b="b"/>
              <a:pathLst>
                <a:path w="7534" h="8115">
                  <a:moveTo>
                    <a:pt x="326" y="0"/>
                  </a:moveTo>
                  <a:cubicBezTo>
                    <a:pt x="294" y="0"/>
                    <a:pt x="263" y="3"/>
                    <a:pt x="232" y="8"/>
                  </a:cubicBezTo>
                  <a:cubicBezTo>
                    <a:pt x="139" y="39"/>
                    <a:pt x="62" y="101"/>
                    <a:pt x="0" y="178"/>
                  </a:cubicBezTo>
                  <a:cubicBezTo>
                    <a:pt x="1903" y="3164"/>
                    <a:pt x="4332" y="5809"/>
                    <a:pt x="7147" y="7944"/>
                  </a:cubicBezTo>
                  <a:cubicBezTo>
                    <a:pt x="7286" y="7990"/>
                    <a:pt x="7410" y="8052"/>
                    <a:pt x="7534" y="8114"/>
                  </a:cubicBezTo>
                  <a:cubicBezTo>
                    <a:pt x="6497" y="6892"/>
                    <a:pt x="5538" y="4634"/>
                    <a:pt x="4486" y="3427"/>
                  </a:cubicBezTo>
                  <a:cubicBezTo>
                    <a:pt x="3388" y="2159"/>
                    <a:pt x="2243" y="859"/>
                    <a:pt x="743" y="117"/>
                  </a:cubicBezTo>
                  <a:cubicBezTo>
                    <a:pt x="616" y="53"/>
                    <a:pt x="468" y="0"/>
                    <a:pt x="326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1" name="CustomShape 19"/>
            <p:cNvSpPr/>
            <p:nvPr/>
          </p:nvSpPr>
          <p:spPr>
            <a:xfrm rot="20700000">
              <a:off x="8548200" y="3960360"/>
              <a:ext cx="406800" cy="398880"/>
            </a:xfrm>
            <a:custGeom>
              <a:avLst/>
              <a:gdLst/>
              <a:ahLst/>
              <a:cxnLst/>
              <a:rect l="l" t="t" r="r" b="b"/>
              <a:pathLst>
                <a:path w="11650" h="11430">
                  <a:moveTo>
                    <a:pt x="11013" y="1"/>
                  </a:moveTo>
                  <a:cubicBezTo>
                    <a:pt x="9935" y="1"/>
                    <a:pt x="8993" y="778"/>
                    <a:pt x="8199" y="1529"/>
                  </a:cubicBezTo>
                  <a:cubicBezTo>
                    <a:pt x="5090" y="4499"/>
                    <a:pt x="2336" y="7825"/>
                    <a:pt x="1" y="11430"/>
                  </a:cubicBezTo>
                  <a:cubicBezTo>
                    <a:pt x="635" y="11012"/>
                    <a:pt x="1161" y="10455"/>
                    <a:pt x="1687" y="9914"/>
                  </a:cubicBezTo>
                  <a:cubicBezTo>
                    <a:pt x="4935" y="6572"/>
                    <a:pt x="8261" y="3324"/>
                    <a:pt x="11649" y="137"/>
                  </a:cubicBezTo>
                  <a:cubicBezTo>
                    <a:pt x="11525" y="60"/>
                    <a:pt x="11386" y="29"/>
                    <a:pt x="11247" y="13"/>
                  </a:cubicBezTo>
                  <a:cubicBezTo>
                    <a:pt x="11168" y="5"/>
                    <a:pt x="11090" y="1"/>
                    <a:pt x="1101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2" name="CustomShape 20"/>
            <p:cNvSpPr/>
            <p:nvPr/>
          </p:nvSpPr>
          <p:spPr>
            <a:xfrm rot="20700000">
              <a:off x="8578440" y="4254120"/>
              <a:ext cx="442440" cy="397440"/>
            </a:xfrm>
            <a:custGeom>
              <a:avLst/>
              <a:gdLst/>
              <a:ahLst/>
              <a:cxnLst/>
              <a:rect l="l" t="t" r="r" b="b"/>
              <a:pathLst>
                <a:path w="12671" h="11387">
                  <a:moveTo>
                    <a:pt x="11912" y="1"/>
                  </a:moveTo>
                  <a:cubicBezTo>
                    <a:pt x="10458" y="109"/>
                    <a:pt x="9267" y="1130"/>
                    <a:pt x="8200" y="2120"/>
                  </a:cubicBezTo>
                  <a:cubicBezTo>
                    <a:pt x="5214" y="4967"/>
                    <a:pt x="2476" y="8076"/>
                    <a:pt x="1" y="11386"/>
                  </a:cubicBezTo>
                  <a:cubicBezTo>
                    <a:pt x="4394" y="7921"/>
                    <a:pt x="8261" y="3806"/>
                    <a:pt x="12670" y="388"/>
                  </a:cubicBezTo>
                  <a:cubicBezTo>
                    <a:pt x="12624" y="279"/>
                    <a:pt x="12562" y="171"/>
                    <a:pt x="12454" y="109"/>
                  </a:cubicBezTo>
                  <a:cubicBezTo>
                    <a:pt x="12299" y="1"/>
                    <a:pt x="12098" y="1"/>
                    <a:pt x="1191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3" name="CustomShape 21"/>
            <p:cNvSpPr/>
            <p:nvPr/>
          </p:nvSpPr>
          <p:spPr>
            <a:xfrm rot="20700000">
              <a:off x="8722080" y="4625640"/>
              <a:ext cx="237600" cy="384840"/>
            </a:xfrm>
            <a:custGeom>
              <a:avLst/>
              <a:gdLst/>
              <a:ahLst/>
              <a:cxnLst/>
              <a:rect l="l" t="t" r="r" b="b"/>
              <a:pathLst>
                <a:path w="6807" h="11027">
                  <a:moveTo>
                    <a:pt x="6426" y="1"/>
                  </a:moveTo>
                  <a:cubicBezTo>
                    <a:pt x="6165" y="1"/>
                    <a:pt x="5882" y="161"/>
                    <a:pt x="5662" y="337"/>
                  </a:cubicBezTo>
                  <a:cubicBezTo>
                    <a:pt x="4393" y="1405"/>
                    <a:pt x="3527" y="2890"/>
                    <a:pt x="2769" y="4375"/>
                  </a:cubicBezTo>
                  <a:cubicBezTo>
                    <a:pt x="1686" y="6509"/>
                    <a:pt x="758" y="8737"/>
                    <a:pt x="0" y="11027"/>
                  </a:cubicBezTo>
                  <a:cubicBezTo>
                    <a:pt x="2135" y="7329"/>
                    <a:pt x="4409" y="3710"/>
                    <a:pt x="6807" y="167"/>
                  </a:cubicBezTo>
                  <a:cubicBezTo>
                    <a:pt x="6776" y="136"/>
                    <a:pt x="6760" y="105"/>
                    <a:pt x="6729" y="90"/>
                  </a:cubicBezTo>
                  <a:cubicBezTo>
                    <a:pt x="6635" y="27"/>
                    <a:pt x="6533" y="1"/>
                    <a:pt x="6426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4" name="CustomShape 22"/>
            <p:cNvSpPr/>
            <p:nvPr/>
          </p:nvSpPr>
          <p:spPr>
            <a:xfrm rot="20700000">
              <a:off x="8484120" y="3546000"/>
              <a:ext cx="90000" cy="310320"/>
            </a:xfrm>
            <a:custGeom>
              <a:avLst/>
              <a:gdLst/>
              <a:ahLst/>
              <a:cxnLst/>
              <a:rect l="l" t="t" r="r" b="b"/>
              <a:pathLst>
                <a:path w="2584" h="8896">
                  <a:moveTo>
                    <a:pt x="124" y="1"/>
                  </a:moveTo>
                  <a:lnTo>
                    <a:pt x="124" y="1"/>
                  </a:lnTo>
                  <a:cubicBezTo>
                    <a:pt x="1" y="2971"/>
                    <a:pt x="372" y="5987"/>
                    <a:pt x="1037" y="8895"/>
                  </a:cubicBezTo>
                  <a:cubicBezTo>
                    <a:pt x="1548" y="5972"/>
                    <a:pt x="2584" y="3249"/>
                    <a:pt x="2553" y="294"/>
                  </a:cubicBezTo>
                  <a:cubicBezTo>
                    <a:pt x="2553" y="217"/>
                    <a:pt x="2553" y="140"/>
                    <a:pt x="2553" y="62"/>
                  </a:cubicBezTo>
                  <a:cubicBezTo>
                    <a:pt x="2197" y="1114"/>
                    <a:pt x="1857" y="2151"/>
                    <a:pt x="1532" y="3203"/>
                  </a:cubicBezTo>
                  <a:cubicBezTo>
                    <a:pt x="1501" y="3214"/>
                    <a:pt x="1470" y="3219"/>
                    <a:pt x="1441" y="3219"/>
                  </a:cubicBezTo>
                  <a:cubicBezTo>
                    <a:pt x="1223" y="3219"/>
                    <a:pt x="1057" y="2939"/>
                    <a:pt x="975" y="2708"/>
                  </a:cubicBezTo>
                  <a:cubicBezTo>
                    <a:pt x="635" y="1826"/>
                    <a:pt x="356" y="913"/>
                    <a:pt x="12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5" name="CustomShape 23"/>
            <p:cNvSpPr/>
            <p:nvPr/>
          </p:nvSpPr>
          <p:spPr>
            <a:xfrm rot="20700000">
              <a:off x="8437320" y="3819600"/>
              <a:ext cx="135720" cy="280080"/>
            </a:xfrm>
            <a:custGeom>
              <a:avLst/>
              <a:gdLst/>
              <a:ahLst/>
              <a:cxnLst/>
              <a:rect l="l" t="t" r="r" b="b"/>
              <a:pathLst>
                <a:path w="3899" h="8030">
                  <a:moveTo>
                    <a:pt x="1640" y="1"/>
                  </a:moveTo>
                  <a:cubicBezTo>
                    <a:pt x="1640" y="697"/>
                    <a:pt x="1640" y="1378"/>
                    <a:pt x="1625" y="2074"/>
                  </a:cubicBezTo>
                  <a:cubicBezTo>
                    <a:pt x="1625" y="2259"/>
                    <a:pt x="1594" y="2491"/>
                    <a:pt x="1408" y="2584"/>
                  </a:cubicBezTo>
                  <a:cubicBezTo>
                    <a:pt x="913" y="2089"/>
                    <a:pt x="449" y="1563"/>
                    <a:pt x="0" y="1022"/>
                  </a:cubicBezTo>
                  <a:lnTo>
                    <a:pt x="0" y="1022"/>
                  </a:lnTo>
                  <a:cubicBezTo>
                    <a:pt x="991" y="3512"/>
                    <a:pt x="2305" y="5879"/>
                    <a:pt x="3899" y="8029"/>
                  </a:cubicBezTo>
                  <a:cubicBezTo>
                    <a:pt x="3203" y="5972"/>
                    <a:pt x="2197" y="3126"/>
                    <a:pt x="1826" y="975"/>
                  </a:cubicBezTo>
                  <a:cubicBezTo>
                    <a:pt x="1779" y="651"/>
                    <a:pt x="1702" y="326"/>
                    <a:pt x="164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6" name="CustomShape 24"/>
            <p:cNvSpPr/>
            <p:nvPr/>
          </p:nvSpPr>
          <p:spPr>
            <a:xfrm rot="20700000">
              <a:off x="8306280" y="4024800"/>
              <a:ext cx="264960" cy="330480"/>
            </a:xfrm>
            <a:custGeom>
              <a:avLst/>
              <a:gdLst/>
              <a:ahLst/>
              <a:cxnLst/>
              <a:rect l="l" t="t" r="r" b="b"/>
              <a:pathLst>
                <a:path w="7596" h="9468">
                  <a:moveTo>
                    <a:pt x="2119" y="0"/>
                  </a:moveTo>
                  <a:lnTo>
                    <a:pt x="2119" y="0"/>
                  </a:lnTo>
                  <a:cubicBezTo>
                    <a:pt x="2553" y="1145"/>
                    <a:pt x="2986" y="2290"/>
                    <a:pt x="3419" y="3434"/>
                  </a:cubicBezTo>
                  <a:cubicBezTo>
                    <a:pt x="3512" y="3682"/>
                    <a:pt x="3558" y="4053"/>
                    <a:pt x="3311" y="4146"/>
                  </a:cubicBezTo>
                  <a:cubicBezTo>
                    <a:pt x="3276" y="4159"/>
                    <a:pt x="3240" y="4165"/>
                    <a:pt x="3206" y="4165"/>
                  </a:cubicBezTo>
                  <a:cubicBezTo>
                    <a:pt x="3118" y="4165"/>
                    <a:pt x="3032" y="4128"/>
                    <a:pt x="2955" y="4084"/>
                  </a:cubicBezTo>
                  <a:cubicBezTo>
                    <a:pt x="2274" y="3790"/>
                    <a:pt x="1686" y="3342"/>
                    <a:pt x="1098" y="2862"/>
                  </a:cubicBezTo>
                  <a:cubicBezTo>
                    <a:pt x="727" y="2568"/>
                    <a:pt x="371" y="2243"/>
                    <a:pt x="0" y="1934"/>
                  </a:cubicBezTo>
                  <a:lnTo>
                    <a:pt x="0" y="1934"/>
                  </a:lnTo>
                  <a:cubicBezTo>
                    <a:pt x="2166" y="4780"/>
                    <a:pt x="4718" y="7317"/>
                    <a:pt x="7596" y="9467"/>
                  </a:cubicBezTo>
                  <a:cubicBezTo>
                    <a:pt x="6064" y="7209"/>
                    <a:pt x="5399" y="4889"/>
                    <a:pt x="3914" y="2599"/>
                  </a:cubicBezTo>
                  <a:cubicBezTo>
                    <a:pt x="3342" y="1717"/>
                    <a:pt x="2754" y="836"/>
                    <a:pt x="211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7" name="CustomShape 25"/>
            <p:cNvSpPr/>
            <p:nvPr/>
          </p:nvSpPr>
          <p:spPr>
            <a:xfrm rot="20700000">
              <a:off x="8304480" y="4394160"/>
              <a:ext cx="270000" cy="239040"/>
            </a:xfrm>
            <a:custGeom>
              <a:avLst/>
              <a:gdLst/>
              <a:ahLst/>
              <a:cxnLst/>
              <a:rect l="l" t="t" r="r" b="b"/>
              <a:pathLst>
                <a:path w="7736" h="6854">
                  <a:moveTo>
                    <a:pt x="3079" y="1"/>
                  </a:moveTo>
                  <a:lnTo>
                    <a:pt x="3079" y="1"/>
                  </a:lnTo>
                  <a:cubicBezTo>
                    <a:pt x="3589" y="1006"/>
                    <a:pt x="4069" y="2027"/>
                    <a:pt x="4533" y="3048"/>
                  </a:cubicBezTo>
                  <a:cubicBezTo>
                    <a:pt x="4422" y="3117"/>
                    <a:pt x="4301" y="3144"/>
                    <a:pt x="4176" y="3144"/>
                  </a:cubicBezTo>
                  <a:cubicBezTo>
                    <a:pt x="3933" y="3144"/>
                    <a:pt x="3675" y="3042"/>
                    <a:pt x="3450" y="2940"/>
                  </a:cubicBezTo>
                  <a:cubicBezTo>
                    <a:pt x="2259" y="2383"/>
                    <a:pt x="1114" y="1749"/>
                    <a:pt x="1" y="1053"/>
                  </a:cubicBezTo>
                  <a:lnTo>
                    <a:pt x="1" y="1053"/>
                  </a:lnTo>
                  <a:cubicBezTo>
                    <a:pt x="186" y="1269"/>
                    <a:pt x="372" y="1470"/>
                    <a:pt x="557" y="1672"/>
                  </a:cubicBezTo>
                  <a:cubicBezTo>
                    <a:pt x="2615" y="3837"/>
                    <a:pt x="4920" y="5910"/>
                    <a:pt x="7735" y="6854"/>
                  </a:cubicBezTo>
                  <a:cubicBezTo>
                    <a:pt x="6420" y="5400"/>
                    <a:pt x="6111" y="3930"/>
                    <a:pt x="4966" y="2352"/>
                  </a:cubicBezTo>
                  <a:cubicBezTo>
                    <a:pt x="4363" y="1532"/>
                    <a:pt x="3744" y="759"/>
                    <a:pt x="3079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8" name="CustomShape 26"/>
            <p:cNvSpPr/>
            <p:nvPr/>
          </p:nvSpPr>
          <p:spPr>
            <a:xfrm rot="20700000">
              <a:off x="8466840" y="4742640"/>
              <a:ext cx="208440" cy="238680"/>
            </a:xfrm>
            <a:custGeom>
              <a:avLst/>
              <a:gdLst/>
              <a:ahLst/>
              <a:cxnLst/>
              <a:rect l="l" t="t" r="r" b="b"/>
              <a:pathLst>
                <a:path w="5972" h="6839">
                  <a:moveTo>
                    <a:pt x="867" y="1"/>
                  </a:moveTo>
                  <a:lnTo>
                    <a:pt x="867" y="1"/>
                  </a:lnTo>
                  <a:cubicBezTo>
                    <a:pt x="1517" y="1006"/>
                    <a:pt x="2182" y="2012"/>
                    <a:pt x="2832" y="3017"/>
                  </a:cubicBezTo>
                  <a:cubicBezTo>
                    <a:pt x="3079" y="3389"/>
                    <a:pt x="3327" y="3775"/>
                    <a:pt x="3388" y="4208"/>
                  </a:cubicBezTo>
                  <a:cubicBezTo>
                    <a:pt x="2213" y="3884"/>
                    <a:pt x="1084" y="3420"/>
                    <a:pt x="1" y="2847"/>
                  </a:cubicBezTo>
                  <a:lnTo>
                    <a:pt x="1" y="2847"/>
                  </a:lnTo>
                  <a:cubicBezTo>
                    <a:pt x="434" y="3311"/>
                    <a:pt x="913" y="3729"/>
                    <a:pt x="1408" y="4100"/>
                  </a:cubicBezTo>
                  <a:cubicBezTo>
                    <a:pt x="2816" y="5198"/>
                    <a:pt x="4348" y="6111"/>
                    <a:pt x="5972" y="6838"/>
                  </a:cubicBezTo>
                  <a:cubicBezTo>
                    <a:pt x="4935" y="5616"/>
                    <a:pt x="3976" y="3358"/>
                    <a:pt x="2924" y="2151"/>
                  </a:cubicBezTo>
                  <a:cubicBezTo>
                    <a:pt x="2275" y="1408"/>
                    <a:pt x="1609" y="651"/>
                    <a:pt x="867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9" name="CustomShape 27"/>
            <p:cNvSpPr/>
            <p:nvPr/>
          </p:nvSpPr>
          <p:spPr>
            <a:xfrm rot="20700000">
              <a:off x="8573760" y="3839040"/>
              <a:ext cx="213840" cy="207000"/>
            </a:xfrm>
            <a:custGeom>
              <a:avLst/>
              <a:gdLst/>
              <a:ahLst/>
              <a:cxnLst/>
              <a:rect l="l" t="t" r="r" b="b"/>
              <a:pathLst>
                <a:path w="6127" h="5938">
                  <a:moveTo>
                    <a:pt x="6127" y="1"/>
                  </a:moveTo>
                  <a:lnTo>
                    <a:pt x="6127" y="1"/>
                  </a:lnTo>
                  <a:cubicBezTo>
                    <a:pt x="4858" y="1114"/>
                    <a:pt x="3559" y="2228"/>
                    <a:pt x="2244" y="3280"/>
                  </a:cubicBezTo>
                  <a:cubicBezTo>
                    <a:pt x="2105" y="3218"/>
                    <a:pt x="2105" y="3017"/>
                    <a:pt x="2120" y="2863"/>
                  </a:cubicBezTo>
                  <a:cubicBezTo>
                    <a:pt x="2167" y="2445"/>
                    <a:pt x="2244" y="2043"/>
                    <a:pt x="2306" y="1640"/>
                  </a:cubicBezTo>
                  <a:lnTo>
                    <a:pt x="2306" y="1640"/>
                  </a:lnTo>
                  <a:cubicBezTo>
                    <a:pt x="1486" y="2971"/>
                    <a:pt x="743" y="4363"/>
                    <a:pt x="1" y="5740"/>
                  </a:cubicBezTo>
                  <a:cubicBezTo>
                    <a:pt x="41" y="5780"/>
                    <a:pt x="198" y="5937"/>
                    <a:pt x="229" y="5937"/>
                  </a:cubicBezTo>
                  <a:cubicBezTo>
                    <a:pt x="233" y="5937"/>
                    <a:pt x="235" y="5934"/>
                    <a:pt x="233" y="5925"/>
                  </a:cubicBezTo>
                  <a:cubicBezTo>
                    <a:pt x="202" y="5879"/>
                    <a:pt x="264" y="5833"/>
                    <a:pt x="310" y="5786"/>
                  </a:cubicBezTo>
                  <a:cubicBezTo>
                    <a:pt x="1068" y="5167"/>
                    <a:pt x="1904" y="4734"/>
                    <a:pt x="2569" y="4007"/>
                  </a:cubicBezTo>
                  <a:cubicBezTo>
                    <a:pt x="3791" y="2692"/>
                    <a:pt x="4997" y="1377"/>
                    <a:pt x="6127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0" name="CustomShape 28"/>
            <p:cNvSpPr/>
            <p:nvPr/>
          </p:nvSpPr>
          <p:spPr>
            <a:xfrm rot="20700000">
              <a:off x="8569080" y="4156920"/>
              <a:ext cx="272520" cy="228240"/>
            </a:xfrm>
            <a:custGeom>
              <a:avLst/>
              <a:gdLst/>
              <a:ahLst/>
              <a:cxnLst/>
              <a:rect l="l" t="t" r="r" b="b"/>
              <a:pathLst>
                <a:path w="7813" h="6544">
                  <a:moveTo>
                    <a:pt x="4905" y="0"/>
                  </a:moveTo>
                  <a:cubicBezTo>
                    <a:pt x="3110" y="2058"/>
                    <a:pt x="1471" y="4255"/>
                    <a:pt x="1" y="6544"/>
                  </a:cubicBezTo>
                  <a:cubicBezTo>
                    <a:pt x="2321" y="5105"/>
                    <a:pt x="4441" y="3249"/>
                    <a:pt x="6606" y="1594"/>
                  </a:cubicBezTo>
                  <a:cubicBezTo>
                    <a:pt x="7009" y="1269"/>
                    <a:pt x="7411" y="944"/>
                    <a:pt x="7813" y="619"/>
                  </a:cubicBezTo>
                  <a:lnTo>
                    <a:pt x="7813" y="619"/>
                  </a:lnTo>
                  <a:cubicBezTo>
                    <a:pt x="6483" y="1408"/>
                    <a:pt x="5106" y="2104"/>
                    <a:pt x="3683" y="2708"/>
                  </a:cubicBezTo>
                  <a:cubicBezTo>
                    <a:pt x="4038" y="1779"/>
                    <a:pt x="4456" y="882"/>
                    <a:pt x="490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1" name="CustomShape 29"/>
            <p:cNvSpPr/>
            <p:nvPr/>
          </p:nvSpPr>
          <p:spPr>
            <a:xfrm rot="20700000">
              <a:off x="8598240" y="4489200"/>
              <a:ext cx="284040" cy="200880"/>
            </a:xfrm>
            <a:custGeom>
              <a:avLst/>
              <a:gdLst/>
              <a:ahLst/>
              <a:cxnLst/>
              <a:rect l="l" t="t" r="r" b="b"/>
              <a:pathLst>
                <a:path w="8137" h="5756">
                  <a:moveTo>
                    <a:pt x="4672" y="1"/>
                  </a:moveTo>
                  <a:cubicBezTo>
                    <a:pt x="3017" y="1842"/>
                    <a:pt x="1454" y="3760"/>
                    <a:pt x="0" y="5755"/>
                  </a:cubicBezTo>
                  <a:cubicBezTo>
                    <a:pt x="2212" y="4208"/>
                    <a:pt x="5043" y="3048"/>
                    <a:pt x="7131" y="1331"/>
                  </a:cubicBezTo>
                  <a:cubicBezTo>
                    <a:pt x="7472" y="1037"/>
                    <a:pt x="7797" y="759"/>
                    <a:pt x="8137" y="465"/>
                  </a:cubicBezTo>
                  <a:lnTo>
                    <a:pt x="8137" y="465"/>
                  </a:lnTo>
                  <a:cubicBezTo>
                    <a:pt x="7023" y="929"/>
                    <a:pt x="5878" y="1377"/>
                    <a:pt x="4734" y="1780"/>
                  </a:cubicBezTo>
                  <a:cubicBezTo>
                    <a:pt x="4639" y="1814"/>
                    <a:pt x="4526" y="1848"/>
                    <a:pt x="4422" y="1848"/>
                  </a:cubicBezTo>
                  <a:cubicBezTo>
                    <a:pt x="4339" y="1848"/>
                    <a:pt x="4263" y="1826"/>
                    <a:pt x="4208" y="1764"/>
                  </a:cubicBezTo>
                  <a:cubicBezTo>
                    <a:pt x="4099" y="1640"/>
                    <a:pt x="4146" y="1439"/>
                    <a:pt x="4192" y="1285"/>
                  </a:cubicBezTo>
                  <a:cubicBezTo>
                    <a:pt x="4331" y="851"/>
                    <a:pt x="4502" y="418"/>
                    <a:pt x="467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2" name="CustomShape 30"/>
            <p:cNvSpPr/>
            <p:nvPr/>
          </p:nvSpPr>
          <p:spPr>
            <a:xfrm rot="20700000">
              <a:off x="8741160" y="4805280"/>
              <a:ext cx="149400" cy="235800"/>
            </a:xfrm>
            <a:custGeom>
              <a:avLst/>
              <a:gdLst/>
              <a:ahLst/>
              <a:cxnLst/>
              <a:rect l="l" t="t" r="r" b="b"/>
              <a:pathLst>
                <a:path w="4286" h="6761">
                  <a:moveTo>
                    <a:pt x="2739" y="0"/>
                  </a:moveTo>
                  <a:lnTo>
                    <a:pt x="2739" y="0"/>
                  </a:lnTo>
                  <a:cubicBezTo>
                    <a:pt x="1656" y="2181"/>
                    <a:pt x="744" y="4440"/>
                    <a:pt x="1" y="6760"/>
                  </a:cubicBezTo>
                  <a:cubicBezTo>
                    <a:pt x="1950" y="5492"/>
                    <a:pt x="2956" y="3543"/>
                    <a:pt x="4286" y="1625"/>
                  </a:cubicBezTo>
                  <a:lnTo>
                    <a:pt x="4286" y="1625"/>
                  </a:lnTo>
                  <a:cubicBezTo>
                    <a:pt x="3590" y="2197"/>
                    <a:pt x="2894" y="2754"/>
                    <a:pt x="2167" y="3280"/>
                  </a:cubicBezTo>
                  <a:cubicBezTo>
                    <a:pt x="1904" y="3156"/>
                    <a:pt x="1950" y="2769"/>
                    <a:pt x="2027" y="2491"/>
                  </a:cubicBezTo>
                  <a:cubicBezTo>
                    <a:pt x="2260" y="1671"/>
                    <a:pt x="2492" y="836"/>
                    <a:pt x="273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13" name="Group 31"/>
          <p:cNvGrpSpPr/>
          <p:nvPr/>
        </p:nvGrpSpPr>
        <p:grpSpPr>
          <a:xfrm>
            <a:off x="7313760" y="4483440"/>
            <a:ext cx="775080" cy="776880"/>
            <a:chOff x="7313760" y="4483440"/>
            <a:chExt cx="775080" cy="776880"/>
          </a:xfrm>
        </p:grpSpPr>
        <p:sp>
          <p:nvSpPr>
            <p:cNvPr id="314" name="CustomShape 32"/>
            <p:cNvSpPr/>
            <p:nvPr/>
          </p:nvSpPr>
          <p:spPr>
            <a:xfrm rot="17100000">
              <a:off x="7429680" y="4631400"/>
              <a:ext cx="488160" cy="614880"/>
            </a:xfrm>
            <a:custGeom>
              <a:avLst/>
              <a:gdLst/>
              <a:ahLst/>
              <a:cxnLst/>
              <a:rect l="l" t="t" r="r" b="b"/>
              <a:pathLst>
                <a:path w="15950" h="20091">
                  <a:moveTo>
                    <a:pt x="14844" y="0"/>
                  </a:moveTo>
                  <a:cubicBezTo>
                    <a:pt x="14496" y="0"/>
                    <a:pt x="14139" y="149"/>
                    <a:pt x="13815" y="305"/>
                  </a:cubicBezTo>
                  <a:cubicBezTo>
                    <a:pt x="11061" y="1651"/>
                    <a:pt x="8911" y="4003"/>
                    <a:pt x="7070" y="6462"/>
                  </a:cubicBezTo>
                  <a:cubicBezTo>
                    <a:pt x="3992" y="10577"/>
                    <a:pt x="1594" y="15202"/>
                    <a:pt x="1" y="20091"/>
                  </a:cubicBezTo>
                  <a:cubicBezTo>
                    <a:pt x="2692" y="16363"/>
                    <a:pt x="13598" y="5395"/>
                    <a:pt x="15331" y="2765"/>
                  </a:cubicBezTo>
                  <a:cubicBezTo>
                    <a:pt x="15609" y="2332"/>
                    <a:pt x="15872" y="1868"/>
                    <a:pt x="15919" y="1357"/>
                  </a:cubicBezTo>
                  <a:cubicBezTo>
                    <a:pt x="15949" y="831"/>
                    <a:pt x="15702" y="275"/>
                    <a:pt x="15238" y="73"/>
                  </a:cubicBezTo>
                  <a:cubicBezTo>
                    <a:pt x="15109" y="22"/>
                    <a:pt x="14977" y="0"/>
                    <a:pt x="14844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5" name="CustomShape 33"/>
            <p:cNvSpPr/>
            <p:nvPr/>
          </p:nvSpPr>
          <p:spPr>
            <a:xfrm rot="17100000">
              <a:off x="7484400" y="4715280"/>
              <a:ext cx="720360" cy="312480"/>
            </a:xfrm>
            <a:custGeom>
              <a:avLst/>
              <a:gdLst/>
              <a:ahLst/>
              <a:cxnLst/>
              <a:rect l="l" t="t" r="r" b="b"/>
              <a:pathLst>
                <a:path w="23530" h="10211">
                  <a:moveTo>
                    <a:pt x="20984" y="1"/>
                  </a:moveTo>
                  <a:cubicBezTo>
                    <a:pt x="18225" y="1"/>
                    <a:pt x="15505" y="876"/>
                    <a:pt x="12948" y="1965"/>
                  </a:cubicBezTo>
                  <a:cubicBezTo>
                    <a:pt x="8215" y="3992"/>
                    <a:pt x="3821" y="6776"/>
                    <a:pt x="1" y="10210"/>
                  </a:cubicBezTo>
                  <a:cubicBezTo>
                    <a:pt x="4177" y="8339"/>
                    <a:pt x="19121" y="4332"/>
                    <a:pt x="21952" y="2924"/>
                  </a:cubicBezTo>
                  <a:cubicBezTo>
                    <a:pt x="22416" y="2692"/>
                    <a:pt x="22864" y="2429"/>
                    <a:pt x="23158" y="1996"/>
                  </a:cubicBezTo>
                  <a:cubicBezTo>
                    <a:pt x="23452" y="1579"/>
                    <a:pt x="23529" y="960"/>
                    <a:pt x="23205" y="558"/>
                  </a:cubicBezTo>
                  <a:cubicBezTo>
                    <a:pt x="22911" y="171"/>
                    <a:pt x="22369" y="78"/>
                    <a:pt x="21874" y="32"/>
                  </a:cubicBezTo>
                  <a:cubicBezTo>
                    <a:pt x="21577" y="11"/>
                    <a:pt x="21280" y="1"/>
                    <a:pt x="2098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6" name="CustomShape 34"/>
            <p:cNvSpPr/>
            <p:nvPr/>
          </p:nvSpPr>
          <p:spPr>
            <a:xfrm rot="17100000">
              <a:off x="7433640" y="4636440"/>
              <a:ext cx="477360" cy="614880"/>
            </a:xfrm>
            <a:custGeom>
              <a:avLst/>
              <a:gdLst/>
              <a:ahLst/>
              <a:cxnLst/>
              <a:rect l="l" t="t" r="r" b="b"/>
              <a:pathLst>
                <a:path w="15594" h="20091">
                  <a:moveTo>
                    <a:pt x="14844" y="0"/>
                  </a:moveTo>
                  <a:cubicBezTo>
                    <a:pt x="14496" y="0"/>
                    <a:pt x="14139" y="149"/>
                    <a:pt x="13815" y="305"/>
                  </a:cubicBezTo>
                  <a:cubicBezTo>
                    <a:pt x="11061" y="1651"/>
                    <a:pt x="8911" y="4003"/>
                    <a:pt x="7070" y="6462"/>
                  </a:cubicBezTo>
                  <a:cubicBezTo>
                    <a:pt x="3992" y="10577"/>
                    <a:pt x="1594" y="15202"/>
                    <a:pt x="1" y="20091"/>
                  </a:cubicBezTo>
                  <a:cubicBezTo>
                    <a:pt x="109" y="19952"/>
                    <a:pt x="217" y="19797"/>
                    <a:pt x="341" y="19642"/>
                  </a:cubicBezTo>
                  <a:cubicBezTo>
                    <a:pt x="4084" y="12294"/>
                    <a:pt x="9313" y="5704"/>
                    <a:pt x="15594" y="352"/>
                  </a:cubicBezTo>
                  <a:cubicBezTo>
                    <a:pt x="15501" y="244"/>
                    <a:pt x="15377" y="135"/>
                    <a:pt x="15238" y="73"/>
                  </a:cubicBezTo>
                  <a:cubicBezTo>
                    <a:pt x="15109" y="22"/>
                    <a:pt x="14977" y="0"/>
                    <a:pt x="1484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7" name="CustomShape 35"/>
            <p:cNvSpPr/>
            <p:nvPr/>
          </p:nvSpPr>
          <p:spPr>
            <a:xfrm rot="17100000">
              <a:off x="7486920" y="4718880"/>
              <a:ext cx="713520" cy="312480"/>
            </a:xfrm>
            <a:custGeom>
              <a:avLst/>
              <a:gdLst/>
              <a:ahLst/>
              <a:cxnLst/>
              <a:rect l="l" t="t" r="r" b="b"/>
              <a:pathLst>
                <a:path w="23313" h="10211">
                  <a:moveTo>
                    <a:pt x="20984" y="1"/>
                  </a:moveTo>
                  <a:cubicBezTo>
                    <a:pt x="18225" y="1"/>
                    <a:pt x="15505" y="876"/>
                    <a:pt x="12948" y="1965"/>
                  </a:cubicBezTo>
                  <a:cubicBezTo>
                    <a:pt x="8215" y="3992"/>
                    <a:pt x="3821" y="6776"/>
                    <a:pt x="1" y="10210"/>
                  </a:cubicBezTo>
                  <a:cubicBezTo>
                    <a:pt x="47" y="10180"/>
                    <a:pt x="109" y="10149"/>
                    <a:pt x="171" y="10118"/>
                  </a:cubicBezTo>
                  <a:cubicBezTo>
                    <a:pt x="434" y="9947"/>
                    <a:pt x="681" y="9793"/>
                    <a:pt x="944" y="9623"/>
                  </a:cubicBezTo>
                  <a:cubicBezTo>
                    <a:pt x="7735" y="5245"/>
                    <a:pt x="15377" y="2228"/>
                    <a:pt x="23313" y="712"/>
                  </a:cubicBezTo>
                  <a:cubicBezTo>
                    <a:pt x="23282" y="650"/>
                    <a:pt x="23251" y="604"/>
                    <a:pt x="23205" y="558"/>
                  </a:cubicBezTo>
                  <a:cubicBezTo>
                    <a:pt x="22911" y="171"/>
                    <a:pt x="22369" y="78"/>
                    <a:pt x="21874" y="32"/>
                  </a:cubicBezTo>
                  <a:cubicBezTo>
                    <a:pt x="21577" y="11"/>
                    <a:pt x="21280" y="1"/>
                    <a:pt x="2098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8" name="CustomShape 36"/>
            <p:cNvSpPr/>
            <p:nvPr/>
          </p:nvSpPr>
          <p:spPr>
            <a:xfrm rot="17100000">
              <a:off x="7625160" y="4893480"/>
              <a:ext cx="300960" cy="328680"/>
            </a:xfrm>
            <a:custGeom>
              <a:avLst/>
              <a:gdLst/>
              <a:ahLst/>
              <a:cxnLst/>
              <a:rect l="l" t="t" r="r" b="b"/>
              <a:pathLst>
                <a:path w="9839" h="10737">
                  <a:moveTo>
                    <a:pt x="9839" y="1"/>
                  </a:moveTo>
                  <a:cubicBezTo>
                    <a:pt x="8168" y="1208"/>
                    <a:pt x="6466" y="2368"/>
                    <a:pt x="4749" y="3482"/>
                  </a:cubicBezTo>
                  <a:cubicBezTo>
                    <a:pt x="4749" y="2414"/>
                    <a:pt x="4842" y="1331"/>
                    <a:pt x="5043" y="264"/>
                  </a:cubicBezTo>
                  <a:lnTo>
                    <a:pt x="5043" y="264"/>
                  </a:lnTo>
                  <a:cubicBezTo>
                    <a:pt x="2955" y="3528"/>
                    <a:pt x="1253" y="7055"/>
                    <a:pt x="0" y="10737"/>
                  </a:cubicBezTo>
                  <a:cubicBezTo>
                    <a:pt x="201" y="10567"/>
                    <a:pt x="402" y="10396"/>
                    <a:pt x="604" y="10226"/>
                  </a:cubicBezTo>
                  <a:cubicBezTo>
                    <a:pt x="2615" y="7751"/>
                    <a:pt x="6528" y="3574"/>
                    <a:pt x="9839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9" name="CustomShape 37"/>
            <p:cNvSpPr/>
            <p:nvPr/>
          </p:nvSpPr>
          <p:spPr>
            <a:xfrm rot="17100000">
              <a:off x="7620120" y="4880160"/>
              <a:ext cx="478080" cy="212040"/>
            </a:xfrm>
            <a:custGeom>
              <a:avLst/>
              <a:gdLst/>
              <a:ahLst/>
              <a:cxnLst/>
              <a:rect l="l" t="t" r="r" b="b"/>
              <a:pathLst>
                <a:path w="15625" h="6931">
                  <a:moveTo>
                    <a:pt x="10102" y="1"/>
                  </a:moveTo>
                  <a:cubicBezTo>
                    <a:pt x="6668" y="1702"/>
                    <a:pt x="3450" y="3822"/>
                    <a:pt x="527" y="6281"/>
                  </a:cubicBezTo>
                  <a:cubicBezTo>
                    <a:pt x="325" y="6513"/>
                    <a:pt x="155" y="6730"/>
                    <a:pt x="1" y="6931"/>
                  </a:cubicBezTo>
                  <a:cubicBezTo>
                    <a:pt x="3141" y="5647"/>
                    <a:pt x="10319" y="3574"/>
                    <a:pt x="15625" y="1919"/>
                  </a:cubicBezTo>
                  <a:lnTo>
                    <a:pt x="15625" y="1919"/>
                  </a:lnTo>
                  <a:cubicBezTo>
                    <a:pt x="13369" y="2120"/>
                    <a:pt x="11099" y="2214"/>
                    <a:pt x="8841" y="2214"/>
                  </a:cubicBezTo>
                  <a:cubicBezTo>
                    <a:pt x="8668" y="2214"/>
                    <a:pt x="8496" y="2214"/>
                    <a:pt x="8323" y="2213"/>
                  </a:cubicBezTo>
                  <a:cubicBezTo>
                    <a:pt x="8865" y="1439"/>
                    <a:pt x="9468" y="697"/>
                    <a:pt x="1010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20" name="Group 38"/>
          <p:cNvGrpSpPr/>
          <p:nvPr/>
        </p:nvGrpSpPr>
        <p:grpSpPr>
          <a:xfrm>
            <a:off x="112320" y="154080"/>
            <a:ext cx="8802720" cy="4803840"/>
            <a:chOff x="112320" y="154080"/>
            <a:chExt cx="8802720" cy="4803840"/>
          </a:xfrm>
        </p:grpSpPr>
        <p:sp>
          <p:nvSpPr>
            <p:cNvPr id="321" name="CustomShape 39"/>
            <p:cNvSpPr/>
            <p:nvPr/>
          </p:nvSpPr>
          <p:spPr>
            <a:xfrm rot="10800000">
              <a:off x="366480" y="34488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2" name="CustomShape 40"/>
            <p:cNvSpPr/>
            <p:nvPr/>
          </p:nvSpPr>
          <p:spPr>
            <a:xfrm rot="10800000">
              <a:off x="232560" y="310968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3" name="CustomShape 41"/>
            <p:cNvSpPr/>
            <p:nvPr/>
          </p:nvSpPr>
          <p:spPr>
            <a:xfrm rot="10800000">
              <a:off x="5121360" y="4930920"/>
              <a:ext cx="720" cy="720"/>
            </a:xfrm>
            <a:custGeom>
              <a:avLst/>
              <a:gdLst/>
              <a:ahLst/>
              <a:cxnLst/>
              <a:rect l="l" t="t" r="r" b="b"/>
              <a:pathLst>
                <a:path w="32" h="31">
                  <a:moveTo>
                    <a:pt x="1" y="0"/>
                  </a:moveTo>
                  <a:lnTo>
                    <a:pt x="1" y="31"/>
                  </a:lnTo>
                  <a:cubicBezTo>
                    <a:pt x="31" y="3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4" name="CustomShape 42"/>
            <p:cNvSpPr/>
            <p:nvPr/>
          </p:nvSpPr>
          <p:spPr>
            <a:xfrm rot="10800000">
              <a:off x="5255280" y="4930920"/>
              <a:ext cx="720" cy="720"/>
            </a:xfrm>
            <a:custGeom>
              <a:avLst/>
              <a:gdLst/>
              <a:ahLst/>
              <a:cxnLst/>
              <a:rect l="l" t="t" r="r" b="b"/>
              <a:pathLst>
                <a:path w="32" h="31">
                  <a:moveTo>
                    <a:pt x="31" y="0"/>
                  </a:moveTo>
                  <a:cubicBezTo>
                    <a:pt x="1" y="31"/>
                    <a:pt x="1" y="31"/>
                    <a:pt x="31" y="31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5" name="CustomShape 43"/>
            <p:cNvSpPr/>
            <p:nvPr/>
          </p:nvSpPr>
          <p:spPr>
            <a:xfrm rot="10800000">
              <a:off x="4893840" y="454464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1">
                  <a:moveTo>
                    <a:pt x="1854" y="1"/>
                  </a:moveTo>
                  <a:cubicBezTo>
                    <a:pt x="1824" y="1247"/>
                    <a:pt x="1003" y="2250"/>
                    <a:pt x="0" y="2280"/>
                  </a:cubicBezTo>
                  <a:lnTo>
                    <a:pt x="0" y="2311"/>
                  </a:lnTo>
                  <a:cubicBezTo>
                    <a:pt x="1003" y="2341"/>
                    <a:pt x="1824" y="3344"/>
                    <a:pt x="1854" y="4590"/>
                  </a:cubicBezTo>
                  <a:cubicBezTo>
                    <a:pt x="1915" y="3344"/>
                    <a:pt x="2706" y="2341"/>
                    <a:pt x="3709" y="2311"/>
                  </a:cubicBezTo>
                  <a:lnTo>
                    <a:pt x="3709" y="2280"/>
                  </a:lnTo>
                  <a:cubicBezTo>
                    <a:pt x="2706" y="2250"/>
                    <a:pt x="1915" y="124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6" name="CustomShape 44"/>
            <p:cNvSpPr/>
            <p:nvPr/>
          </p:nvSpPr>
          <p:spPr>
            <a:xfrm rot="10800000">
              <a:off x="8592840" y="2689920"/>
              <a:ext cx="133560" cy="163800"/>
            </a:xfrm>
            <a:custGeom>
              <a:avLst/>
              <a:gdLst/>
              <a:ahLst/>
              <a:cxnLst/>
              <a:rect l="l" t="t" r="r" b="b"/>
              <a:pathLst>
                <a:path w="3740" h="459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7" name="CustomShape 45"/>
            <p:cNvSpPr/>
            <p:nvPr/>
          </p:nvSpPr>
          <p:spPr>
            <a:xfrm rot="10800000">
              <a:off x="112320" y="419652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8" name="CustomShape 46"/>
            <p:cNvSpPr/>
            <p:nvPr/>
          </p:nvSpPr>
          <p:spPr>
            <a:xfrm rot="10800000">
              <a:off x="2341080" y="1540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9" name="CustomShape 47"/>
            <p:cNvSpPr/>
            <p:nvPr/>
          </p:nvSpPr>
          <p:spPr>
            <a:xfrm rot="10800000">
              <a:off x="3621240" y="47872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0" name="CustomShape 48"/>
            <p:cNvSpPr/>
            <p:nvPr/>
          </p:nvSpPr>
          <p:spPr>
            <a:xfrm rot="10800000">
              <a:off x="8152200" y="49276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1" name="CustomShape 49"/>
            <p:cNvSpPr/>
            <p:nvPr/>
          </p:nvSpPr>
          <p:spPr>
            <a:xfrm rot="10800000">
              <a:off x="8884800" y="12549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2" name="CustomShape 50"/>
            <p:cNvSpPr/>
            <p:nvPr/>
          </p:nvSpPr>
          <p:spPr>
            <a:xfrm rot="10800000">
              <a:off x="8610480" y="184104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69" y="851"/>
                    <a:pt x="851" y="669"/>
                    <a:pt x="851" y="426"/>
                  </a:cubicBezTo>
                  <a:cubicBezTo>
                    <a:pt x="851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33" name="PlaceHolder 51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131;p4"/>
          <p:cNvPicPr/>
          <p:nvPr/>
        </p:nvPicPr>
        <p:blipFill>
          <a:blip r:embed="rId14">
            <a:alphaModFix amt="61000"/>
          </a:blip>
          <a:srcRect l="5475" t="12504" r="5653" b="12496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371" name="PlaceHolder 1"/>
          <p:cNvSpPr>
            <a:spLocks noGrp="1"/>
          </p:cNvSpPr>
          <p:nvPr>
            <p:ph type="body"/>
          </p:nvPr>
        </p:nvSpPr>
        <p:spPr>
          <a:xfrm>
            <a:off x="720000" y="1455840"/>
            <a:ext cx="7703640" cy="285516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372" name="PlaceHolder 2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grpSp>
        <p:nvGrpSpPr>
          <p:cNvPr id="373" name="Group 3"/>
          <p:cNvGrpSpPr/>
          <p:nvPr/>
        </p:nvGrpSpPr>
        <p:grpSpPr>
          <a:xfrm>
            <a:off x="8034480" y="-40680"/>
            <a:ext cx="742320" cy="1005120"/>
            <a:chOff x="8034480" y="-40680"/>
            <a:chExt cx="742320" cy="1005120"/>
          </a:xfrm>
        </p:grpSpPr>
        <p:sp>
          <p:nvSpPr>
            <p:cNvPr id="374" name="CustomShape 4"/>
            <p:cNvSpPr/>
            <p:nvPr/>
          </p:nvSpPr>
          <p:spPr>
            <a:xfrm rot="10800000">
              <a:off x="8491320" y="-10800"/>
              <a:ext cx="285480" cy="623520"/>
            </a:xfrm>
            <a:custGeom>
              <a:avLst/>
              <a:gdLst/>
              <a:ahLst/>
              <a:cxnLst/>
              <a:rect l="l" t="t" r="r" b="b"/>
              <a:pathLst>
                <a:path w="7674" h="16741">
                  <a:moveTo>
                    <a:pt x="763" y="0"/>
                  </a:moveTo>
                  <a:cubicBezTo>
                    <a:pt x="720" y="0"/>
                    <a:pt x="677" y="6"/>
                    <a:pt x="635" y="19"/>
                  </a:cubicBezTo>
                  <a:cubicBezTo>
                    <a:pt x="372" y="111"/>
                    <a:pt x="264" y="421"/>
                    <a:pt x="233" y="699"/>
                  </a:cubicBezTo>
                  <a:cubicBezTo>
                    <a:pt x="1" y="2324"/>
                    <a:pt x="465" y="3948"/>
                    <a:pt x="1022" y="5495"/>
                  </a:cubicBezTo>
                  <a:cubicBezTo>
                    <a:pt x="2507" y="9610"/>
                    <a:pt x="4781" y="13446"/>
                    <a:pt x="7673" y="16741"/>
                  </a:cubicBezTo>
                  <a:cubicBezTo>
                    <a:pt x="6482" y="14591"/>
                    <a:pt x="6003" y="11837"/>
                    <a:pt x="5245" y="9501"/>
                  </a:cubicBezTo>
                  <a:cubicBezTo>
                    <a:pt x="4440" y="7042"/>
                    <a:pt x="3574" y="4613"/>
                    <a:pt x="2646" y="2215"/>
                  </a:cubicBezTo>
                  <a:cubicBezTo>
                    <a:pt x="2321" y="1380"/>
                    <a:pt x="1903" y="467"/>
                    <a:pt x="1099" y="96"/>
                  </a:cubicBezTo>
                  <a:cubicBezTo>
                    <a:pt x="987" y="40"/>
                    <a:pt x="875" y="0"/>
                    <a:pt x="763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4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 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375" name="CustomShape 5"/>
            <p:cNvSpPr/>
            <p:nvPr/>
          </p:nvSpPr>
          <p:spPr>
            <a:xfrm rot="10800000">
              <a:off x="8340480" y="-40320"/>
              <a:ext cx="210240" cy="1004760"/>
            </a:xfrm>
            <a:custGeom>
              <a:avLst/>
              <a:gdLst/>
              <a:ahLst/>
              <a:cxnLst/>
              <a:rect l="l" t="t" r="r" b="b"/>
              <a:pathLst>
                <a:path w="5647" h="26971">
                  <a:moveTo>
                    <a:pt x="4291" y="0"/>
                  </a:moveTo>
                  <a:cubicBezTo>
                    <a:pt x="4259" y="0"/>
                    <a:pt x="4226" y="3"/>
                    <a:pt x="4193" y="8"/>
                  </a:cubicBezTo>
                  <a:cubicBezTo>
                    <a:pt x="3976" y="54"/>
                    <a:pt x="3791" y="194"/>
                    <a:pt x="3651" y="364"/>
                  </a:cubicBezTo>
                  <a:cubicBezTo>
                    <a:pt x="2909" y="1122"/>
                    <a:pt x="2538" y="2174"/>
                    <a:pt x="2228" y="3195"/>
                  </a:cubicBezTo>
                  <a:cubicBezTo>
                    <a:pt x="1" y="10867"/>
                    <a:pt x="790" y="19051"/>
                    <a:pt x="1810" y="26971"/>
                  </a:cubicBezTo>
                  <a:cubicBezTo>
                    <a:pt x="2630" y="22315"/>
                    <a:pt x="2909" y="16405"/>
                    <a:pt x="4007" y="11826"/>
                  </a:cubicBezTo>
                  <a:cubicBezTo>
                    <a:pt x="4827" y="8361"/>
                    <a:pt x="5647" y="4819"/>
                    <a:pt x="5214" y="1307"/>
                  </a:cubicBezTo>
                  <a:cubicBezTo>
                    <a:pt x="5141" y="723"/>
                    <a:pt x="4833" y="0"/>
                    <a:pt x="4291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6" name="CustomShape 6"/>
            <p:cNvSpPr/>
            <p:nvPr/>
          </p:nvSpPr>
          <p:spPr>
            <a:xfrm rot="10800000">
              <a:off x="8034480" y="-34200"/>
              <a:ext cx="436680" cy="291240"/>
            </a:xfrm>
            <a:custGeom>
              <a:avLst/>
              <a:gdLst/>
              <a:ahLst/>
              <a:cxnLst/>
              <a:rect l="l" t="t" r="r" b="b"/>
              <a:pathLst>
                <a:path w="11727" h="7823">
                  <a:moveTo>
                    <a:pt x="10977" y="0"/>
                  </a:moveTo>
                  <a:cubicBezTo>
                    <a:pt x="10714" y="0"/>
                    <a:pt x="10421" y="78"/>
                    <a:pt x="10179" y="181"/>
                  </a:cubicBezTo>
                  <a:cubicBezTo>
                    <a:pt x="6235" y="1836"/>
                    <a:pt x="2707" y="4497"/>
                    <a:pt x="0" y="7823"/>
                  </a:cubicBezTo>
                  <a:cubicBezTo>
                    <a:pt x="1393" y="7142"/>
                    <a:pt x="1315" y="7127"/>
                    <a:pt x="2754" y="6570"/>
                  </a:cubicBezTo>
                  <a:cubicBezTo>
                    <a:pt x="5260" y="5611"/>
                    <a:pt x="7627" y="4327"/>
                    <a:pt x="9792" y="2749"/>
                  </a:cubicBezTo>
                  <a:cubicBezTo>
                    <a:pt x="10427" y="2300"/>
                    <a:pt x="11061" y="1805"/>
                    <a:pt x="11463" y="1155"/>
                  </a:cubicBezTo>
                  <a:cubicBezTo>
                    <a:pt x="11602" y="923"/>
                    <a:pt x="11726" y="630"/>
                    <a:pt x="11633" y="367"/>
                  </a:cubicBezTo>
                  <a:cubicBezTo>
                    <a:pt x="11527" y="97"/>
                    <a:pt x="11271" y="0"/>
                    <a:pt x="1097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7" name="CustomShape 7"/>
            <p:cNvSpPr/>
            <p:nvPr/>
          </p:nvSpPr>
          <p:spPr>
            <a:xfrm rot="10800000">
              <a:off x="8065800" y="-30960"/>
              <a:ext cx="408960" cy="570600"/>
            </a:xfrm>
            <a:custGeom>
              <a:avLst/>
              <a:gdLst/>
              <a:ahLst/>
              <a:cxnLst/>
              <a:rect l="l" t="t" r="r" b="b"/>
              <a:pathLst>
                <a:path w="10984" h="15323">
                  <a:moveTo>
                    <a:pt x="10264" y="0"/>
                  </a:moveTo>
                  <a:cubicBezTo>
                    <a:pt x="10154" y="0"/>
                    <a:pt x="10043" y="24"/>
                    <a:pt x="9932" y="54"/>
                  </a:cubicBezTo>
                  <a:cubicBezTo>
                    <a:pt x="8632" y="410"/>
                    <a:pt x="7673" y="1508"/>
                    <a:pt x="6853" y="2576"/>
                  </a:cubicBezTo>
                  <a:cubicBezTo>
                    <a:pt x="3899" y="6412"/>
                    <a:pt x="1578" y="10728"/>
                    <a:pt x="1" y="15322"/>
                  </a:cubicBezTo>
                  <a:cubicBezTo>
                    <a:pt x="944" y="14270"/>
                    <a:pt x="1578" y="12755"/>
                    <a:pt x="2522" y="11703"/>
                  </a:cubicBezTo>
                  <a:cubicBezTo>
                    <a:pt x="5724" y="8779"/>
                    <a:pt x="8447" y="5345"/>
                    <a:pt x="10551" y="1539"/>
                  </a:cubicBezTo>
                  <a:cubicBezTo>
                    <a:pt x="10829" y="1029"/>
                    <a:pt x="10984" y="209"/>
                    <a:pt x="10442" y="23"/>
                  </a:cubicBezTo>
                  <a:cubicBezTo>
                    <a:pt x="10383" y="7"/>
                    <a:pt x="10324" y="0"/>
                    <a:pt x="10264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8" name="CustomShape 8"/>
            <p:cNvSpPr/>
            <p:nvPr/>
          </p:nvSpPr>
          <p:spPr>
            <a:xfrm rot="10800000">
              <a:off x="8505720" y="5400"/>
              <a:ext cx="271080" cy="587880"/>
            </a:xfrm>
            <a:custGeom>
              <a:avLst/>
              <a:gdLst/>
              <a:ahLst/>
              <a:cxnLst/>
              <a:rect l="l" t="t" r="r" b="b"/>
              <a:pathLst>
                <a:path w="7287" h="15780">
                  <a:moveTo>
                    <a:pt x="264" y="1"/>
                  </a:moveTo>
                  <a:cubicBezTo>
                    <a:pt x="248" y="63"/>
                    <a:pt x="233" y="124"/>
                    <a:pt x="233" y="186"/>
                  </a:cubicBezTo>
                  <a:cubicBezTo>
                    <a:pt x="1" y="1811"/>
                    <a:pt x="465" y="3435"/>
                    <a:pt x="1022" y="4982"/>
                  </a:cubicBezTo>
                  <a:cubicBezTo>
                    <a:pt x="2445" y="8911"/>
                    <a:pt x="4580" y="12593"/>
                    <a:pt x="7287" y="15779"/>
                  </a:cubicBezTo>
                  <a:cubicBezTo>
                    <a:pt x="7271" y="15671"/>
                    <a:pt x="7240" y="15563"/>
                    <a:pt x="7209" y="15455"/>
                  </a:cubicBezTo>
                  <a:cubicBezTo>
                    <a:pt x="6823" y="14202"/>
                    <a:pt x="6173" y="13072"/>
                    <a:pt x="5539" y="11928"/>
                  </a:cubicBezTo>
                  <a:cubicBezTo>
                    <a:pt x="3419" y="8138"/>
                    <a:pt x="1470" y="4162"/>
                    <a:pt x="26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9" name="CustomShape 9"/>
            <p:cNvSpPr/>
            <p:nvPr/>
          </p:nvSpPr>
          <p:spPr>
            <a:xfrm rot="10800000">
              <a:off x="8390160" y="-40680"/>
              <a:ext cx="160560" cy="1004760"/>
            </a:xfrm>
            <a:custGeom>
              <a:avLst/>
              <a:gdLst/>
              <a:ahLst/>
              <a:cxnLst/>
              <a:rect l="l" t="t" r="r" b="b"/>
              <a:pathLst>
                <a:path w="4317" h="26964">
                  <a:moveTo>
                    <a:pt x="4193" y="1"/>
                  </a:moveTo>
                  <a:cubicBezTo>
                    <a:pt x="3976" y="47"/>
                    <a:pt x="3791" y="187"/>
                    <a:pt x="3651" y="357"/>
                  </a:cubicBezTo>
                  <a:cubicBezTo>
                    <a:pt x="2909" y="1115"/>
                    <a:pt x="2538" y="2167"/>
                    <a:pt x="2228" y="3188"/>
                  </a:cubicBezTo>
                  <a:cubicBezTo>
                    <a:pt x="1" y="10860"/>
                    <a:pt x="790" y="19044"/>
                    <a:pt x="1810" y="26964"/>
                  </a:cubicBezTo>
                  <a:cubicBezTo>
                    <a:pt x="1857" y="26747"/>
                    <a:pt x="1888" y="26515"/>
                    <a:pt x="1919" y="26299"/>
                  </a:cubicBezTo>
                  <a:cubicBezTo>
                    <a:pt x="1625" y="21441"/>
                    <a:pt x="1424" y="16584"/>
                    <a:pt x="1826" y="11742"/>
                  </a:cubicBezTo>
                  <a:cubicBezTo>
                    <a:pt x="2151" y="7736"/>
                    <a:pt x="2909" y="3744"/>
                    <a:pt x="431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0" name="CustomShape 10"/>
            <p:cNvSpPr/>
            <p:nvPr/>
          </p:nvSpPr>
          <p:spPr>
            <a:xfrm rot="10800000">
              <a:off x="8076600" y="62640"/>
              <a:ext cx="362880" cy="476640"/>
            </a:xfrm>
            <a:custGeom>
              <a:avLst/>
              <a:gdLst/>
              <a:ahLst/>
              <a:cxnLst/>
              <a:rect l="l" t="t" r="r" b="b"/>
              <a:pathLst>
                <a:path w="9746" h="12801">
                  <a:moveTo>
                    <a:pt x="9320" y="0"/>
                  </a:moveTo>
                  <a:cubicBezTo>
                    <a:pt x="9210" y="0"/>
                    <a:pt x="9099" y="24"/>
                    <a:pt x="8988" y="54"/>
                  </a:cubicBezTo>
                  <a:cubicBezTo>
                    <a:pt x="7688" y="410"/>
                    <a:pt x="6729" y="1508"/>
                    <a:pt x="5909" y="2576"/>
                  </a:cubicBezTo>
                  <a:cubicBezTo>
                    <a:pt x="3496" y="5700"/>
                    <a:pt x="1516" y="9150"/>
                    <a:pt x="0" y="12801"/>
                  </a:cubicBezTo>
                  <a:cubicBezTo>
                    <a:pt x="634" y="11610"/>
                    <a:pt x="1423" y="10465"/>
                    <a:pt x="2212" y="9367"/>
                  </a:cubicBezTo>
                  <a:cubicBezTo>
                    <a:pt x="4486" y="6134"/>
                    <a:pt x="6822" y="2839"/>
                    <a:pt x="9746" y="209"/>
                  </a:cubicBezTo>
                  <a:cubicBezTo>
                    <a:pt x="9684" y="132"/>
                    <a:pt x="9607" y="70"/>
                    <a:pt x="9498" y="23"/>
                  </a:cubicBezTo>
                  <a:cubicBezTo>
                    <a:pt x="9439" y="7"/>
                    <a:pt x="9380" y="0"/>
                    <a:pt x="932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1" name="CustomShape 11"/>
            <p:cNvSpPr/>
            <p:nvPr/>
          </p:nvSpPr>
          <p:spPr>
            <a:xfrm rot="10800000">
              <a:off x="8038080" y="-27360"/>
              <a:ext cx="427320" cy="284400"/>
            </a:xfrm>
            <a:custGeom>
              <a:avLst/>
              <a:gdLst/>
              <a:ahLst/>
              <a:cxnLst/>
              <a:rect l="l" t="t" r="r" b="b"/>
              <a:pathLst>
                <a:path w="11479" h="7638">
                  <a:moveTo>
                    <a:pt x="10822" y="0"/>
                  </a:moveTo>
                  <a:cubicBezTo>
                    <a:pt x="10559" y="0"/>
                    <a:pt x="10266" y="78"/>
                    <a:pt x="10024" y="181"/>
                  </a:cubicBezTo>
                  <a:cubicBezTo>
                    <a:pt x="6157" y="1805"/>
                    <a:pt x="2676" y="4389"/>
                    <a:pt x="0" y="7637"/>
                  </a:cubicBezTo>
                  <a:cubicBezTo>
                    <a:pt x="3403" y="4636"/>
                    <a:pt x="7302" y="2176"/>
                    <a:pt x="11478" y="382"/>
                  </a:cubicBezTo>
                  <a:cubicBezTo>
                    <a:pt x="11478" y="382"/>
                    <a:pt x="11478" y="382"/>
                    <a:pt x="11478" y="367"/>
                  </a:cubicBezTo>
                  <a:cubicBezTo>
                    <a:pt x="11372" y="97"/>
                    <a:pt x="11116" y="0"/>
                    <a:pt x="10822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2" name="CustomShape 12"/>
            <p:cNvSpPr/>
            <p:nvPr/>
          </p:nvSpPr>
          <p:spPr>
            <a:xfrm rot="10800000">
              <a:off x="8490960" y="-11160"/>
              <a:ext cx="192240" cy="384840"/>
            </a:xfrm>
            <a:custGeom>
              <a:avLst/>
              <a:gdLst/>
              <a:ahLst/>
              <a:cxnLst/>
              <a:rect l="l" t="t" r="r" b="b"/>
              <a:pathLst>
                <a:path w="5168" h="10334">
                  <a:moveTo>
                    <a:pt x="1687" y="0"/>
                  </a:moveTo>
                  <a:lnTo>
                    <a:pt x="1687" y="0"/>
                  </a:lnTo>
                  <a:cubicBezTo>
                    <a:pt x="1780" y="1377"/>
                    <a:pt x="1857" y="2754"/>
                    <a:pt x="1903" y="4131"/>
                  </a:cubicBezTo>
                  <a:cubicBezTo>
                    <a:pt x="1903" y="4239"/>
                    <a:pt x="1872" y="4378"/>
                    <a:pt x="1764" y="4394"/>
                  </a:cubicBezTo>
                  <a:cubicBezTo>
                    <a:pt x="1702" y="4394"/>
                    <a:pt x="1656" y="4347"/>
                    <a:pt x="1625" y="4301"/>
                  </a:cubicBezTo>
                  <a:cubicBezTo>
                    <a:pt x="1068" y="3729"/>
                    <a:pt x="527" y="3156"/>
                    <a:pt x="1" y="2568"/>
                  </a:cubicBezTo>
                  <a:lnTo>
                    <a:pt x="1" y="2568"/>
                  </a:lnTo>
                  <a:cubicBezTo>
                    <a:pt x="1362" y="5368"/>
                    <a:pt x="3110" y="7983"/>
                    <a:pt x="5167" y="10334"/>
                  </a:cubicBezTo>
                  <a:cubicBezTo>
                    <a:pt x="3976" y="8184"/>
                    <a:pt x="3497" y="5430"/>
                    <a:pt x="2739" y="3094"/>
                  </a:cubicBezTo>
                  <a:cubicBezTo>
                    <a:pt x="2398" y="2058"/>
                    <a:pt x="2043" y="1021"/>
                    <a:pt x="168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3" name="CustomShape 13"/>
            <p:cNvSpPr/>
            <p:nvPr/>
          </p:nvSpPr>
          <p:spPr>
            <a:xfrm rot="10800000">
              <a:off x="8195400" y="-34200"/>
              <a:ext cx="275760" cy="233280"/>
            </a:xfrm>
            <a:custGeom>
              <a:avLst/>
              <a:gdLst/>
              <a:ahLst/>
              <a:cxnLst/>
              <a:rect l="l" t="t" r="r" b="b"/>
              <a:pathLst>
                <a:path w="7411" h="6266">
                  <a:moveTo>
                    <a:pt x="7410" y="1"/>
                  </a:moveTo>
                  <a:lnTo>
                    <a:pt x="7410" y="1"/>
                  </a:lnTo>
                  <a:cubicBezTo>
                    <a:pt x="4579" y="1609"/>
                    <a:pt x="2042" y="3729"/>
                    <a:pt x="0" y="6266"/>
                  </a:cubicBezTo>
                  <a:cubicBezTo>
                    <a:pt x="1393" y="5585"/>
                    <a:pt x="1315" y="5570"/>
                    <a:pt x="2754" y="5013"/>
                  </a:cubicBezTo>
                  <a:cubicBezTo>
                    <a:pt x="4007" y="4533"/>
                    <a:pt x="5229" y="3976"/>
                    <a:pt x="6389" y="3342"/>
                  </a:cubicBezTo>
                  <a:lnTo>
                    <a:pt x="6389" y="3342"/>
                  </a:lnTo>
                  <a:cubicBezTo>
                    <a:pt x="5806" y="3422"/>
                    <a:pt x="5215" y="3468"/>
                    <a:pt x="4628" y="3468"/>
                  </a:cubicBezTo>
                  <a:cubicBezTo>
                    <a:pt x="4420" y="3468"/>
                    <a:pt x="4213" y="3462"/>
                    <a:pt x="4007" y="3450"/>
                  </a:cubicBezTo>
                  <a:cubicBezTo>
                    <a:pt x="5090" y="2244"/>
                    <a:pt x="6219" y="1099"/>
                    <a:pt x="741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4" name="CustomShape 14"/>
            <p:cNvSpPr/>
            <p:nvPr/>
          </p:nvSpPr>
          <p:spPr>
            <a:xfrm rot="10800000">
              <a:off x="8237520" y="-30960"/>
              <a:ext cx="237240" cy="356400"/>
            </a:xfrm>
            <a:custGeom>
              <a:avLst/>
              <a:gdLst/>
              <a:ahLst/>
              <a:cxnLst/>
              <a:rect l="l" t="t" r="r" b="b"/>
              <a:pathLst>
                <a:path w="6374" h="9577">
                  <a:moveTo>
                    <a:pt x="4626" y="1"/>
                  </a:moveTo>
                  <a:cubicBezTo>
                    <a:pt x="2708" y="3002"/>
                    <a:pt x="1161" y="6220"/>
                    <a:pt x="1" y="9576"/>
                  </a:cubicBezTo>
                  <a:cubicBezTo>
                    <a:pt x="944" y="8524"/>
                    <a:pt x="1578" y="7009"/>
                    <a:pt x="2522" y="5957"/>
                  </a:cubicBezTo>
                  <a:cubicBezTo>
                    <a:pt x="3899" y="4704"/>
                    <a:pt x="5183" y="3342"/>
                    <a:pt x="6374" y="1904"/>
                  </a:cubicBezTo>
                  <a:lnTo>
                    <a:pt x="6374" y="1904"/>
                  </a:lnTo>
                  <a:cubicBezTo>
                    <a:pt x="5817" y="2337"/>
                    <a:pt x="5245" y="2785"/>
                    <a:pt x="4564" y="2956"/>
                  </a:cubicBezTo>
                  <a:cubicBezTo>
                    <a:pt x="4502" y="2971"/>
                    <a:pt x="4433" y="2986"/>
                    <a:pt x="4369" y="2986"/>
                  </a:cubicBezTo>
                  <a:cubicBezTo>
                    <a:pt x="4305" y="2986"/>
                    <a:pt x="4247" y="2971"/>
                    <a:pt x="4208" y="2925"/>
                  </a:cubicBezTo>
                  <a:cubicBezTo>
                    <a:pt x="4115" y="2832"/>
                    <a:pt x="4131" y="2693"/>
                    <a:pt x="4146" y="2569"/>
                  </a:cubicBezTo>
                  <a:cubicBezTo>
                    <a:pt x="4270" y="1718"/>
                    <a:pt x="4440" y="852"/>
                    <a:pt x="4626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85" name="Group 15"/>
          <p:cNvGrpSpPr/>
          <p:nvPr/>
        </p:nvGrpSpPr>
        <p:grpSpPr>
          <a:xfrm>
            <a:off x="215640" y="254160"/>
            <a:ext cx="8699400" cy="4649040"/>
            <a:chOff x="215640" y="254160"/>
            <a:chExt cx="8699400" cy="4649040"/>
          </a:xfrm>
        </p:grpSpPr>
        <p:sp>
          <p:nvSpPr>
            <p:cNvPr id="386" name="CustomShape 16"/>
            <p:cNvSpPr/>
            <p:nvPr/>
          </p:nvSpPr>
          <p:spPr>
            <a:xfrm rot="10800000" flipH="1">
              <a:off x="416520" y="25416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16"/>
                    <a:pt x="1004" y="2219"/>
                    <a:pt x="1" y="2280"/>
                  </a:cubicBezTo>
                  <a:cubicBezTo>
                    <a:pt x="1004" y="2311"/>
                    <a:pt x="1824" y="3314"/>
                    <a:pt x="1885" y="4560"/>
                  </a:cubicBezTo>
                  <a:cubicBezTo>
                    <a:pt x="1916" y="3314"/>
                    <a:pt x="2736" y="2341"/>
                    <a:pt x="3739" y="2280"/>
                  </a:cubicBezTo>
                  <a:cubicBezTo>
                    <a:pt x="2736" y="2219"/>
                    <a:pt x="1916" y="1216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7" name="CustomShape 17"/>
            <p:cNvSpPr/>
            <p:nvPr/>
          </p:nvSpPr>
          <p:spPr>
            <a:xfrm rot="10800000" flipH="1">
              <a:off x="7901640" y="465480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0">
                  <a:moveTo>
                    <a:pt x="1854" y="0"/>
                  </a:moveTo>
                  <a:cubicBezTo>
                    <a:pt x="1793" y="1216"/>
                    <a:pt x="1003" y="2219"/>
                    <a:pt x="0" y="2280"/>
                  </a:cubicBezTo>
                  <a:cubicBezTo>
                    <a:pt x="1003" y="2310"/>
                    <a:pt x="1793" y="3314"/>
                    <a:pt x="1854" y="4560"/>
                  </a:cubicBezTo>
                  <a:cubicBezTo>
                    <a:pt x="1915" y="3314"/>
                    <a:pt x="2705" y="2341"/>
                    <a:pt x="3708" y="2280"/>
                  </a:cubicBezTo>
                  <a:cubicBezTo>
                    <a:pt x="2705" y="2219"/>
                    <a:pt x="1915" y="1216"/>
                    <a:pt x="1854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8" name="CustomShape 18"/>
            <p:cNvSpPr/>
            <p:nvPr/>
          </p:nvSpPr>
          <p:spPr>
            <a:xfrm rot="10800000" flipH="1">
              <a:off x="8660520" y="288108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9" name="CustomShape 19"/>
            <p:cNvSpPr/>
            <p:nvPr/>
          </p:nvSpPr>
          <p:spPr>
            <a:xfrm rot="10800000" flipH="1">
              <a:off x="216360" y="288108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1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0" name="CustomShape 20"/>
            <p:cNvSpPr/>
            <p:nvPr/>
          </p:nvSpPr>
          <p:spPr>
            <a:xfrm rot="10800000" flipH="1">
              <a:off x="4212000" y="471168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1">
                  <a:moveTo>
                    <a:pt x="1854" y="1"/>
                  </a:moveTo>
                  <a:cubicBezTo>
                    <a:pt x="1824" y="1247"/>
                    <a:pt x="1003" y="2250"/>
                    <a:pt x="0" y="2280"/>
                  </a:cubicBezTo>
                  <a:lnTo>
                    <a:pt x="0" y="2311"/>
                  </a:lnTo>
                  <a:cubicBezTo>
                    <a:pt x="1003" y="2341"/>
                    <a:pt x="1824" y="3344"/>
                    <a:pt x="1854" y="4590"/>
                  </a:cubicBezTo>
                  <a:cubicBezTo>
                    <a:pt x="1915" y="3344"/>
                    <a:pt x="2706" y="2341"/>
                    <a:pt x="3709" y="2311"/>
                  </a:cubicBezTo>
                  <a:lnTo>
                    <a:pt x="3709" y="2280"/>
                  </a:lnTo>
                  <a:cubicBezTo>
                    <a:pt x="2706" y="2250"/>
                    <a:pt x="1915" y="124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1" name="CustomShape 21"/>
            <p:cNvSpPr/>
            <p:nvPr/>
          </p:nvSpPr>
          <p:spPr>
            <a:xfrm rot="10800000" flipH="1">
              <a:off x="434880" y="2847600"/>
              <a:ext cx="720" cy="720"/>
            </a:xfrm>
            <a:custGeom>
              <a:avLst/>
              <a:gdLst/>
              <a:ahLst/>
              <a:cxnLst/>
              <a:rect l="l" t="t" r="r" b="b"/>
              <a:pathLst>
                <a:path w="31" h="32">
                  <a:moveTo>
                    <a:pt x="0" y="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31" y="31"/>
                    <a:pt x="31" y="31"/>
                    <a:pt x="0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2" name="CustomShape 22"/>
            <p:cNvSpPr/>
            <p:nvPr/>
          </p:nvSpPr>
          <p:spPr>
            <a:xfrm rot="10800000" flipH="1">
              <a:off x="214920" y="4739400"/>
              <a:ext cx="133560" cy="163800"/>
            </a:xfrm>
            <a:custGeom>
              <a:avLst/>
              <a:gdLst/>
              <a:ahLst/>
              <a:cxnLst/>
              <a:rect l="l" t="t" r="r" b="b"/>
              <a:pathLst>
                <a:path w="3740" h="459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3" name="CustomShape 23"/>
            <p:cNvSpPr/>
            <p:nvPr/>
          </p:nvSpPr>
          <p:spPr>
            <a:xfrm rot="10800000" flipH="1">
              <a:off x="8884800" y="381564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4" name="CustomShape 24"/>
            <p:cNvSpPr/>
            <p:nvPr/>
          </p:nvSpPr>
          <p:spPr>
            <a:xfrm rot="10800000" flipH="1">
              <a:off x="5985720" y="47872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5" name="CustomShape 25"/>
            <p:cNvSpPr/>
            <p:nvPr/>
          </p:nvSpPr>
          <p:spPr>
            <a:xfrm rot="10800000" flipH="1">
              <a:off x="1995840" y="46720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6" name="CustomShape 26"/>
            <p:cNvSpPr/>
            <p:nvPr/>
          </p:nvSpPr>
          <p:spPr>
            <a:xfrm rot="10800000" flipH="1">
              <a:off x="844920" y="454680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7" name="CustomShape 27"/>
            <p:cNvSpPr/>
            <p:nvPr/>
          </p:nvSpPr>
          <p:spPr>
            <a:xfrm rot="10800000" flipH="1">
              <a:off x="722160" y="12549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8" name="CustomShape 28"/>
            <p:cNvSpPr/>
            <p:nvPr/>
          </p:nvSpPr>
          <p:spPr>
            <a:xfrm rot="10800000" flipH="1">
              <a:off x="386640" y="184104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69" y="851"/>
                    <a:pt x="851" y="669"/>
                    <a:pt x="851" y="426"/>
                  </a:cubicBezTo>
                  <a:cubicBezTo>
                    <a:pt x="851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684;p14"/>
          <p:cNvPicPr/>
          <p:nvPr/>
        </p:nvPicPr>
        <p:blipFill>
          <a:blip r:embed="rId14">
            <a:alphaModFix amt="61000"/>
          </a:blip>
          <a:srcRect l="5475" t="12504" r="5653" b="12496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713160" y="3513240"/>
            <a:ext cx="4122360" cy="53172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r>
              <a:rPr lang="ru-RU" sz="25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grpSp>
        <p:nvGrpSpPr>
          <p:cNvPr id="437" name="Group 2"/>
          <p:cNvGrpSpPr/>
          <p:nvPr/>
        </p:nvGrpSpPr>
        <p:grpSpPr>
          <a:xfrm>
            <a:off x="112320" y="154080"/>
            <a:ext cx="8802360" cy="4803480"/>
            <a:chOff x="112320" y="154080"/>
            <a:chExt cx="8802360" cy="4803480"/>
          </a:xfrm>
        </p:grpSpPr>
        <p:sp>
          <p:nvSpPr>
            <p:cNvPr id="438" name="CustomShape 3"/>
            <p:cNvSpPr/>
            <p:nvPr/>
          </p:nvSpPr>
          <p:spPr>
            <a:xfrm flipH="1">
              <a:off x="366120" y="460260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9" name="CustomShape 4"/>
            <p:cNvSpPr/>
            <p:nvPr/>
          </p:nvSpPr>
          <p:spPr>
            <a:xfrm flipH="1">
              <a:off x="498960" y="29412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0">
                  <a:moveTo>
                    <a:pt x="1854" y="0"/>
                  </a:moveTo>
                  <a:cubicBezTo>
                    <a:pt x="1793" y="1216"/>
                    <a:pt x="1003" y="2219"/>
                    <a:pt x="0" y="2280"/>
                  </a:cubicBezTo>
                  <a:cubicBezTo>
                    <a:pt x="1003" y="2310"/>
                    <a:pt x="1793" y="3314"/>
                    <a:pt x="1854" y="4560"/>
                  </a:cubicBezTo>
                  <a:cubicBezTo>
                    <a:pt x="1915" y="3314"/>
                    <a:pt x="2705" y="2341"/>
                    <a:pt x="3708" y="2280"/>
                  </a:cubicBezTo>
                  <a:cubicBezTo>
                    <a:pt x="2705" y="2219"/>
                    <a:pt x="1915" y="1216"/>
                    <a:pt x="1854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0" name="CustomShape 5"/>
            <p:cNvSpPr/>
            <p:nvPr/>
          </p:nvSpPr>
          <p:spPr>
            <a:xfrm flipH="1">
              <a:off x="231480" y="183960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1" name="CustomShape 6"/>
            <p:cNvSpPr/>
            <p:nvPr/>
          </p:nvSpPr>
          <p:spPr>
            <a:xfrm flipH="1">
              <a:off x="8525880" y="460332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1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2" name="CustomShape 7"/>
            <p:cNvSpPr/>
            <p:nvPr/>
          </p:nvSpPr>
          <p:spPr>
            <a:xfrm flipH="1">
              <a:off x="4893480" y="40320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1">
                  <a:moveTo>
                    <a:pt x="1854" y="1"/>
                  </a:moveTo>
                  <a:cubicBezTo>
                    <a:pt x="1824" y="1247"/>
                    <a:pt x="1003" y="2250"/>
                    <a:pt x="0" y="2280"/>
                  </a:cubicBezTo>
                  <a:lnTo>
                    <a:pt x="0" y="2311"/>
                  </a:lnTo>
                  <a:cubicBezTo>
                    <a:pt x="1003" y="2341"/>
                    <a:pt x="1824" y="3344"/>
                    <a:pt x="1854" y="4590"/>
                  </a:cubicBezTo>
                  <a:cubicBezTo>
                    <a:pt x="1915" y="3344"/>
                    <a:pt x="2706" y="2341"/>
                    <a:pt x="3709" y="2311"/>
                  </a:cubicBezTo>
                  <a:lnTo>
                    <a:pt x="3709" y="2280"/>
                  </a:lnTo>
                  <a:cubicBezTo>
                    <a:pt x="2706" y="2250"/>
                    <a:pt x="1915" y="124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3" name="CustomShape 8"/>
            <p:cNvSpPr/>
            <p:nvPr/>
          </p:nvSpPr>
          <p:spPr>
            <a:xfrm flipH="1">
              <a:off x="8524440" y="457200"/>
              <a:ext cx="133560" cy="163800"/>
            </a:xfrm>
            <a:custGeom>
              <a:avLst/>
              <a:gdLst/>
              <a:ahLst/>
              <a:cxnLst/>
              <a:rect l="l" t="t" r="r" b="b"/>
              <a:pathLst>
                <a:path w="3740" h="459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4" name="CustomShape 9"/>
            <p:cNvSpPr/>
            <p:nvPr/>
          </p:nvSpPr>
          <p:spPr>
            <a:xfrm flipH="1">
              <a:off x="112320" y="88524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5" name="CustomShape 10"/>
            <p:cNvSpPr/>
            <p:nvPr/>
          </p:nvSpPr>
          <p:spPr>
            <a:xfrm flipH="1">
              <a:off x="2340720" y="492732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6" name="CustomShape 11"/>
            <p:cNvSpPr/>
            <p:nvPr/>
          </p:nvSpPr>
          <p:spPr>
            <a:xfrm flipH="1">
              <a:off x="1944360" y="5806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213" y="0"/>
                    <a:pt x="0" y="213"/>
                    <a:pt x="0" y="426"/>
                  </a:cubicBezTo>
                  <a:cubicBezTo>
                    <a:pt x="0" y="669"/>
                    <a:pt x="213" y="851"/>
                    <a:pt x="426" y="851"/>
                  </a:cubicBezTo>
                  <a:cubicBezTo>
                    <a:pt x="669" y="851"/>
                    <a:pt x="851" y="669"/>
                    <a:pt x="851" y="426"/>
                  </a:cubicBezTo>
                  <a:cubicBezTo>
                    <a:pt x="851" y="21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7" name="CustomShape 12"/>
            <p:cNvSpPr/>
            <p:nvPr/>
          </p:nvSpPr>
          <p:spPr>
            <a:xfrm flipH="1">
              <a:off x="3620880" y="29412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8" name="CustomShape 13"/>
            <p:cNvSpPr/>
            <p:nvPr/>
          </p:nvSpPr>
          <p:spPr>
            <a:xfrm flipH="1">
              <a:off x="8152200" y="1540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9" name="CustomShape 14"/>
            <p:cNvSpPr/>
            <p:nvPr/>
          </p:nvSpPr>
          <p:spPr>
            <a:xfrm flipH="1">
              <a:off x="8884440" y="382680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0" name="CustomShape 15"/>
            <p:cNvSpPr/>
            <p:nvPr/>
          </p:nvSpPr>
          <p:spPr>
            <a:xfrm flipH="1">
              <a:off x="8610120" y="324072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69" y="851"/>
                    <a:pt x="851" y="669"/>
                    <a:pt x="851" y="426"/>
                  </a:cubicBezTo>
                  <a:cubicBezTo>
                    <a:pt x="851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51" name="PlaceHolder 1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702;p15"/>
          <p:cNvPicPr/>
          <p:nvPr/>
        </p:nvPicPr>
        <p:blipFill>
          <a:blip r:embed="rId14">
            <a:alphaModFix amt="61000"/>
          </a:blip>
          <a:srcRect l="5475" t="12504" r="5653" b="12496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grpSp>
        <p:nvGrpSpPr>
          <p:cNvPr id="490" name="Group 2"/>
          <p:cNvGrpSpPr/>
          <p:nvPr/>
        </p:nvGrpSpPr>
        <p:grpSpPr>
          <a:xfrm>
            <a:off x="8133480" y="-139680"/>
            <a:ext cx="1182600" cy="1891800"/>
            <a:chOff x="8133480" y="-139680"/>
            <a:chExt cx="1182600" cy="1891800"/>
          </a:xfrm>
        </p:grpSpPr>
        <p:sp>
          <p:nvSpPr>
            <p:cNvPr id="491" name="CustomShape 3"/>
            <p:cNvSpPr/>
            <p:nvPr/>
          </p:nvSpPr>
          <p:spPr>
            <a:xfrm rot="1800000" flipV="1">
              <a:off x="8663760" y="-192600"/>
              <a:ext cx="228960" cy="1650960"/>
            </a:xfrm>
            <a:custGeom>
              <a:avLst/>
              <a:gdLst/>
              <a:ahLst/>
              <a:cxnLst/>
              <a:rect l="l" t="t" r="r" b="b"/>
              <a:pathLst>
                <a:path w="6096" h="43903">
                  <a:moveTo>
                    <a:pt x="6095" y="43902"/>
                  </a:moveTo>
                  <a:cubicBezTo>
                    <a:pt x="4347" y="41783"/>
                    <a:pt x="2584" y="39586"/>
                    <a:pt x="1563" y="37034"/>
                  </a:cubicBezTo>
                  <a:cubicBezTo>
                    <a:pt x="0" y="33120"/>
                    <a:pt x="310" y="28696"/>
                    <a:pt x="1253" y="24566"/>
                  </a:cubicBezTo>
                  <a:cubicBezTo>
                    <a:pt x="2197" y="20451"/>
                    <a:pt x="3729" y="16491"/>
                    <a:pt x="4595" y="12360"/>
                  </a:cubicBezTo>
                  <a:cubicBezTo>
                    <a:pt x="5446" y="8307"/>
                    <a:pt x="5616" y="4115"/>
                    <a:pt x="5121" y="0"/>
                  </a:cubicBezTo>
                </a:path>
              </a:pathLst>
            </a:custGeom>
            <a:noFill/>
            <a:ln w="720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2" name="CustomShape 4"/>
            <p:cNvSpPr/>
            <p:nvPr/>
          </p:nvSpPr>
          <p:spPr>
            <a:xfrm rot="1800000" flipV="1">
              <a:off x="8332200" y="1206360"/>
              <a:ext cx="108720" cy="555480"/>
            </a:xfrm>
            <a:custGeom>
              <a:avLst/>
              <a:gdLst/>
              <a:ahLst/>
              <a:cxnLst/>
              <a:rect l="l" t="t" r="r" b="b"/>
              <a:pathLst>
                <a:path w="2909" h="14778">
                  <a:moveTo>
                    <a:pt x="1897" y="0"/>
                  </a:moveTo>
                  <a:cubicBezTo>
                    <a:pt x="1804" y="0"/>
                    <a:pt x="1712" y="21"/>
                    <a:pt x="1625" y="66"/>
                  </a:cubicBezTo>
                  <a:cubicBezTo>
                    <a:pt x="1347" y="205"/>
                    <a:pt x="1238" y="546"/>
                    <a:pt x="1161" y="855"/>
                  </a:cubicBezTo>
                  <a:cubicBezTo>
                    <a:pt x="1" y="5388"/>
                    <a:pt x="310" y="10199"/>
                    <a:pt x="1362" y="14777"/>
                  </a:cubicBezTo>
                  <a:cubicBezTo>
                    <a:pt x="1873" y="11854"/>
                    <a:pt x="2909" y="9131"/>
                    <a:pt x="2878" y="6176"/>
                  </a:cubicBezTo>
                  <a:cubicBezTo>
                    <a:pt x="2863" y="4645"/>
                    <a:pt x="2847" y="3114"/>
                    <a:pt x="2816" y="1582"/>
                  </a:cubicBezTo>
                  <a:cubicBezTo>
                    <a:pt x="2816" y="1195"/>
                    <a:pt x="2816" y="793"/>
                    <a:pt x="2615" y="453"/>
                  </a:cubicBezTo>
                  <a:cubicBezTo>
                    <a:pt x="2475" y="196"/>
                    <a:pt x="2184" y="0"/>
                    <a:pt x="189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3" name="CustomShape 5"/>
            <p:cNvSpPr/>
            <p:nvPr/>
          </p:nvSpPr>
          <p:spPr>
            <a:xfrm rot="1800000" flipV="1">
              <a:off x="8312760" y="936720"/>
              <a:ext cx="204480" cy="516960"/>
            </a:xfrm>
            <a:custGeom>
              <a:avLst/>
              <a:gdLst/>
              <a:ahLst/>
              <a:cxnLst/>
              <a:rect l="l" t="t" r="r" b="b"/>
              <a:pathLst>
                <a:path w="5446" h="13751">
                  <a:moveTo>
                    <a:pt x="509" y="0"/>
                  </a:moveTo>
                  <a:cubicBezTo>
                    <a:pt x="378" y="0"/>
                    <a:pt x="250" y="42"/>
                    <a:pt x="155" y="137"/>
                  </a:cubicBezTo>
                  <a:cubicBezTo>
                    <a:pt x="32" y="277"/>
                    <a:pt x="16" y="478"/>
                    <a:pt x="16" y="679"/>
                  </a:cubicBezTo>
                  <a:cubicBezTo>
                    <a:pt x="1" y="1963"/>
                    <a:pt x="325" y="3247"/>
                    <a:pt x="728" y="4484"/>
                  </a:cubicBezTo>
                  <a:cubicBezTo>
                    <a:pt x="1780" y="7795"/>
                    <a:pt x="3373" y="10951"/>
                    <a:pt x="5446" y="13750"/>
                  </a:cubicBezTo>
                  <a:cubicBezTo>
                    <a:pt x="4750" y="11693"/>
                    <a:pt x="3744" y="8847"/>
                    <a:pt x="3373" y="6696"/>
                  </a:cubicBezTo>
                  <a:cubicBezTo>
                    <a:pt x="3017" y="4608"/>
                    <a:pt x="2321" y="2566"/>
                    <a:pt x="1331" y="694"/>
                  </a:cubicBezTo>
                  <a:cubicBezTo>
                    <a:pt x="1207" y="478"/>
                    <a:pt x="1068" y="246"/>
                    <a:pt x="867" y="107"/>
                  </a:cubicBezTo>
                  <a:cubicBezTo>
                    <a:pt x="761" y="39"/>
                    <a:pt x="633" y="0"/>
                    <a:pt x="50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4" name="CustomShape 6"/>
            <p:cNvSpPr/>
            <p:nvPr/>
          </p:nvSpPr>
          <p:spPr>
            <a:xfrm rot="1800000" flipV="1">
              <a:off x="8229240" y="649440"/>
              <a:ext cx="376920" cy="484560"/>
            </a:xfrm>
            <a:custGeom>
              <a:avLst/>
              <a:gdLst/>
              <a:ahLst/>
              <a:cxnLst/>
              <a:rect l="l" t="t" r="r" b="b"/>
              <a:pathLst>
                <a:path w="10025" h="12898">
                  <a:moveTo>
                    <a:pt x="511" y="1"/>
                  </a:moveTo>
                  <a:cubicBezTo>
                    <a:pt x="447" y="1"/>
                    <a:pt x="384" y="13"/>
                    <a:pt x="325" y="42"/>
                  </a:cubicBezTo>
                  <a:cubicBezTo>
                    <a:pt x="0" y="197"/>
                    <a:pt x="16" y="646"/>
                    <a:pt x="93" y="986"/>
                  </a:cubicBezTo>
                  <a:cubicBezTo>
                    <a:pt x="480" y="2579"/>
                    <a:pt x="1408" y="3987"/>
                    <a:pt x="2383" y="5302"/>
                  </a:cubicBezTo>
                  <a:cubicBezTo>
                    <a:pt x="4564" y="8179"/>
                    <a:pt x="7132" y="10747"/>
                    <a:pt x="10025" y="12897"/>
                  </a:cubicBezTo>
                  <a:cubicBezTo>
                    <a:pt x="8493" y="10639"/>
                    <a:pt x="7828" y="8319"/>
                    <a:pt x="6343" y="6029"/>
                  </a:cubicBezTo>
                  <a:cubicBezTo>
                    <a:pt x="4889" y="3801"/>
                    <a:pt x="3342" y="1481"/>
                    <a:pt x="1006" y="166"/>
                  </a:cubicBezTo>
                  <a:cubicBezTo>
                    <a:pt x="860" y="87"/>
                    <a:pt x="681" y="1"/>
                    <a:pt x="511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5" name="CustomShape 7"/>
            <p:cNvSpPr/>
            <p:nvPr/>
          </p:nvSpPr>
          <p:spPr>
            <a:xfrm rot="1800000" flipV="1">
              <a:off x="8343360" y="367560"/>
              <a:ext cx="356400" cy="378360"/>
            </a:xfrm>
            <a:custGeom>
              <a:avLst/>
              <a:gdLst/>
              <a:ahLst/>
              <a:cxnLst/>
              <a:rect l="l" t="t" r="r" b="b"/>
              <a:pathLst>
                <a:path w="9484" h="10063">
                  <a:moveTo>
                    <a:pt x="1014" y="1"/>
                  </a:moveTo>
                  <a:cubicBezTo>
                    <a:pt x="886" y="1"/>
                    <a:pt x="759" y="26"/>
                    <a:pt x="635" y="85"/>
                  </a:cubicBezTo>
                  <a:cubicBezTo>
                    <a:pt x="263" y="240"/>
                    <a:pt x="47" y="657"/>
                    <a:pt x="31" y="1060"/>
                  </a:cubicBezTo>
                  <a:cubicBezTo>
                    <a:pt x="0" y="1462"/>
                    <a:pt x="140" y="1864"/>
                    <a:pt x="325" y="2235"/>
                  </a:cubicBezTo>
                  <a:cubicBezTo>
                    <a:pt x="805" y="3225"/>
                    <a:pt x="1547" y="4076"/>
                    <a:pt x="2305" y="4881"/>
                  </a:cubicBezTo>
                  <a:cubicBezTo>
                    <a:pt x="4347" y="7046"/>
                    <a:pt x="6668" y="9119"/>
                    <a:pt x="9483" y="10063"/>
                  </a:cubicBezTo>
                  <a:cubicBezTo>
                    <a:pt x="8168" y="8609"/>
                    <a:pt x="7859" y="7139"/>
                    <a:pt x="6714" y="5561"/>
                  </a:cubicBezTo>
                  <a:cubicBezTo>
                    <a:pt x="5430" y="3798"/>
                    <a:pt x="3976" y="2173"/>
                    <a:pt x="2367" y="704"/>
                  </a:cubicBezTo>
                  <a:cubicBezTo>
                    <a:pt x="1989" y="362"/>
                    <a:pt x="1495" y="1"/>
                    <a:pt x="101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6" name="CustomShape 8"/>
            <p:cNvSpPr/>
            <p:nvPr/>
          </p:nvSpPr>
          <p:spPr>
            <a:xfrm rot="1800000" flipV="1">
              <a:off x="8629920" y="48600"/>
              <a:ext cx="289440" cy="305280"/>
            </a:xfrm>
            <a:custGeom>
              <a:avLst/>
              <a:gdLst/>
              <a:ahLst/>
              <a:cxnLst/>
              <a:rect l="l" t="t" r="r" b="b"/>
              <a:pathLst>
                <a:path w="7704" h="8115">
                  <a:moveTo>
                    <a:pt x="496" y="0"/>
                  </a:moveTo>
                  <a:cubicBezTo>
                    <a:pt x="464" y="0"/>
                    <a:pt x="433" y="3"/>
                    <a:pt x="402" y="8"/>
                  </a:cubicBezTo>
                  <a:cubicBezTo>
                    <a:pt x="77" y="101"/>
                    <a:pt x="0" y="550"/>
                    <a:pt x="31" y="890"/>
                  </a:cubicBezTo>
                  <a:cubicBezTo>
                    <a:pt x="248" y="2746"/>
                    <a:pt x="1655" y="4231"/>
                    <a:pt x="3140" y="5376"/>
                  </a:cubicBezTo>
                  <a:cubicBezTo>
                    <a:pt x="4548" y="6474"/>
                    <a:pt x="6080" y="7387"/>
                    <a:pt x="7704" y="8114"/>
                  </a:cubicBezTo>
                  <a:cubicBezTo>
                    <a:pt x="6667" y="6892"/>
                    <a:pt x="5708" y="4634"/>
                    <a:pt x="4656" y="3427"/>
                  </a:cubicBezTo>
                  <a:cubicBezTo>
                    <a:pt x="3558" y="2159"/>
                    <a:pt x="2413" y="859"/>
                    <a:pt x="913" y="117"/>
                  </a:cubicBezTo>
                  <a:cubicBezTo>
                    <a:pt x="786" y="53"/>
                    <a:pt x="638" y="0"/>
                    <a:pt x="496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7" name="CustomShape 9"/>
            <p:cNvSpPr/>
            <p:nvPr/>
          </p:nvSpPr>
          <p:spPr>
            <a:xfrm rot="1800000" flipV="1">
              <a:off x="8519760" y="1078560"/>
              <a:ext cx="291600" cy="354600"/>
            </a:xfrm>
            <a:custGeom>
              <a:avLst/>
              <a:gdLst/>
              <a:ahLst/>
              <a:cxnLst/>
              <a:rect l="l" t="t" r="r" b="b"/>
              <a:pathLst>
                <a:path w="7767" h="9431">
                  <a:moveTo>
                    <a:pt x="6892" y="1"/>
                  </a:moveTo>
                  <a:cubicBezTo>
                    <a:pt x="6463" y="1"/>
                    <a:pt x="6028" y="332"/>
                    <a:pt x="5709" y="663"/>
                  </a:cubicBezTo>
                  <a:cubicBezTo>
                    <a:pt x="3296" y="3122"/>
                    <a:pt x="1625" y="6201"/>
                    <a:pt x="1" y="9233"/>
                  </a:cubicBezTo>
                  <a:cubicBezTo>
                    <a:pt x="41" y="9273"/>
                    <a:pt x="198" y="9430"/>
                    <a:pt x="229" y="9430"/>
                  </a:cubicBezTo>
                  <a:cubicBezTo>
                    <a:pt x="233" y="9430"/>
                    <a:pt x="235" y="9427"/>
                    <a:pt x="233" y="9418"/>
                  </a:cubicBezTo>
                  <a:cubicBezTo>
                    <a:pt x="202" y="9372"/>
                    <a:pt x="264" y="9326"/>
                    <a:pt x="310" y="9279"/>
                  </a:cubicBezTo>
                  <a:cubicBezTo>
                    <a:pt x="1068" y="8660"/>
                    <a:pt x="1904" y="8227"/>
                    <a:pt x="2569" y="7500"/>
                  </a:cubicBezTo>
                  <a:cubicBezTo>
                    <a:pt x="4116" y="5814"/>
                    <a:pt x="5678" y="4128"/>
                    <a:pt x="7070" y="2318"/>
                  </a:cubicBezTo>
                  <a:cubicBezTo>
                    <a:pt x="7333" y="1978"/>
                    <a:pt x="7612" y="1606"/>
                    <a:pt x="7689" y="1189"/>
                  </a:cubicBezTo>
                  <a:cubicBezTo>
                    <a:pt x="7766" y="756"/>
                    <a:pt x="7612" y="245"/>
                    <a:pt x="7225" y="75"/>
                  </a:cubicBezTo>
                  <a:cubicBezTo>
                    <a:pt x="7116" y="24"/>
                    <a:pt x="7004" y="1"/>
                    <a:pt x="689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8" name="CustomShape 10"/>
            <p:cNvSpPr/>
            <p:nvPr/>
          </p:nvSpPr>
          <p:spPr>
            <a:xfrm rot="1800000" flipV="1">
              <a:off x="8582760" y="753480"/>
              <a:ext cx="459360" cy="440280"/>
            </a:xfrm>
            <a:custGeom>
              <a:avLst/>
              <a:gdLst/>
              <a:ahLst/>
              <a:cxnLst/>
              <a:rect l="l" t="t" r="r" b="b"/>
              <a:pathLst>
                <a:path w="12222" h="11708">
                  <a:moveTo>
                    <a:pt x="11199" y="1"/>
                  </a:moveTo>
                  <a:cubicBezTo>
                    <a:pt x="10121" y="1"/>
                    <a:pt x="9179" y="778"/>
                    <a:pt x="8385" y="1529"/>
                  </a:cubicBezTo>
                  <a:cubicBezTo>
                    <a:pt x="5199" y="4577"/>
                    <a:pt x="2383" y="7995"/>
                    <a:pt x="1" y="11708"/>
                  </a:cubicBezTo>
                  <a:cubicBezTo>
                    <a:pt x="2321" y="10269"/>
                    <a:pt x="4441" y="8413"/>
                    <a:pt x="6606" y="6758"/>
                  </a:cubicBezTo>
                  <a:cubicBezTo>
                    <a:pt x="8138" y="5567"/>
                    <a:pt x="9592" y="4298"/>
                    <a:pt x="10969" y="2937"/>
                  </a:cubicBezTo>
                  <a:cubicBezTo>
                    <a:pt x="11572" y="2349"/>
                    <a:pt x="12222" y="1622"/>
                    <a:pt x="12175" y="771"/>
                  </a:cubicBezTo>
                  <a:cubicBezTo>
                    <a:pt x="12160" y="555"/>
                    <a:pt x="12098" y="338"/>
                    <a:pt x="11928" y="199"/>
                  </a:cubicBezTo>
                  <a:cubicBezTo>
                    <a:pt x="11789" y="75"/>
                    <a:pt x="11603" y="29"/>
                    <a:pt x="11433" y="13"/>
                  </a:cubicBezTo>
                  <a:cubicBezTo>
                    <a:pt x="11354" y="5"/>
                    <a:pt x="11276" y="1"/>
                    <a:pt x="11199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9" name="CustomShape 11"/>
            <p:cNvSpPr/>
            <p:nvPr/>
          </p:nvSpPr>
          <p:spPr>
            <a:xfrm rot="1800000" flipV="1">
              <a:off x="8691480" y="450720"/>
              <a:ext cx="493200" cy="447840"/>
            </a:xfrm>
            <a:custGeom>
              <a:avLst/>
              <a:gdLst/>
              <a:ahLst/>
              <a:cxnLst/>
              <a:rect l="l" t="t" r="r" b="b"/>
              <a:pathLst>
                <a:path w="13134" h="11913">
                  <a:moveTo>
                    <a:pt x="12298" y="1"/>
                  </a:moveTo>
                  <a:cubicBezTo>
                    <a:pt x="10844" y="109"/>
                    <a:pt x="9653" y="1130"/>
                    <a:pt x="8586" y="2120"/>
                  </a:cubicBezTo>
                  <a:cubicBezTo>
                    <a:pt x="5445" y="5121"/>
                    <a:pt x="2568" y="8401"/>
                    <a:pt x="0" y="11912"/>
                  </a:cubicBezTo>
                  <a:cubicBezTo>
                    <a:pt x="2212" y="10365"/>
                    <a:pt x="5043" y="9205"/>
                    <a:pt x="7131" y="7488"/>
                  </a:cubicBezTo>
                  <a:cubicBezTo>
                    <a:pt x="8802" y="6096"/>
                    <a:pt x="10395" y="4595"/>
                    <a:pt x="11865" y="2986"/>
                  </a:cubicBezTo>
                  <a:cubicBezTo>
                    <a:pt x="12437" y="2383"/>
                    <a:pt x="13010" y="1703"/>
                    <a:pt x="13103" y="883"/>
                  </a:cubicBezTo>
                  <a:cubicBezTo>
                    <a:pt x="13134" y="604"/>
                    <a:pt x="13072" y="264"/>
                    <a:pt x="12840" y="109"/>
                  </a:cubicBezTo>
                  <a:cubicBezTo>
                    <a:pt x="12685" y="1"/>
                    <a:pt x="12484" y="1"/>
                    <a:pt x="1229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0" name="CustomShape 12"/>
            <p:cNvSpPr/>
            <p:nvPr/>
          </p:nvSpPr>
          <p:spPr>
            <a:xfrm rot="1800000" flipV="1">
              <a:off x="8952480" y="90360"/>
              <a:ext cx="272520" cy="436320"/>
            </a:xfrm>
            <a:custGeom>
              <a:avLst/>
              <a:gdLst/>
              <a:ahLst/>
              <a:cxnLst/>
              <a:rect l="l" t="t" r="r" b="b"/>
              <a:pathLst>
                <a:path w="7257" h="11615">
                  <a:moveTo>
                    <a:pt x="6628" y="1"/>
                  </a:moveTo>
                  <a:cubicBezTo>
                    <a:pt x="6367" y="1"/>
                    <a:pt x="6084" y="161"/>
                    <a:pt x="5864" y="337"/>
                  </a:cubicBezTo>
                  <a:cubicBezTo>
                    <a:pt x="4595" y="1405"/>
                    <a:pt x="3729" y="2890"/>
                    <a:pt x="2971" y="4375"/>
                  </a:cubicBezTo>
                  <a:cubicBezTo>
                    <a:pt x="1795" y="6695"/>
                    <a:pt x="790" y="9124"/>
                    <a:pt x="1" y="11614"/>
                  </a:cubicBezTo>
                  <a:cubicBezTo>
                    <a:pt x="1966" y="10315"/>
                    <a:pt x="2987" y="8335"/>
                    <a:pt x="4332" y="6401"/>
                  </a:cubicBezTo>
                  <a:cubicBezTo>
                    <a:pt x="5462" y="4808"/>
                    <a:pt x="6359" y="3060"/>
                    <a:pt x="7024" y="1219"/>
                  </a:cubicBezTo>
                  <a:cubicBezTo>
                    <a:pt x="7163" y="832"/>
                    <a:pt x="7256" y="322"/>
                    <a:pt x="6931" y="90"/>
                  </a:cubicBezTo>
                  <a:cubicBezTo>
                    <a:pt x="6837" y="27"/>
                    <a:pt x="6735" y="1"/>
                    <a:pt x="662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1" name="CustomShape 13"/>
            <p:cNvSpPr/>
            <p:nvPr/>
          </p:nvSpPr>
          <p:spPr>
            <a:xfrm rot="1800000" flipV="1">
              <a:off x="8519760" y="1078920"/>
              <a:ext cx="275040" cy="348840"/>
            </a:xfrm>
            <a:custGeom>
              <a:avLst/>
              <a:gdLst/>
              <a:ahLst/>
              <a:cxnLst/>
              <a:rect l="l" t="t" r="r" b="b"/>
              <a:pathLst>
                <a:path w="7318" h="9280">
                  <a:moveTo>
                    <a:pt x="6892" y="1"/>
                  </a:moveTo>
                  <a:cubicBezTo>
                    <a:pt x="6463" y="1"/>
                    <a:pt x="6028" y="332"/>
                    <a:pt x="5709" y="663"/>
                  </a:cubicBezTo>
                  <a:cubicBezTo>
                    <a:pt x="3296" y="3122"/>
                    <a:pt x="1625" y="6201"/>
                    <a:pt x="1" y="9233"/>
                  </a:cubicBezTo>
                  <a:cubicBezTo>
                    <a:pt x="16" y="9248"/>
                    <a:pt x="32" y="9264"/>
                    <a:pt x="47" y="9279"/>
                  </a:cubicBezTo>
                  <a:cubicBezTo>
                    <a:pt x="2584" y="6325"/>
                    <a:pt x="5013" y="3277"/>
                    <a:pt x="7318" y="137"/>
                  </a:cubicBezTo>
                  <a:cubicBezTo>
                    <a:pt x="7287" y="106"/>
                    <a:pt x="7256" y="90"/>
                    <a:pt x="7225" y="75"/>
                  </a:cubicBezTo>
                  <a:cubicBezTo>
                    <a:pt x="7116" y="24"/>
                    <a:pt x="7004" y="1"/>
                    <a:pt x="689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2" name="CustomShape 14"/>
            <p:cNvSpPr/>
            <p:nvPr/>
          </p:nvSpPr>
          <p:spPr>
            <a:xfrm rot="1800000" flipV="1">
              <a:off x="8331480" y="1213200"/>
              <a:ext cx="79920" cy="541800"/>
            </a:xfrm>
            <a:custGeom>
              <a:avLst/>
              <a:gdLst/>
              <a:ahLst/>
              <a:cxnLst/>
              <a:rect l="l" t="t" r="r" b="b"/>
              <a:pathLst>
                <a:path w="2136" h="14407">
                  <a:moveTo>
                    <a:pt x="1865" y="0"/>
                  </a:moveTo>
                  <a:cubicBezTo>
                    <a:pt x="1772" y="0"/>
                    <a:pt x="1679" y="20"/>
                    <a:pt x="1594" y="66"/>
                  </a:cubicBezTo>
                  <a:cubicBezTo>
                    <a:pt x="1316" y="205"/>
                    <a:pt x="1207" y="546"/>
                    <a:pt x="1130" y="855"/>
                  </a:cubicBezTo>
                  <a:cubicBezTo>
                    <a:pt x="1" y="5264"/>
                    <a:pt x="279" y="9951"/>
                    <a:pt x="1238" y="14406"/>
                  </a:cubicBezTo>
                  <a:cubicBezTo>
                    <a:pt x="1130" y="9611"/>
                    <a:pt x="1579" y="4831"/>
                    <a:pt x="2135" y="51"/>
                  </a:cubicBezTo>
                  <a:cubicBezTo>
                    <a:pt x="2050" y="20"/>
                    <a:pt x="1958" y="0"/>
                    <a:pt x="186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3" name="CustomShape 15"/>
            <p:cNvSpPr/>
            <p:nvPr/>
          </p:nvSpPr>
          <p:spPr>
            <a:xfrm rot="1800000" flipV="1">
              <a:off x="8323560" y="953280"/>
              <a:ext cx="184320" cy="502200"/>
            </a:xfrm>
            <a:custGeom>
              <a:avLst/>
              <a:gdLst/>
              <a:ahLst/>
              <a:cxnLst/>
              <a:rect l="l" t="t" r="r" b="b"/>
              <a:pathLst>
                <a:path w="4905" h="13355">
                  <a:moveTo>
                    <a:pt x="77" y="0"/>
                  </a:moveTo>
                  <a:cubicBezTo>
                    <a:pt x="51" y="0"/>
                    <a:pt x="26" y="2"/>
                    <a:pt x="1" y="4"/>
                  </a:cubicBezTo>
                  <a:cubicBezTo>
                    <a:pt x="1331" y="4568"/>
                    <a:pt x="2739" y="9147"/>
                    <a:pt x="4905" y="13354"/>
                  </a:cubicBezTo>
                  <a:cubicBezTo>
                    <a:pt x="4224" y="11328"/>
                    <a:pt x="3311" y="8713"/>
                    <a:pt x="2971" y="6702"/>
                  </a:cubicBezTo>
                  <a:cubicBezTo>
                    <a:pt x="2615" y="4614"/>
                    <a:pt x="1919" y="2572"/>
                    <a:pt x="929" y="700"/>
                  </a:cubicBezTo>
                  <a:cubicBezTo>
                    <a:pt x="805" y="484"/>
                    <a:pt x="666" y="252"/>
                    <a:pt x="465" y="113"/>
                  </a:cubicBezTo>
                  <a:cubicBezTo>
                    <a:pt x="348" y="35"/>
                    <a:pt x="210" y="0"/>
                    <a:pt x="7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4" name="CustomShape 16"/>
            <p:cNvSpPr/>
            <p:nvPr/>
          </p:nvSpPr>
          <p:spPr>
            <a:xfrm rot="1800000" flipV="1">
              <a:off x="8233560" y="650520"/>
              <a:ext cx="372240" cy="485280"/>
            </a:xfrm>
            <a:custGeom>
              <a:avLst/>
              <a:gdLst/>
              <a:ahLst/>
              <a:cxnLst/>
              <a:rect l="l" t="t" r="r" b="b"/>
              <a:pathLst>
                <a:path w="9901" h="12898">
                  <a:moveTo>
                    <a:pt x="387" y="1"/>
                  </a:moveTo>
                  <a:cubicBezTo>
                    <a:pt x="323" y="1"/>
                    <a:pt x="260" y="13"/>
                    <a:pt x="201" y="42"/>
                  </a:cubicBezTo>
                  <a:cubicBezTo>
                    <a:pt x="109" y="89"/>
                    <a:pt x="47" y="151"/>
                    <a:pt x="0" y="244"/>
                  </a:cubicBezTo>
                  <a:cubicBezTo>
                    <a:pt x="3032" y="4250"/>
                    <a:pt x="6064" y="8257"/>
                    <a:pt x="9096" y="12263"/>
                  </a:cubicBezTo>
                  <a:cubicBezTo>
                    <a:pt x="9359" y="12480"/>
                    <a:pt x="9622" y="12696"/>
                    <a:pt x="9901" y="12897"/>
                  </a:cubicBezTo>
                  <a:cubicBezTo>
                    <a:pt x="8369" y="10639"/>
                    <a:pt x="7704" y="8319"/>
                    <a:pt x="6219" y="6029"/>
                  </a:cubicBezTo>
                  <a:cubicBezTo>
                    <a:pt x="4765" y="3801"/>
                    <a:pt x="3218" y="1481"/>
                    <a:pt x="882" y="166"/>
                  </a:cubicBezTo>
                  <a:cubicBezTo>
                    <a:pt x="736" y="87"/>
                    <a:pt x="557" y="1"/>
                    <a:pt x="38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5" name="CustomShape 17"/>
            <p:cNvSpPr/>
            <p:nvPr/>
          </p:nvSpPr>
          <p:spPr>
            <a:xfrm rot="1800000" flipV="1">
              <a:off x="8355240" y="370800"/>
              <a:ext cx="343440" cy="378360"/>
            </a:xfrm>
            <a:custGeom>
              <a:avLst/>
              <a:gdLst/>
              <a:ahLst/>
              <a:cxnLst/>
              <a:rect l="l" t="t" r="r" b="b"/>
              <a:pathLst>
                <a:path w="9144" h="10063">
                  <a:moveTo>
                    <a:pt x="674" y="1"/>
                  </a:moveTo>
                  <a:cubicBezTo>
                    <a:pt x="546" y="1"/>
                    <a:pt x="419" y="26"/>
                    <a:pt x="295" y="85"/>
                  </a:cubicBezTo>
                  <a:cubicBezTo>
                    <a:pt x="186" y="131"/>
                    <a:pt x="94" y="193"/>
                    <a:pt x="1" y="286"/>
                  </a:cubicBezTo>
                  <a:cubicBezTo>
                    <a:pt x="2383" y="3921"/>
                    <a:pt x="5338" y="7185"/>
                    <a:pt x="8726" y="9908"/>
                  </a:cubicBezTo>
                  <a:cubicBezTo>
                    <a:pt x="8865" y="9970"/>
                    <a:pt x="9004" y="10016"/>
                    <a:pt x="9143" y="10063"/>
                  </a:cubicBezTo>
                  <a:cubicBezTo>
                    <a:pt x="7828" y="8609"/>
                    <a:pt x="7519" y="7139"/>
                    <a:pt x="6374" y="5561"/>
                  </a:cubicBezTo>
                  <a:cubicBezTo>
                    <a:pt x="5090" y="3798"/>
                    <a:pt x="3636" y="2173"/>
                    <a:pt x="2027" y="704"/>
                  </a:cubicBezTo>
                  <a:cubicBezTo>
                    <a:pt x="1649" y="362"/>
                    <a:pt x="1155" y="1"/>
                    <a:pt x="67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6" name="CustomShape 18"/>
            <p:cNvSpPr/>
            <p:nvPr/>
          </p:nvSpPr>
          <p:spPr>
            <a:xfrm rot="1800000" flipV="1">
              <a:off x="8635680" y="50040"/>
              <a:ext cx="282960" cy="304920"/>
            </a:xfrm>
            <a:custGeom>
              <a:avLst/>
              <a:gdLst/>
              <a:ahLst/>
              <a:cxnLst/>
              <a:rect l="l" t="t" r="r" b="b"/>
              <a:pathLst>
                <a:path w="7534" h="8115">
                  <a:moveTo>
                    <a:pt x="326" y="0"/>
                  </a:moveTo>
                  <a:cubicBezTo>
                    <a:pt x="294" y="0"/>
                    <a:pt x="263" y="3"/>
                    <a:pt x="232" y="8"/>
                  </a:cubicBezTo>
                  <a:cubicBezTo>
                    <a:pt x="139" y="39"/>
                    <a:pt x="62" y="101"/>
                    <a:pt x="0" y="178"/>
                  </a:cubicBezTo>
                  <a:cubicBezTo>
                    <a:pt x="1903" y="3164"/>
                    <a:pt x="4332" y="5809"/>
                    <a:pt x="7147" y="7944"/>
                  </a:cubicBezTo>
                  <a:cubicBezTo>
                    <a:pt x="7286" y="7990"/>
                    <a:pt x="7410" y="8052"/>
                    <a:pt x="7534" y="8114"/>
                  </a:cubicBezTo>
                  <a:cubicBezTo>
                    <a:pt x="6497" y="6892"/>
                    <a:pt x="5538" y="4634"/>
                    <a:pt x="4486" y="3427"/>
                  </a:cubicBezTo>
                  <a:cubicBezTo>
                    <a:pt x="3388" y="2159"/>
                    <a:pt x="2243" y="859"/>
                    <a:pt x="743" y="117"/>
                  </a:cubicBezTo>
                  <a:cubicBezTo>
                    <a:pt x="616" y="53"/>
                    <a:pt x="468" y="0"/>
                    <a:pt x="326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7" name="CustomShape 19"/>
            <p:cNvSpPr/>
            <p:nvPr/>
          </p:nvSpPr>
          <p:spPr>
            <a:xfrm rot="1800000" flipV="1">
              <a:off x="8587440" y="761400"/>
              <a:ext cx="437760" cy="429480"/>
            </a:xfrm>
            <a:custGeom>
              <a:avLst/>
              <a:gdLst/>
              <a:ahLst/>
              <a:cxnLst/>
              <a:rect l="l" t="t" r="r" b="b"/>
              <a:pathLst>
                <a:path w="11650" h="11430">
                  <a:moveTo>
                    <a:pt x="11013" y="1"/>
                  </a:moveTo>
                  <a:cubicBezTo>
                    <a:pt x="9935" y="1"/>
                    <a:pt x="8993" y="778"/>
                    <a:pt x="8199" y="1529"/>
                  </a:cubicBezTo>
                  <a:cubicBezTo>
                    <a:pt x="5090" y="4499"/>
                    <a:pt x="2336" y="7825"/>
                    <a:pt x="1" y="11430"/>
                  </a:cubicBezTo>
                  <a:cubicBezTo>
                    <a:pt x="635" y="11012"/>
                    <a:pt x="1161" y="10455"/>
                    <a:pt x="1687" y="9914"/>
                  </a:cubicBezTo>
                  <a:cubicBezTo>
                    <a:pt x="4935" y="6572"/>
                    <a:pt x="8261" y="3324"/>
                    <a:pt x="11649" y="137"/>
                  </a:cubicBezTo>
                  <a:cubicBezTo>
                    <a:pt x="11525" y="60"/>
                    <a:pt x="11386" y="29"/>
                    <a:pt x="11247" y="13"/>
                  </a:cubicBezTo>
                  <a:cubicBezTo>
                    <a:pt x="11168" y="5"/>
                    <a:pt x="11090" y="1"/>
                    <a:pt x="1101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8" name="CustomShape 20"/>
            <p:cNvSpPr/>
            <p:nvPr/>
          </p:nvSpPr>
          <p:spPr>
            <a:xfrm rot="1800000" flipV="1">
              <a:off x="8700120" y="471600"/>
              <a:ext cx="476280" cy="427680"/>
            </a:xfrm>
            <a:custGeom>
              <a:avLst/>
              <a:gdLst/>
              <a:ahLst/>
              <a:cxnLst/>
              <a:rect l="l" t="t" r="r" b="b"/>
              <a:pathLst>
                <a:path w="12671" h="11387">
                  <a:moveTo>
                    <a:pt x="11912" y="1"/>
                  </a:moveTo>
                  <a:cubicBezTo>
                    <a:pt x="10458" y="109"/>
                    <a:pt x="9267" y="1130"/>
                    <a:pt x="8200" y="2120"/>
                  </a:cubicBezTo>
                  <a:cubicBezTo>
                    <a:pt x="5214" y="4967"/>
                    <a:pt x="2476" y="8076"/>
                    <a:pt x="1" y="11386"/>
                  </a:cubicBezTo>
                  <a:cubicBezTo>
                    <a:pt x="4394" y="7921"/>
                    <a:pt x="8261" y="3806"/>
                    <a:pt x="12670" y="388"/>
                  </a:cubicBezTo>
                  <a:cubicBezTo>
                    <a:pt x="12624" y="279"/>
                    <a:pt x="12562" y="171"/>
                    <a:pt x="12454" y="109"/>
                  </a:cubicBezTo>
                  <a:cubicBezTo>
                    <a:pt x="12299" y="1"/>
                    <a:pt x="12098" y="1"/>
                    <a:pt x="1191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9" name="CustomShape 21"/>
            <p:cNvSpPr/>
            <p:nvPr/>
          </p:nvSpPr>
          <p:spPr>
            <a:xfrm rot="1800000" flipV="1">
              <a:off x="8955000" y="110160"/>
              <a:ext cx="255600" cy="414360"/>
            </a:xfrm>
            <a:custGeom>
              <a:avLst/>
              <a:gdLst/>
              <a:ahLst/>
              <a:cxnLst/>
              <a:rect l="l" t="t" r="r" b="b"/>
              <a:pathLst>
                <a:path w="6807" h="11027">
                  <a:moveTo>
                    <a:pt x="6426" y="1"/>
                  </a:moveTo>
                  <a:cubicBezTo>
                    <a:pt x="6165" y="1"/>
                    <a:pt x="5882" y="161"/>
                    <a:pt x="5662" y="337"/>
                  </a:cubicBezTo>
                  <a:cubicBezTo>
                    <a:pt x="4393" y="1405"/>
                    <a:pt x="3527" y="2890"/>
                    <a:pt x="2769" y="4375"/>
                  </a:cubicBezTo>
                  <a:cubicBezTo>
                    <a:pt x="1686" y="6509"/>
                    <a:pt x="758" y="8737"/>
                    <a:pt x="0" y="11027"/>
                  </a:cubicBezTo>
                  <a:cubicBezTo>
                    <a:pt x="2135" y="7329"/>
                    <a:pt x="4409" y="3710"/>
                    <a:pt x="6807" y="167"/>
                  </a:cubicBezTo>
                  <a:cubicBezTo>
                    <a:pt x="6776" y="136"/>
                    <a:pt x="6760" y="105"/>
                    <a:pt x="6729" y="90"/>
                  </a:cubicBezTo>
                  <a:cubicBezTo>
                    <a:pt x="6635" y="27"/>
                    <a:pt x="6533" y="1"/>
                    <a:pt x="6426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0" name="CustomShape 22"/>
            <p:cNvSpPr/>
            <p:nvPr/>
          </p:nvSpPr>
          <p:spPr>
            <a:xfrm rot="1800000" flipV="1">
              <a:off x="8398440" y="1224360"/>
              <a:ext cx="96840" cy="334080"/>
            </a:xfrm>
            <a:custGeom>
              <a:avLst/>
              <a:gdLst/>
              <a:ahLst/>
              <a:cxnLst/>
              <a:rect l="l" t="t" r="r" b="b"/>
              <a:pathLst>
                <a:path w="2584" h="8896">
                  <a:moveTo>
                    <a:pt x="124" y="1"/>
                  </a:moveTo>
                  <a:lnTo>
                    <a:pt x="124" y="1"/>
                  </a:lnTo>
                  <a:cubicBezTo>
                    <a:pt x="1" y="2971"/>
                    <a:pt x="372" y="5987"/>
                    <a:pt x="1037" y="8895"/>
                  </a:cubicBezTo>
                  <a:cubicBezTo>
                    <a:pt x="1548" y="5972"/>
                    <a:pt x="2584" y="3249"/>
                    <a:pt x="2553" y="294"/>
                  </a:cubicBezTo>
                  <a:cubicBezTo>
                    <a:pt x="2553" y="217"/>
                    <a:pt x="2553" y="140"/>
                    <a:pt x="2553" y="62"/>
                  </a:cubicBezTo>
                  <a:cubicBezTo>
                    <a:pt x="2197" y="1114"/>
                    <a:pt x="1857" y="2151"/>
                    <a:pt x="1532" y="3203"/>
                  </a:cubicBezTo>
                  <a:cubicBezTo>
                    <a:pt x="1501" y="3214"/>
                    <a:pt x="1470" y="3219"/>
                    <a:pt x="1441" y="3219"/>
                  </a:cubicBezTo>
                  <a:cubicBezTo>
                    <a:pt x="1223" y="3219"/>
                    <a:pt x="1057" y="2939"/>
                    <a:pt x="975" y="2708"/>
                  </a:cubicBezTo>
                  <a:cubicBezTo>
                    <a:pt x="635" y="1826"/>
                    <a:pt x="356" y="913"/>
                    <a:pt x="12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1" name="CustomShape 23"/>
            <p:cNvSpPr/>
            <p:nvPr/>
          </p:nvSpPr>
          <p:spPr>
            <a:xfrm rot="1800000" flipV="1">
              <a:off x="8421120" y="965160"/>
              <a:ext cx="146160" cy="301680"/>
            </a:xfrm>
            <a:custGeom>
              <a:avLst/>
              <a:gdLst/>
              <a:ahLst/>
              <a:cxnLst/>
              <a:rect l="l" t="t" r="r" b="b"/>
              <a:pathLst>
                <a:path w="3899" h="8030">
                  <a:moveTo>
                    <a:pt x="1640" y="1"/>
                  </a:moveTo>
                  <a:cubicBezTo>
                    <a:pt x="1640" y="697"/>
                    <a:pt x="1640" y="1378"/>
                    <a:pt x="1625" y="2074"/>
                  </a:cubicBezTo>
                  <a:cubicBezTo>
                    <a:pt x="1625" y="2259"/>
                    <a:pt x="1594" y="2491"/>
                    <a:pt x="1408" y="2584"/>
                  </a:cubicBezTo>
                  <a:cubicBezTo>
                    <a:pt x="913" y="2089"/>
                    <a:pt x="449" y="1563"/>
                    <a:pt x="0" y="1022"/>
                  </a:cubicBezTo>
                  <a:lnTo>
                    <a:pt x="0" y="1022"/>
                  </a:lnTo>
                  <a:cubicBezTo>
                    <a:pt x="991" y="3512"/>
                    <a:pt x="2305" y="5879"/>
                    <a:pt x="3899" y="8029"/>
                  </a:cubicBezTo>
                  <a:cubicBezTo>
                    <a:pt x="3203" y="5972"/>
                    <a:pt x="2197" y="3126"/>
                    <a:pt x="1826" y="975"/>
                  </a:cubicBezTo>
                  <a:cubicBezTo>
                    <a:pt x="1779" y="651"/>
                    <a:pt x="1702" y="326"/>
                    <a:pt x="164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2" name="CustomShape 24"/>
            <p:cNvSpPr/>
            <p:nvPr/>
          </p:nvSpPr>
          <p:spPr>
            <a:xfrm rot="1800000" flipV="1">
              <a:off x="8346600" y="681120"/>
              <a:ext cx="285480" cy="355320"/>
            </a:xfrm>
            <a:custGeom>
              <a:avLst/>
              <a:gdLst/>
              <a:ahLst/>
              <a:cxnLst/>
              <a:rect l="l" t="t" r="r" b="b"/>
              <a:pathLst>
                <a:path w="7596" h="9468">
                  <a:moveTo>
                    <a:pt x="2119" y="0"/>
                  </a:moveTo>
                  <a:lnTo>
                    <a:pt x="2119" y="0"/>
                  </a:lnTo>
                  <a:cubicBezTo>
                    <a:pt x="2553" y="1145"/>
                    <a:pt x="2986" y="2290"/>
                    <a:pt x="3419" y="3434"/>
                  </a:cubicBezTo>
                  <a:cubicBezTo>
                    <a:pt x="3512" y="3682"/>
                    <a:pt x="3558" y="4053"/>
                    <a:pt x="3311" y="4146"/>
                  </a:cubicBezTo>
                  <a:cubicBezTo>
                    <a:pt x="3276" y="4159"/>
                    <a:pt x="3240" y="4165"/>
                    <a:pt x="3206" y="4165"/>
                  </a:cubicBezTo>
                  <a:cubicBezTo>
                    <a:pt x="3118" y="4165"/>
                    <a:pt x="3032" y="4128"/>
                    <a:pt x="2955" y="4084"/>
                  </a:cubicBezTo>
                  <a:cubicBezTo>
                    <a:pt x="2274" y="3790"/>
                    <a:pt x="1686" y="3342"/>
                    <a:pt x="1098" y="2862"/>
                  </a:cubicBezTo>
                  <a:cubicBezTo>
                    <a:pt x="727" y="2568"/>
                    <a:pt x="371" y="2243"/>
                    <a:pt x="0" y="1934"/>
                  </a:cubicBezTo>
                  <a:lnTo>
                    <a:pt x="0" y="1934"/>
                  </a:lnTo>
                  <a:cubicBezTo>
                    <a:pt x="2166" y="4780"/>
                    <a:pt x="4718" y="7317"/>
                    <a:pt x="7596" y="9467"/>
                  </a:cubicBezTo>
                  <a:cubicBezTo>
                    <a:pt x="6064" y="7209"/>
                    <a:pt x="5399" y="4889"/>
                    <a:pt x="3914" y="2599"/>
                  </a:cubicBezTo>
                  <a:cubicBezTo>
                    <a:pt x="3342" y="1717"/>
                    <a:pt x="2754" y="836"/>
                    <a:pt x="211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3" name="CustomShape 25"/>
            <p:cNvSpPr/>
            <p:nvPr/>
          </p:nvSpPr>
          <p:spPr>
            <a:xfrm rot="1800000" flipV="1">
              <a:off x="8434800" y="392400"/>
              <a:ext cx="290520" cy="257400"/>
            </a:xfrm>
            <a:custGeom>
              <a:avLst/>
              <a:gdLst/>
              <a:ahLst/>
              <a:cxnLst/>
              <a:rect l="l" t="t" r="r" b="b"/>
              <a:pathLst>
                <a:path w="7736" h="6854">
                  <a:moveTo>
                    <a:pt x="3079" y="1"/>
                  </a:moveTo>
                  <a:lnTo>
                    <a:pt x="3079" y="1"/>
                  </a:lnTo>
                  <a:cubicBezTo>
                    <a:pt x="3589" y="1006"/>
                    <a:pt x="4069" y="2027"/>
                    <a:pt x="4533" y="3048"/>
                  </a:cubicBezTo>
                  <a:cubicBezTo>
                    <a:pt x="4422" y="3117"/>
                    <a:pt x="4301" y="3144"/>
                    <a:pt x="4176" y="3144"/>
                  </a:cubicBezTo>
                  <a:cubicBezTo>
                    <a:pt x="3933" y="3144"/>
                    <a:pt x="3675" y="3042"/>
                    <a:pt x="3450" y="2940"/>
                  </a:cubicBezTo>
                  <a:cubicBezTo>
                    <a:pt x="2259" y="2383"/>
                    <a:pt x="1114" y="1749"/>
                    <a:pt x="1" y="1053"/>
                  </a:cubicBezTo>
                  <a:lnTo>
                    <a:pt x="1" y="1053"/>
                  </a:lnTo>
                  <a:cubicBezTo>
                    <a:pt x="186" y="1269"/>
                    <a:pt x="372" y="1470"/>
                    <a:pt x="557" y="1672"/>
                  </a:cubicBezTo>
                  <a:cubicBezTo>
                    <a:pt x="2615" y="3837"/>
                    <a:pt x="4920" y="5910"/>
                    <a:pt x="7735" y="6854"/>
                  </a:cubicBezTo>
                  <a:cubicBezTo>
                    <a:pt x="6420" y="5400"/>
                    <a:pt x="6111" y="3930"/>
                    <a:pt x="4966" y="2352"/>
                  </a:cubicBezTo>
                  <a:cubicBezTo>
                    <a:pt x="4363" y="1532"/>
                    <a:pt x="3744" y="759"/>
                    <a:pt x="3079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4" name="CustomShape 26"/>
            <p:cNvSpPr/>
            <p:nvPr/>
          </p:nvSpPr>
          <p:spPr>
            <a:xfrm rot="1800000" flipV="1">
              <a:off x="8702280" y="67320"/>
              <a:ext cx="224280" cy="257040"/>
            </a:xfrm>
            <a:custGeom>
              <a:avLst/>
              <a:gdLst/>
              <a:ahLst/>
              <a:cxnLst/>
              <a:rect l="l" t="t" r="r" b="b"/>
              <a:pathLst>
                <a:path w="5972" h="6839">
                  <a:moveTo>
                    <a:pt x="867" y="1"/>
                  </a:moveTo>
                  <a:lnTo>
                    <a:pt x="867" y="1"/>
                  </a:lnTo>
                  <a:cubicBezTo>
                    <a:pt x="1517" y="1006"/>
                    <a:pt x="2182" y="2012"/>
                    <a:pt x="2832" y="3017"/>
                  </a:cubicBezTo>
                  <a:cubicBezTo>
                    <a:pt x="3079" y="3389"/>
                    <a:pt x="3327" y="3775"/>
                    <a:pt x="3388" y="4208"/>
                  </a:cubicBezTo>
                  <a:cubicBezTo>
                    <a:pt x="2213" y="3884"/>
                    <a:pt x="1084" y="3420"/>
                    <a:pt x="1" y="2847"/>
                  </a:cubicBezTo>
                  <a:lnTo>
                    <a:pt x="1" y="2847"/>
                  </a:lnTo>
                  <a:cubicBezTo>
                    <a:pt x="434" y="3311"/>
                    <a:pt x="913" y="3729"/>
                    <a:pt x="1408" y="4100"/>
                  </a:cubicBezTo>
                  <a:cubicBezTo>
                    <a:pt x="2816" y="5198"/>
                    <a:pt x="4348" y="6111"/>
                    <a:pt x="5972" y="6838"/>
                  </a:cubicBezTo>
                  <a:cubicBezTo>
                    <a:pt x="4935" y="5616"/>
                    <a:pt x="3976" y="3358"/>
                    <a:pt x="2924" y="2151"/>
                  </a:cubicBezTo>
                  <a:cubicBezTo>
                    <a:pt x="2275" y="1408"/>
                    <a:pt x="1609" y="651"/>
                    <a:pt x="867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5" name="CustomShape 27"/>
            <p:cNvSpPr/>
            <p:nvPr/>
          </p:nvSpPr>
          <p:spPr>
            <a:xfrm rot="1800000" flipV="1">
              <a:off x="8556840" y="1072080"/>
              <a:ext cx="229680" cy="222840"/>
            </a:xfrm>
            <a:custGeom>
              <a:avLst/>
              <a:gdLst/>
              <a:ahLst/>
              <a:cxnLst/>
              <a:rect l="l" t="t" r="r" b="b"/>
              <a:pathLst>
                <a:path w="6127" h="5938">
                  <a:moveTo>
                    <a:pt x="6127" y="1"/>
                  </a:moveTo>
                  <a:lnTo>
                    <a:pt x="6127" y="1"/>
                  </a:lnTo>
                  <a:cubicBezTo>
                    <a:pt x="4858" y="1114"/>
                    <a:pt x="3559" y="2228"/>
                    <a:pt x="2244" y="3280"/>
                  </a:cubicBezTo>
                  <a:cubicBezTo>
                    <a:pt x="2105" y="3218"/>
                    <a:pt x="2105" y="3017"/>
                    <a:pt x="2120" y="2863"/>
                  </a:cubicBezTo>
                  <a:cubicBezTo>
                    <a:pt x="2167" y="2445"/>
                    <a:pt x="2244" y="2043"/>
                    <a:pt x="2306" y="1640"/>
                  </a:cubicBezTo>
                  <a:lnTo>
                    <a:pt x="2306" y="1640"/>
                  </a:lnTo>
                  <a:cubicBezTo>
                    <a:pt x="1486" y="2971"/>
                    <a:pt x="743" y="4363"/>
                    <a:pt x="1" y="5740"/>
                  </a:cubicBezTo>
                  <a:cubicBezTo>
                    <a:pt x="41" y="5780"/>
                    <a:pt x="198" y="5937"/>
                    <a:pt x="229" y="5937"/>
                  </a:cubicBezTo>
                  <a:cubicBezTo>
                    <a:pt x="233" y="5937"/>
                    <a:pt x="235" y="5934"/>
                    <a:pt x="233" y="5925"/>
                  </a:cubicBezTo>
                  <a:cubicBezTo>
                    <a:pt x="202" y="5879"/>
                    <a:pt x="264" y="5833"/>
                    <a:pt x="310" y="5786"/>
                  </a:cubicBezTo>
                  <a:cubicBezTo>
                    <a:pt x="1068" y="5167"/>
                    <a:pt x="1904" y="4734"/>
                    <a:pt x="2569" y="4007"/>
                  </a:cubicBezTo>
                  <a:cubicBezTo>
                    <a:pt x="3791" y="2692"/>
                    <a:pt x="4997" y="1377"/>
                    <a:pt x="6127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6" name="CustomShape 28"/>
            <p:cNvSpPr/>
            <p:nvPr/>
          </p:nvSpPr>
          <p:spPr>
            <a:xfrm rot="1800000" flipV="1">
              <a:off x="8642160" y="725760"/>
              <a:ext cx="293400" cy="245520"/>
            </a:xfrm>
            <a:custGeom>
              <a:avLst/>
              <a:gdLst/>
              <a:ahLst/>
              <a:cxnLst/>
              <a:rect l="l" t="t" r="r" b="b"/>
              <a:pathLst>
                <a:path w="7813" h="6544">
                  <a:moveTo>
                    <a:pt x="4905" y="0"/>
                  </a:moveTo>
                  <a:cubicBezTo>
                    <a:pt x="3110" y="2058"/>
                    <a:pt x="1471" y="4255"/>
                    <a:pt x="1" y="6544"/>
                  </a:cubicBezTo>
                  <a:cubicBezTo>
                    <a:pt x="2321" y="5105"/>
                    <a:pt x="4441" y="3249"/>
                    <a:pt x="6606" y="1594"/>
                  </a:cubicBezTo>
                  <a:cubicBezTo>
                    <a:pt x="7009" y="1269"/>
                    <a:pt x="7411" y="944"/>
                    <a:pt x="7813" y="619"/>
                  </a:cubicBezTo>
                  <a:lnTo>
                    <a:pt x="7813" y="619"/>
                  </a:lnTo>
                  <a:cubicBezTo>
                    <a:pt x="6483" y="1408"/>
                    <a:pt x="5106" y="2104"/>
                    <a:pt x="3683" y="2708"/>
                  </a:cubicBezTo>
                  <a:cubicBezTo>
                    <a:pt x="4038" y="1779"/>
                    <a:pt x="4456" y="882"/>
                    <a:pt x="490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7" name="CustomShape 29"/>
            <p:cNvSpPr/>
            <p:nvPr/>
          </p:nvSpPr>
          <p:spPr>
            <a:xfrm rot="1800000" flipV="1">
              <a:off x="8762040" y="418320"/>
              <a:ext cx="305640" cy="216360"/>
            </a:xfrm>
            <a:custGeom>
              <a:avLst/>
              <a:gdLst/>
              <a:ahLst/>
              <a:cxnLst/>
              <a:rect l="l" t="t" r="r" b="b"/>
              <a:pathLst>
                <a:path w="8137" h="5756">
                  <a:moveTo>
                    <a:pt x="4672" y="1"/>
                  </a:moveTo>
                  <a:cubicBezTo>
                    <a:pt x="3017" y="1842"/>
                    <a:pt x="1454" y="3760"/>
                    <a:pt x="0" y="5755"/>
                  </a:cubicBezTo>
                  <a:cubicBezTo>
                    <a:pt x="2212" y="4208"/>
                    <a:pt x="5043" y="3048"/>
                    <a:pt x="7131" y="1331"/>
                  </a:cubicBezTo>
                  <a:cubicBezTo>
                    <a:pt x="7472" y="1037"/>
                    <a:pt x="7797" y="759"/>
                    <a:pt x="8137" y="465"/>
                  </a:cubicBezTo>
                  <a:lnTo>
                    <a:pt x="8137" y="465"/>
                  </a:lnTo>
                  <a:cubicBezTo>
                    <a:pt x="7023" y="929"/>
                    <a:pt x="5878" y="1377"/>
                    <a:pt x="4734" y="1780"/>
                  </a:cubicBezTo>
                  <a:cubicBezTo>
                    <a:pt x="4639" y="1814"/>
                    <a:pt x="4526" y="1848"/>
                    <a:pt x="4422" y="1848"/>
                  </a:cubicBezTo>
                  <a:cubicBezTo>
                    <a:pt x="4339" y="1848"/>
                    <a:pt x="4263" y="1826"/>
                    <a:pt x="4208" y="1764"/>
                  </a:cubicBezTo>
                  <a:cubicBezTo>
                    <a:pt x="4099" y="1640"/>
                    <a:pt x="4146" y="1439"/>
                    <a:pt x="4192" y="1285"/>
                  </a:cubicBezTo>
                  <a:cubicBezTo>
                    <a:pt x="4331" y="851"/>
                    <a:pt x="4502" y="418"/>
                    <a:pt x="467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8" name="CustomShape 30"/>
            <p:cNvSpPr/>
            <p:nvPr/>
          </p:nvSpPr>
          <p:spPr>
            <a:xfrm rot="1800000" flipV="1">
              <a:off x="9006120" y="73440"/>
              <a:ext cx="160920" cy="254160"/>
            </a:xfrm>
            <a:custGeom>
              <a:avLst/>
              <a:gdLst/>
              <a:ahLst/>
              <a:cxnLst/>
              <a:rect l="l" t="t" r="r" b="b"/>
              <a:pathLst>
                <a:path w="4286" h="6761">
                  <a:moveTo>
                    <a:pt x="2739" y="0"/>
                  </a:moveTo>
                  <a:lnTo>
                    <a:pt x="2739" y="0"/>
                  </a:lnTo>
                  <a:cubicBezTo>
                    <a:pt x="1656" y="2181"/>
                    <a:pt x="744" y="4440"/>
                    <a:pt x="1" y="6760"/>
                  </a:cubicBezTo>
                  <a:cubicBezTo>
                    <a:pt x="1950" y="5492"/>
                    <a:pt x="2956" y="3543"/>
                    <a:pt x="4286" y="1625"/>
                  </a:cubicBezTo>
                  <a:lnTo>
                    <a:pt x="4286" y="1625"/>
                  </a:lnTo>
                  <a:cubicBezTo>
                    <a:pt x="3590" y="2197"/>
                    <a:pt x="2894" y="2754"/>
                    <a:pt x="2167" y="3280"/>
                  </a:cubicBezTo>
                  <a:cubicBezTo>
                    <a:pt x="1904" y="3156"/>
                    <a:pt x="1950" y="2769"/>
                    <a:pt x="2027" y="2491"/>
                  </a:cubicBezTo>
                  <a:cubicBezTo>
                    <a:pt x="2260" y="1671"/>
                    <a:pt x="2492" y="836"/>
                    <a:pt x="273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19" name="Group 31"/>
          <p:cNvGrpSpPr/>
          <p:nvPr/>
        </p:nvGrpSpPr>
        <p:grpSpPr>
          <a:xfrm>
            <a:off x="8687520" y="1699200"/>
            <a:ext cx="594360" cy="474840"/>
            <a:chOff x="8687520" y="1699200"/>
            <a:chExt cx="594360" cy="474840"/>
          </a:xfrm>
        </p:grpSpPr>
        <p:sp>
          <p:nvSpPr>
            <p:cNvPr id="520" name="CustomShape 32"/>
            <p:cNvSpPr/>
            <p:nvPr/>
          </p:nvSpPr>
          <p:spPr>
            <a:xfrm rot="2700000" flipV="1">
              <a:off x="8942400" y="1702080"/>
              <a:ext cx="203760" cy="468000"/>
            </a:xfrm>
            <a:custGeom>
              <a:avLst/>
              <a:gdLst/>
              <a:ahLst/>
              <a:cxnLst/>
              <a:rect l="l" t="t" r="r" b="b"/>
              <a:pathLst>
                <a:path w="4657" h="10690">
                  <a:moveTo>
                    <a:pt x="4656" y="10690"/>
                  </a:moveTo>
                  <a:cubicBezTo>
                    <a:pt x="2290" y="7565"/>
                    <a:pt x="681" y="3868"/>
                    <a:pt x="0" y="1"/>
                  </a:cubicBezTo>
                </a:path>
              </a:pathLst>
            </a:custGeom>
            <a:noFill/>
            <a:ln w="720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1" name="CustomShape 33"/>
            <p:cNvSpPr/>
            <p:nvPr/>
          </p:nvSpPr>
          <p:spPr>
            <a:xfrm rot="2700000" flipV="1">
              <a:off x="9042840" y="1883520"/>
              <a:ext cx="53280" cy="140760"/>
            </a:xfrm>
            <a:custGeom>
              <a:avLst/>
              <a:gdLst/>
              <a:ahLst/>
              <a:cxnLst/>
              <a:rect l="l" t="t" r="r" b="b"/>
              <a:pathLst>
                <a:path w="1223" h="3219">
                  <a:moveTo>
                    <a:pt x="0" y="3218"/>
                  </a:moveTo>
                  <a:cubicBezTo>
                    <a:pt x="248" y="2089"/>
                    <a:pt x="665" y="1006"/>
                    <a:pt x="1222" y="0"/>
                  </a:cubicBezTo>
                </a:path>
              </a:pathLst>
            </a:custGeom>
            <a:noFill/>
            <a:ln w="720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2" name="CustomShape 34"/>
            <p:cNvSpPr/>
            <p:nvPr/>
          </p:nvSpPr>
          <p:spPr>
            <a:xfrm rot="2700000" flipV="1">
              <a:off x="8836200" y="1879920"/>
              <a:ext cx="142560" cy="29160"/>
            </a:xfrm>
            <a:custGeom>
              <a:avLst/>
              <a:gdLst/>
              <a:ahLst/>
              <a:cxnLst/>
              <a:rect l="l" t="t" r="r" b="b"/>
              <a:pathLst>
                <a:path w="3265" h="666">
                  <a:moveTo>
                    <a:pt x="3265" y="665"/>
                  </a:moveTo>
                  <a:cubicBezTo>
                    <a:pt x="2244" y="217"/>
                    <a:pt x="1115" y="0"/>
                    <a:pt x="1" y="31"/>
                  </a:cubicBezTo>
                </a:path>
              </a:pathLst>
            </a:custGeom>
            <a:noFill/>
            <a:ln w="720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3" name="CustomShape 35"/>
            <p:cNvSpPr/>
            <p:nvPr/>
          </p:nvSpPr>
          <p:spPr>
            <a:xfrm rot="2700000" flipV="1">
              <a:off x="8763480" y="1767960"/>
              <a:ext cx="110880" cy="97200"/>
            </a:xfrm>
            <a:custGeom>
              <a:avLst/>
              <a:gdLst/>
              <a:ahLst/>
              <a:cxnLst/>
              <a:rect l="l" t="t" r="r" b="b"/>
              <a:pathLst>
                <a:path w="2538" h="2229">
                  <a:moveTo>
                    <a:pt x="1281" y="1"/>
                  </a:moveTo>
                  <a:cubicBezTo>
                    <a:pt x="1133" y="1"/>
                    <a:pt x="982" y="31"/>
                    <a:pt x="836" y="94"/>
                  </a:cubicBezTo>
                  <a:cubicBezTo>
                    <a:pt x="279" y="326"/>
                    <a:pt x="0" y="976"/>
                    <a:pt x="248" y="1548"/>
                  </a:cubicBezTo>
                  <a:cubicBezTo>
                    <a:pt x="421" y="1974"/>
                    <a:pt x="834" y="2229"/>
                    <a:pt x="1263" y="2229"/>
                  </a:cubicBezTo>
                  <a:cubicBezTo>
                    <a:pt x="1411" y="2229"/>
                    <a:pt x="1560" y="2199"/>
                    <a:pt x="1702" y="2136"/>
                  </a:cubicBezTo>
                  <a:cubicBezTo>
                    <a:pt x="2274" y="1904"/>
                    <a:pt x="2537" y="1254"/>
                    <a:pt x="2305" y="682"/>
                  </a:cubicBezTo>
                  <a:cubicBezTo>
                    <a:pt x="2121" y="255"/>
                    <a:pt x="1714" y="1"/>
                    <a:pt x="1281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4" name="CustomShape 36"/>
            <p:cNvSpPr/>
            <p:nvPr/>
          </p:nvSpPr>
          <p:spPr>
            <a:xfrm rot="2700000" flipV="1">
              <a:off x="8784360" y="1787400"/>
              <a:ext cx="69120" cy="61200"/>
            </a:xfrm>
            <a:custGeom>
              <a:avLst/>
              <a:gdLst/>
              <a:ahLst/>
              <a:cxnLst/>
              <a:rect l="l" t="t" r="r" b="b"/>
              <a:pathLst>
                <a:path w="1594" h="1402">
                  <a:moveTo>
                    <a:pt x="793" y="0"/>
                  </a:moveTo>
                  <a:cubicBezTo>
                    <a:pt x="704" y="0"/>
                    <a:pt x="614" y="17"/>
                    <a:pt x="526" y="51"/>
                  </a:cubicBezTo>
                  <a:cubicBezTo>
                    <a:pt x="170" y="206"/>
                    <a:pt x="0" y="623"/>
                    <a:pt x="155" y="979"/>
                  </a:cubicBezTo>
                  <a:cubicBezTo>
                    <a:pt x="260" y="1247"/>
                    <a:pt x="523" y="1401"/>
                    <a:pt x="798" y="1401"/>
                  </a:cubicBezTo>
                  <a:cubicBezTo>
                    <a:pt x="888" y="1401"/>
                    <a:pt x="980" y="1385"/>
                    <a:pt x="1067" y="1351"/>
                  </a:cubicBezTo>
                  <a:cubicBezTo>
                    <a:pt x="1423" y="1196"/>
                    <a:pt x="1593" y="778"/>
                    <a:pt x="1439" y="422"/>
                  </a:cubicBezTo>
                  <a:cubicBezTo>
                    <a:pt x="1322" y="154"/>
                    <a:pt x="1065" y="0"/>
                    <a:pt x="793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5" name="CustomShape 37"/>
            <p:cNvSpPr/>
            <p:nvPr/>
          </p:nvSpPr>
          <p:spPr>
            <a:xfrm rot="2700000" flipV="1">
              <a:off x="8773920" y="1815840"/>
              <a:ext cx="74880" cy="52200"/>
            </a:xfrm>
            <a:custGeom>
              <a:avLst/>
              <a:gdLst/>
              <a:ahLst/>
              <a:cxnLst/>
              <a:rect l="l" t="t" r="r" b="b"/>
              <a:pathLst>
                <a:path w="1718" h="1201">
                  <a:moveTo>
                    <a:pt x="595" y="0"/>
                  </a:moveTo>
                  <a:cubicBezTo>
                    <a:pt x="448" y="0"/>
                    <a:pt x="298" y="30"/>
                    <a:pt x="155" y="91"/>
                  </a:cubicBezTo>
                  <a:cubicBezTo>
                    <a:pt x="124" y="106"/>
                    <a:pt x="77" y="122"/>
                    <a:pt x="47" y="137"/>
                  </a:cubicBezTo>
                  <a:cubicBezTo>
                    <a:pt x="31" y="153"/>
                    <a:pt x="16" y="168"/>
                    <a:pt x="0" y="168"/>
                  </a:cubicBezTo>
                  <a:cubicBezTo>
                    <a:pt x="0" y="276"/>
                    <a:pt x="31" y="385"/>
                    <a:pt x="77" y="478"/>
                  </a:cubicBezTo>
                  <a:cubicBezTo>
                    <a:pt x="93" y="524"/>
                    <a:pt x="108" y="555"/>
                    <a:pt x="124" y="586"/>
                  </a:cubicBezTo>
                  <a:cubicBezTo>
                    <a:pt x="186" y="679"/>
                    <a:pt x="248" y="772"/>
                    <a:pt x="310" y="849"/>
                  </a:cubicBezTo>
                  <a:cubicBezTo>
                    <a:pt x="418" y="942"/>
                    <a:pt x="526" y="1034"/>
                    <a:pt x="665" y="1096"/>
                  </a:cubicBezTo>
                  <a:cubicBezTo>
                    <a:pt x="758" y="1143"/>
                    <a:pt x="866" y="1174"/>
                    <a:pt x="975" y="1189"/>
                  </a:cubicBezTo>
                  <a:cubicBezTo>
                    <a:pt x="1029" y="1197"/>
                    <a:pt x="1083" y="1201"/>
                    <a:pt x="1135" y="1201"/>
                  </a:cubicBezTo>
                  <a:cubicBezTo>
                    <a:pt x="1187" y="1201"/>
                    <a:pt x="1238" y="1197"/>
                    <a:pt x="1284" y="1189"/>
                  </a:cubicBezTo>
                  <a:cubicBezTo>
                    <a:pt x="1392" y="1174"/>
                    <a:pt x="1501" y="1158"/>
                    <a:pt x="1609" y="1112"/>
                  </a:cubicBezTo>
                  <a:cubicBezTo>
                    <a:pt x="1640" y="1096"/>
                    <a:pt x="1671" y="1081"/>
                    <a:pt x="1702" y="1065"/>
                  </a:cubicBezTo>
                  <a:lnTo>
                    <a:pt x="1717" y="1065"/>
                  </a:lnTo>
                  <a:lnTo>
                    <a:pt x="1702" y="957"/>
                  </a:lnTo>
                  <a:cubicBezTo>
                    <a:pt x="1686" y="911"/>
                    <a:pt x="1686" y="864"/>
                    <a:pt x="1671" y="818"/>
                  </a:cubicBezTo>
                  <a:cubicBezTo>
                    <a:pt x="1671" y="802"/>
                    <a:pt x="1655" y="772"/>
                    <a:pt x="1655" y="756"/>
                  </a:cubicBezTo>
                  <a:cubicBezTo>
                    <a:pt x="1655" y="741"/>
                    <a:pt x="1640" y="741"/>
                    <a:pt x="1640" y="725"/>
                  </a:cubicBezTo>
                  <a:cubicBezTo>
                    <a:pt x="1640" y="710"/>
                    <a:pt x="1624" y="694"/>
                    <a:pt x="1624" y="679"/>
                  </a:cubicBezTo>
                  <a:cubicBezTo>
                    <a:pt x="1578" y="570"/>
                    <a:pt x="1516" y="478"/>
                    <a:pt x="1454" y="385"/>
                  </a:cubicBezTo>
                  <a:cubicBezTo>
                    <a:pt x="1423" y="369"/>
                    <a:pt x="1408" y="354"/>
                    <a:pt x="1392" y="338"/>
                  </a:cubicBezTo>
                  <a:cubicBezTo>
                    <a:pt x="1185" y="121"/>
                    <a:pt x="895" y="0"/>
                    <a:pt x="595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6" name="CustomShape 38"/>
            <p:cNvSpPr/>
            <p:nvPr/>
          </p:nvSpPr>
          <p:spPr>
            <a:xfrm rot="2700000" flipV="1">
              <a:off x="8812800" y="1786680"/>
              <a:ext cx="64080" cy="59040"/>
            </a:xfrm>
            <a:custGeom>
              <a:avLst/>
              <a:gdLst/>
              <a:ahLst/>
              <a:cxnLst/>
              <a:rect l="l" t="t" r="r" b="b"/>
              <a:pathLst>
                <a:path w="1471" h="1357">
                  <a:moveTo>
                    <a:pt x="1086" y="1"/>
                  </a:moveTo>
                  <a:cubicBezTo>
                    <a:pt x="1059" y="1"/>
                    <a:pt x="1033" y="2"/>
                    <a:pt x="1006" y="5"/>
                  </a:cubicBezTo>
                  <a:cubicBezTo>
                    <a:pt x="898" y="5"/>
                    <a:pt x="805" y="20"/>
                    <a:pt x="697" y="67"/>
                  </a:cubicBezTo>
                  <a:cubicBezTo>
                    <a:pt x="681" y="67"/>
                    <a:pt x="666" y="67"/>
                    <a:pt x="650" y="82"/>
                  </a:cubicBezTo>
                  <a:cubicBezTo>
                    <a:pt x="558" y="113"/>
                    <a:pt x="480" y="159"/>
                    <a:pt x="418" y="221"/>
                  </a:cubicBezTo>
                  <a:cubicBezTo>
                    <a:pt x="295" y="314"/>
                    <a:pt x="202" y="422"/>
                    <a:pt x="124" y="562"/>
                  </a:cubicBezTo>
                  <a:cubicBezTo>
                    <a:pt x="78" y="655"/>
                    <a:pt x="47" y="747"/>
                    <a:pt x="32" y="856"/>
                  </a:cubicBezTo>
                  <a:cubicBezTo>
                    <a:pt x="1" y="1010"/>
                    <a:pt x="1" y="1165"/>
                    <a:pt x="47" y="1304"/>
                  </a:cubicBezTo>
                  <a:cubicBezTo>
                    <a:pt x="78" y="1320"/>
                    <a:pt x="93" y="1320"/>
                    <a:pt x="124" y="1335"/>
                  </a:cubicBezTo>
                  <a:cubicBezTo>
                    <a:pt x="171" y="1335"/>
                    <a:pt x="217" y="1351"/>
                    <a:pt x="264" y="1351"/>
                  </a:cubicBezTo>
                  <a:lnTo>
                    <a:pt x="279" y="1351"/>
                  </a:lnTo>
                  <a:cubicBezTo>
                    <a:pt x="310" y="1354"/>
                    <a:pt x="342" y="1356"/>
                    <a:pt x="375" y="1356"/>
                  </a:cubicBezTo>
                  <a:cubicBezTo>
                    <a:pt x="472" y="1356"/>
                    <a:pt x="577" y="1339"/>
                    <a:pt x="681" y="1304"/>
                  </a:cubicBezTo>
                  <a:cubicBezTo>
                    <a:pt x="712" y="1289"/>
                    <a:pt x="743" y="1273"/>
                    <a:pt x="774" y="1258"/>
                  </a:cubicBezTo>
                  <a:cubicBezTo>
                    <a:pt x="882" y="1211"/>
                    <a:pt x="991" y="1165"/>
                    <a:pt x="1068" y="1088"/>
                  </a:cubicBezTo>
                  <a:cubicBezTo>
                    <a:pt x="1083" y="1072"/>
                    <a:pt x="1114" y="1057"/>
                    <a:pt x="1130" y="1041"/>
                  </a:cubicBezTo>
                  <a:cubicBezTo>
                    <a:pt x="1223" y="933"/>
                    <a:pt x="1300" y="825"/>
                    <a:pt x="1362" y="701"/>
                  </a:cubicBezTo>
                  <a:cubicBezTo>
                    <a:pt x="1377" y="655"/>
                    <a:pt x="1408" y="608"/>
                    <a:pt x="1424" y="562"/>
                  </a:cubicBezTo>
                  <a:cubicBezTo>
                    <a:pt x="1455" y="438"/>
                    <a:pt x="1470" y="314"/>
                    <a:pt x="1455" y="190"/>
                  </a:cubicBezTo>
                  <a:lnTo>
                    <a:pt x="1470" y="190"/>
                  </a:lnTo>
                  <a:lnTo>
                    <a:pt x="1455" y="82"/>
                  </a:lnTo>
                  <a:cubicBezTo>
                    <a:pt x="1339" y="31"/>
                    <a:pt x="1213" y="1"/>
                    <a:pt x="1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7" name="CustomShape 39"/>
            <p:cNvSpPr/>
            <p:nvPr/>
          </p:nvSpPr>
          <p:spPr>
            <a:xfrm rot="2700000" flipV="1">
              <a:off x="8705520" y="2013840"/>
              <a:ext cx="111600" cy="97560"/>
            </a:xfrm>
            <a:custGeom>
              <a:avLst/>
              <a:gdLst/>
              <a:ahLst/>
              <a:cxnLst/>
              <a:rect l="l" t="t" r="r" b="b"/>
              <a:pathLst>
                <a:path w="2553" h="2236">
                  <a:moveTo>
                    <a:pt x="1282" y="1"/>
                  </a:moveTo>
                  <a:cubicBezTo>
                    <a:pt x="1112" y="1"/>
                    <a:pt x="938" y="40"/>
                    <a:pt x="774" y="122"/>
                  </a:cubicBezTo>
                  <a:cubicBezTo>
                    <a:pt x="233" y="385"/>
                    <a:pt x="0" y="1066"/>
                    <a:pt x="279" y="1607"/>
                  </a:cubicBezTo>
                  <a:cubicBezTo>
                    <a:pt x="477" y="2004"/>
                    <a:pt x="872" y="2236"/>
                    <a:pt x="1284" y="2236"/>
                  </a:cubicBezTo>
                  <a:cubicBezTo>
                    <a:pt x="1450" y="2236"/>
                    <a:pt x="1619" y="2198"/>
                    <a:pt x="1779" y="2118"/>
                  </a:cubicBezTo>
                  <a:cubicBezTo>
                    <a:pt x="2321" y="1839"/>
                    <a:pt x="2553" y="1174"/>
                    <a:pt x="2274" y="617"/>
                  </a:cubicBezTo>
                  <a:cubicBezTo>
                    <a:pt x="2078" y="224"/>
                    <a:pt x="1689" y="1"/>
                    <a:pt x="1282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8" name="CustomShape 40"/>
            <p:cNvSpPr/>
            <p:nvPr/>
          </p:nvSpPr>
          <p:spPr>
            <a:xfrm rot="2700000" flipV="1">
              <a:off x="8726400" y="2032920"/>
              <a:ext cx="69120" cy="61200"/>
            </a:xfrm>
            <a:custGeom>
              <a:avLst/>
              <a:gdLst/>
              <a:ahLst/>
              <a:cxnLst/>
              <a:rect l="l" t="t" r="r" b="b"/>
              <a:pathLst>
                <a:path w="1594" h="1406">
                  <a:moveTo>
                    <a:pt x="799" y="1"/>
                  </a:moveTo>
                  <a:cubicBezTo>
                    <a:pt x="693" y="1"/>
                    <a:pt x="584" y="26"/>
                    <a:pt x="480" y="80"/>
                  </a:cubicBezTo>
                  <a:cubicBezTo>
                    <a:pt x="139" y="250"/>
                    <a:pt x="0" y="668"/>
                    <a:pt x="170" y="1008"/>
                  </a:cubicBezTo>
                  <a:cubicBezTo>
                    <a:pt x="291" y="1262"/>
                    <a:pt x="538" y="1406"/>
                    <a:pt x="799" y="1406"/>
                  </a:cubicBezTo>
                  <a:cubicBezTo>
                    <a:pt x="904" y="1406"/>
                    <a:pt x="1012" y="1382"/>
                    <a:pt x="1114" y="1333"/>
                  </a:cubicBezTo>
                  <a:cubicBezTo>
                    <a:pt x="1454" y="1163"/>
                    <a:pt x="1593" y="730"/>
                    <a:pt x="1423" y="390"/>
                  </a:cubicBezTo>
                  <a:cubicBezTo>
                    <a:pt x="1303" y="149"/>
                    <a:pt x="1058" y="1"/>
                    <a:pt x="799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9" name="CustomShape 41"/>
            <p:cNvSpPr/>
            <p:nvPr/>
          </p:nvSpPr>
          <p:spPr>
            <a:xfrm rot="2700000" flipV="1">
              <a:off x="8759160" y="2033640"/>
              <a:ext cx="51840" cy="77040"/>
            </a:xfrm>
            <a:custGeom>
              <a:avLst/>
              <a:gdLst/>
              <a:ahLst/>
              <a:cxnLst/>
              <a:rect l="l" t="t" r="r" b="b"/>
              <a:pathLst>
                <a:path w="1192" h="1764">
                  <a:moveTo>
                    <a:pt x="960" y="0"/>
                  </a:moveTo>
                  <a:cubicBezTo>
                    <a:pt x="851" y="16"/>
                    <a:pt x="743" y="47"/>
                    <a:pt x="650" y="93"/>
                  </a:cubicBezTo>
                  <a:cubicBezTo>
                    <a:pt x="619" y="109"/>
                    <a:pt x="573" y="140"/>
                    <a:pt x="542" y="155"/>
                  </a:cubicBezTo>
                  <a:cubicBezTo>
                    <a:pt x="449" y="217"/>
                    <a:pt x="372" y="279"/>
                    <a:pt x="310" y="356"/>
                  </a:cubicBezTo>
                  <a:cubicBezTo>
                    <a:pt x="202" y="464"/>
                    <a:pt x="124" y="588"/>
                    <a:pt x="78" y="727"/>
                  </a:cubicBezTo>
                  <a:cubicBezTo>
                    <a:pt x="47" y="820"/>
                    <a:pt x="16" y="929"/>
                    <a:pt x="1" y="1037"/>
                  </a:cubicBezTo>
                  <a:cubicBezTo>
                    <a:pt x="1" y="1145"/>
                    <a:pt x="1" y="1253"/>
                    <a:pt x="16" y="1346"/>
                  </a:cubicBezTo>
                  <a:cubicBezTo>
                    <a:pt x="31" y="1454"/>
                    <a:pt x="78" y="1563"/>
                    <a:pt x="124" y="1656"/>
                  </a:cubicBezTo>
                  <a:cubicBezTo>
                    <a:pt x="140" y="1702"/>
                    <a:pt x="155" y="1733"/>
                    <a:pt x="171" y="1764"/>
                  </a:cubicBezTo>
                  <a:lnTo>
                    <a:pt x="279" y="1748"/>
                  </a:lnTo>
                  <a:cubicBezTo>
                    <a:pt x="294" y="1733"/>
                    <a:pt x="310" y="1733"/>
                    <a:pt x="341" y="1733"/>
                  </a:cubicBezTo>
                  <a:cubicBezTo>
                    <a:pt x="372" y="1717"/>
                    <a:pt x="418" y="1702"/>
                    <a:pt x="449" y="1702"/>
                  </a:cubicBezTo>
                  <a:cubicBezTo>
                    <a:pt x="480" y="1687"/>
                    <a:pt x="527" y="1671"/>
                    <a:pt x="557" y="1656"/>
                  </a:cubicBezTo>
                  <a:cubicBezTo>
                    <a:pt x="805" y="1532"/>
                    <a:pt x="975" y="1331"/>
                    <a:pt x="1083" y="1099"/>
                  </a:cubicBezTo>
                  <a:cubicBezTo>
                    <a:pt x="1114" y="1021"/>
                    <a:pt x="1130" y="959"/>
                    <a:pt x="1145" y="882"/>
                  </a:cubicBezTo>
                  <a:cubicBezTo>
                    <a:pt x="1192" y="650"/>
                    <a:pt x="1176" y="387"/>
                    <a:pt x="1052" y="155"/>
                  </a:cubicBezTo>
                  <a:cubicBezTo>
                    <a:pt x="1037" y="124"/>
                    <a:pt x="1022" y="93"/>
                    <a:pt x="1006" y="78"/>
                  </a:cubicBezTo>
                  <a:cubicBezTo>
                    <a:pt x="991" y="47"/>
                    <a:pt x="975" y="16"/>
                    <a:pt x="960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0" name="CustomShape 42"/>
            <p:cNvSpPr/>
            <p:nvPr/>
          </p:nvSpPr>
          <p:spPr>
            <a:xfrm rot="2700000" flipV="1">
              <a:off x="8730360" y="2007360"/>
              <a:ext cx="61200" cy="60840"/>
            </a:xfrm>
            <a:custGeom>
              <a:avLst/>
              <a:gdLst/>
              <a:ahLst/>
              <a:cxnLst/>
              <a:rect l="l" t="t" r="r" b="b"/>
              <a:pathLst>
                <a:path w="1408" h="1399">
                  <a:moveTo>
                    <a:pt x="366" y="1"/>
                  </a:moveTo>
                  <a:cubicBezTo>
                    <a:pt x="254" y="1"/>
                    <a:pt x="147" y="18"/>
                    <a:pt x="31" y="53"/>
                  </a:cubicBezTo>
                  <a:cubicBezTo>
                    <a:pt x="16" y="99"/>
                    <a:pt x="16" y="130"/>
                    <a:pt x="16" y="177"/>
                  </a:cubicBezTo>
                  <a:cubicBezTo>
                    <a:pt x="0" y="208"/>
                    <a:pt x="0" y="254"/>
                    <a:pt x="0" y="285"/>
                  </a:cubicBezTo>
                  <a:cubicBezTo>
                    <a:pt x="0" y="331"/>
                    <a:pt x="0" y="378"/>
                    <a:pt x="16" y="409"/>
                  </a:cubicBezTo>
                  <a:cubicBezTo>
                    <a:pt x="16" y="455"/>
                    <a:pt x="16" y="502"/>
                    <a:pt x="31" y="533"/>
                  </a:cubicBezTo>
                  <a:cubicBezTo>
                    <a:pt x="47" y="564"/>
                    <a:pt x="47" y="594"/>
                    <a:pt x="62" y="625"/>
                  </a:cubicBezTo>
                  <a:cubicBezTo>
                    <a:pt x="62" y="656"/>
                    <a:pt x="78" y="672"/>
                    <a:pt x="78" y="703"/>
                  </a:cubicBezTo>
                  <a:cubicBezTo>
                    <a:pt x="93" y="718"/>
                    <a:pt x="93" y="734"/>
                    <a:pt x="108" y="749"/>
                  </a:cubicBezTo>
                  <a:lnTo>
                    <a:pt x="124" y="780"/>
                  </a:lnTo>
                  <a:cubicBezTo>
                    <a:pt x="155" y="826"/>
                    <a:pt x="170" y="873"/>
                    <a:pt x="201" y="919"/>
                  </a:cubicBezTo>
                  <a:cubicBezTo>
                    <a:pt x="418" y="1229"/>
                    <a:pt x="758" y="1399"/>
                    <a:pt x="1129" y="1399"/>
                  </a:cubicBezTo>
                  <a:lnTo>
                    <a:pt x="1238" y="1399"/>
                  </a:lnTo>
                  <a:lnTo>
                    <a:pt x="1346" y="1383"/>
                  </a:lnTo>
                  <a:cubicBezTo>
                    <a:pt x="1392" y="1244"/>
                    <a:pt x="1408" y="1089"/>
                    <a:pt x="1392" y="935"/>
                  </a:cubicBezTo>
                  <a:cubicBezTo>
                    <a:pt x="1392" y="826"/>
                    <a:pt x="1361" y="718"/>
                    <a:pt x="1315" y="625"/>
                  </a:cubicBezTo>
                  <a:cubicBezTo>
                    <a:pt x="1315" y="610"/>
                    <a:pt x="1300" y="594"/>
                    <a:pt x="1300" y="579"/>
                  </a:cubicBezTo>
                  <a:cubicBezTo>
                    <a:pt x="1253" y="502"/>
                    <a:pt x="1207" y="424"/>
                    <a:pt x="1145" y="362"/>
                  </a:cubicBezTo>
                  <a:cubicBezTo>
                    <a:pt x="1052" y="239"/>
                    <a:pt x="928" y="146"/>
                    <a:pt x="789" y="84"/>
                  </a:cubicBezTo>
                  <a:cubicBezTo>
                    <a:pt x="696" y="53"/>
                    <a:pt x="588" y="22"/>
                    <a:pt x="480" y="7"/>
                  </a:cubicBezTo>
                  <a:cubicBezTo>
                    <a:pt x="441" y="3"/>
                    <a:pt x="403" y="1"/>
                    <a:pt x="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1" name="CustomShape 43"/>
            <p:cNvSpPr/>
            <p:nvPr/>
          </p:nvSpPr>
          <p:spPr>
            <a:xfrm rot="2700000" flipV="1">
              <a:off x="8985600" y="2020320"/>
              <a:ext cx="110880" cy="97200"/>
            </a:xfrm>
            <a:custGeom>
              <a:avLst/>
              <a:gdLst/>
              <a:ahLst/>
              <a:cxnLst/>
              <a:rect l="l" t="t" r="r" b="b"/>
              <a:pathLst>
                <a:path w="2538" h="2231">
                  <a:moveTo>
                    <a:pt x="1272" y="1"/>
                  </a:moveTo>
                  <a:cubicBezTo>
                    <a:pt x="915" y="1"/>
                    <a:pt x="562" y="169"/>
                    <a:pt x="341" y="486"/>
                  </a:cubicBezTo>
                  <a:cubicBezTo>
                    <a:pt x="1" y="997"/>
                    <a:pt x="125" y="1693"/>
                    <a:pt x="635" y="2033"/>
                  </a:cubicBezTo>
                  <a:cubicBezTo>
                    <a:pt x="828" y="2167"/>
                    <a:pt x="1047" y="2231"/>
                    <a:pt x="1264" y="2231"/>
                  </a:cubicBezTo>
                  <a:cubicBezTo>
                    <a:pt x="1622" y="2231"/>
                    <a:pt x="1976" y="2057"/>
                    <a:pt x="2197" y="1739"/>
                  </a:cubicBezTo>
                  <a:cubicBezTo>
                    <a:pt x="2538" y="1229"/>
                    <a:pt x="2414" y="548"/>
                    <a:pt x="1904" y="192"/>
                  </a:cubicBezTo>
                  <a:cubicBezTo>
                    <a:pt x="1710" y="63"/>
                    <a:pt x="1490" y="1"/>
                    <a:pt x="1272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2" name="CustomShape 44"/>
            <p:cNvSpPr/>
            <p:nvPr/>
          </p:nvSpPr>
          <p:spPr>
            <a:xfrm rot="2700000" flipV="1">
              <a:off x="9005760" y="2039400"/>
              <a:ext cx="70200" cy="61200"/>
            </a:xfrm>
            <a:custGeom>
              <a:avLst/>
              <a:gdLst/>
              <a:ahLst/>
              <a:cxnLst/>
              <a:rect l="l" t="t" r="r" b="b"/>
              <a:pathLst>
                <a:path w="1610" h="1405">
                  <a:moveTo>
                    <a:pt x="808" y="0"/>
                  </a:moveTo>
                  <a:cubicBezTo>
                    <a:pt x="585" y="0"/>
                    <a:pt x="367" y="107"/>
                    <a:pt x="233" y="308"/>
                  </a:cubicBezTo>
                  <a:cubicBezTo>
                    <a:pt x="1" y="633"/>
                    <a:pt x="94" y="1066"/>
                    <a:pt x="403" y="1283"/>
                  </a:cubicBezTo>
                  <a:cubicBezTo>
                    <a:pt x="526" y="1365"/>
                    <a:pt x="665" y="1405"/>
                    <a:pt x="802" y="1405"/>
                  </a:cubicBezTo>
                  <a:cubicBezTo>
                    <a:pt x="1026" y="1405"/>
                    <a:pt x="1243" y="1298"/>
                    <a:pt x="1378" y="1097"/>
                  </a:cubicBezTo>
                  <a:cubicBezTo>
                    <a:pt x="1610" y="788"/>
                    <a:pt x="1517" y="339"/>
                    <a:pt x="1207" y="122"/>
                  </a:cubicBezTo>
                  <a:cubicBezTo>
                    <a:pt x="1084" y="40"/>
                    <a:pt x="945" y="0"/>
                    <a:pt x="808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3" name="CustomShape 45"/>
            <p:cNvSpPr/>
            <p:nvPr/>
          </p:nvSpPr>
          <p:spPr>
            <a:xfrm rot="2700000" flipV="1">
              <a:off x="9018360" y="2030040"/>
              <a:ext cx="83880" cy="46440"/>
            </a:xfrm>
            <a:custGeom>
              <a:avLst/>
              <a:gdLst/>
              <a:ahLst/>
              <a:cxnLst/>
              <a:rect l="l" t="t" r="r" b="b"/>
              <a:pathLst>
                <a:path w="1935" h="1075">
                  <a:moveTo>
                    <a:pt x="1046" y="1"/>
                  </a:moveTo>
                  <a:cubicBezTo>
                    <a:pt x="985" y="1"/>
                    <a:pt x="925" y="4"/>
                    <a:pt x="867" y="11"/>
                  </a:cubicBezTo>
                  <a:cubicBezTo>
                    <a:pt x="759" y="26"/>
                    <a:pt x="650" y="57"/>
                    <a:pt x="557" y="104"/>
                  </a:cubicBezTo>
                  <a:cubicBezTo>
                    <a:pt x="465" y="150"/>
                    <a:pt x="372" y="196"/>
                    <a:pt x="279" y="274"/>
                  </a:cubicBezTo>
                  <a:cubicBezTo>
                    <a:pt x="202" y="336"/>
                    <a:pt x="124" y="413"/>
                    <a:pt x="62" y="506"/>
                  </a:cubicBezTo>
                  <a:cubicBezTo>
                    <a:pt x="47" y="537"/>
                    <a:pt x="16" y="568"/>
                    <a:pt x="1" y="599"/>
                  </a:cubicBezTo>
                  <a:lnTo>
                    <a:pt x="78" y="691"/>
                  </a:lnTo>
                  <a:cubicBezTo>
                    <a:pt x="124" y="753"/>
                    <a:pt x="202" y="831"/>
                    <a:pt x="279" y="877"/>
                  </a:cubicBezTo>
                  <a:cubicBezTo>
                    <a:pt x="472" y="1011"/>
                    <a:pt x="691" y="1075"/>
                    <a:pt x="908" y="1075"/>
                  </a:cubicBezTo>
                  <a:cubicBezTo>
                    <a:pt x="1266" y="1075"/>
                    <a:pt x="1620" y="901"/>
                    <a:pt x="1841" y="583"/>
                  </a:cubicBezTo>
                  <a:cubicBezTo>
                    <a:pt x="1872" y="537"/>
                    <a:pt x="1903" y="490"/>
                    <a:pt x="1919" y="444"/>
                  </a:cubicBezTo>
                  <a:cubicBezTo>
                    <a:pt x="1919" y="428"/>
                    <a:pt x="1919" y="428"/>
                    <a:pt x="1934" y="428"/>
                  </a:cubicBezTo>
                  <a:lnTo>
                    <a:pt x="1919" y="428"/>
                  </a:lnTo>
                  <a:cubicBezTo>
                    <a:pt x="1857" y="336"/>
                    <a:pt x="1780" y="274"/>
                    <a:pt x="1687" y="212"/>
                  </a:cubicBezTo>
                  <a:cubicBezTo>
                    <a:pt x="1656" y="181"/>
                    <a:pt x="1625" y="165"/>
                    <a:pt x="1594" y="150"/>
                  </a:cubicBezTo>
                  <a:cubicBezTo>
                    <a:pt x="1501" y="88"/>
                    <a:pt x="1393" y="57"/>
                    <a:pt x="1300" y="26"/>
                  </a:cubicBezTo>
                  <a:cubicBezTo>
                    <a:pt x="1218" y="8"/>
                    <a:pt x="1132" y="1"/>
                    <a:pt x="1046" y="1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4" name="CustomShape 46"/>
            <p:cNvSpPr/>
            <p:nvPr/>
          </p:nvSpPr>
          <p:spPr>
            <a:xfrm rot="2700000" flipV="1">
              <a:off x="8994600" y="2017800"/>
              <a:ext cx="49320" cy="78480"/>
            </a:xfrm>
            <a:custGeom>
              <a:avLst/>
              <a:gdLst/>
              <a:ahLst/>
              <a:cxnLst/>
              <a:rect l="l" t="t" r="r" b="b"/>
              <a:pathLst>
                <a:path w="1130" h="1796">
                  <a:moveTo>
                    <a:pt x="789" y="1"/>
                  </a:moveTo>
                  <a:cubicBezTo>
                    <a:pt x="728" y="16"/>
                    <a:pt x="666" y="32"/>
                    <a:pt x="619" y="63"/>
                  </a:cubicBezTo>
                  <a:cubicBezTo>
                    <a:pt x="588" y="78"/>
                    <a:pt x="557" y="94"/>
                    <a:pt x="526" y="109"/>
                  </a:cubicBezTo>
                  <a:cubicBezTo>
                    <a:pt x="511" y="125"/>
                    <a:pt x="480" y="140"/>
                    <a:pt x="465" y="156"/>
                  </a:cubicBezTo>
                  <a:cubicBezTo>
                    <a:pt x="434" y="187"/>
                    <a:pt x="403" y="202"/>
                    <a:pt x="387" y="217"/>
                  </a:cubicBezTo>
                  <a:lnTo>
                    <a:pt x="372" y="217"/>
                  </a:lnTo>
                  <a:cubicBezTo>
                    <a:pt x="356" y="248"/>
                    <a:pt x="341" y="264"/>
                    <a:pt x="310" y="279"/>
                  </a:cubicBezTo>
                  <a:cubicBezTo>
                    <a:pt x="294" y="310"/>
                    <a:pt x="263" y="326"/>
                    <a:pt x="248" y="357"/>
                  </a:cubicBezTo>
                  <a:cubicBezTo>
                    <a:pt x="233" y="388"/>
                    <a:pt x="217" y="403"/>
                    <a:pt x="186" y="434"/>
                  </a:cubicBezTo>
                  <a:cubicBezTo>
                    <a:pt x="109" y="558"/>
                    <a:pt x="62" y="682"/>
                    <a:pt x="31" y="821"/>
                  </a:cubicBezTo>
                  <a:cubicBezTo>
                    <a:pt x="0" y="929"/>
                    <a:pt x="0" y="1037"/>
                    <a:pt x="0" y="1146"/>
                  </a:cubicBezTo>
                  <a:cubicBezTo>
                    <a:pt x="0" y="1177"/>
                    <a:pt x="0" y="1208"/>
                    <a:pt x="16" y="1238"/>
                  </a:cubicBezTo>
                  <a:cubicBezTo>
                    <a:pt x="31" y="1409"/>
                    <a:pt x="93" y="1563"/>
                    <a:pt x="202" y="1703"/>
                  </a:cubicBezTo>
                  <a:lnTo>
                    <a:pt x="279" y="1795"/>
                  </a:lnTo>
                  <a:cubicBezTo>
                    <a:pt x="418" y="1764"/>
                    <a:pt x="557" y="1703"/>
                    <a:pt x="697" y="1625"/>
                  </a:cubicBezTo>
                  <a:cubicBezTo>
                    <a:pt x="774" y="1563"/>
                    <a:pt x="851" y="1486"/>
                    <a:pt x="913" y="1393"/>
                  </a:cubicBezTo>
                  <a:cubicBezTo>
                    <a:pt x="929" y="1378"/>
                    <a:pt x="944" y="1378"/>
                    <a:pt x="944" y="1362"/>
                  </a:cubicBezTo>
                  <a:cubicBezTo>
                    <a:pt x="991" y="1285"/>
                    <a:pt x="1037" y="1208"/>
                    <a:pt x="1068" y="1115"/>
                  </a:cubicBezTo>
                  <a:cubicBezTo>
                    <a:pt x="1114" y="975"/>
                    <a:pt x="1130" y="821"/>
                    <a:pt x="1114" y="666"/>
                  </a:cubicBezTo>
                  <a:cubicBezTo>
                    <a:pt x="1114" y="573"/>
                    <a:pt x="1083" y="465"/>
                    <a:pt x="1052" y="372"/>
                  </a:cubicBezTo>
                  <a:lnTo>
                    <a:pt x="1037" y="372"/>
                  </a:lnTo>
                  <a:cubicBezTo>
                    <a:pt x="991" y="233"/>
                    <a:pt x="898" y="109"/>
                    <a:pt x="7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35" name="Group 47"/>
          <p:cNvGrpSpPr/>
          <p:nvPr/>
        </p:nvGrpSpPr>
        <p:grpSpPr>
          <a:xfrm>
            <a:off x="112320" y="120960"/>
            <a:ext cx="8687520" cy="4892040"/>
            <a:chOff x="112320" y="120960"/>
            <a:chExt cx="8687520" cy="4892040"/>
          </a:xfrm>
        </p:grpSpPr>
        <p:sp>
          <p:nvSpPr>
            <p:cNvPr id="536" name="CustomShape 48"/>
            <p:cNvSpPr/>
            <p:nvPr/>
          </p:nvSpPr>
          <p:spPr>
            <a:xfrm>
              <a:off x="8542440" y="470124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7" name="CustomShape 49"/>
            <p:cNvSpPr/>
            <p:nvPr/>
          </p:nvSpPr>
          <p:spPr>
            <a:xfrm>
              <a:off x="8667360" y="371844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0">
                  <a:moveTo>
                    <a:pt x="1855" y="1"/>
                  </a:moveTo>
                  <a:cubicBezTo>
                    <a:pt x="1824" y="1247"/>
                    <a:pt x="1003" y="2219"/>
                    <a:pt x="0" y="2280"/>
                  </a:cubicBezTo>
                  <a:cubicBezTo>
                    <a:pt x="1003" y="2341"/>
                    <a:pt x="1824" y="3314"/>
                    <a:pt x="1855" y="4560"/>
                  </a:cubicBezTo>
                  <a:cubicBezTo>
                    <a:pt x="1915" y="3314"/>
                    <a:pt x="2706" y="2341"/>
                    <a:pt x="3709" y="2280"/>
                  </a:cubicBezTo>
                  <a:cubicBezTo>
                    <a:pt x="2706" y="2219"/>
                    <a:pt x="1915" y="1247"/>
                    <a:pt x="185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8" name="CustomShape 50"/>
            <p:cNvSpPr/>
            <p:nvPr/>
          </p:nvSpPr>
          <p:spPr>
            <a:xfrm>
              <a:off x="1897920" y="480960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0">
                  <a:moveTo>
                    <a:pt x="1854" y="0"/>
                  </a:moveTo>
                  <a:cubicBezTo>
                    <a:pt x="1793" y="1216"/>
                    <a:pt x="1003" y="2219"/>
                    <a:pt x="0" y="2280"/>
                  </a:cubicBezTo>
                  <a:cubicBezTo>
                    <a:pt x="1003" y="2310"/>
                    <a:pt x="1793" y="3314"/>
                    <a:pt x="1854" y="4560"/>
                  </a:cubicBezTo>
                  <a:cubicBezTo>
                    <a:pt x="1915" y="3314"/>
                    <a:pt x="2705" y="2341"/>
                    <a:pt x="3708" y="2280"/>
                  </a:cubicBezTo>
                  <a:cubicBezTo>
                    <a:pt x="2705" y="2219"/>
                    <a:pt x="1915" y="1216"/>
                    <a:pt x="1854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9" name="CustomShape 51"/>
            <p:cNvSpPr/>
            <p:nvPr/>
          </p:nvSpPr>
          <p:spPr>
            <a:xfrm>
              <a:off x="4112280" y="466092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10" h="4560">
                  <a:moveTo>
                    <a:pt x="1855" y="0"/>
                  </a:moveTo>
                  <a:cubicBezTo>
                    <a:pt x="1825" y="1216"/>
                    <a:pt x="1004" y="2219"/>
                    <a:pt x="1" y="2280"/>
                  </a:cubicBezTo>
                  <a:cubicBezTo>
                    <a:pt x="1004" y="2310"/>
                    <a:pt x="1825" y="3313"/>
                    <a:pt x="1855" y="4559"/>
                  </a:cubicBezTo>
                  <a:cubicBezTo>
                    <a:pt x="1916" y="3313"/>
                    <a:pt x="2736" y="2341"/>
                    <a:pt x="3709" y="2280"/>
                  </a:cubicBezTo>
                  <a:cubicBezTo>
                    <a:pt x="2736" y="2219"/>
                    <a:pt x="1916" y="1216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0" name="CustomShape 52"/>
            <p:cNvSpPr/>
            <p:nvPr/>
          </p:nvSpPr>
          <p:spPr>
            <a:xfrm>
              <a:off x="112320" y="120708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1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1" name="CustomShape 53"/>
            <p:cNvSpPr/>
            <p:nvPr/>
          </p:nvSpPr>
          <p:spPr>
            <a:xfrm>
              <a:off x="3710520" y="12096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1">
                  <a:moveTo>
                    <a:pt x="1854" y="1"/>
                  </a:moveTo>
                  <a:cubicBezTo>
                    <a:pt x="1824" y="1247"/>
                    <a:pt x="1003" y="2250"/>
                    <a:pt x="0" y="2280"/>
                  </a:cubicBezTo>
                  <a:lnTo>
                    <a:pt x="0" y="2311"/>
                  </a:lnTo>
                  <a:cubicBezTo>
                    <a:pt x="1003" y="2341"/>
                    <a:pt x="1824" y="3344"/>
                    <a:pt x="1854" y="4590"/>
                  </a:cubicBezTo>
                  <a:cubicBezTo>
                    <a:pt x="1915" y="3344"/>
                    <a:pt x="2706" y="2341"/>
                    <a:pt x="3709" y="2311"/>
                  </a:cubicBezTo>
                  <a:lnTo>
                    <a:pt x="3709" y="2280"/>
                  </a:lnTo>
                  <a:cubicBezTo>
                    <a:pt x="2706" y="2250"/>
                    <a:pt x="1915" y="124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2" name="CustomShape 54"/>
            <p:cNvSpPr/>
            <p:nvPr/>
          </p:nvSpPr>
          <p:spPr>
            <a:xfrm>
              <a:off x="238680" y="2280600"/>
              <a:ext cx="133560" cy="163800"/>
            </a:xfrm>
            <a:custGeom>
              <a:avLst/>
              <a:gdLst/>
              <a:ahLst/>
              <a:cxnLst/>
              <a:rect l="l" t="t" r="r" b="b"/>
              <a:pathLst>
                <a:path w="3740" h="459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3" name="CustomShape 55"/>
            <p:cNvSpPr/>
            <p:nvPr/>
          </p:nvSpPr>
          <p:spPr>
            <a:xfrm>
              <a:off x="4738680" y="496764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3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70"/>
                    <a:pt x="183" y="852"/>
                    <a:pt x="426" y="852"/>
                  </a:cubicBezTo>
                  <a:cubicBezTo>
                    <a:pt x="669" y="852"/>
                    <a:pt x="851" y="670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4" name="CustomShape 56"/>
            <p:cNvSpPr/>
            <p:nvPr/>
          </p:nvSpPr>
          <p:spPr>
            <a:xfrm>
              <a:off x="5249880" y="4982760"/>
              <a:ext cx="31320" cy="30240"/>
            </a:xfrm>
            <a:custGeom>
              <a:avLst/>
              <a:gdLst/>
              <a:ahLst/>
              <a:cxnLst/>
              <a:rect l="l" t="t" r="r" b="b"/>
              <a:pathLst>
                <a:path w="882" h="852">
                  <a:moveTo>
                    <a:pt x="456" y="0"/>
                  </a:moveTo>
                  <a:cubicBezTo>
                    <a:pt x="213" y="0"/>
                    <a:pt x="0" y="183"/>
                    <a:pt x="0" y="426"/>
                  </a:cubicBezTo>
                  <a:cubicBezTo>
                    <a:pt x="0" y="669"/>
                    <a:pt x="213" y="852"/>
                    <a:pt x="456" y="852"/>
                  </a:cubicBezTo>
                  <a:cubicBezTo>
                    <a:pt x="669" y="852"/>
                    <a:pt x="882" y="669"/>
                    <a:pt x="882" y="426"/>
                  </a:cubicBezTo>
                  <a:cubicBezTo>
                    <a:pt x="882" y="183"/>
                    <a:pt x="669" y="0"/>
                    <a:pt x="45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5" name="CustomShape 57"/>
            <p:cNvSpPr/>
            <p:nvPr/>
          </p:nvSpPr>
          <p:spPr>
            <a:xfrm>
              <a:off x="6594120" y="495000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6" name="CustomShape 58"/>
            <p:cNvSpPr/>
            <p:nvPr/>
          </p:nvSpPr>
          <p:spPr>
            <a:xfrm>
              <a:off x="5466240" y="4690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7" name="CustomShape 59"/>
            <p:cNvSpPr/>
            <p:nvPr/>
          </p:nvSpPr>
          <p:spPr>
            <a:xfrm>
              <a:off x="782640" y="17640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8" name="CustomShape 60"/>
            <p:cNvSpPr/>
            <p:nvPr/>
          </p:nvSpPr>
          <p:spPr>
            <a:xfrm>
              <a:off x="1135080" y="48459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21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39" y="852"/>
                    <a:pt x="851" y="669"/>
                    <a:pt x="851" y="426"/>
                  </a:cubicBezTo>
                  <a:cubicBezTo>
                    <a:pt x="851" y="213"/>
                    <a:pt x="63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9" name="CustomShape 61"/>
            <p:cNvSpPr/>
            <p:nvPr/>
          </p:nvSpPr>
          <p:spPr>
            <a:xfrm>
              <a:off x="202680" y="423000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0" name="CustomShape 62"/>
            <p:cNvSpPr/>
            <p:nvPr/>
          </p:nvSpPr>
          <p:spPr>
            <a:xfrm>
              <a:off x="324720" y="326304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69" y="851"/>
                    <a:pt x="851" y="669"/>
                    <a:pt x="851" y="426"/>
                  </a:cubicBezTo>
                  <a:cubicBezTo>
                    <a:pt x="851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51" name="PlaceHolder 6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1373;p32"/>
          <p:cNvPicPr/>
          <p:nvPr/>
        </p:nvPicPr>
        <p:blipFill>
          <a:blip r:embed="rId14">
            <a:alphaModFix amt="61000"/>
          </a:blip>
          <a:srcRect l="5475" t="12504" r="5653" b="12496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589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grpSp>
        <p:nvGrpSpPr>
          <p:cNvPr id="590" name="Group 2"/>
          <p:cNvGrpSpPr/>
          <p:nvPr/>
        </p:nvGrpSpPr>
        <p:grpSpPr>
          <a:xfrm>
            <a:off x="8533440" y="-22320"/>
            <a:ext cx="405720" cy="754200"/>
            <a:chOff x="8533440" y="-22320"/>
            <a:chExt cx="405720" cy="754200"/>
          </a:xfrm>
        </p:grpSpPr>
        <p:sp>
          <p:nvSpPr>
            <p:cNvPr id="591" name="CustomShape 3"/>
            <p:cNvSpPr/>
            <p:nvPr/>
          </p:nvSpPr>
          <p:spPr>
            <a:xfrm flipV="1">
              <a:off x="8533440" y="-10080"/>
              <a:ext cx="341640" cy="393840"/>
            </a:xfrm>
            <a:custGeom>
              <a:avLst/>
              <a:gdLst/>
              <a:ahLst/>
              <a:cxnLst/>
              <a:rect l="l" t="t" r="r" b="b"/>
              <a:pathLst>
                <a:path w="9144" h="10544">
                  <a:moveTo>
                    <a:pt x="797" y="1"/>
                  </a:moveTo>
                  <a:cubicBezTo>
                    <a:pt x="590" y="1"/>
                    <a:pt x="384" y="45"/>
                    <a:pt x="187" y="148"/>
                  </a:cubicBezTo>
                  <a:cubicBezTo>
                    <a:pt x="1" y="1323"/>
                    <a:pt x="728" y="2453"/>
                    <a:pt x="1471" y="3396"/>
                  </a:cubicBezTo>
                  <a:cubicBezTo>
                    <a:pt x="3621" y="6165"/>
                    <a:pt x="6142" y="8702"/>
                    <a:pt x="9143" y="10543"/>
                  </a:cubicBezTo>
                  <a:cubicBezTo>
                    <a:pt x="7813" y="8362"/>
                    <a:pt x="7349" y="6506"/>
                    <a:pt x="5848" y="4433"/>
                  </a:cubicBezTo>
                  <a:cubicBezTo>
                    <a:pt x="4920" y="3164"/>
                    <a:pt x="3868" y="1989"/>
                    <a:pt x="2693" y="937"/>
                  </a:cubicBezTo>
                  <a:cubicBezTo>
                    <a:pt x="2161" y="464"/>
                    <a:pt x="1467" y="1"/>
                    <a:pt x="797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2" name="CustomShape 4"/>
            <p:cNvSpPr/>
            <p:nvPr/>
          </p:nvSpPr>
          <p:spPr>
            <a:xfrm flipV="1">
              <a:off x="8731800" y="-22680"/>
              <a:ext cx="207360" cy="754200"/>
            </a:xfrm>
            <a:custGeom>
              <a:avLst/>
              <a:gdLst/>
              <a:ahLst/>
              <a:cxnLst/>
              <a:rect l="l" t="t" r="r" b="b"/>
              <a:pathLst>
                <a:path w="5555" h="20175">
                  <a:moveTo>
                    <a:pt x="1699" y="0"/>
                  </a:moveTo>
                  <a:cubicBezTo>
                    <a:pt x="1685" y="0"/>
                    <a:pt x="1671" y="1"/>
                    <a:pt x="1656" y="2"/>
                  </a:cubicBezTo>
                  <a:cubicBezTo>
                    <a:pt x="1347" y="33"/>
                    <a:pt x="1177" y="374"/>
                    <a:pt x="1084" y="683"/>
                  </a:cubicBezTo>
                  <a:cubicBezTo>
                    <a:pt x="1" y="3947"/>
                    <a:pt x="279" y="7536"/>
                    <a:pt x="1254" y="10831"/>
                  </a:cubicBezTo>
                  <a:cubicBezTo>
                    <a:pt x="2229" y="14126"/>
                    <a:pt x="3868" y="17173"/>
                    <a:pt x="5554" y="20174"/>
                  </a:cubicBezTo>
                  <a:cubicBezTo>
                    <a:pt x="4905" y="17173"/>
                    <a:pt x="4023" y="13260"/>
                    <a:pt x="3977" y="10197"/>
                  </a:cubicBezTo>
                  <a:cubicBezTo>
                    <a:pt x="3946" y="6902"/>
                    <a:pt x="3868" y="3483"/>
                    <a:pt x="2352" y="575"/>
                  </a:cubicBezTo>
                  <a:cubicBezTo>
                    <a:pt x="2219" y="309"/>
                    <a:pt x="2002" y="0"/>
                    <a:pt x="169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3" name="CustomShape 5"/>
            <p:cNvSpPr/>
            <p:nvPr/>
          </p:nvSpPr>
          <p:spPr>
            <a:xfrm flipV="1">
              <a:off x="8540280" y="-10080"/>
              <a:ext cx="334800" cy="393840"/>
            </a:xfrm>
            <a:custGeom>
              <a:avLst/>
              <a:gdLst/>
              <a:ahLst/>
              <a:cxnLst/>
              <a:rect l="l" t="t" r="r" b="b"/>
              <a:pathLst>
                <a:path w="8958" h="10544">
                  <a:moveTo>
                    <a:pt x="611" y="1"/>
                  </a:moveTo>
                  <a:cubicBezTo>
                    <a:pt x="404" y="1"/>
                    <a:pt x="198" y="45"/>
                    <a:pt x="1" y="148"/>
                  </a:cubicBezTo>
                  <a:cubicBezTo>
                    <a:pt x="1" y="179"/>
                    <a:pt x="1" y="194"/>
                    <a:pt x="1" y="225"/>
                  </a:cubicBezTo>
                  <a:cubicBezTo>
                    <a:pt x="2893" y="3303"/>
                    <a:pt x="5600" y="6552"/>
                    <a:pt x="8076" y="9971"/>
                  </a:cubicBezTo>
                  <a:cubicBezTo>
                    <a:pt x="8354" y="10172"/>
                    <a:pt x="8648" y="10357"/>
                    <a:pt x="8957" y="10543"/>
                  </a:cubicBezTo>
                  <a:cubicBezTo>
                    <a:pt x="7627" y="8362"/>
                    <a:pt x="7163" y="6506"/>
                    <a:pt x="5662" y="4433"/>
                  </a:cubicBezTo>
                  <a:cubicBezTo>
                    <a:pt x="4734" y="3164"/>
                    <a:pt x="3682" y="1989"/>
                    <a:pt x="2507" y="937"/>
                  </a:cubicBezTo>
                  <a:cubicBezTo>
                    <a:pt x="1975" y="464"/>
                    <a:pt x="1281" y="1"/>
                    <a:pt x="611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4" name="CustomShape 6"/>
            <p:cNvSpPr/>
            <p:nvPr/>
          </p:nvSpPr>
          <p:spPr>
            <a:xfrm flipV="1">
              <a:off x="8731800" y="-20160"/>
              <a:ext cx="206280" cy="751680"/>
            </a:xfrm>
            <a:custGeom>
              <a:avLst/>
              <a:gdLst/>
              <a:ahLst/>
              <a:cxnLst/>
              <a:rect l="l" t="t" r="r" b="b"/>
              <a:pathLst>
                <a:path w="5524" h="20112">
                  <a:moveTo>
                    <a:pt x="1563" y="1"/>
                  </a:moveTo>
                  <a:cubicBezTo>
                    <a:pt x="1316" y="94"/>
                    <a:pt x="1161" y="388"/>
                    <a:pt x="1084" y="666"/>
                  </a:cubicBezTo>
                  <a:cubicBezTo>
                    <a:pt x="1" y="3930"/>
                    <a:pt x="279" y="7519"/>
                    <a:pt x="1254" y="10814"/>
                  </a:cubicBezTo>
                  <a:cubicBezTo>
                    <a:pt x="2229" y="14094"/>
                    <a:pt x="3853" y="17126"/>
                    <a:pt x="5524" y="20111"/>
                  </a:cubicBezTo>
                  <a:cubicBezTo>
                    <a:pt x="3219" y="13660"/>
                    <a:pt x="1888" y="6854"/>
                    <a:pt x="156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5" name="CustomShape 7"/>
            <p:cNvSpPr/>
            <p:nvPr/>
          </p:nvSpPr>
          <p:spPr>
            <a:xfrm flipV="1">
              <a:off x="8645760" y="-10800"/>
              <a:ext cx="229320" cy="311400"/>
            </a:xfrm>
            <a:custGeom>
              <a:avLst/>
              <a:gdLst/>
              <a:ahLst/>
              <a:cxnLst/>
              <a:rect l="l" t="t" r="r" b="b"/>
              <a:pathLst>
                <a:path w="6142" h="8339">
                  <a:moveTo>
                    <a:pt x="990" y="0"/>
                  </a:moveTo>
                  <a:lnTo>
                    <a:pt x="990" y="0"/>
                  </a:lnTo>
                  <a:cubicBezTo>
                    <a:pt x="1748" y="1485"/>
                    <a:pt x="2475" y="3001"/>
                    <a:pt x="3156" y="4517"/>
                  </a:cubicBezTo>
                  <a:cubicBezTo>
                    <a:pt x="2088" y="4084"/>
                    <a:pt x="1036" y="3574"/>
                    <a:pt x="0" y="3048"/>
                  </a:cubicBezTo>
                  <a:lnTo>
                    <a:pt x="0" y="3048"/>
                  </a:lnTo>
                  <a:cubicBezTo>
                    <a:pt x="1794" y="5090"/>
                    <a:pt x="3821" y="6915"/>
                    <a:pt x="6141" y="8338"/>
                  </a:cubicBezTo>
                  <a:cubicBezTo>
                    <a:pt x="4811" y="6157"/>
                    <a:pt x="4347" y="4301"/>
                    <a:pt x="2846" y="2228"/>
                  </a:cubicBezTo>
                  <a:cubicBezTo>
                    <a:pt x="2274" y="1439"/>
                    <a:pt x="1655" y="696"/>
                    <a:pt x="990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6" name="CustomShape 8"/>
            <p:cNvSpPr/>
            <p:nvPr/>
          </p:nvSpPr>
          <p:spPr>
            <a:xfrm flipV="1">
              <a:off x="8764200" y="-22680"/>
              <a:ext cx="174960" cy="511560"/>
            </a:xfrm>
            <a:custGeom>
              <a:avLst/>
              <a:gdLst/>
              <a:ahLst/>
              <a:cxnLst/>
              <a:rect l="l" t="t" r="r" b="b"/>
              <a:pathLst>
                <a:path w="4688" h="13691">
                  <a:moveTo>
                    <a:pt x="2986" y="0"/>
                  </a:moveTo>
                  <a:cubicBezTo>
                    <a:pt x="2429" y="2305"/>
                    <a:pt x="2120" y="4672"/>
                    <a:pt x="2089" y="7054"/>
                  </a:cubicBezTo>
                  <a:cubicBezTo>
                    <a:pt x="1300" y="5708"/>
                    <a:pt x="604" y="4316"/>
                    <a:pt x="0" y="2877"/>
                  </a:cubicBezTo>
                  <a:lnTo>
                    <a:pt x="0" y="2877"/>
                  </a:lnTo>
                  <a:cubicBezTo>
                    <a:pt x="124" y="3372"/>
                    <a:pt x="248" y="3867"/>
                    <a:pt x="387" y="4347"/>
                  </a:cubicBezTo>
                  <a:cubicBezTo>
                    <a:pt x="1362" y="7642"/>
                    <a:pt x="3001" y="10689"/>
                    <a:pt x="4687" y="13690"/>
                  </a:cubicBezTo>
                  <a:cubicBezTo>
                    <a:pt x="4038" y="10689"/>
                    <a:pt x="3156" y="6776"/>
                    <a:pt x="3110" y="3713"/>
                  </a:cubicBezTo>
                  <a:cubicBezTo>
                    <a:pt x="3094" y="2475"/>
                    <a:pt x="3079" y="1238"/>
                    <a:pt x="2986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97" name="Group 9"/>
          <p:cNvGrpSpPr/>
          <p:nvPr/>
        </p:nvGrpSpPr>
        <p:grpSpPr>
          <a:xfrm>
            <a:off x="112320" y="273600"/>
            <a:ext cx="8802720" cy="4684320"/>
            <a:chOff x="112320" y="273600"/>
            <a:chExt cx="8802720" cy="4684320"/>
          </a:xfrm>
        </p:grpSpPr>
        <p:sp>
          <p:nvSpPr>
            <p:cNvPr id="598" name="CustomShape 10"/>
            <p:cNvSpPr/>
            <p:nvPr/>
          </p:nvSpPr>
          <p:spPr>
            <a:xfrm rot="10800000" flipH="1">
              <a:off x="4814280" y="27360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9" name="CustomShape 11"/>
            <p:cNvSpPr/>
            <p:nvPr/>
          </p:nvSpPr>
          <p:spPr>
            <a:xfrm rot="10800000" flipH="1">
              <a:off x="8660520" y="310968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0" name="CustomShape 12"/>
            <p:cNvSpPr/>
            <p:nvPr/>
          </p:nvSpPr>
          <p:spPr>
            <a:xfrm rot="10800000" flipH="1">
              <a:off x="3905280" y="4930920"/>
              <a:ext cx="720" cy="720"/>
            </a:xfrm>
            <a:custGeom>
              <a:avLst/>
              <a:gdLst/>
              <a:ahLst/>
              <a:cxnLst/>
              <a:rect l="l" t="t" r="r" b="b"/>
              <a:pathLst>
                <a:path w="32" h="31">
                  <a:moveTo>
                    <a:pt x="1" y="0"/>
                  </a:moveTo>
                  <a:lnTo>
                    <a:pt x="1" y="31"/>
                  </a:lnTo>
                  <a:cubicBezTo>
                    <a:pt x="31" y="3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1" name="CustomShape 13"/>
            <p:cNvSpPr/>
            <p:nvPr/>
          </p:nvSpPr>
          <p:spPr>
            <a:xfrm rot="10800000" flipH="1">
              <a:off x="3771720" y="4930920"/>
              <a:ext cx="720" cy="720"/>
            </a:xfrm>
            <a:custGeom>
              <a:avLst/>
              <a:gdLst/>
              <a:ahLst/>
              <a:cxnLst/>
              <a:rect l="l" t="t" r="r" b="b"/>
              <a:pathLst>
                <a:path w="32" h="31">
                  <a:moveTo>
                    <a:pt x="31" y="0"/>
                  </a:moveTo>
                  <a:cubicBezTo>
                    <a:pt x="1" y="31"/>
                    <a:pt x="1" y="31"/>
                    <a:pt x="31" y="31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2" name="CustomShape 14"/>
            <p:cNvSpPr/>
            <p:nvPr/>
          </p:nvSpPr>
          <p:spPr>
            <a:xfrm rot="10800000" flipH="1">
              <a:off x="4001040" y="454464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1">
                  <a:moveTo>
                    <a:pt x="1854" y="1"/>
                  </a:moveTo>
                  <a:cubicBezTo>
                    <a:pt x="1824" y="1247"/>
                    <a:pt x="1003" y="2250"/>
                    <a:pt x="0" y="2280"/>
                  </a:cubicBezTo>
                  <a:lnTo>
                    <a:pt x="0" y="2311"/>
                  </a:lnTo>
                  <a:cubicBezTo>
                    <a:pt x="1003" y="2341"/>
                    <a:pt x="1824" y="3344"/>
                    <a:pt x="1854" y="4590"/>
                  </a:cubicBezTo>
                  <a:cubicBezTo>
                    <a:pt x="1915" y="3344"/>
                    <a:pt x="2706" y="2341"/>
                    <a:pt x="3709" y="2311"/>
                  </a:cubicBezTo>
                  <a:lnTo>
                    <a:pt x="3709" y="2280"/>
                  </a:lnTo>
                  <a:cubicBezTo>
                    <a:pt x="2706" y="2250"/>
                    <a:pt x="1915" y="124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3" name="CustomShape 15"/>
            <p:cNvSpPr/>
            <p:nvPr/>
          </p:nvSpPr>
          <p:spPr>
            <a:xfrm rot="10800000" flipH="1">
              <a:off x="434880" y="2847600"/>
              <a:ext cx="720" cy="720"/>
            </a:xfrm>
            <a:custGeom>
              <a:avLst/>
              <a:gdLst/>
              <a:ahLst/>
              <a:cxnLst/>
              <a:rect l="l" t="t" r="r" b="b"/>
              <a:pathLst>
                <a:path w="31" h="32">
                  <a:moveTo>
                    <a:pt x="0" y="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31" y="31"/>
                    <a:pt x="31" y="31"/>
                    <a:pt x="0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4" name="CustomShape 16"/>
            <p:cNvSpPr/>
            <p:nvPr/>
          </p:nvSpPr>
          <p:spPr>
            <a:xfrm rot="10800000" flipH="1">
              <a:off x="193680" y="3172320"/>
              <a:ext cx="133560" cy="163800"/>
            </a:xfrm>
            <a:custGeom>
              <a:avLst/>
              <a:gdLst/>
              <a:ahLst/>
              <a:cxnLst/>
              <a:rect l="l" t="t" r="r" b="b"/>
              <a:pathLst>
                <a:path w="3740" h="459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5" name="CustomShape 17"/>
            <p:cNvSpPr/>
            <p:nvPr/>
          </p:nvSpPr>
          <p:spPr>
            <a:xfrm rot="10800000" flipH="1">
              <a:off x="8884800" y="419652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6" name="CustomShape 18"/>
            <p:cNvSpPr/>
            <p:nvPr/>
          </p:nvSpPr>
          <p:spPr>
            <a:xfrm rot="10800000" flipH="1">
              <a:off x="5376240" y="47872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7" name="CustomShape 19"/>
            <p:cNvSpPr/>
            <p:nvPr/>
          </p:nvSpPr>
          <p:spPr>
            <a:xfrm rot="10800000" flipH="1">
              <a:off x="844920" y="49276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8" name="CustomShape 20"/>
            <p:cNvSpPr/>
            <p:nvPr/>
          </p:nvSpPr>
          <p:spPr>
            <a:xfrm rot="10800000" flipH="1">
              <a:off x="112320" y="12549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9" name="CustomShape 21"/>
            <p:cNvSpPr/>
            <p:nvPr/>
          </p:nvSpPr>
          <p:spPr>
            <a:xfrm rot="10800000" flipH="1">
              <a:off x="386640" y="184104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69" y="851"/>
                    <a:pt x="851" y="669"/>
                    <a:pt x="851" y="426"/>
                  </a:cubicBezTo>
                  <a:cubicBezTo>
                    <a:pt x="851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10" name="PlaceHolder 2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" name="Google Shape;161;p5"/>
          <p:cNvPicPr/>
          <p:nvPr/>
        </p:nvPicPr>
        <p:blipFill>
          <a:blip r:embed="rId14">
            <a:alphaModFix amt="61000"/>
          </a:blip>
          <a:srcRect l="5475" t="12504" r="5653" b="12496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648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51588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grpSp>
        <p:nvGrpSpPr>
          <p:cNvPr id="649" name="Group 2"/>
          <p:cNvGrpSpPr/>
          <p:nvPr/>
        </p:nvGrpSpPr>
        <p:grpSpPr>
          <a:xfrm>
            <a:off x="8088480" y="-53280"/>
            <a:ext cx="805680" cy="1891800"/>
            <a:chOff x="8088480" y="-53280"/>
            <a:chExt cx="805680" cy="1891800"/>
          </a:xfrm>
        </p:grpSpPr>
        <p:sp>
          <p:nvSpPr>
            <p:cNvPr id="650" name="CustomShape 3"/>
            <p:cNvSpPr/>
            <p:nvPr/>
          </p:nvSpPr>
          <p:spPr>
            <a:xfrm rot="10800000">
              <a:off x="8381160" y="-53280"/>
              <a:ext cx="212760" cy="1533240"/>
            </a:xfrm>
            <a:custGeom>
              <a:avLst/>
              <a:gdLst/>
              <a:ahLst/>
              <a:cxnLst/>
              <a:rect l="l" t="t" r="r" b="b"/>
              <a:pathLst>
                <a:path w="6096" h="43903">
                  <a:moveTo>
                    <a:pt x="6095" y="43902"/>
                  </a:moveTo>
                  <a:cubicBezTo>
                    <a:pt x="4347" y="41783"/>
                    <a:pt x="2584" y="39586"/>
                    <a:pt x="1563" y="37034"/>
                  </a:cubicBezTo>
                  <a:cubicBezTo>
                    <a:pt x="0" y="33120"/>
                    <a:pt x="310" y="28696"/>
                    <a:pt x="1253" y="24566"/>
                  </a:cubicBezTo>
                  <a:cubicBezTo>
                    <a:pt x="2197" y="20451"/>
                    <a:pt x="3729" y="16491"/>
                    <a:pt x="4595" y="12360"/>
                  </a:cubicBezTo>
                  <a:cubicBezTo>
                    <a:pt x="5446" y="8307"/>
                    <a:pt x="5616" y="4115"/>
                    <a:pt x="5121" y="0"/>
                  </a:cubicBezTo>
                </a:path>
              </a:pathLst>
            </a:custGeom>
            <a:noFill/>
            <a:ln w="720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1" name="CustomShape 4"/>
            <p:cNvSpPr/>
            <p:nvPr/>
          </p:nvSpPr>
          <p:spPr>
            <a:xfrm rot="10800000">
              <a:off x="8356320" y="1322640"/>
              <a:ext cx="101160" cy="515880"/>
            </a:xfrm>
            <a:custGeom>
              <a:avLst/>
              <a:gdLst/>
              <a:ahLst/>
              <a:cxnLst/>
              <a:rect l="l" t="t" r="r" b="b"/>
              <a:pathLst>
                <a:path w="2909" h="14778">
                  <a:moveTo>
                    <a:pt x="1897" y="0"/>
                  </a:moveTo>
                  <a:cubicBezTo>
                    <a:pt x="1804" y="0"/>
                    <a:pt x="1712" y="21"/>
                    <a:pt x="1625" y="66"/>
                  </a:cubicBezTo>
                  <a:cubicBezTo>
                    <a:pt x="1347" y="205"/>
                    <a:pt x="1238" y="546"/>
                    <a:pt x="1161" y="855"/>
                  </a:cubicBezTo>
                  <a:cubicBezTo>
                    <a:pt x="1" y="5388"/>
                    <a:pt x="310" y="10199"/>
                    <a:pt x="1362" y="14777"/>
                  </a:cubicBezTo>
                  <a:cubicBezTo>
                    <a:pt x="1873" y="11854"/>
                    <a:pt x="2909" y="9131"/>
                    <a:pt x="2878" y="6176"/>
                  </a:cubicBezTo>
                  <a:cubicBezTo>
                    <a:pt x="2863" y="4645"/>
                    <a:pt x="2847" y="3114"/>
                    <a:pt x="2816" y="1582"/>
                  </a:cubicBezTo>
                  <a:cubicBezTo>
                    <a:pt x="2816" y="1195"/>
                    <a:pt x="2816" y="793"/>
                    <a:pt x="2615" y="453"/>
                  </a:cubicBezTo>
                  <a:cubicBezTo>
                    <a:pt x="2475" y="196"/>
                    <a:pt x="2184" y="0"/>
                    <a:pt x="189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2" name="CustomShape 5"/>
            <p:cNvSpPr/>
            <p:nvPr/>
          </p:nvSpPr>
          <p:spPr>
            <a:xfrm rot="10800000">
              <a:off x="8423640" y="1094760"/>
              <a:ext cx="189720" cy="479880"/>
            </a:xfrm>
            <a:custGeom>
              <a:avLst/>
              <a:gdLst/>
              <a:ahLst/>
              <a:cxnLst/>
              <a:rect l="l" t="t" r="r" b="b"/>
              <a:pathLst>
                <a:path w="5446" h="13751">
                  <a:moveTo>
                    <a:pt x="509" y="0"/>
                  </a:moveTo>
                  <a:cubicBezTo>
                    <a:pt x="378" y="0"/>
                    <a:pt x="250" y="42"/>
                    <a:pt x="155" y="137"/>
                  </a:cubicBezTo>
                  <a:cubicBezTo>
                    <a:pt x="32" y="277"/>
                    <a:pt x="16" y="478"/>
                    <a:pt x="16" y="679"/>
                  </a:cubicBezTo>
                  <a:cubicBezTo>
                    <a:pt x="1" y="1963"/>
                    <a:pt x="325" y="3247"/>
                    <a:pt x="728" y="4484"/>
                  </a:cubicBezTo>
                  <a:cubicBezTo>
                    <a:pt x="1780" y="7795"/>
                    <a:pt x="3373" y="10951"/>
                    <a:pt x="5446" y="13750"/>
                  </a:cubicBezTo>
                  <a:cubicBezTo>
                    <a:pt x="4750" y="11693"/>
                    <a:pt x="3744" y="8847"/>
                    <a:pt x="3373" y="6696"/>
                  </a:cubicBezTo>
                  <a:cubicBezTo>
                    <a:pt x="3017" y="4608"/>
                    <a:pt x="2321" y="2566"/>
                    <a:pt x="1331" y="694"/>
                  </a:cubicBezTo>
                  <a:cubicBezTo>
                    <a:pt x="1207" y="478"/>
                    <a:pt x="1068" y="246"/>
                    <a:pt x="867" y="107"/>
                  </a:cubicBezTo>
                  <a:cubicBezTo>
                    <a:pt x="761" y="39"/>
                    <a:pt x="633" y="0"/>
                    <a:pt x="50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3" name="CustomShape 6"/>
            <p:cNvSpPr/>
            <p:nvPr/>
          </p:nvSpPr>
          <p:spPr>
            <a:xfrm rot="10800000">
              <a:off x="8482320" y="864360"/>
              <a:ext cx="349920" cy="450360"/>
            </a:xfrm>
            <a:custGeom>
              <a:avLst/>
              <a:gdLst/>
              <a:ahLst/>
              <a:cxnLst/>
              <a:rect l="l" t="t" r="r" b="b"/>
              <a:pathLst>
                <a:path w="10025" h="12898">
                  <a:moveTo>
                    <a:pt x="511" y="1"/>
                  </a:moveTo>
                  <a:cubicBezTo>
                    <a:pt x="447" y="1"/>
                    <a:pt x="384" y="13"/>
                    <a:pt x="325" y="42"/>
                  </a:cubicBezTo>
                  <a:cubicBezTo>
                    <a:pt x="0" y="197"/>
                    <a:pt x="16" y="646"/>
                    <a:pt x="93" y="986"/>
                  </a:cubicBezTo>
                  <a:cubicBezTo>
                    <a:pt x="480" y="2579"/>
                    <a:pt x="1408" y="3987"/>
                    <a:pt x="2383" y="5302"/>
                  </a:cubicBezTo>
                  <a:cubicBezTo>
                    <a:pt x="4564" y="8179"/>
                    <a:pt x="7132" y="10747"/>
                    <a:pt x="10025" y="12897"/>
                  </a:cubicBezTo>
                  <a:cubicBezTo>
                    <a:pt x="8493" y="10639"/>
                    <a:pt x="7828" y="8319"/>
                    <a:pt x="6343" y="6029"/>
                  </a:cubicBezTo>
                  <a:cubicBezTo>
                    <a:pt x="4889" y="3801"/>
                    <a:pt x="3342" y="1481"/>
                    <a:pt x="1006" y="166"/>
                  </a:cubicBezTo>
                  <a:cubicBezTo>
                    <a:pt x="860" y="87"/>
                    <a:pt x="681" y="1"/>
                    <a:pt x="511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4" name="CustomShape 7"/>
            <p:cNvSpPr/>
            <p:nvPr/>
          </p:nvSpPr>
          <p:spPr>
            <a:xfrm rot="10800000">
              <a:off x="8563320" y="596160"/>
              <a:ext cx="330840" cy="351360"/>
            </a:xfrm>
            <a:custGeom>
              <a:avLst/>
              <a:gdLst/>
              <a:ahLst/>
              <a:cxnLst/>
              <a:rect l="l" t="t" r="r" b="b"/>
              <a:pathLst>
                <a:path w="9484" h="10063">
                  <a:moveTo>
                    <a:pt x="1014" y="1"/>
                  </a:moveTo>
                  <a:cubicBezTo>
                    <a:pt x="886" y="1"/>
                    <a:pt x="759" y="26"/>
                    <a:pt x="635" y="85"/>
                  </a:cubicBezTo>
                  <a:cubicBezTo>
                    <a:pt x="263" y="240"/>
                    <a:pt x="47" y="657"/>
                    <a:pt x="31" y="1060"/>
                  </a:cubicBezTo>
                  <a:cubicBezTo>
                    <a:pt x="0" y="1462"/>
                    <a:pt x="140" y="1864"/>
                    <a:pt x="325" y="2235"/>
                  </a:cubicBezTo>
                  <a:cubicBezTo>
                    <a:pt x="805" y="3225"/>
                    <a:pt x="1547" y="4076"/>
                    <a:pt x="2305" y="4881"/>
                  </a:cubicBezTo>
                  <a:cubicBezTo>
                    <a:pt x="4347" y="7046"/>
                    <a:pt x="6668" y="9119"/>
                    <a:pt x="9483" y="10063"/>
                  </a:cubicBezTo>
                  <a:cubicBezTo>
                    <a:pt x="8168" y="8609"/>
                    <a:pt x="7859" y="7139"/>
                    <a:pt x="6714" y="5561"/>
                  </a:cubicBezTo>
                  <a:cubicBezTo>
                    <a:pt x="5430" y="3798"/>
                    <a:pt x="3976" y="2173"/>
                    <a:pt x="2367" y="704"/>
                  </a:cubicBezTo>
                  <a:cubicBezTo>
                    <a:pt x="1989" y="362"/>
                    <a:pt x="1495" y="1"/>
                    <a:pt x="101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5" name="CustomShape 8"/>
            <p:cNvSpPr/>
            <p:nvPr/>
          </p:nvSpPr>
          <p:spPr>
            <a:xfrm rot="10800000">
              <a:off x="8556840" y="226440"/>
              <a:ext cx="268920" cy="282960"/>
            </a:xfrm>
            <a:custGeom>
              <a:avLst/>
              <a:gdLst/>
              <a:ahLst/>
              <a:cxnLst/>
              <a:rect l="l" t="t" r="r" b="b"/>
              <a:pathLst>
                <a:path w="7704" h="8115">
                  <a:moveTo>
                    <a:pt x="496" y="0"/>
                  </a:moveTo>
                  <a:cubicBezTo>
                    <a:pt x="464" y="0"/>
                    <a:pt x="433" y="3"/>
                    <a:pt x="402" y="8"/>
                  </a:cubicBezTo>
                  <a:cubicBezTo>
                    <a:pt x="77" y="101"/>
                    <a:pt x="0" y="550"/>
                    <a:pt x="31" y="890"/>
                  </a:cubicBezTo>
                  <a:cubicBezTo>
                    <a:pt x="248" y="2746"/>
                    <a:pt x="1655" y="4231"/>
                    <a:pt x="3140" y="5376"/>
                  </a:cubicBezTo>
                  <a:cubicBezTo>
                    <a:pt x="4548" y="6474"/>
                    <a:pt x="6080" y="7387"/>
                    <a:pt x="7704" y="8114"/>
                  </a:cubicBezTo>
                  <a:cubicBezTo>
                    <a:pt x="6667" y="6892"/>
                    <a:pt x="5708" y="4634"/>
                    <a:pt x="4656" y="3427"/>
                  </a:cubicBezTo>
                  <a:cubicBezTo>
                    <a:pt x="3558" y="2159"/>
                    <a:pt x="2413" y="859"/>
                    <a:pt x="913" y="117"/>
                  </a:cubicBezTo>
                  <a:cubicBezTo>
                    <a:pt x="786" y="53"/>
                    <a:pt x="638" y="0"/>
                    <a:pt x="496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6" name="CustomShape 9"/>
            <p:cNvSpPr/>
            <p:nvPr/>
          </p:nvSpPr>
          <p:spPr>
            <a:xfrm rot="10800000">
              <a:off x="8152920" y="1102320"/>
              <a:ext cx="271080" cy="329040"/>
            </a:xfrm>
            <a:custGeom>
              <a:avLst/>
              <a:gdLst/>
              <a:ahLst/>
              <a:cxnLst/>
              <a:rect l="l" t="t" r="r" b="b"/>
              <a:pathLst>
                <a:path w="7767" h="9431">
                  <a:moveTo>
                    <a:pt x="6892" y="1"/>
                  </a:moveTo>
                  <a:cubicBezTo>
                    <a:pt x="6463" y="1"/>
                    <a:pt x="6028" y="332"/>
                    <a:pt x="5709" y="663"/>
                  </a:cubicBezTo>
                  <a:cubicBezTo>
                    <a:pt x="3296" y="3122"/>
                    <a:pt x="1625" y="6201"/>
                    <a:pt x="1" y="9233"/>
                  </a:cubicBezTo>
                  <a:cubicBezTo>
                    <a:pt x="41" y="9273"/>
                    <a:pt x="198" y="9430"/>
                    <a:pt x="229" y="9430"/>
                  </a:cubicBezTo>
                  <a:cubicBezTo>
                    <a:pt x="233" y="9430"/>
                    <a:pt x="235" y="9427"/>
                    <a:pt x="233" y="9418"/>
                  </a:cubicBezTo>
                  <a:cubicBezTo>
                    <a:pt x="202" y="9372"/>
                    <a:pt x="264" y="9326"/>
                    <a:pt x="310" y="9279"/>
                  </a:cubicBezTo>
                  <a:cubicBezTo>
                    <a:pt x="1068" y="8660"/>
                    <a:pt x="1904" y="8227"/>
                    <a:pt x="2569" y="7500"/>
                  </a:cubicBezTo>
                  <a:cubicBezTo>
                    <a:pt x="4116" y="5814"/>
                    <a:pt x="5678" y="4128"/>
                    <a:pt x="7070" y="2318"/>
                  </a:cubicBezTo>
                  <a:cubicBezTo>
                    <a:pt x="7333" y="1978"/>
                    <a:pt x="7612" y="1606"/>
                    <a:pt x="7689" y="1189"/>
                  </a:cubicBezTo>
                  <a:cubicBezTo>
                    <a:pt x="7766" y="756"/>
                    <a:pt x="7612" y="245"/>
                    <a:pt x="7225" y="75"/>
                  </a:cubicBezTo>
                  <a:cubicBezTo>
                    <a:pt x="7116" y="24"/>
                    <a:pt x="7004" y="1"/>
                    <a:pt x="689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7" name="CustomShape 10"/>
            <p:cNvSpPr/>
            <p:nvPr/>
          </p:nvSpPr>
          <p:spPr>
            <a:xfrm rot="10800000">
              <a:off x="8088480" y="768240"/>
              <a:ext cx="426600" cy="408600"/>
            </a:xfrm>
            <a:custGeom>
              <a:avLst/>
              <a:gdLst/>
              <a:ahLst/>
              <a:cxnLst/>
              <a:rect l="l" t="t" r="r" b="b"/>
              <a:pathLst>
                <a:path w="12222" h="11708">
                  <a:moveTo>
                    <a:pt x="11199" y="1"/>
                  </a:moveTo>
                  <a:cubicBezTo>
                    <a:pt x="10121" y="1"/>
                    <a:pt x="9179" y="778"/>
                    <a:pt x="8385" y="1529"/>
                  </a:cubicBezTo>
                  <a:cubicBezTo>
                    <a:pt x="5199" y="4577"/>
                    <a:pt x="2383" y="7995"/>
                    <a:pt x="1" y="11708"/>
                  </a:cubicBezTo>
                  <a:cubicBezTo>
                    <a:pt x="2321" y="10269"/>
                    <a:pt x="4441" y="8413"/>
                    <a:pt x="6606" y="6758"/>
                  </a:cubicBezTo>
                  <a:cubicBezTo>
                    <a:pt x="8138" y="5567"/>
                    <a:pt x="9592" y="4298"/>
                    <a:pt x="10969" y="2937"/>
                  </a:cubicBezTo>
                  <a:cubicBezTo>
                    <a:pt x="11572" y="2349"/>
                    <a:pt x="12222" y="1622"/>
                    <a:pt x="12175" y="771"/>
                  </a:cubicBezTo>
                  <a:cubicBezTo>
                    <a:pt x="12160" y="555"/>
                    <a:pt x="12098" y="338"/>
                    <a:pt x="11928" y="199"/>
                  </a:cubicBezTo>
                  <a:cubicBezTo>
                    <a:pt x="11789" y="75"/>
                    <a:pt x="11603" y="29"/>
                    <a:pt x="11433" y="13"/>
                  </a:cubicBezTo>
                  <a:cubicBezTo>
                    <a:pt x="11354" y="5"/>
                    <a:pt x="11276" y="1"/>
                    <a:pt x="11199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8" name="CustomShape 11"/>
            <p:cNvSpPr/>
            <p:nvPr/>
          </p:nvSpPr>
          <p:spPr>
            <a:xfrm rot="10800000">
              <a:off x="8110440" y="464760"/>
              <a:ext cx="458640" cy="415800"/>
            </a:xfrm>
            <a:custGeom>
              <a:avLst/>
              <a:gdLst/>
              <a:ahLst/>
              <a:cxnLst/>
              <a:rect l="l" t="t" r="r" b="b"/>
              <a:pathLst>
                <a:path w="13134" h="11913">
                  <a:moveTo>
                    <a:pt x="12298" y="1"/>
                  </a:moveTo>
                  <a:cubicBezTo>
                    <a:pt x="10844" y="109"/>
                    <a:pt x="9653" y="1130"/>
                    <a:pt x="8586" y="2120"/>
                  </a:cubicBezTo>
                  <a:cubicBezTo>
                    <a:pt x="5445" y="5121"/>
                    <a:pt x="2568" y="8401"/>
                    <a:pt x="0" y="11912"/>
                  </a:cubicBezTo>
                  <a:cubicBezTo>
                    <a:pt x="2212" y="10365"/>
                    <a:pt x="5043" y="9205"/>
                    <a:pt x="7131" y="7488"/>
                  </a:cubicBezTo>
                  <a:cubicBezTo>
                    <a:pt x="8802" y="6096"/>
                    <a:pt x="10395" y="4595"/>
                    <a:pt x="11865" y="2986"/>
                  </a:cubicBezTo>
                  <a:cubicBezTo>
                    <a:pt x="12437" y="2383"/>
                    <a:pt x="13010" y="1703"/>
                    <a:pt x="13103" y="883"/>
                  </a:cubicBezTo>
                  <a:cubicBezTo>
                    <a:pt x="13134" y="604"/>
                    <a:pt x="13072" y="264"/>
                    <a:pt x="12840" y="109"/>
                  </a:cubicBezTo>
                  <a:cubicBezTo>
                    <a:pt x="12685" y="1"/>
                    <a:pt x="12484" y="1"/>
                    <a:pt x="1229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9" name="CustomShape 12"/>
            <p:cNvSpPr/>
            <p:nvPr/>
          </p:nvSpPr>
          <p:spPr>
            <a:xfrm rot="10800000">
              <a:off x="8262000" y="105120"/>
              <a:ext cx="253080" cy="405360"/>
            </a:xfrm>
            <a:custGeom>
              <a:avLst/>
              <a:gdLst/>
              <a:ahLst/>
              <a:cxnLst/>
              <a:rect l="l" t="t" r="r" b="b"/>
              <a:pathLst>
                <a:path w="7257" h="11615">
                  <a:moveTo>
                    <a:pt x="6628" y="1"/>
                  </a:moveTo>
                  <a:cubicBezTo>
                    <a:pt x="6367" y="1"/>
                    <a:pt x="6084" y="161"/>
                    <a:pt x="5864" y="337"/>
                  </a:cubicBezTo>
                  <a:cubicBezTo>
                    <a:pt x="4595" y="1405"/>
                    <a:pt x="3729" y="2890"/>
                    <a:pt x="2971" y="4375"/>
                  </a:cubicBezTo>
                  <a:cubicBezTo>
                    <a:pt x="1795" y="6695"/>
                    <a:pt x="790" y="9124"/>
                    <a:pt x="1" y="11614"/>
                  </a:cubicBezTo>
                  <a:cubicBezTo>
                    <a:pt x="1966" y="10315"/>
                    <a:pt x="2987" y="8335"/>
                    <a:pt x="4332" y="6401"/>
                  </a:cubicBezTo>
                  <a:cubicBezTo>
                    <a:pt x="5462" y="4808"/>
                    <a:pt x="6359" y="3060"/>
                    <a:pt x="7024" y="1219"/>
                  </a:cubicBezTo>
                  <a:cubicBezTo>
                    <a:pt x="7163" y="832"/>
                    <a:pt x="7256" y="322"/>
                    <a:pt x="6931" y="90"/>
                  </a:cubicBezTo>
                  <a:cubicBezTo>
                    <a:pt x="6837" y="27"/>
                    <a:pt x="6735" y="1"/>
                    <a:pt x="662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0" name="CustomShape 13"/>
            <p:cNvSpPr/>
            <p:nvPr/>
          </p:nvSpPr>
          <p:spPr>
            <a:xfrm rot="10800000">
              <a:off x="8168760" y="1107360"/>
              <a:ext cx="255240" cy="324000"/>
            </a:xfrm>
            <a:custGeom>
              <a:avLst/>
              <a:gdLst/>
              <a:ahLst/>
              <a:cxnLst/>
              <a:rect l="l" t="t" r="r" b="b"/>
              <a:pathLst>
                <a:path w="7318" h="9280">
                  <a:moveTo>
                    <a:pt x="6892" y="1"/>
                  </a:moveTo>
                  <a:cubicBezTo>
                    <a:pt x="6463" y="1"/>
                    <a:pt x="6028" y="332"/>
                    <a:pt x="5709" y="663"/>
                  </a:cubicBezTo>
                  <a:cubicBezTo>
                    <a:pt x="3296" y="3122"/>
                    <a:pt x="1625" y="6201"/>
                    <a:pt x="1" y="9233"/>
                  </a:cubicBezTo>
                  <a:cubicBezTo>
                    <a:pt x="16" y="9248"/>
                    <a:pt x="32" y="9264"/>
                    <a:pt x="47" y="9279"/>
                  </a:cubicBezTo>
                  <a:cubicBezTo>
                    <a:pt x="2584" y="6325"/>
                    <a:pt x="5013" y="3277"/>
                    <a:pt x="7318" y="137"/>
                  </a:cubicBezTo>
                  <a:cubicBezTo>
                    <a:pt x="7287" y="106"/>
                    <a:pt x="7256" y="90"/>
                    <a:pt x="7225" y="75"/>
                  </a:cubicBezTo>
                  <a:cubicBezTo>
                    <a:pt x="7116" y="24"/>
                    <a:pt x="7004" y="1"/>
                    <a:pt x="689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1" name="CustomShape 14"/>
            <p:cNvSpPr/>
            <p:nvPr/>
          </p:nvSpPr>
          <p:spPr>
            <a:xfrm rot="10800000">
              <a:off x="8382240" y="1335600"/>
              <a:ext cx="74160" cy="502920"/>
            </a:xfrm>
            <a:custGeom>
              <a:avLst/>
              <a:gdLst/>
              <a:ahLst/>
              <a:cxnLst/>
              <a:rect l="l" t="t" r="r" b="b"/>
              <a:pathLst>
                <a:path w="2136" h="14407">
                  <a:moveTo>
                    <a:pt x="1865" y="0"/>
                  </a:moveTo>
                  <a:cubicBezTo>
                    <a:pt x="1772" y="0"/>
                    <a:pt x="1679" y="20"/>
                    <a:pt x="1594" y="66"/>
                  </a:cubicBezTo>
                  <a:cubicBezTo>
                    <a:pt x="1316" y="205"/>
                    <a:pt x="1207" y="546"/>
                    <a:pt x="1130" y="855"/>
                  </a:cubicBezTo>
                  <a:cubicBezTo>
                    <a:pt x="1" y="5264"/>
                    <a:pt x="279" y="9951"/>
                    <a:pt x="1238" y="14406"/>
                  </a:cubicBezTo>
                  <a:cubicBezTo>
                    <a:pt x="1130" y="9611"/>
                    <a:pt x="1579" y="4831"/>
                    <a:pt x="2135" y="51"/>
                  </a:cubicBezTo>
                  <a:cubicBezTo>
                    <a:pt x="2050" y="20"/>
                    <a:pt x="1958" y="0"/>
                    <a:pt x="186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2" name="CustomShape 15"/>
            <p:cNvSpPr/>
            <p:nvPr/>
          </p:nvSpPr>
          <p:spPr>
            <a:xfrm rot="10800000">
              <a:off x="8428320" y="1108440"/>
              <a:ext cx="171000" cy="466200"/>
            </a:xfrm>
            <a:custGeom>
              <a:avLst/>
              <a:gdLst/>
              <a:ahLst/>
              <a:cxnLst/>
              <a:rect l="l" t="t" r="r" b="b"/>
              <a:pathLst>
                <a:path w="4905" h="13355">
                  <a:moveTo>
                    <a:pt x="77" y="0"/>
                  </a:moveTo>
                  <a:cubicBezTo>
                    <a:pt x="51" y="0"/>
                    <a:pt x="26" y="2"/>
                    <a:pt x="1" y="4"/>
                  </a:cubicBezTo>
                  <a:cubicBezTo>
                    <a:pt x="1331" y="4568"/>
                    <a:pt x="2739" y="9147"/>
                    <a:pt x="4905" y="13354"/>
                  </a:cubicBezTo>
                  <a:cubicBezTo>
                    <a:pt x="4224" y="11328"/>
                    <a:pt x="3311" y="8713"/>
                    <a:pt x="2971" y="6702"/>
                  </a:cubicBezTo>
                  <a:cubicBezTo>
                    <a:pt x="2615" y="4614"/>
                    <a:pt x="1919" y="2572"/>
                    <a:pt x="929" y="700"/>
                  </a:cubicBezTo>
                  <a:cubicBezTo>
                    <a:pt x="805" y="484"/>
                    <a:pt x="666" y="252"/>
                    <a:pt x="465" y="113"/>
                  </a:cubicBezTo>
                  <a:cubicBezTo>
                    <a:pt x="348" y="35"/>
                    <a:pt x="210" y="0"/>
                    <a:pt x="7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3" name="CustomShape 16"/>
            <p:cNvSpPr/>
            <p:nvPr/>
          </p:nvSpPr>
          <p:spPr>
            <a:xfrm rot="10800000">
              <a:off x="8482320" y="864360"/>
              <a:ext cx="345600" cy="450360"/>
            </a:xfrm>
            <a:custGeom>
              <a:avLst/>
              <a:gdLst/>
              <a:ahLst/>
              <a:cxnLst/>
              <a:rect l="l" t="t" r="r" b="b"/>
              <a:pathLst>
                <a:path w="9901" h="12898">
                  <a:moveTo>
                    <a:pt x="387" y="1"/>
                  </a:moveTo>
                  <a:cubicBezTo>
                    <a:pt x="323" y="1"/>
                    <a:pt x="260" y="13"/>
                    <a:pt x="201" y="42"/>
                  </a:cubicBezTo>
                  <a:cubicBezTo>
                    <a:pt x="109" y="89"/>
                    <a:pt x="47" y="151"/>
                    <a:pt x="0" y="244"/>
                  </a:cubicBezTo>
                  <a:cubicBezTo>
                    <a:pt x="3032" y="4250"/>
                    <a:pt x="6064" y="8257"/>
                    <a:pt x="9096" y="12263"/>
                  </a:cubicBezTo>
                  <a:cubicBezTo>
                    <a:pt x="9359" y="12480"/>
                    <a:pt x="9622" y="12696"/>
                    <a:pt x="9901" y="12897"/>
                  </a:cubicBezTo>
                  <a:cubicBezTo>
                    <a:pt x="8369" y="10639"/>
                    <a:pt x="7704" y="8319"/>
                    <a:pt x="6219" y="6029"/>
                  </a:cubicBezTo>
                  <a:cubicBezTo>
                    <a:pt x="4765" y="3801"/>
                    <a:pt x="3218" y="1481"/>
                    <a:pt x="882" y="166"/>
                  </a:cubicBezTo>
                  <a:cubicBezTo>
                    <a:pt x="736" y="87"/>
                    <a:pt x="557" y="1"/>
                    <a:pt x="38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4" name="CustomShape 17"/>
            <p:cNvSpPr/>
            <p:nvPr/>
          </p:nvSpPr>
          <p:spPr>
            <a:xfrm rot="10800000">
              <a:off x="8563320" y="596160"/>
              <a:ext cx="318960" cy="351360"/>
            </a:xfrm>
            <a:custGeom>
              <a:avLst/>
              <a:gdLst/>
              <a:ahLst/>
              <a:cxnLst/>
              <a:rect l="l" t="t" r="r" b="b"/>
              <a:pathLst>
                <a:path w="9144" h="10063">
                  <a:moveTo>
                    <a:pt x="674" y="1"/>
                  </a:moveTo>
                  <a:cubicBezTo>
                    <a:pt x="546" y="1"/>
                    <a:pt x="419" y="26"/>
                    <a:pt x="295" y="85"/>
                  </a:cubicBezTo>
                  <a:cubicBezTo>
                    <a:pt x="186" y="131"/>
                    <a:pt x="94" y="193"/>
                    <a:pt x="1" y="286"/>
                  </a:cubicBezTo>
                  <a:cubicBezTo>
                    <a:pt x="2383" y="3921"/>
                    <a:pt x="5338" y="7185"/>
                    <a:pt x="8726" y="9908"/>
                  </a:cubicBezTo>
                  <a:cubicBezTo>
                    <a:pt x="8865" y="9970"/>
                    <a:pt x="9004" y="10016"/>
                    <a:pt x="9143" y="10063"/>
                  </a:cubicBezTo>
                  <a:cubicBezTo>
                    <a:pt x="7828" y="8609"/>
                    <a:pt x="7519" y="7139"/>
                    <a:pt x="6374" y="5561"/>
                  </a:cubicBezTo>
                  <a:cubicBezTo>
                    <a:pt x="5090" y="3798"/>
                    <a:pt x="3636" y="2173"/>
                    <a:pt x="2027" y="704"/>
                  </a:cubicBezTo>
                  <a:cubicBezTo>
                    <a:pt x="1649" y="362"/>
                    <a:pt x="1155" y="1"/>
                    <a:pt x="67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5" name="CustomShape 18"/>
            <p:cNvSpPr/>
            <p:nvPr/>
          </p:nvSpPr>
          <p:spPr>
            <a:xfrm rot="10800000">
              <a:off x="8556840" y="226440"/>
              <a:ext cx="262800" cy="282960"/>
            </a:xfrm>
            <a:custGeom>
              <a:avLst/>
              <a:gdLst/>
              <a:ahLst/>
              <a:cxnLst/>
              <a:rect l="l" t="t" r="r" b="b"/>
              <a:pathLst>
                <a:path w="7534" h="8115">
                  <a:moveTo>
                    <a:pt x="326" y="0"/>
                  </a:moveTo>
                  <a:cubicBezTo>
                    <a:pt x="294" y="0"/>
                    <a:pt x="263" y="3"/>
                    <a:pt x="232" y="8"/>
                  </a:cubicBezTo>
                  <a:cubicBezTo>
                    <a:pt x="139" y="39"/>
                    <a:pt x="62" y="101"/>
                    <a:pt x="0" y="178"/>
                  </a:cubicBezTo>
                  <a:cubicBezTo>
                    <a:pt x="1903" y="3164"/>
                    <a:pt x="4332" y="5809"/>
                    <a:pt x="7147" y="7944"/>
                  </a:cubicBezTo>
                  <a:cubicBezTo>
                    <a:pt x="7286" y="7990"/>
                    <a:pt x="7410" y="8052"/>
                    <a:pt x="7534" y="8114"/>
                  </a:cubicBezTo>
                  <a:cubicBezTo>
                    <a:pt x="6497" y="6892"/>
                    <a:pt x="5538" y="4634"/>
                    <a:pt x="4486" y="3427"/>
                  </a:cubicBezTo>
                  <a:cubicBezTo>
                    <a:pt x="3388" y="2159"/>
                    <a:pt x="2243" y="859"/>
                    <a:pt x="743" y="117"/>
                  </a:cubicBezTo>
                  <a:cubicBezTo>
                    <a:pt x="616" y="53"/>
                    <a:pt x="468" y="0"/>
                    <a:pt x="326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6" name="CustomShape 19"/>
            <p:cNvSpPr/>
            <p:nvPr/>
          </p:nvSpPr>
          <p:spPr>
            <a:xfrm rot="10800000">
              <a:off x="8101440" y="777960"/>
              <a:ext cx="406800" cy="398880"/>
            </a:xfrm>
            <a:custGeom>
              <a:avLst/>
              <a:gdLst/>
              <a:ahLst/>
              <a:cxnLst/>
              <a:rect l="l" t="t" r="r" b="b"/>
              <a:pathLst>
                <a:path w="11650" h="11430">
                  <a:moveTo>
                    <a:pt x="11013" y="1"/>
                  </a:moveTo>
                  <a:cubicBezTo>
                    <a:pt x="9935" y="1"/>
                    <a:pt x="8993" y="778"/>
                    <a:pt x="8199" y="1529"/>
                  </a:cubicBezTo>
                  <a:cubicBezTo>
                    <a:pt x="5090" y="4499"/>
                    <a:pt x="2336" y="7825"/>
                    <a:pt x="1" y="11430"/>
                  </a:cubicBezTo>
                  <a:cubicBezTo>
                    <a:pt x="635" y="11012"/>
                    <a:pt x="1161" y="10455"/>
                    <a:pt x="1687" y="9914"/>
                  </a:cubicBezTo>
                  <a:cubicBezTo>
                    <a:pt x="4935" y="6572"/>
                    <a:pt x="8261" y="3324"/>
                    <a:pt x="11649" y="137"/>
                  </a:cubicBezTo>
                  <a:cubicBezTo>
                    <a:pt x="11525" y="60"/>
                    <a:pt x="11386" y="29"/>
                    <a:pt x="11247" y="13"/>
                  </a:cubicBezTo>
                  <a:cubicBezTo>
                    <a:pt x="11168" y="5"/>
                    <a:pt x="11090" y="1"/>
                    <a:pt x="1101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7" name="CustomShape 20"/>
            <p:cNvSpPr/>
            <p:nvPr/>
          </p:nvSpPr>
          <p:spPr>
            <a:xfrm rot="10800000">
              <a:off x="8112960" y="483120"/>
              <a:ext cx="442440" cy="397440"/>
            </a:xfrm>
            <a:custGeom>
              <a:avLst/>
              <a:gdLst/>
              <a:ahLst/>
              <a:cxnLst/>
              <a:rect l="l" t="t" r="r" b="b"/>
              <a:pathLst>
                <a:path w="12671" h="11387">
                  <a:moveTo>
                    <a:pt x="11912" y="1"/>
                  </a:moveTo>
                  <a:cubicBezTo>
                    <a:pt x="10458" y="109"/>
                    <a:pt x="9267" y="1130"/>
                    <a:pt x="8200" y="2120"/>
                  </a:cubicBezTo>
                  <a:cubicBezTo>
                    <a:pt x="5214" y="4967"/>
                    <a:pt x="2476" y="8076"/>
                    <a:pt x="1" y="11386"/>
                  </a:cubicBezTo>
                  <a:cubicBezTo>
                    <a:pt x="4394" y="7921"/>
                    <a:pt x="8261" y="3806"/>
                    <a:pt x="12670" y="388"/>
                  </a:cubicBezTo>
                  <a:cubicBezTo>
                    <a:pt x="12624" y="279"/>
                    <a:pt x="12562" y="171"/>
                    <a:pt x="12454" y="109"/>
                  </a:cubicBezTo>
                  <a:cubicBezTo>
                    <a:pt x="12299" y="1"/>
                    <a:pt x="12098" y="1"/>
                    <a:pt x="1191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8" name="CustomShape 21"/>
            <p:cNvSpPr/>
            <p:nvPr/>
          </p:nvSpPr>
          <p:spPr>
            <a:xfrm rot="10800000">
              <a:off x="8270280" y="125640"/>
              <a:ext cx="237600" cy="384840"/>
            </a:xfrm>
            <a:custGeom>
              <a:avLst/>
              <a:gdLst/>
              <a:ahLst/>
              <a:cxnLst/>
              <a:rect l="l" t="t" r="r" b="b"/>
              <a:pathLst>
                <a:path w="6807" h="11027">
                  <a:moveTo>
                    <a:pt x="6426" y="1"/>
                  </a:moveTo>
                  <a:cubicBezTo>
                    <a:pt x="6165" y="1"/>
                    <a:pt x="5882" y="161"/>
                    <a:pt x="5662" y="337"/>
                  </a:cubicBezTo>
                  <a:cubicBezTo>
                    <a:pt x="4393" y="1405"/>
                    <a:pt x="3527" y="2890"/>
                    <a:pt x="2769" y="4375"/>
                  </a:cubicBezTo>
                  <a:cubicBezTo>
                    <a:pt x="1686" y="6509"/>
                    <a:pt x="758" y="8737"/>
                    <a:pt x="0" y="11027"/>
                  </a:cubicBezTo>
                  <a:cubicBezTo>
                    <a:pt x="2135" y="7329"/>
                    <a:pt x="4409" y="3710"/>
                    <a:pt x="6807" y="167"/>
                  </a:cubicBezTo>
                  <a:cubicBezTo>
                    <a:pt x="6776" y="136"/>
                    <a:pt x="6760" y="105"/>
                    <a:pt x="6729" y="90"/>
                  </a:cubicBezTo>
                  <a:cubicBezTo>
                    <a:pt x="6635" y="27"/>
                    <a:pt x="6533" y="1"/>
                    <a:pt x="6426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9" name="CustomShape 22"/>
            <p:cNvSpPr/>
            <p:nvPr/>
          </p:nvSpPr>
          <p:spPr>
            <a:xfrm rot="10800000">
              <a:off x="8356320" y="1322640"/>
              <a:ext cx="90000" cy="310320"/>
            </a:xfrm>
            <a:custGeom>
              <a:avLst/>
              <a:gdLst/>
              <a:ahLst/>
              <a:cxnLst/>
              <a:rect l="l" t="t" r="r" b="b"/>
              <a:pathLst>
                <a:path w="2584" h="8896">
                  <a:moveTo>
                    <a:pt x="124" y="1"/>
                  </a:moveTo>
                  <a:lnTo>
                    <a:pt x="124" y="1"/>
                  </a:lnTo>
                  <a:cubicBezTo>
                    <a:pt x="1" y="2971"/>
                    <a:pt x="372" y="5987"/>
                    <a:pt x="1037" y="8895"/>
                  </a:cubicBezTo>
                  <a:cubicBezTo>
                    <a:pt x="1548" y="5972"/>
                    <a:pt x="2584" y="3249"/>
                    <a:pt x="2553" y="294"/>
                  </a:cubicBezTo>
                  <a:cubicBezTo>
                    <a:pt x="2553" y="217"/>
                    <a:pt x="2553" y="140"/>
                    <a:pt x="2553" y="62"/>
                  </a:cubicBezTo>
                  <a:cubicBezTo>
                    <a:pt x="2197" y="1114"/>
                    <a:pt x="1857" y="2151"/>
                    <a:pt x="1532" y="3203"/>
                  </a:cubicBezTo>
                  <a:cubicBezTo>
                    <a:pt x="1501" y="3214"/>
                    <a:pt x="1470" y="3219"/>
                    <a:pt x="1441" y="3219"/>
                  </a:cubicBezTo>
                  <a:cubicBezTo>
                    <a:pt x="1223" y="3219"/>
                    <a:pt x="1057" y="2939"/>
                    <a:pt x="975" y="2708"/>
                  </a:cubicBezTo>
                  <a:cubicBezTo>
                    <a:pt x="635" y="1826"/>
                    <a:pt x="356" y="913"/>
                    <a:pt x="12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0" name="CustomShape 23"/>
            <p:cNvSpPr/>
            <p:nvPr/>
          </p:nvSpPr>
          <p:spPr>
            <a:xfrm rot="10800000">
              <a:off x="8423640" y="1094760"/>
              <a:ext cx="135720" cy="280080"/>
            </a:xfrm>
            <a:custGeom>
              <a:avLst/>
              <a:gdLst/>
              <a:ahLst/>
              <a:cxnLst/>
              <a:rect l="l" t="t" r="r" b="b"/>
              <a:pathLst>
                <a:path w="3899" h="8030">
                  <a:moveTo>
                    <a:pt x="1640" y="1"/>
                  </a:moveTo>
                  <a:cubicBezTo>
                    <a:pt x="1640" y="697"/>
                    <a:pt x="1640" y="1378"/>
                    <a:pt x="1625" y="2074"/>
                  </a:cubicBezTo>
                  <a:cubicBezTo>
                    <a:pt x="1625" y="2259"/>
                    <a:pt x="1594" y="2491"/>
                    <a:pt x="1408" y="2584"/>
                  </a:cubicBezTo>
                  <a:cubicBezTo>
                    <a:pt x="913" y="2089"/>
                    <a:pt x="449" y="1563"/>
                    <a:pt x="0" y="1022"/>
                  </a:cubicBezTo>
                  <a:lnTo>
                    <a:pt x="0" y="1022"/>
                  </a:lnTo>
                  <a:cubicBezTo>
                    <a:pt x="991" y="3512"/>
                    <a:pt x="2305" y="5879"/>
                    <a:pt x="3899" y="8029"/>
                  </a:cubicBezTo>
                  <a:cubicBezTo>
                    <a:pt x="3203" y="5972"/>
                    <a:pt x="2197" y="3126"/>
                    <a:pt x="1826" y="975"/>
                  </a:cubicBezTo>
                  <a:cubicBezTo>
                    <a:pt x="1779" y="651"/>
                    <a:pt x="1702" y="326"/>
                    <a:pt x="164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1" name="CustomShape 24"/>
            <p:cNvSpPr/>
            <p:nvPr/>
          </p:nvSpPr>
          <p:spPr>
            <a:xfrm rot="10800000">
              <a:off x="8482320" y="864360"/>
              <a:ext cx="264960" cy="330480"/>
            </a:xfrm>
            <a:custGeom>
              <a:avLst/>
              <a:gdLst/>
              <a:ahLst/>
              <a:cxnLst/>
              <a:rect l="l" t="t" r="r" b="b"/>
              <a:pathLst>
                <a:path w="7596" h="9468">
                  <a:moveTo>
                    <a:pt x="2119" y="0"/>
                  </a:moveTo>
                  <a:lnTo>
                    <a:pt x="2119" y="0"/>
                  </a:lnTo>
                  <a:cubicBezTo>
                    <a:pt x="2553" y="1145"/>
                    <a:pt x="2986" y="2290"/>
                    <a:pt x="3419" y="3434"/>
                  </a:cubicBezTo>
                  <a:cubicBezTo>
                    <a:pt x="3512" y="3682"/>
                    <a:pt x="3558" y="4053"/>
                    <a:pt x="3311" y="4146"/>
                  </a:cubicBezTo>
                  <a:cubicBezTo>
                    <a:pt x="3276" y="4159"/>
                    <a:pt x="3240" y="4165"/>
                    <a:pt x="3206" y="4165"/>
                  </a:cubicBezTo>
                  <a:cubicBezTo>
                    <a:pt x="3118" y="4165"/>
                    <a:pt x="3032" y="4128"/>
                    <a:pt x="2955" y="4084"/>
                  </a:cubicBezTo>
                  <a:cubicBezTo>
                    <a:pt x="2274" y="3790"/>
                    <a:pt x="1686" y="3342"/>
                    <a:pt x="1098" y="2862"/>
                  </a:cubicBezTo>
                  <a:cubicBezTo>
                    <a:pt x="727" y="2568"/>
                    <a:pt x="371" y="2243"/>
                    <a:pt x="0" y="1934"/>
                  </a:cubicBezTo>
                  <a:lnTo>
                    <a:pt x="0" y="1934"/>
                  </a:lnTo>
                  <a:cubicBezTo>
                    <a:pt x="2166" y="4780"/>
                    <a:pt x="4718" y="7317"/>
                    <a:pt x="7596" y="9467"/>
                  </a:cubicBezTo>
                  <a:cubicBezTo>
                    <a:pt x="6064" y="7209"/>
                    <a:pt x="5399" y="4889"/>
                    <a:pt x="3914" y="2599"/>
                  </a:cubicBezTo>
                  <a:cubicBezTo>
                    <a:pt x="3342" y="1717"/>
                    <a:pt x="2754" y="836"/>
                    <a:pt x="211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2" name="CustomShape 25"/>
            <p:cNvSpPr/>
            <p:nvPr/>
          </p:nvSpPr>
          <p:spPr>
            <a:xfrm rot="10800000">
              <a:off x="8563320" y="596520"/>
              <a:ext cx="270000" cy="239040"/>
            </a:xfrm>
            <a:custGeom>
              <a:avLst/>
              <a:gdLst/>
              <a:ahLst/>
              <a:cxnLst/>
              <a:rect l="l" t="t" r="r" b="b"/>
              <a:pathLst>
                <a:path w="7736" h="6854">
                  <a:moveTo>
                    <a:pt x="3079" y="1"/>
                  </a:moveTo>
                  <a:lnTo>
                    <a:pt x="3079" y="1"/>
                  </a:lnTo>
                  <a:cubicBezTo>
                    <a:pt x="3589" y="1006"/>
                    <a:pt x="4069" y="2027"/>
                    <a:pt x="4533" y="3048"/>
                  </a:cubicBezTo>
                  <a:cubicBezTo>
                    <a:pt x="4422" y="3117"/>
                    <a:pt x="4301" y="3144"/>
                    <a:pt x="4176" y="3144"/>
                  </a:cubicBezTo>
                  <a:cubicBezTo>
                    <a:pt x="3933" y="3144"/>
                    <a:pt x="3675" y="3042"/>
                    <a:pt x="3450" y="2940"/>
                  </a:cubicBezTo>
                  <a:cubicBezTo>
                    <a:pt x="2259" y="2383"/>
                    <a:pt x="1114" y="1749"/>
                    <a:pt x="1" y="1053"/>
                  </a:cubicBezTo>
                  <a:lnTo>
                    <a:pt x="1" y="1053"/>
                  </a:lnTo>
                  <a:cubicBezTo>
                    <a:pt x="186" y="1269"/>
                    <a:pt x="372" y="1470"/>
                    <a:pt x="557" y="1672"/>
                  </a:cubicBezTo>
                  <a:cubicBezTo>
                    <a:pt x="2615" y="3837"/>
                    <a:pt x="4920" y="5910"/>
                    <a:pt x="7735" y="6854"/>
                  </a:cubicBezTo>
                  <a:cubicBezTo>
                    <a:pt x="6420" y="5400"/>
                    <a:pt x="6111" y="3930"/>
                    <a:pt x="4966" y="2352"/>
                  </a:cubicBezTo>
                  <a:cubicBezTo>
                    <a:pt x="4363" y="1532"/>
                    <a:pt x="3744" y="759"/>
                    <a:pt x="3079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3" name="CustomShape 26"/>
            <p:cNvSpPr/>
            <p:nvPr/>
          </p:nvSpPr>
          <p:spPr>
            <a:xfrm rot="10800000">
              <a:off x="8556840" y="226080"/>
              <a:ext cx="208440" cy="238680"/>
            </a:xfrm>
            <a:custGeom>
              <a:avLst/>
              <a:gdLst/>
              <a:ahLst/>
              <a:cxnLst/>
              <a:rect l="l" t="t" r="r" b="b"/>
              <a:pathLst>
                <a:path w="5972" h="6839">
                  <a:moveTo>
                    <a:pt x="867" y="1"/>
                  </a:moveTo>
                  <a:lnTo>
                    <a:pt x="867" y="1"/>
                  </a:lnTo>
                  <a:cubicBezTo>
                    <a:pt x="1517" y="1006"/>
                    <a:pt x="2182" y="2012"/>
                    <a:pt x="2832" y="3017"/>
                  </a:cubicBezTo>
                  <a:cubicBezTo>
                    <a:pt x="3079" y="3389"/>
                    <a:pt x="3327" y="3775"/>
                    <a:pt x="3388" y="4208"/>
                  </a:cubicBezTo>
                  <a:cubicBezTo>
                    <a:pt x="2213" y="3884"/>
                    <a:pt x="1084" y="3420"/>
                    <a:pt x="1" y="2847"/>
                  </a:cubicBezTo>
                  <a:lnTo>
                    <a:pt x="1" y="2847"/>
                  </a:lnTo>
                  <a:cubicBezTo>
                    <a:pt x="434" y="3311"/>
                    <a:pt x="913" y="3729"/>
                    <a:pt x="1408" y="4100"/>
                  </a:cubicBezTo>
                  <a:cubicBezTo>
                    <a:pt x="2816" y="5198"/>
                    <a:pt x="4348" y="6111"/>
                    <a:pt x="5972" y="6838"/>
                  </a:cubicBezTo>
                  <a:cubicBezTo>
                    <a:pt x="4935" y="5616"/>
                    <a:pt x="3976" y="3358"/>
                    <a:pt x="2924" y="2151"/>
                  </a:cubicBezTo>
                  <a:cubicBezTo>
                    <a:pt x="2275" y="1408"/>
                    <a:pt x="1609" y="651"/>
                    <a:pt x="867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4" name="CustomShape 27"/>
            <p:cNvSpPr/>
            <p:nvPr/>
          </p:nvSpPr>
          <p:spPr>
            <a:xfrm rot="10800000">
              <a:off x="8210160" y="1102320"/>
              <a:ext cx="213840" cy="207000"/>
            </a:xfrm>
            <a:custGeom>
              <a:avLst/>
              <a:gdLst/>
              <a:ahLst/>
              <a:cxnLst/>
              <a:rect l="l" t="t" r="r" b="b"/>
              <a:pathLst>
                <a:path w="6127" h="5938">
                  <a:moveTo>
                    <a:pt x="6127" y="1"/>
                  </a:moveTo>
                  <a:lnTo>
                    <a:pt x="6127" y="1"/>
                  </a:lnTo>
                  <a:cubicBezTo>
                    <a:pt x="4858" y="1114"/>
                    <a:pt x="3559" y="2228"/>
                    <a:pt x="2244" y="3280"/>
                  </a:cubicBezTo>
                  <a:cubicBezTo>
                    <a:pt x="2105" y="3218"/>
                    <a:pt x="2105" y="3017"/>
                    <a:pt x="2120" y="2863"/>
                  </a:cubicBezTo>
                  <a:cubicBezTo>
                    <a:pt x="2167" y="2445"/>
                    <a:pt x="2244" y="2043"/>
                    <a:pt x="2306" y="1640"/>
                  </a:cubicBezTo>
                  <a:lnTo>
                    <a:pt x="2306" y="1640"/>
                  </a:lnTo>
                  <a:cubicBezTo>
                    <a:pt x="1486" y="2971"/>
                    <a:pt x="743" y="4363"/>
                    <a:pt x="1" y="5740"/>
                  </a:cubicBezTo>
                  <a:cubicBezTo>
                    <a:pt x="41" y="5780"/>
                    <a:pt x="198" y="5937"/>
                    <a:pt x="229" y="5937"/>
                  </a:cubicBezTo>
                  <a:cubicBezTo>
                    <a:pt x="233" y="5937"/>
                    <a:pt x="235" y="5934"/>
                    <a:pt x="233" y="5925"/>
                  </a:cubicBezTo>
                  <a:cubicBezTo>
                    <a:pt x="202" y="5879"/>
                    <a:pt x="264" y="5833"/>
                    <a:pt x="310" y="5786"/>
                  </a:cubicBezTo>
                  <a:cubicBezTo>
                    <a:pt x="1068" y="5167"/>
                    <a:pt x="1904" y="4734"/>
                    <a:pt x="2569" y="4007"/>
                  </a:cubicBezTo>
                  <a:cubicBezTo>
                    <a:pt x="3791" y="2692"/>
                    <a:pt x="4997" y="1377"/>
                    <a:pt x="6127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5" name="CustomShape 28"/>
            <p:cNvSpPr/>
            <p:nvPr/>
          </p:nvSpPr>
          <p:spPr>
            <a:xfrm rot="10800000">
              <a:off x="8242560" y="768240"/>
              <a:ext cx="272520" cy="228240"/>
            </a:xfrm>
            <a:custGeom>
              <a:avLst/>
              <a:gdLst/>
              <a:ahLst/>
              <a:cxnLst/>
              <a:rect l="l" t="t" r="r" b="b"/>
              <a:pathLst>
                <a:path w="7813" h="6544">
                  <a:moveTo>
                    <a:pt x="4905" y="0"/>
                  </a:moveTo>
                  <a:cubicBezTo>
                    <a:pt x="3110" y="2058"/>
                    <a:pt x="1471" y="4255"/>
                    <a:pt x="1" y="6544"/>
                  </a:cubicBezTo>
                  <a:cubicBezTo>
                    <a:pt x="2321" y="5105"/>
                    <a:pt x="4441" y="3249"/>
                    <a:pt x="6606" y="1594"/>
                  </a:cubicBezTo>
                  <a:cubicBezTo>
                    <a:pt x="7009" y="1269"/>
                    <a:pt x="7411" y="944"/>
                    <a:pt x="7813" y="619"/>
                  </a:cubicBezTo>
                  <a:lnTo>
                    <a:pt x="7813" y="619"/>
                  </a:lnTo>
                  <a:cubicBezTo>
                    <a:pt x="6483" y="1408"/>
                    <a:pt x="5106" y="2104"/>
                    <a:pt x="3683" y="2708"/>
                  </a:cubicBezTo>
                  <a:cubicBezTo>
                    <a:pt x="4038" y="1779"/>
                    <a:pt x="4456" y="882"/>
                    <a:pt x="490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6" name="CustomShape 29"/>
            <p:cNvSpPr/>
            <p:nvPr/>
          </p:nvSpPr>
          <p:spPr>
            <a:xfrm rot="10800000">
              <a:off x="8285040" y="464400"/>
              <a:ext cx="284040" cy="200880"/>
            </a:xfrm>
            <a:custGeom>
              <a:avLst/>
              <a:gdLst/>
              <a:ahLst/>
              <a:cxnLst/>
              <a:rect l="l" t="t" r="r" b="b"/>
              <a:pathLst>
                <a:path w="8137" h="5756">
                  <a:moveTo>
                    <a:pt x="4672" y="1"/>
                  </a:moveTo>
                  <a:cubicBezTo>
                    <a:pt x="3017" y="1842"/>
                    <a:pt x="1454" y="3760"/>
                    <a:pt x="0" y="5755"/>
                  </a:cubicBezTo>
                  <a:cubicBezTo>
                    <a:pt x="2212" y="4208"/>
                    <a:pt x="5043" y="3048"/>
                    <a:pt x="7131" y="1331"/>
                  </a:cubicBezTo>
                  <a:cubicBezTo>
                    <a:pt x="7472" y="1037"/>
                    <a:pt x="7797" y="759"/>
                    <a:pt x="8137" y="465"/>
                  </a:cubicBezTo>
                  <a:lnTo>
                    <a:pt x="8137" y="465"/>
                  </a:lnTo>
                  <a:cubicBezTo>
                    <a:pt x="7023" y="929"/>
                    <a:pt x="5878" y="1377"/>
                    <a:pt x="4734" y="1780"/>
                  </a:cubicBezTo>
                  <a:cubicBezTo>
                    <a:pt x="4639" y="1814"/>
                    <a:pt x="4526" y="1848"/>
                    <a:pt x="4422" y="1848"/>
                  </a:cubicBezTo>
                  <a:cubicBezTo>
                    <a:pt x="4339" y="1848"/>
                    <a:pt x="4263" y="1826"/>
                    <a:pt x="4208" y="1764"/>
                  </a:cubicBezTo>
                  <a:cubicBezTo>
                    <a:pt x="4099" y="1640"/>
                    <a:pt x="4146" y="1439"/>
                    <a:pt x="4192" y="1285"/>
                  </a:cubicBezTo>
                  <a:cubicBezTo>
                    <a:pt x="4331" y="851"/>
                    <a:pt x="4502" y="418"/>
                    <a:pt x="467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7" name="CustomShape 30"/>
            <p:cNvSpPr/>
            <p:nvPr/>
          </p:nvSpPr>
          <p:spPr>
            <a:xfrm rot="10800000">
              <a:off x="8365680" y="105120"/>
              <a:ext cx="149400" cy="235800"/>
            </a:xfrm>
            <a:custGeom>
              <a:avLst/>
              <a:gdLst/>
              <a:ahLst/>
              <a:cxnLst/>
              <a:rect l="l" t="t" r="r" b="b"/>
              <a:pathLst>
                <a:path w="4286" h="6761">
                  <a:moveTo>
                    <a:pt x="2739" y="0"/>
                  </a:moveTo>
                  <a:lnTo>
                    <a:pt x="2739" y="0"/>
                  </a:lnTo>
                  <a:cubicBezTo>
                    <a:pt x="1656" y="2181"/>
                    <a:pt x="744" y="4440"/>
                    <a:pt x="1" y="6760"/>
                  </a:cubicBezTo>
                  <a:cubicBezTo>
                    <a:pt x="1950" y="5492"/>
                    <a:pt x="2956" y="3543"/>
                    <a:pt x="4286" y="1625"/>
                  </a:cubicBezTo>
                  <a:lnTo>
                    <a:pt x="4286" y="1625"/>
                  </a:lnTo>
                  <a:cubicBezTo>
                    <a:pt x="3590" y="2197"/>
                    <a:pt x="2894" y="2754"/>
                    <a:pt x="2167" y="3280"/>
                  </a:cubicBezTo>
                  <a:cubicBezTo>
                    <a:pt x="1904" y="3156"/>
                    <a:pt x="1950" y="2769"/>
                    <a:pt x="2027" y="2491"/>
                  </a:cubicBezTo>
                  <a:cubicBezTo>
                    <a:pt x="2260" y="1671"/>
                    <a:pt x="2492" y="836"/>
                    <a:pt x="273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78" name="Group 31"/>
          <p:cNvGrpSpPr/>
          <p:nvPr/>
        </p:nvGrpSpPr>
        <p:grpSpPr>
          <a:xfrm>
            <a:off x="112320" y="294120"/>
            <a:ext cx="8802360" cy="4663440"/>
            <a:chOff x="112320" y="294120"/>
            <a:chExt cx="8802360" cy="4663440"/>
          </a:xfrm>
        </p:grpSpPr>
        <p:sp>
          <p:nvSpPr>
            <p:cNvPr id="679" name="CustomShape 32"/>
            <p:cNvSpPr/>
            <p:nvPr/>
          </p:nvSpPr>
          <p:spPr>
            <a:xfrm flipH="1">
              <a:off x="442440" y="429804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0" name="CustomShape 33"/>
            <p:cNvSpPr/>
            <p:nvPr/>
          </p:nvSpPr>
          <p:spPr>
            <a:xfrm flipH="1">
              <a:off x="4952880" y="459792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16"/>
                    <a:pt x="1004" y="2219"/>
                    <a:pt x="1" y="2280"/>
                  </a:cubicBezTo>
                  <a:cubicBezTo>
                    <a:pt x="1004" y="2311"/>
                    <a:pt x="1824" y="3314"/>
                    <a:pt x="1885" y="4560"/>
                  </a:cubicBezTo>
                  <a:cubicBezTo>
                    <a:pt x="1916" y="3314"/>
                    <a:pt x="2736" y="2341"/>
                    <a:pt x="3739" y="2280"/>
                  </a:cubicBezTo>
                  <a:cubicBezTo>
                    <a:pt x="2736" y="2219"/>
                    <a:pt x="1916" y="1216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1" name="CustomShape 34"/>
            <p:cNvSpPr/>
            <p:nvPr/>
          </p:nvSpPr>
          <p:spPr>
            <a:xfrm flipH="1">
              <a:off x="423000" y="29412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0">
                  <a:moveTo>
                    <a:pt x="1854" y="0"/>
                  </a:moveTo>
                  <a:cubicBezTo>
                    <a:pt x="1793" y="1216"/>
                    <a:pt x="1003" y="2219"/>
                    <a:pt x="0" y="2280"/>
                  </a:cubicBezTo>
                  <a:cubicBezTo>
                    <a:pt x="1003" y="2310"/>
                    <a:pt x="1793" y="3314"/>
                    <a:pt x="1854" y="4560"/>
                  </a:cubicBezTo>
                  <a:cubicBezTo>
                    <a:pt x="1915" y="3314"/>
                    <a:pt x="2705" y="2341"/>
                    <a:pt x="3708" y="2280"/>
                  </a:cubicBezTo>
                  <a:cubicBezTo>
                    <a:pt x="2705" y="2219"/>
                    <a:pt x="1915" y="1216"/>
                    <a:pt x="1854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2" name="CustomShape 35"/>
            <p:cNvSpPr/>
            <p:nvPr/>
          </p:nvSpPr>
          <p:spPr>
            <a:xfrm flipH="1">
              <a:off x="536400" y="229680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3" name="CustomShape 36"/>
            <p:cNvSpPr/>
            <p:nvPr/>
          </p:nvSpPr>
          <p:spPr>
            <a:xfrm flipH="1">
              <a:off x="8424720" y="451764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1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4" name="CustomShape 37"/>
            <p:cNvSpPr/>
            <p:nvPr/>
          </p:nvSpPr>
          <p:spPr>
            <a:xfrm flipH="1">
              <a:off x="112320" y="88524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214" y="1"/>
                    <a:pt x="1" y="183"/>
                    <a:pt x="1" y="426"/>
                  </a:cubicBezTo>
                  <a:cubicBezTo>
                    <a:pt x="1" y="669"/>
                    <a:pt x="214" y="852"/>
                    <a:pt x="426" y="852"/>
                  </a:cubicBezTo>
                  <a:cubicBezTo>
                    <a:pt x="669" y="852"/>
                    <a:pt x="852" y="669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5" name="CustomShape 38"/>
            <p:cNvSpPr/>
            <p:nvPr/>
          </p:nvSpPr>
          <p:spPr>
            <a:xfrm flipH="1">
              <a:off x="2340720" y="492732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6" name="CustomShape 39"/>
            <p:cNvSpPr/>
            <p:nvPr/>
          </p:nvSpPr>
          <p:spPr>
            <a:xfrm flipH="1">
              <a:off x="3620880" y="29412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38" y="851"/>
                    <a:pt x="851" y="669"/>
                    <a:pt x="851" y="426"/>
                  </a:cubicBezTo>
                  <a:cubicBezTo>
                    <a:pt x="85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7" name="CustomShape 40"/>
            <p:cNvSpPr/>
            <p:nvPr/>
          </p:nvSpPr>
          <p:spPr>
            <a:xfrm flipH="1">
              <a:off x="8884440" y="382680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8" name="CustomShape 41"/>
            <p:cNvSpPr/>
            <p:nvPr/>
          </p:nvSpPr>
          <p:spPr>
            <a:xfrm flipH="1">
              <a:off x="8610120" y="324072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182" y="0"/>
                    <a:pt x="0" y="183"/>
                    <a:pt x="0" y="426"/>
                  </a:cubicBezTo>
                  <a:cubicBezTo>
                    <a:pt x="0" y="669"/>
                    <a:pt x="182" y="851"/>
                    <a:pt x="426" y="851"/>
                  </a:cubicBezTo>
                  <a:cubicBezTo>
                    <a:pt x="669" y="851"/>
                    <a:pt x="851" y="669"/>
                    <a:pt x="851" y="426"/>
                  </a:cubicBezTo>
                  <a:cubicBezTo>
                    <a:pt x="851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89" name="PlaceHolder 4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2" name="Group 1"/>
          <p:cNvGrpSpPr/>
          <p:nvPr/>
        </p:nvGrpSpPr>
        <p:grpSpPr>
          <a:xfrm>
            <a:off x="4572000" y="1566720"/>
            <a:ext cx="3634920" cy="2596680"/>
            <a:chOff x="4572000" y="1566720"/>
            <a:chExt cx="3634920" cy="2596680"/>
          </a:xfrm>
        </p:grpSpPr>
        <p:sp>
          <p:nvSpPr>
            <p:cNvPr id="2373" name="CustomShape 2"/>
            <p:cNvSpPr/>
            <p:nvPr/>
          </p:nvSpPr>
          <p:spPr>
            <a:xfrm>
              <a:off x="7762320" y="3394080"/>
              <a:ext cx="311760" cy="249120"/>
            </a:xfrm>
            <a:custGeom>
              <a:avLst/>
              <a:gdLst/>
              <a:ahLst/>
              <a:cxnLst/>
              <a:rect l="l" t="t" r="r" b="b"/>
              <a:pathLst>
                <a:path w="15378" h="12306">
                  <a:moveTo>
                    <a:pt x="13728" y="0"/>
                  </a:moveTo>
                  <a:cubicBezTo>
                    <a:pt x="13233" y="0"/>
                    <a:pt x="12754" y="144"/>
                    <a:pt x="12276" y="330"/>
                  </a:cubicBezTo>
                  <a:cubicBezTo>
                    <a:pt x="7372" y="2265"/>
                    <a:pt x="3936" y="6635"/>
                    <a:pt x="767" y="10804"/>
                  </a:cubicBezTo>
                  <a:cubicBezTo>
                    <a:pt x="434" y="11238"/>
                    <a:pt x="67" y="11738"/>
                    <a:pt x="0" y="12305"/>
                  </a:cubicBezTo>
                  <a:cubicBezTo>
                    <a:pt x="3669" y="10337"/>
                    <a:pt x="6672" y="7969"/>
                    <a:pt x="10207" y="5834"/>
                  </a:cubicBezTo>
                  <a:cubicBezTo>
                    <a:pt x="11708" y="4934"/>
                    <a:pt x="13109" y="3899"/>
                    <a:pt x="14410" y="2765"/>
                  </a:cubicBezTo>
                  <a:cubicBezTo>
                    <a:pt x="14877" y="2365"/>
                    <a:pt x="15378" y="1865"/>
                    <a:pt x="15344" y="1231"/>
                  </a:cubicBezTo>
                  <a:cubicBezTo>
                    <a:pt x="15311" y="597"/>
                    <a:pt x="14711" y="130"/>
                    <a:pt x="14110" y="30"/>
                  </a:cubicBezTo>
                  <a:cubicBezTo>
                    <a:pt x="13982" y="10"/>
                    <a:pt x="13854" y="0"/>
                    <a:pt x="1372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74" name="CustomShape 3"/>
            <p:cNvSpPr/>
            <p:nvPr/>
          </p:nvSpPr>
          <p:spPr>
            <a:xfrm>
              <a:off x="7765920" y="3678480"/>
              <a:ext cx="298800" cy="183600"/>
            </a:xfrm>
            <a:custGeom>
              <a:avLst/>
              <a:gdLst/>
              <a:ahLst/>
              <a:cxnLst/>
              <a:rect l="l" t="t" r="r" b="b"/>
              <a:pathLst>
                <a:path w="14745" h="9074">
                  <a:moveTo>
                    <a:pt x="1" y="1"/>
                  </a:moveTo>
                  <a:lnTo>
                    <a:pt x="1" y="1"/>
                  </a:lnTo>
                  <a:cubicBezTo>
                    <a:pt x="1869" y="3336"/>
                    <a:pt x="5071" y="5705"/>
                    <a:pt x="8374" y="7639"/>
                  </a:cubicBezTo>
                  <a:cubicBezTo>
                    <a:pt x="9574" y="8340"/>
                    <a:pt x="10842" y="9007"/>
                    <a:pt x="12210" y="9074"/>
                  </a:cubicBezTo>
                  <a:cubicBezTo>
                    <a:pt x="12843" y="9074"/>
                    <a:pt x="13477" y="8974"/>
                    <a:pt x="13978" y="8607"/>
                  </a:cubicBezTo>
                  <a:cubicBezTo>
                    <a:pt x="14445" y="8207"/>
                    <a:pt x="14745" y="7539"/>
                    <a:pt x="14511" y="6939"/>
                  </a:cubicBezTo>
                  <a:cubicBezTo>
                    <a:pt x="14344" y="6505"/>
                    <a:pt x="13944" y="6205"/>
                    <a:pt x="13544" y="5938"/>
                  </a:cubicBezTo>
                  <a:cubicBezTo>
                    <a:pt x="12243" y="5138"/>
                    <a:pt x="10909" y="4437"/>
                    <a:pt x="9508" y="3870"/>
                  </a:cubicBezTo>
                  <a:cubicBezTo>
                    <a:pt x="5972" y="2469"/>
                    <a:pt x="3470" y="1468"/>
                    <a:pt x="1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75" name="CustomShape 4"/>
            <p:cNvSpPr/>
            <p:nvPr/>
          </p:nvSpPr>
          <p:spPr>
            <a:xfrm>
              <a:off x="7777440" y="3623400"/>
              <a:ext cx="429480" cy="85320"/>
            </a:xfrm>
            <a:custGeom>
              <a:avLst/>
              <a:gdLst/>
              <a:ahLst/>
              <a:cxnLst/>
              <a:rect l="l" t="t" r="r" b="b"/>
              <a:pathLst>
                <a:path w="21183" h="4215">
                  <a:moveTo>
                    <a:pt x="18749" y="0"/>
                  </a:moveTo>
                  <a:cubicBezTo>
                    <a:pt x="18611" y="0"/>
                    <a:pt x="18477" y="5"/>
                    <a:pt x="18347" y="13"/>
                  </a:cubicBezTo>
                  <a:cubicBezTo>
                    <a:pt x="15112" y="213"/>
                    <a:pt x="11876" y="413"/>
                    <a:pt x="8640" y="613"/>
                  </a:cubicBezTo>
                  <a:cubicBezTo>
                    <a:pt x="8351" y="635"/>
                    <a:pt x="7941" y="641"/>
                    <a:pt x="7454" y="641"/>
                  </a:cubicBezTo>
                  <a:cubicBezTo>
                    <a:pt x="6967" y="641"/>
                    <a:pt x="6403" y="635"/>
                    <a:pt x="5808" y="635"/>
                  </a:cubicBezTo>
                  <a:cubicBezTo>
                    <a:pt x="3426" y="635"/>
                    <a:pt x="535" y="724"/>
                    <a:pt x="1" y="1614"/>
                  </a:cubicBezTo>
                  <a:cubicBezTo>
                    <a:pt x="3637" y="3182"/>
                    <a:pt x="8440" y="3348"/>
                    <a:pt x="12343" y="3949"/>
                  </a:cubicBezTo>
                  <a:cubicBezTo>
                    <a:pt x="13382" y="4092"/>
                    <a:pt x="14472" y="4214"/>
                    <a:pt x="15543" y="4214"/>
                  </a:cubicBezTo>
                  <a:cubicBezTo>
                    <a:pt x="17223" y="4214"/>
                    <a:pt x="18858" y="3913"/>
                    <a:pt x="20182" y="2915"/>
                  </a:cubicBezTo>
                  <a:cubicBezTo>
                    <a:pt x="20682" y="2481"/>
                    <a:pt x="21183" y="1881"/>
                    <a:pt x="21083" y="1214"/>
                  </a:cubicBezTo>
                  <a:cubicBezTo>
                    <a:pt x="20907" y="246"/>
                    <a:pt x="19751" y="0"/>
                    <a:pt x="18749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76" name="CustomShape 5"/>
            <p:cNvSpPr/>
            <p:nvPr/>
          </p:nvSpPr>
          <p:spPr>
            <a:xfrm>
              <a:off x="7765920" y="3678480"/>
              <a:ext cx="296640" cy="164160"/>
            </a:xfrm>
            <a:custGeom>
              <a:avLst/>
              <a:gdLst/>
              <a:ahLst/>
              <a:cxnLst/>
              <a:rect l="l" t="t" r="r" b="b"/>
              <a:pathLst>
                <a:path w="14645" h="8107">
                  <a:moveTo>
                    <a:pt x="1" y="1"/>
                  </a:moveTo>
                  <a:lnTo>
                    <a:pt x="1" y="1"/>
                  </a:lnTo>
                  <a:cubicBezTo>
                    <a:pt x="34" y="34"/>
                    <a:pt x="68" y="67"/>
                    <a:pt x="68" y="101"/>
                  </a:cubicBezTo>
                  <a:cubicBezTo>
                    <a:pt x="4604" y="3270"/>
                    <a:pt x="9274" y="6272"/>
                    <a:pt x="14378" y="8106"/>
                  </a:cubicBezTo>
                  <a:cubicBezTo>
                    <a:pt x="14578" y="7773"/>
                    <a:pt x="14645" y="7339"/>
                    <a:pt x="14511" y="6939"/>
                  </a:cubicBezTo>
                  <a:cubicBezTo>
                    <a:pt x="14344" y="6505"/>
                    <a:pt x="13944" y="6205"/>
                    <a:pt x="13544" y="5938"/>
                  </a:cubicBezTo>
                  <a:cubicBezTo>
                    <a:pt x="12243" y="5138"/>
                    <a:pt x="10909" y="4437"/>
                    <a:pt x="9508" y="3870"/>
                  </a:cubicBezTo>
                  <a:cubicBezTo>
                    <a:pt x="5972" y="2469"/>
                    <a:pt x="3470" y="1468"/>
                    <a:pt x="1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77" name="CustomShape 6"/>
            <p:cNvSpPr/>
            <p:nvPr/>
          </p:nvSpPr>
          <p:spPr>
            <a:xfrm>
              <a:off x="7782120" y="3623040"/>
              <a:ext cx="419760" cy="44280"/>
            </a:xfrm>
            <a:custGeom>
              <a:avLst/>
              <a:gdLst/>
              <a:ahLst/>
              <a:cxnLst/>
              <a:rect l="l" t="t" r="r" b="b"/>
              <a:pathLst>
                <a:path w="20716" h="2208">
                  <a:moveTo>
                    <a:pt x="18537" y="1"/>
                  </a:moveTo>
                  <a:cubicBezTo>
                    <a:pt x="18392" y="1"/>
                    <a:pt x="18249" y="6"/>
                    <a:pt x="18113" y="16"/>
                  </a:cubicBezTo>
                  <a:cubicBezTo>
                    <a:pt x="14878" y="216"/>
                    <a:pt x="11642" y="416"/>
                    <a:pt x="8406" y="616"/>
                  </a:cubicBezTo>
                  <a:cubicBezTo>
                    <a:pt x="8158" y="632"/>
                    <a:pt x="7815" y="636"/>
                    <a:pt x="7409" y="636"/>
                  </a:cubicBezTo>
                  <a:cubicBezTo>
                    <a:pt x="6915" y="636"/>
                    <a:pt x="6328" y="630"/>
                    <a:pt x="5701" y="630"/>
                  </a:cubicBezTo>
                  <a:cubicBezTo>
                    <a:pt x="3527" y="630"/>
                    <a:pt x="875" y="706"/>
                    <a:pt x="0" y="1383"/>
                  </a:cubicBezTo>
                  <a:cubicBezTo>
                    <a:pt x="2968" y="1933"/>
                    <a:pt x="5986" y="2207"/>
                    <a:pt x="9005" y="2207"/>
                  </a:cubicBezTo>
                  <a:cubicBezTo>
                    <a:pt x="12943" y="2207"/>
                    <a:pt x="16882" y="1742"/>
                    <a:pt x="20715" y="816"/>
                  </a:cubicBezTo>
                  <a:cubicBezTo>
                    <a:pt x="20345" y="189"/>
                    <a:pt x="19390" y="1"/>
                    <a:pt x="1853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78" name="CustomShape 7"/>
            <p:cNvSpPr/>
            <p:nvPr/>
          </p:nvSpPr>
          <p:spPr>
            <a:xfrm>
              <a:off x="7762320" y="3394080"/>
              <a:ext cx="304920" cy="249120"/>
            </a:xfrm>
            <a:custGeom>
              <a:avLst/>
              <a:gdLst/>
              <a:ahLst/>
              <a:cxnLst/>
              <a:rect l="l" t="t" r="r" b="b"/>
              <a:pathLst>
                <a:path w="15045" h="12306">
                  <a:moveTo>
                    <a:pt x="13728" y="0"/>
                  </a:moveTo>
                  <a:cubicBezTo>
                    <a:pt x="13233" y="0"/>
                    <a:pt x="12754" y="144"/>
                    <a:pt x="12276" y="330"/>
                  </a:cubicBezTo>
                  <a:cubicBezTo>
                    <a:pt x="7372" y="2265"/>
                    <a:pt x="3970" y="6635"/>
                    <a:pt x="767" y="10804"/>
                  </a:cubicBezTo>
                  <a:cubicBezTo>
                    <a:pt x="434" y="11238"/>
                    <a:pt x="67" y="11738"/>
                    <a:pt x="0" y="12305"/>
                  </a:cubicBezTo>
                  <a:cubicBezTo>
                    <a:pt x="33" y="12272"/>
                    <a:pt x="67" y="12272"/>
                    <a:pt x="100" y="12239"/>
                  </a:cubicBezTo>
                  <a:cubicBezTo>
                    <a:pt x="601" y="11538"/>
                    <a:pt x="1168" y="10904"/>
                    <a:pt x="1801" y="10271"/>
                  </a:cubicBezTo>
                  <a:cubicBezTo>
                    <a:pt x="5637" y="6335"/>
                    <a:pt x="10207" y="3232"/>
                    <a:pt x="15044" y="530"/>
                  </a:cubicBezTo>
                  <a:cubicBezTo>
                    <a:pt x="14811" y="263"/>
                    <a:pt x="14444" y="63"/>
                    <a:pt x="14110" y="30"/>
                  </a:cubicBezTo>
                  <a:cubicBezTo>
                    <a:pt x="13982" y="10"/>
                    <a:pt x="13854" y="0"/>
                    <a:pt x="1372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79" name="CustomShape 8"/>
            <p:cNvSpPr/>
            <p:nvPr/>
          </p:nvSpPr>
          <p:spPr>
            <a:xfrm>
              <a:off x="7762320" y="3514680"/>
              <a:ext cx="138240" cy="128880"/>
            </a:xfrm>
            <a:custGeom>
              <a:avLst/>
              <a:gdLst/>
              <a:ahLst/>
              <a:cxnLst/>
              <a:rect l="l" t="t" r="r" b="b"/>
              <a:pathLst>
                <a:path w="6839" h="6372">
                  <a:moveTo>
                    <a:pt x="4737" y="0"/>
                  </a:moveTo>
                  <a:lnTo>
                    <a:pt x="4737" y="0"/>
                  </a:lnTo>
                  <a:cubicBezTo>
                    <a:pt x="3336" y="1535"/>
                    <a:pt x="2035" y="3203"/>
                    <a:pt x="767" y="4870"/>
                  </a:cubicBezTo>
                  <a:cubicBezTo>
                    <a:pt x="434" y="5304"/>
                    <a:pt x="67" y="5804"/>
                    <a:pt x="0" y="6371"/>
                  </a:cubicBezTo>
                  <a:cubicBezTo>
                    <a:pt x="2435" y="5037"/>
                    <a:pt x="4603" y="3536"/>
                    <a:pt x="6838" y="2068"/>
                  </a:cubicBezTo>
                  <a:lnTo>
                    <a:pt x="6805" y="2068"/>
                  </a:lnTo>
                  <a:cubicBezTo>
                    <a:pt x="5971" y="1935"/>
                    <a:pt x="5037" y="1568"/>
                    <a:pt x="4770" y="767"/>
                  </a:cubicBezTo>
                  <a:cubicBezTo>
                    <a:pt x="4703" y="534"/>
                    <a:pt x="4703" y="267"/>
                    <a:pt x="473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0" name="CustomShape 9"/>
            <p:cNvSpPr/>
            <p:nvPr/>
          </p:nvSpPr>
          <p:spPr>
            <a:xfrm>
              <a:off x="7765920" y="3678480"/>
              <a:ext cx="132120" cy="111960"/>
            </a:xfrm>
            <a:custGeom>
              <a:avLst/>
              <a:gdLst/>
              <a:ahLst/>
              <a:cxnLst/>
              <a:rect l="l" t="t" r="r" b="b"/>
              <a:pathLst>
                <a:path w="6539" h="5538">
                  <a:moveTo>
                    <a:pt x="1" y="1"/>
                  </a:moveTo>
                  <a:lnTo>
                    <a:pt x="1" y="1"/>
                  </a:lnTo>
                  <a:cubicBezTo>
                    <a:pt x="1268" y="2236"/>
                    <a:pt x="3103" y="4037"/>
                    <a:pt x="5171" y="5538"/>
                  </a:cubicBezTo>
                  <a:cubicBezTo>
                    <a:pt x="5071" y="5171"/>
                    <a:pt x="4971" y="4804"/>
                    <a:pt x="4938" y="4437"/>
                  </a:cubicBezTo>
                  <a:cubicBezTo>
                    <a:pt x="4904" y="4104"/>
                    <a:pt x="4871" y="3737"/>
                    <a:pt x="5004" y="3436"/>
                  </a:cubicBezTo>
                  <a:cubicBezTo>
                    <a:pt x="5271" y="2903"/>
                    <a:pt x="5938" y="2736"/>
                    <a:pt x="6539" y="2703"/>
                  </a:cubicBezTo>
                  <a:cubicBezTo>
                    <a:pt x="4404" y="1835"/>
                    <a:pt x="2436" y="1035"/>
                    <a:pt x="1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1" name="CustomShape 10"/>
            <p:cNvSpPr/>
            <p:nvPr/>
          </p:nvSpPr>
          <p:spPr>
            <a:xfrm>
              <a:off x="7777440" y="3636000"/>
              <a:ext cx="182520" cy="58320"/>
            </a:xfrm>
            <a:custGeom>
              <a:avLst/>
              <a:gdLst/>
              <a:ahLst/>
              <a:cxnLst/>
              <a:rect l="l" t="t" r="r" b="b"/>
              <a:pathLst>
                <a:path w="9008" h="2888">
                  <a:moveTo>
                    <a:pt x="5585" y="0"/>
                  </a:moveTo>
                  <a:cubicBezTo>
                    <a:pt x="3254" y="0"/>
                    <a:pt x="529" y="121"/>
                    <a:pt x="1" y="986"/>
                  </a:cubicBezTo>
                  <a:cubicBezTo>
                    <a:pt x="2636" y="2120"/>
                    <a:pt x="5905" y="2520"/>
                    <a:pt x="9007" y="2887"/>
                  </a:cubicBezTo>
                  <a:cubicBezTo>
                    <a:pt x="8607" y="2687"/>
                    <a:pt x="8240" y="2420"/>
                    <a:pt x="7907" y="2120"/>
                  </a:cubicBezTo>
                  <a:cubicBezTo>
                    <a:pt x="7606" y="1853"/>
                    <a:pt x="7306" y="1553"/>
                    <a:pt x="7273" y="1153"/>
                  </a:cubicBezTo>
                  <a:cubicBezTo>
                    <a:pt x="7239" y="686"/>
                    <a:pt x="7606" y="319"/>
                    <a:pt x="7973" y="19"/>
                  </a:cubicBezTo>
                  <a:cubicBezTo>
                    <a:pt x="7338" y="19"/>
                    <a:pt x="6491" y="0"/>
                    <a:pt x="558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2" name="CustomShape 11"/>
            <p:cNvSpPr/>
            <p:nvPr/>
          </p:nvSpPr>
          <p:spPr>
            <a:xfrm>
              <a:off x="7556040" y="1958400"/>
              <a:ext cx="188280" cy="370440"/>
            </a:xfrm>
            <a:custGeom>
              <a:avLst/>
              <a:gdLst/>
              <a:ahLst/>
              <a:cxnLst/>
              <a:rect l="l" t="t" r="r" b="b"/>
              <a:pathLst>
                <a:path w="9307" h="18281">
                  <a:moveTo>
                    <a:pt x="7739" y="18280"/>
                  </a:moveTo>
                  <a:cubicBezTo>
                    <a:pt x="9307" y="15312"/>
                    <a:pt x="9007" y="11476"/>
                    <a:pt x="7039" y="8774"/>
                  </a:cubicBezTo>
                  <a:cubicBezTo>
                    <a:pt x="5904" y="7206"/>
                    <a:pt x="4303" y="6105"/>
                    <a:pt x="2902" y="4804"/>
                  </a:cubicBezTo>
                  <a:cubicBezTo>
                    <a:pt x="1501" y="3503"/>
                    <a:pt x="200" y="1902"/>
                    <a:pt x="0" y="1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3" name="CustomShape 12"/>
            <p:cNvSpPr/>
            <p:nvPr/>
          </p:nvSpPr>
          <p:spPr>
            <a:xfrm>
              <a:off x="7506720" y="1730160"/>
              <a:ext cx="68040" cy="275760"/>
            </a:xfrm>
            <a:custGeom>
              <a:avLst/>
              <a:gdLst/>
              <a:ahLst/>
              <a:cxnLst/>
              <a:rect l="l" t="t" r="r" b="b"/>
              <a:pathLst>
                <a:path w="3370" h="13615">
                  <a:moveTo>
                    <a:pt x="1025" y="1"/>
                  </a:moveTo>
                  <a:cubicBezTo>
                    <a:pt x="963" y="1"/>
                    <a:pt x="899" y="13"/>
                    <a:pt x="834" y="39"/>
                  </a:cubicBezTo>
                  <a:cubicBezTo>
                    <a:pt x="500" y="205"/>
                    <a:pt x="434" y="606"/>
                    <a:pt x="400" y="973"/>
                  </a:cubicBezTo>
                  <a:cubicBezTo>
                    <a:pt x="0" y="5342"/>
                    <a:pt x="1001" y="9812"/>
                    <a:pt x="3236" y="13615"/>
                  </a:cubicBezTo>
                  <a:cubicBezTo>
                    <a:pt x="3069" y="11280"/>
                    <a:pt x="3369" y="9512"/>
                    <a:pt x="3202" y="7177"/>
                  </a:cubicBezTo>
                  <a:cubicBezTo>
                    <a:pt x="3036" y="5076"/>
                    <a:pt x="2635" y="2974"/>
                    <a:pt x="1935" y="973"/>
                  </a:cubicBezTo>
                  <a:cubicBezTo>
                    <a:pt x="1790" y="537"/>
                    <a:pt x="1442" y="1"/>
                    <a:pt x="1025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4" name="CustomShape 13"/>
            <p:cNvSpPr/>
            <p:nvPr/>
          </p:nvSpPr>
          <p:spPr>
            <a:xfrm>
              <a:off x="7619760" y="1826280"/>
              <a:ext cx="68040" cy="266400"/>
            </a:xfrm>
            <a:custGeom>
              <a:avLst/>
              <a:gdLst/>
              <a:ahLst/>
              <a:cxnLst/>
              <a:rect l="l" t="t" r="r" b="b"/>
              <a:pathLst>
                <a:path w="3370" h="13153">
                  <a:moveTo>
                    <a:pt x="2654" y="1"/>
                  </a:moveTo>
                  <a:cubicBezTo>
                    <a:pt x="2452" y="1"/>
                    <a:pt x="2242" y="67"/>
                    <a:pt x="2069" y="177"/>
                  </a:cubicBezTo>
                  <a:cubicBezTo>
                    <a:pt x="1735" y="444"/>
                    <a:pt x="1569" y="844"/>
                    <a:pt x="1402" y="1278"/>
                  </a:cubicBezTo>
                  <a:cubicBezTo>
                    <a:pt x="34" y="5047"/>
                    <a:pt x="1" y="9317"/>
                    <a:pt x="1302" y="13153"/>
                  </a:cubicBezTo>
                  <a:cubicBezTo>
                    <a:pt x="1402" y="11418"/>
                    <a:pt x="1735" y="9850"/>
                    <a:pt x="2202" y="8149"/>
                  </a:cubicBezTo>
                  <a:cubicBezTo>
                    <a:pt x="2869" y="5847"/>
                    <a:pt x="3270" y="3446"/>
                    <a:pt x="3370" y="1011"/>
                  </a:cubicBezTo>
                  <a:cubicBezTo>
                    <a:pt x="3370" y="744"/>
                    <a:pt x="3370" y="477"/>
                    <a:pt x="3236" y="277"/>
                  </a:cubicBezTo>
                  <a:cubicBezTo>
                    <a:pt x="3096" y="83"/>
                    <a:pt x="2880" y="1"/>
                    <a:pt x="265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5" name="CustomShape 14"/>
            <p:cNvSpPr/>
            <p:nvPr/>
          </p:nvSpPr>
          <p:spPr>
            <a:xfrm>
              <a:off x="7698960" y="1965600"/>
              <a:ext cx="64080" cy="175680"/>
            </a:xfrm>
            <a:custGeom>
              <a:avLst/>
              <a:gdLst/>
              <a:ahLst/>
              <a:cxnLst/>
              <a:rect l="l" t="t" r="r" b="b"/>
              <a:pathLst>
                <a:path w="3168" h="8682">
                  <a:moveTo>
                    <a:pt x="2301" y="1"/>
                  </a:moveTo>
                  <a:cubicBezTo>
                    <a:pt x="2269" y="1"/>
                    <a:pt x="2236" y="3"/>
                    <a:pt x="2202" y="9"/>
                  </a:cubicBezTo>
                  <a:cubicBezTo>
                    <a:pt x="1768" y="75"/>
                    <a:pt x="1535" y="542"/>
                    <a:pt x="1402" y="943"/>
                  </a:cubicBezTo>
                  <a:cubicBezTo>
                    <a:pt x="568" y="3444"/>
                    <a:pt x="67" y="6046"/>
                    <a:pt x="1" y="8681"/>
                  </a:cubicBezTo>
                  <a:cubicBezTo>
                    <a:pt x="701" y="7781"/>
                    <a:pt x="1435" y="6914"/>
                    <a:pt x="2002" y="5913"/>
                  </a:cubicBezTo>
                  <a:cubicBezTo>
                    <a:pt x="2736" y="4545"/>
                    <a:pt x="3136" y="2977"/>
                    <a:pt x="3136" y="1443"/>
                  </a:cubicBezTo>
                  <a:cubicBezTo>
                    <a:pt x="3168" y="811"/>
                    <a:pt x="2871" y="1"/>
                    <a:pt x="2301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6" name="CustomShape 15"/>
            <p:cNvSpPr/>
            <p:nvPr/>
          </p:nvSpPr>
          <p:spPr>
            <a:xfrm>
              <a:off x="7407720" y="1932840"/>
              <a:ext cx="226440" cy="143640"/>
            </a:xfrm>
            <a:custGeom>
              <a:avLst/>
              <a:gdLst/>
              <a:ahLst/>
              <a:cxnLst/>
              <a:rect l="l" t="t" r="r" b="b"/>
              <a:pathLst>
                <a:path w="11176" h="7095">
                  <a:moveTo>
                    <a:pt x="1057" y="1"/>
                  </a:moveTo>
                  <a:cubicBezTo>
                    <a:pt x="994" y="1"/>
                    <a:pt x="931" y="7"/>
                    <a:pt x="868" y="20"/>
                  </a:cubicBezTo>
                  <a:cubicBezTo>
                    <a:pt x="335" y="120"/>
                    <a:pt x="1" y="754"/>
                    <a:pt x="68" y="1321"/>
                  </a:cubicBezTo>
                  <a:cubicBezTo>
                    <a:pt x="101" y="1855"/>
                    <a:pt x="435" y="2355"/>
                    <a:pt x="802" y="2789"/>
                  </a:cubicBezTo>
                  <a:cubicBezTo>
                    <a:pt x="2977" y="5501"/>
                    <a:pt x="6457" y="7094"/>
                    <a:pt x="9933" y="7094"/>
                  </a:cubicBezTo>
                  <a:cubicBezTo>
                    <a:pt x="10348" y="7094"/>
                    <a:pt x="10763" y="7072"/>
                    <a:pt x="11176" y="7025"/>
                  </a:cubicBezTo>
                  <a:cubicBezTo>
                    <a:pt x="9174" y="5891"/>
                    <a:pt x="7340" y="4690"/>
                    <a:pt x="5572" y="3189"/>
                  </a:cubicBezTo>
                  <a:cubicBezTo>
                    <a:pt x="4471" y="2255"/>
                    <a:pt x="3337" y="1355"/>
                    <a:pt x="2169" y="487"/>
                  </a:cubicBezTo>
                  <a:cubicBezTo>
                    <a:pt x="1852" y="257"/>
                    <a:pt x="1459" y="1"/>
                    <a:pt x="105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7" name="CustomShape 16"/>
            <p:cNvSpPr/>
            <p:nvPr/>
          </p:nvSpPr>
          <p:spPr>
            <a:xfrm>
              <a:off x="7485840" y="2092320"/>
              <a:ext cx="225000" cy="65880"/>
            </a:xfrm>
            <a:custGeom>
              <a:avLst/>
              <a:gdLst/>
              <a:ahLst/>
              <a:cxnLst/>
              <a:rect l="l" t="t" r="r" b="b"/>
              <a:pathLst>
                <a:path w="11108" h="3263">
                  <a:moveTo>
                    <a:pt x="801" y="0"/>
                  </a:moveTo>
                  <a:cubicBezTo>
                    <a:pt x="600" y="0"/>
                    <a:pt x="334" y="0"/>
                    <a:pt x="200" y="167"/>
                  </a:cubicBezTo>
                  <a:cubicBezTo>
                    <a:pt x="0" y="434"/>
                    <a:pt x="300" y="801"/>
                    <a:pt x="567" y="968"/>
                  </a:cubicBezTo>
                  <a:cubicBezTo>
                    <a:pt x="2680" y="2470"/>
                    <a:pt x="5273" y="3262"/>
                    <a:pt x="7867" y="3262"/>
                  </a:cubicBezTo>
                  <a:cubicBezTo>
                    <a:pt x="8959" y="3262"/>
                    <a:pt x="10051" y="3122"/>
                    <a:pt x="11108" y="2836"/>
                  </a:cubicBezTo>
                  <a:cubicBezTo>
                    <a:pt x="9240" y="2769"/>
                    <a:pt x="7138" y="2202"/>
                    <a:pt x="5471" y="1368"/>
                  </a:cubicBezTo>
                  <a:cubicBezTo>
                    <a:pt x="4036" y="634"/>
                    <a:pt x="2435" y="167"/>
                    <a:pt x="801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8" name="CustomShape 17"/>
            <p:cNvSpPr/>
            <p:nvPr/>
          </p:nvSpPr>
          <p:spPr>
            <a:xfrm>
              <a:off x="7506720" y="1730520"/>
              <a:ext cx="65160" cy="275400"/>
            </a:xfrm>
            <a:custGeom>
              <a:avLst/>
              <a:gdLst/>
              <a:ahLst/>
              <a:cxnLst/>
              <a:rect l="l" t="t" r="r" b="b"/>
              <a:pathLst>
                <a:path w="3236" h="13602">
                  <a:moveTo>
                    <a:pt x="980" y="1"/>
                  </a:moveTo>
                  <a:cubicBezTo>
                    <a:pt x="934" y="1"/>
                    <a:pt x="884" y="9"/>
                    <a:pt x="834" y="26"/>
                  </a:cubicBezTo>
                  <a:cubicBezTo>
                    <a:pt x="500" y="192"/>
                    <a:pt x="434" y="593"/>
                    <a:pt x="400" y="960"/>
                  </a:cubicBezTo>
                  <a:cubicBezTo>
                    <a:pt x="0" y="5329"/>
                    <a:pt x="1001" y="9799"/>
                    <a:pt x="3236" y="13602"/>
                  </a:cubicBezTo>
                  <a:cubicBezTo>
                    <a:pt x="3202" y="13502"/>
                    <a:pt x="3202" y="13435"/>
                    <a:pt x="3202" y="13335"/>
                  </a:cubicBezTo>
                  <a:cubicBezTo>
                    <a:pt x="2969" y="12701"/>
                    <a:pt x="2835" y="12034"/>
                    <a:pt x="2669" y="11367"/>
                  </a:cubicBezTo>
                  <a:cubicBezTo>
                    <a:pt x="1901" y="7631"/>
                    <a:pt x="1134" y="3795"/>
                    <a:pt x="1101" y="26"/>
                  </a:cubicBezTo>
                  <a:cubicBezTo>
                    <a:pt x="1068" y="9"/>
                    <a:pt x="1026" y="1"/>
                    <a:pt x="980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9" name="CustomShape 18"/>
            <p:cNvSpPr/>
            <p:nvPr/>
          </p:nvSpPr>
          <p:spPr>
            <a:xfrm>
              <a:off x="7639920" y="2072520"/>
              <a:ext cx="5760" cy="19800"/>
            </a:xfrm>
            <a:custGeom>
              <a:avLst/>
              <a:gdLst/>
              <a:ahLst/>
              <a:cxnLst/>
              <a:rect l="l" t="t" r="r" b="b"/>
              <a:pathLst>
                <a:path w="301" h="1001">
                  <a:moveTo>
                    <a:pt x="0" y="0"/>
                  </a:moveTo>
                  <a:cubicBezTo>
                    <a:pt x="67" y="334"/>
                    <a:pt x="167" y="667"/>
                    <a:pt x="301" y="1001"/>
                  </a:cubicBezTo>
                  <a:cubicBezTo>
                    <a:pt x="301" y="901"/>
                    <a:pt x="301" y="834"/>
                    <a:pt x="301" y="734"/>
                  </a:cubicBezTo>
                  <a:cubicBezTo>
                    <a:pt x="267" y="500"/>
                    <a:pt x="267" y="267"/>
                    <a:pt x="234" y="33"/>
                  </a:cubicBezTo>
                  <a:cubicBezTo>
                    <a:pt x="134" y="33"/>
                    <a:pt x="67" y="0"/>
                    <a:pt x="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0" name="CustomShape 19"/>
            <p:cNvSpPr/>
            <p:nvPr/>
          </p:nvSpPr>
          <p:spPr>
            <a:xfrm>
              <a:off x="7619760" y="1825920"/>
              <a:ext cx="59040" cy="246960"/>
            </a:xfrm>
            <a:custGeom>
              <a:avLst/>
              <a:gdLst/>
              <a:ahLst/>
              <a:cxnLst/>
              <a:rect l="l" t="t" r="r" b="b"/>
              <a:pathLst>
                <a:path w="2937" h="12190">
                  <a:moveTo>
                    <a:pt x="2663" y="0"/>
                  </a:moveTo>
                  <a:cubicBezTo>
                    <a:pt x="2462" y="0"/>
                    <a:pt x="2250" y="67"/>
                    <a:pt x="2069" y="181"/>
                  </a:cubicBezTo>
                  <a:cubicBezTo>
                    <a:pt x="1735" y="448"/>
                    <a:pt x="1569" y="848"/>
                    <a:pt x="1402" y="1282"/>
                  </a:cubicBezTo>
                  <a:cubicBezTo>
                    <a:pt x="168" y="4751"/>
                    <a:pt x="1" y="8587"/>
                    <a:pt x="1001" y="12156"/>
                  </a:cubicBezTo>
                  <a:cubicBezTo>
                    <a:pt x="1068" y="12156"/>
                    <a:pt x="1135" y="12189"/>
                    <a:pt x="1235" y="12189"/>
                  </a:cubicBezTo>
                  <a:cubicBezTo>
                    <a:pt x="768" y="8086"/>
                    <a:pt x="1368" y="3883"/>
                    <a:pt x="2936" y="47"/>
                  </a:cubicBezTo>
                  <a:cubicBezTo>
                    <a:pt x="2851" y="15"/>
                    <a:pt x="2758" y="0"/>
                    <a:pt x="2663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1" name="CustomShape 20"/>
            <p:cNvSpPr/>
            <p:nvPr/>
          </p:nvSpPr>
          <p:spPr>
            <a:xfrm>
              <a:off x="7644600" y="2073240"/>
              <a:ext cx="2880" cy="13680"/>
            </a:xfrm>
            <a:custGeom>
              <a:avLst/>
              <a:gdLst/>
              <a:ahLst/>
              <a:cxnLst/>
              <a:rect l="l" t="t" r="r" b="b"/>
              <a:pathLst>
                <a:path w="168" h="701">
                  <a:moveTo>
                    <a:pt x="1" y="0"/>
                  </a:moveTo>
                  <a:cubicBezTo>
                    <a:pt x="34" y="234"/>
                    <a:pt x="34" y="467"/>
                    <a:pt x="68" y="701"/>
                  </a:cubicBezTo>
                  <a:cubicBezTo>
                    <a:pt x="101" y="467"/>
                    <a:pt x="134" y="234"/>
                    <a:pt x="16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2" name="CustomShape 21"/>
            <p:cNvSpPr/>
            <p:nvPr/>
          </p:nvSpPr>
          <p:spPr>
            <a:xfrm>
              <a:off x="7698960" y="1965600"/>
              <a:ext cx="53280" cy="175680"/>
            </a:xfrm>
            <a:custGeom>
              <a:avLst/>
              <a:gdLst/>
              <a:ahLst/>
              <a:cxnLst/>
              <a:rect l="l" t="t" r="r" b="b"/>
              <a:pathLst>
                <a:path w="2636" h="8686">
                  <a:moveTo>
                    <a:pt x="2321" y="0"/>
                  </a:moveTo>
                  <a:cubicBezTo>
                    <a:pt x="2283" y="0"/>
                    <a:pt x="2244" y="4"/>
                    <a:pt x="2202" y="13"/>
                  </a:cubicBezTo>
                  <a:cubicBezTo>
                    <a:pt x="1768" y="79"/>
                    <a:pt x="1535" y="546"/>
                    <a:pt x="1402" y="947"/>
                  </a:cubicBezTo>
                  <a:cubicBezTo>
                    <a:pt x="568" y="3448"/>
                    <a:pt x="67" y="6050"/>
                    <a:pt x="1" y="8685"/>
                  </a:cubicBezTo>
                  <a:cubicBezTo>
                    <a:pt x="34" y="8619"/>
                    <a:pt x="101" y="8552"/>
                    <a:pt x="134" y="8485"/>
                  </a:cubicBezTo>
                  <a:cubicBezTo>
                    <a:pt x="701" y="5617"/>
                    <a:pt x="1535" y="2815"/>
                    <a:pt x="2636" y="113"/>
                  </a:cubicBezTo>
                  <a:cubicBezTo>
                    <a:pt x="2536" y="38"/>
                    <a:pt x="2436" y="0"/>
                    <a:pt x="2321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3" name="CustomShape 22"/>
            <p:cNvSpPr/>
            <p:nvPr/>
          </p:nvSpPr>
          <p:spPr>
            <a:xfrm>
              <a:off x="7415280" y="1932840"/>
              <a:ext cx="208800" cy="136080"/>
            </a:xfrm>
            <a:custGeom>
              <a:avLst/>
              <a:gdLst/>
              <a:ahLst/>
              <a:cxnLst/>
              <a:rect l="l" t="t" r="r" b="b"/>
              <a:pathLst>
                <a:path w="10309" h="6726">
                  <a:moveTo>
                    <a:pt x="690" y="1"/>
                  </a:moveTo>
                  <a:cubicBezTo>
                    <a:pt x="627" y="1"/>
                    <a:pt x="564" y="7"/>
                    <a:pt x="501" y="20"/>
                  </a:cubicBezTo>
                  <a:cubicBezTo>
                    <a:pt x="301" y="54"/>
                    <a:pt x="134" y="154"/>
                    <a:pt x="1" y="321"/>
                  </a:cubicBezTo>
                  <a:cubicBezTo>
                    <a:pt x="2336" y="2689"/>
                    <a:pt x="5105" y="4590"/>
                    <a:pt x="8140" y="5958"/>
                  </a:cubicBezTo>
                  <a:cubicBezTo>
                    <a:pt x="8841" y="6258"/>
                    <a:pt x="9574" y="6558"/>
                    <a:pt x="10308" y="6725"/>
                  </a:cubicBezTo>
                  <a:cubicBezTo>
                    <a:pt x="8474" y="5691"/>
                    <a:pt x="6806" y="4557"/>
                    <a:pt x="5205" y="3189"/>
                  </a:cubicBezTo>
                  <a:cubicBezTo>
                    <a:pt x="4104" y="2255"/>
                    <a:pt x="2970" y="1355"/>
                    <a:pt x="1802" y="487"/>
                  </a:cubicBezTo>
                  <a:cubicBezTo>
                    <a:pt x="1485" y="257"/>
                    <a:pt x="1092" y="1"/>
                    <a:pt x="690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4" name="CustomShape 23"/>
            <p:cNvSpPr/>
            <p:nvPr/>
          </p:nvSpPr>
          <p:spPr>
            <a:xfrm>
              <a:off x="7490520" y="2092320"/>
              <a:ext cx="220320" cy="58680"/>
            </a:xfrm>
            <a:custGeom>
              <a:avLst/>
              <a:gdLst/>
              <a:ahLst/>
              <a:cxnLst/>
              <a:rect l="l" t="t" r="r" b="b"/>
              <a:pathLst>
                <a:path w="10875" h="2903">
                  <a:moveTo>
                    <a:pt x="568" y="0"/>
                  </a:moveTo>
                  <a:cubicBezTo>
                    <a:pt x="367" y="0"/>
                    <a:pt x="167" y="0"/>
                    <a:pt x="1" y="134"/>
                  </a:cubicBezTo>
                  <a:cubicBezTo>
                    <a:pt x="1668" y="768"/>
                    <a:pt x="3370" y="1335"/>
                    <a:pt x="5071" y="1835"/>
                  </a:cubicBezTo>
                  <a:cubicBezTo>
                    <a:pt x="6839" y="2369"/>
                    <a:pt x="8673" y="2836"/>
                    <a:pt x="10475" y="2902"/>
                  </a:cubicBezTo>
                  <a:cubicBezTo>
                    <a:pt x="10608" y="2869"/>
                    <a:pt x="10742" y="2869"/>
                    <a:pt x="10875" y="2836"/>
                  </a:cubicBezTo>
                  <a:cubicBezTo>
                    <a:pt x="9007" y="2769"/>
                    <a:pt x="6905" y="2202"/>
                    <a:pt x="5238" y="1368"/>
                  </a:cubicBezTo>
                  <a:cubicBezTo>
                    <a:pt x="3803" y="634"/>
                    <a:pt x="2202" y="167"/>
                    <a:pt x="56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5" name="CustomShape 24"/>
            <p:cNvSpPr/>
            <p:nvPr/>
          </p:nvSpPr>
          <p:spPr>
            <a:xfrm>
              <a:off x="6683040" y="1566720"/>
              <a:ext cx="108720" cy="262440"/>
            </a:xfrm>
            <a:custGeom>
              <a:avLst/>
              <a:gdLst/>
              <a:ahLst/>
              <a:cxnLst/>
              <a:rect l="l" t="t" r="r" b="b"/>
              <a:pathLst>
                <a:path w="5371" h="12961">
                  <a:moveTo>
                    <a:pt x="1073" y="1"/>
                  </a:moveTo>
                  <a:cubicBezTo>
                    <a:pt x="1017" y="1"/>
                    <a:pt x="959" y="6"/>
                    <a:pt x="901" y="18"/>
                  </a:cubicBezTo>
                  <a:cubicBezTo>
                    <a:pt x="467" y="118"/>
                    <a:pt x="134" y="552"/>
                    <a:pt x="67" y="1019"/>
                  </a:cubicBezTo>
                  <a:cubicBezTo>
                    <a:pt x="0" y="1486"/>
                    <a:pt x="134" y="1953"/>
                    <a:pt x="267" y="2387"/>
                  </a:cubicBezTo>
                  <a:cubicBezTo>
                    <a:pt x="1368" y="6156"/>
                    <a:pt x="3103" y="9758"/>
                    <a:pt x="5371" y="12961"/>
                  </a:cubicBezTo>
                  <a:cubicBezTo>
                    <a:pt x="5037" y="10659"/>
                    <a:pt x="4704" y="9258"/>
                    <a:pt x="4370" y="6923"/>
                  </a:cubicBezTo>
                  <a:cubicBezTo>
                    <a:pt x="4070" y="4922"/>
                    <a:pt x="3403" y="2954"/>
                    <a:pt x="2436" y="1152"/>
                  </a:cubicBezTo>
                  <a:cubicBezTo>
                    <a:pt x="2131" y="604"/>
                    <a:pt x="1660" y="1"/>
                    <a:pt x="107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6" name="CustomShape 25"/>
            <p:cNvSpPr/>
            <p:nvPr/>
          </p:nvSpPr>
          <p:spPr>
            <a:xfrm>
              <a:off x="6798960" y="1606320"/>
              <a:ext cx="105120" cy="235440"/>
            </a:xfrm>
            <a:custGeom>
              <a:avLst/>
              <a:gdLst/>
              <a:ahLst/>
              <a:cxnLst/>
              <a:rect l="l" t="t" r="r" b="b"/>
              <a:pathLst>
                <a:path w="5205" h="11621">
                  <a:moveTo>
                    <a:pt x="4293" y="1"/>
                  </a:moveTo>
                  <a:cubicBezTo>
                    <a:pt x="4031" y="1"/>
                    <a:pt x="3758" y="97"/>
                    <a:pt x="3536" y="245"/>
                  </a:cubicBezTo>
                  <a:cubicBezTo>
                    <a:pt x="3169" y="546"/>
                    <a:pt x="2936" y="1013"/>
                    <a:pt x="2769" y="1446"/>
                  </a:cubicBezTo>
                  <a:cubicBezTo>
                    <a:pt x="1335" y="4682"/>
                    <a:pt x="401" y="8118"/>
                    <a:pt x="1" y="11620"/>
                  </a:cubicBezTo>
                  <a:cubicBezTo>
                    <a:pt x="1135" y="9786"/>
                    <a:pt x="2903" y="7451"/>
                    <a:pt x="3837" y="5516"/>
                  </a:cubicBezTo>
                  <a:cubicBezTo>
                    <a:pt x="4437" y="4282"/>
                    <a:pt x="4871" y="2947"/>
                    <a:pt x="5104" y="1580"/>
                  </a:cubicBezTo>
                  <a:cubicBezTo>
                    <a:pt x="5171" y="1113"/>
                    <a:pt x="5204" y="546"/>
                    <a:pt x="4871" y="212"/>
                  </a:cubicBezTo>
                  <a:cubicBezTo>
                    <a:pt x="4707" y="63"/>
                    <a:pt x="4504" y="1"/>
                    <a:pt x="429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7" name="CustomShape 26"/>
            <p:cNvSpPr/>
            <p:nvPr/>
          </p:nvSpPr>
          <p:spPr>
            <a:xfrm>
              <a:off x="6796080" y="1764720"/>
              <a:ext cx="165960" cy="82080"/>
            </a:xfrm>
            <a:custGeom>
              <a:avLst/>
              <a:gdLst/>
              <a:ahLst/>
              <a:cxnLst/>
              <a:rect l="l" t="t" r="r" b="b"/>
              <a:pathLst>
                <a:path w="8206" h="4072">
                  <a:moveTo>
                    <a:pt x="7114" y="0"/>
                  </a:moveTo>
                  <a:cubicBezTo>
                    <a:pt x="6800" y="0"/>
                    <a:pt x="6476" y="108"/>
                    <a:pt x="6171" y="235"/>
                  </a:cubicBezTo>
                  <a:cubicBezTo>
                    <a:pt x="3903" y="1102"/>
                    <a:pt x="1801" y="2403"/>
                    <a:pt x="0" y="4071"/>
                  </a:cubicBezTo>
                  <a:cubicBezTo>
                    <a:pt x="1368" y="3838"/>
                    <a:pt x="3069" y="3904"/>
                    <a:pt x="4337" y="3404"/>
                  </a:cubicBezTo>
                  <a:cubicBezTo>
                    <a:pt x="5504" y="2937"/>
                    <a:pt x="6571" y="2336"/>
                    <a:pt x="7572" y="1569"/>
                  </a:cubicBezTo>
                  <a:cubicBezTo>
                    <a:pt x="7806" y="1402"/>
                    <a:pt x="8039" y="1202"/>
                    <a:pt x="8106" y="935"/>
                  </a:cubicBezTo>
                  <a:cubicBezTo>
                    <a:pt x="8206" y="502"/>
                    <a:pt x="7806" y="102"/>
                    <a:pt x="7405" y="35"/>
                  </a:cubicBezTo>
                  <a:cubicBezTo>
                    <a:pt x="7310" y="11"/>
                    <a:pt x="7212" y="0"/>
                    <a:pt x="711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8" name="CustomShape 27"/>
            <p:cNvSpPr/>
            <p:nvPr/>
          </p:nvSpPr>
          <p:spPr>
            <a:xfrm>
              <a:off x="6704640" y="1567080"/>
              <a:ext cx="87120" cy="262080"/>
            </a:xfrm>
            <a:custGeom>
              <a:avLst/>
              <a:gdLst/>
              <a:ahLst/>
              <a:cxnLst/>
              <a:rect l="l" t="t" r="r" b="b"/>
              <a:pathLst>
                <a:path w="4304" h="12943">
                  <a:moveTo>
                    <a:pt x="1" y="0"/>
                  </a:moveTo>
                  <a:cubicBezTo>
                    <a:pt x="1102" y="4103"/>
                    <a:pt x="2870" y="8106"/>
                    <a:pt x="3837" y="12242"/>
                  </a:cubicBezTo>
                  <a:cubicBezTo>
                    <a:pt x="4004" y="12476"/>
                    <a:pt x="4137" y="12709"/>
                    <a:pt x="4304" y="12943"/>
                  </a:cubicBezTo>
                  <a:cubicBezTo>
                    <a:pt x="3970" y="10641"/>
                    <a:pt x="3637" y="9240"/>
                    <a:pt x="3303" y="6905"/>
                  </a:cubicBezTo>
                  <a:cubicBezTo>
                    <a:pt x="3003" y="4904"/>
                    <a:pt x="2336" y="2936"/>
                    <a:pt x="1369" y="1134"/>
                  </a:cubicBezTo>
                  <a:cubicBezTo>
                    <a:pt x="1068" y="601"/>
                    <a:pt x="601" y="0"/>
                    <a:pt x="1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9" name="CustomShape 28"/>
            <p:cNvSpPr/>
            <p:nvPr/>
          </p:nvSpPr>
          <p:spPr>
            <a:xfrm>
              <a:off x="6800760" y="1606320"/>
              <a:ext cx="84240" cy="221760"/>
            </a:xfrm>
            <a:custGeom>
              <a:avLst/>
              <a:gdLst/>
              <a:ahLst/>
              <a:cxnLst/>
              <a:rect l="l" t="t" r="r" b="b"/>
              <a:pathLst>
                <a:path w="4171" h="10943">
                  <a:moveTo>
                    <a:pt x="4170" y="1"/>
                  </a:moveTo>
                  <a:cubicBezTo>
                    <a:pt x="3937" y="1"/>
                    <a:pt x="3637" y="101"/>
                    <a:pt x="3436" y="234"/>
                  </a:cubicBezTo>
                  <a:cubicBezTo>
                    <a:pt x="3069" y="535"/>
                    <a:pt x="2836" y="1002"/>
                    <a:pt x="2669" y="1435"/>
                  </a:cubicBezTo>
                  <a:cubicBezTo>
                    <a:pt x="1335" y="4437"/>
                    <a:pt x="434" y="7673"/>
                    <a:pt x="1" y="10942"/>
                  </a:cubicBezTo>
                  <a:cubicBezTo>
                    <a:pt x="67" y="10709"/>
                    <a:pt x="167" y="10475"/>
                    <a:pt x="267" y="10242"/>
                  </a:cubicBezTo>
                  <a:lnTo>
                    <a:pt x="4170" y="1"/>
                  </a:ln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00" name="CustomShape 29"/>
            <p:cNvSpPr/>
            <p:nvPr/>
          </p:nvSpPr>
          <p:spPr>
            <a:xfrm>
              <a:off x="6797520" y="1764720"/>
              <a:ext cx="160560" cy="81720"/>
            </a:xfrm>
            <a:custGeom>
              <a:avLst/>
              <a:gdLst/>
              <a:ahLst/>
              <a:cxnLst/>
              <a:rect l="l" t="t" r="r" b="b"/>
              <a:pathLst>
                <a:path w="7940" h="4038">
                  <a:moveTo>
                    <a:pt x="7034" y="0"/>
                  </a:moveTo>
                  <a:cubicBezTo>
                    <a:pt x="6715" y="0"/>
                    <a:pt x="6410" y="108"/>
                    <a:pt x="6105" y="235"/>
                  </a:cubicBezTo>
                  <a:cubicBezTo>
                    <a:pt x="3837" y="1069"/>
                    <a:pt x="1769" y="2370"/>
                    <a:pt x="1" y="4038"/>
                  </a:cubicBezTo>
                  <a:cubicBezTo>
                    <a:pt x="2803" y="3270"/>
                    <a:pt x="5505" y="2036"/>
                    <a:pt x="7940" y="435"/>
                  </a:cubicBezTo>
                  <a:cubicBezTo>
                    <a:pt x="7806" y="235"/>
                    <a:pt x="7573" y="68"/>
                    <a:pt x="7339" y="35"/>
                  </a:cubicBezTo>
                  <a:cubicBezTo>
                    <a:pt x="7236" y="11"/>
                    <a:pt x="7134" y="0"/>
                    <a:pt x="703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01" name="CustomShape 30"/>
            <p:cNvSpPr/>
            <p:nvPr/>
          </p:nvSpPr>
          <p:spPr>
            <a:xfrm>
              <a:off x="6716880" y="1683720"/>
              <a:ext cx="74880" cy="145800"/>
            </a:xfrm>
            <a:custGeom>
              <a:avLst/>
              <a:gdLst/>
              <a:ahLst/>
              <a:cxnLst/>
              <a:rect l="l" t="t" r="r" b="b"/>
              <a:pathLst>
                <a:path w="3703" h="7206">
                  <a:moveTo>
                    <a:pt x="2469" y="1"/>
                  </a:moveTo>
                  <a:cubicBezTo>
                    <a:pt x="2402" y="368"/>
                    <a:pt x="2335" y="734"/>
                    <a:pt x="2202" y="1101"/>
                  </a:cubicBezTo>
                  <a:cubicBezTo>
                    <a:pt x="2169" y="1201"/>
                    <a:pt x="2135" y="1268"/>
                    <a:pt x="2068" y="1335"/>
                  </a:cubicBezTo>
                  <a:cubicBezTo>
                    <a:pt x="2002" y="1402"/>
                    <a:pt x="1902" y="1435"/>
                    <a:pt x="1768" y="1435"/>
                  </a:cubicBezTo>
                  <a:cubicBezTo>
                    <a:pt x="1742" y="1436"/>
                    <a:pt x="1716" y="1437"/>
                    <a:pt x="1690" y="1437"/>
                  </a:cubicBezTo>
                  <a:cubicBezTo>
                    <a:pt x="1054" y="1437"/>
                    <a:pt x="481" y="1048"/>
                    <a:pt x="0" y="568"/>
                  </a:cubicBezTo>
                  <a:lnTo>
                    <a:pt x="0" y="568"/>
                  </a:lnTo>
                  <a:cubicBezTo>
                    <a:pt x="1001" y="2903"/>
                    <a:pt x="2235" y="5138"/>
                    <a:pt x="3703" y="7206"/>
                  </a:cubicBezTo>
                  <a:cubicBezTo>
                    <a:pt x="3369" y="4904"/>
                    <a:pt x="3036" y="3503"/>
                    <a:pt x="2702" y="1168"/>
                  </a:cubicBezTo>
                  <a:cubicBezTo>
                    <a:pt x="2636" y="768"/>
                    <a:pt x="2569" y="401"/>
                    <a:pt x="2469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02" name="CustomShape 31"/>
            <p:cNvSpPr/>
            <p:nvPr/>
          </p:nvSpPr>
          <p:spPr>
            <a:xfrm>
              <a:off x="6798960" y="1702440"/>
              <a:ext cx="84240" cy="138960"/>
            </a:xfrm>
            <a:custGeom>
              <a:avLst/>
              <a:gdLst/>
              <a:ahLst/>
              <a:cxnLst/>
              <a:rect l="l" t="t" r="r" b="b"/>
              <a:pathLst>
                <a:path w="4171" h="6873">
                  <a:moveTo>
                    <a:pt x="4170" y="1"/>
                  </a:moveTo>
                  <a:lnTo>
                    <a:pt x="4170" y="1"/>
                  </a:lnTo>
                  <a:cubicBezTo>
                    <a:pt x="3570" y="734"/>
                    <a:pt x="2936" y="1402"/>
                    <a:pt x="2302" y="2069"/>
                  </a:cubicBezTo>
                  <a:cubicBezTo>
                    <a:pt x="2138" y="2260"/>
                    <a:pt x="1930" y="2429"/>
                    <a:pt x="1713" y="2429"/>
                  </a:cubicBezTo>
                  <a:cubicBezTo>
                    <a:pt x="1665" y="2429"/>
                    <a:pt x="1617" y="2420"/>
                    <a:pt x="1568" y="2402"/>
                  </a:cubicBezTo>
                  <a:cubicBezTo>
                    <a:pt x="1335" y="2336"/>
                    <a:pt x="1235" y="2069"/>
                    <a:pt x="1168" y="1835"/>
                  </a:cubicBezTo>
                  <a:cubicBezTo>
                    <a:pt x="1135" y="1668"/>
                    <a:pt x="1101" y="1535"/>
                    <a:pt x="1068" y="1402"/>
                  </a:cubicBezTo>
                  <a:cubicBezTo>
                    <a:pt x="568" y="3203"/>
                    <a:pt x="201" y="5038"/>
                    <a:pt x="1" y="6872"/>
                  </a:cubicBezTo>
                  <a:cubicBezTo>
                    <a:pt x="1135" y="5038"/>
                    <a:pt x="2903" y="2703"/>
                    <a:pt x="3837" y="768"/>
                  </a:cubicBezTo>
                  <a:cubicBezTo>
                    <a:pt x="3970" y="534"/>
                    <a:pt x="4070" y="267"/>
                    <a:pt x="417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03" name="CustomShape 32"/>
            <p:cNvSpPr/>
            <p:nvPr/>
          </p:nvSpPr>
          <p:spPr>
            <a:xfrm>
              <a:off x="6796080" y="1790640"/>
              <a:ext cx="100440" cy="56520"/>
            </a:xfrm>
            <a:custGeom>
              <a:avLst/>
              <a:gdLst/>
              <a:ahLst/>
              <a:cxnLst/>
              <a:rect l="l" t="t" r="r" b="b"/>
              <a:pathLst>
                <a:path w="4971" h="2803">
                  <a:moveTo>
                    <a:pt x="3903" y="0"/>
                  </a:moveTo>
                  <a:cubicBezTo>
                    <a:pt x="2502" y="767"/>
                    <a:pt x="1168" y="1701"/>
                    <a:pt x="0" y="2802"/>
                  </a:cubicBezTo>
                  <a:cubicBezTo>
                    <a:pt x="1368" y="2569"/>
                    <a:pt x="3069" y="2635"/>
                    <a:pt x="4337" y="2135"/>
                  </a:cubicBezTo>
                  <a:cubicBezTo>
                    <a:pt x="4570" y="2035"/>
                    <a:pt x="4770" y="1935"/>
                    <a:pt x="4970" y="1835"/>
                  </a:cubicBezTo>
                  <a:cubicBezTo>
                    <a:pt x="4470" y="1768"/>
                    <a:pt x="3936" y="1601"/>
                    <a:pt x="3536" y="1268"/>
                  </a:cubicBezTo>
                  <a:cubicBezTo>
                    <a:pt x="3436" y="1201"/>
                    <a:pt x="3369" y="1134"/>
                    <a:pt x="3336" y="1001"/>
                  </a:cubicBezTo>
                  <a:cubicBezTo>
                    <a:pt x="3302" y="867"/>
                    <a:pt x="3369" y="701"/>
                    <a:pt x="3469" y="567"/>
                  </a:cubicBezTo>
                  <a:cubicBezTo>
                    <a:pt x="3603" y="367"/>
                    <a:pt x="3736" y="200"/>
                    <a:pt x="3903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04" name="CustomShape 33"/>
            <p:cNvSpPr/>
            <p:nvPr/>
          </p:nvSpPr>
          <p:spPr>
            <a:xfrm>
              <a:off x="7103520" y="1730160"/>
              <a:ext cx="47160" cy="271800"/>
            </a:xfrm>
            <a:custGeom>
              <a:avLst/>
              <a:gdLst/>
              <a:ahLst/>
              <a:cxnLst/>
              <a:rect l="l" t="t" r="r" b="b"/>
              <a:pathLst>
                <a:path w="2336" h="13410">
                  <a:moveTo>
                    <a:pt x="434" y="13410"/>
                  </a:moveTo>
                  <a:cubicBezTo>
                    <a:pt x="2335" y="9207"/>
                    <a:pt x="2168" y="4103"/>
                    <a:pt x="0" y="0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05" name="CustomShape 34"/>
            <p:cNvSpPr/>
            <p:nvPr/>
          </p:nvSpPr>
          <p:spPr>
            <a:xfrm>
              <a:off x="7039800" y="1606320"/>
              <a:ext cx="88920" cy="165240"/>
            </a:xfrm>
            <a:custGeom>
              <a:avLst/>
              <a:gdLst/>
              <a:ahLst/>
              <a:cxnLst/>
              <a:rect l="l" t="t" r="r" b="b"/>
              <a:pathLst>
                <a:path w="4404" h="8172">
                  <a:moveTo>
                    <a:pt x="1220" y="0"/>
                  </a:moveTo>
                  <a:cubicBezTo>
                    <a:pt x="716" y="0"/>
                    <a:pt x="205" y="271"/>
                    <a:pt x="101" y="766"/>
                  </a:cubicBezTo>
                  <a:cubicBezTo>
                    <a:pt x="1" y="1066"/>
                    <a:pt x="101" y="1433"/>
                    <a:pt x="234" y="1733"/>
                  </a:cubicBezTo>
                  <a:cubicBezTo>
                    <a:pt x="1101" y="4169"/>
                    <a:pt x="2536" y="6403"/>
                    <a:pt x="4404" y="8171"/>
                  </a:cubicBezTo>
                  <a:cubicBezTo>
                    <a:pt x="4137" y="6904"/>
                    <a:pt x="4070" y="5903"/>
                    <a:pt x="4004" y="4636"/>
                  </a:cubicBezTo>
                  <a:cubicBezTo>
                    <a:pt x="3903" y="3468"/>
                    <a:pt x="3537" y="2334"/>
                    <a:pt x="2969" y="1333"/>
                  </a:cubicBezTo>
                  <a:cubicBezTo>
                    <a:pt x="2669" y="799"/>
                    <a:pt x="2236" y="266"/>
                    <a:pt x="1635" y="66"/>
                  </a:cubicBezTo>
                  <a:cubicBezTo>
                    <a:pt x="1503" y="22"/>
                    <a:pt x="1362" y="0"/>
                    <a:pt x="122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06" name="CustomShape 35"/>
            <p:cNvSpPr/>
            <p:nvPr/>
          </p:nvSpPr>
          <p:spPr>
            <a:xfrm>
              <a:off x="6992280" y="1695960"/>
              <a:ext cx="143280" cy="156240"/>
            </a:xfrm>
            <a:custGeom>
              <a:avLst/>
              <a:gdLst/>
              <a:ahLst/>
              <a:cxnLst/>
              <a:rect l="l" t="t" r="r" b="b"/>
              <a:pathLst>
                <a:path w="7073" h="7723">
                  <a:moveTo>
                    <a:pt x="490" y="1"/>
                  </a:moveTo>
                  <a:cubicBezTo>
                    <a:pt x="404" y="1"/>
                    <a:pt x="319" y="6"/>
                    <a:pt x="234" y="17"/>
                  </a:cubicBezTo>
                  <a:cubicBezTo>
                    <a:pt x="1" y="1352"/>
                    <a:pt x="868" y="2586"/>
                    <a:pt x="1702" y="3620"/>
                  </a:cubicBezTo>
                  <a:cubicBezTo>
                    <a:pt x="3136" y="5421"/>
                    <a:pt x="4837" y="7223"/>
                    <a:pt x="7072" y="7723"/>
                  </a:cubicBezTo>
                  <a:cubicBezTo>
                    <a:pt x="5771" y="6322"/>
                    <a:pt x="4471" y="4487"/>
                    <a:pt x="3603" y="2786"/>
                  </a:cubicBezTo>
                  <a:cubicBezTo>
                    <a:pt x="3236" y="2119"/>
                    <a:pt x="2903" y="1385"/>
                    <a:pt x="2336" y="851"/>
                  </a:cubicBezTo>
                  <a:cubicBezTo>
                    <a:pt x="1861" y="347"/>
                    <a:pt x="1175" y="1"/>
                    <a:pt x="490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07" name="CustomShape 36"/>
            <p:cNvSpPr/>
            <p:nvPr/>
          </p:nvSpPr>
          <p:spPr>
            <a:xfrm>
              <a:off x="7022160" y="1832400"/>
              <a:ext cx="120960" cy="87120"/>
            </a:xfrm>
            <a:custGeom>
              <a:avLst/>
              <a:gdLst/>
              <a:ahLst/>
              <a:cxnLst/>
              <a:rect l="l" t="t" r="r" b="b"/>
              <a:pathLst>
                <a:path w="5972" h="4308">
                  <a:moveTo>
                    <a:pt x="594" y="0"/>
                  </a:moveTo>
                  <a:cubicBezTo>
                    <a:pt x="492" y="0"/>
                    <a:pt x="393" y="31"/>
                    <a:pt x="301" y="104"/>
                  </a:cubicBezTo>
                  <a:cubicBezTo>
                    <a:pt x="0" y="304"/>
                    <a:pt x="67" y="771"/>
                    <a:pt x="201" y="1072"/>
                  </a:cubicBezTo>
                  <a:cubicBezTo>
                    <a:pt x="668" y="2139"/>
                    <a:pt x="1635" y="2940"/>
                    <a:pt x="2669" y="3407"/>
                  </a:cubicBezTo>
                  <a:cubicBezTo>
                    <a:pt x="3703" y="3907"/>
                    <a:pt x="4837" y="4107"/>
                    <a:pt x="5971" y="4307"/>
                  </a:cubicBezTo>
                  <a:cubicBezTo>
                    <a:pt x="4971" y="3573"/>
                    <a:pt x="3703" y="2473"/>
                    <a:pt x="2769" y="1639"/>
                  </a:cubicBezTo>
                  <a:cubicBezTo>
                    <a:pt x="2302" y="1238"/>
                    <a:pt x="1835" y="805"/>
                    <a:pt x="1368" y="404"/>
                  </a:cubicBezTo>
                  <a:cubicBezTo>
                    <a:pt x="1151" y="211"/>
                    <a:pt x="863" y="0"/>
                    <a:pt x="59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08" name="CustomShape 37"/>
            <p:cNvSpPr/>
            <p:nvPr/>
          </p:nvSpPr>
          <p:spPr>
            <a:xfrm>
              <a:off x="7136640" y="1684440"/>
              <a:ext cx="109800" cy="163080"/>
            </a:xfrm>
            <a:custGeom>
              <a:avLst/>
              <a:gdLst/>
              <a:ahLst/>
              <a:cxnLst/>
              <a:rect l="l" t="t" r="r" b="b"/>
              <a:pathLst>
                <a:path w="5438" h="8058">
                  <a:moveTo>
                    <a:pt x="4594" y="1"/>
                  </a:moveTo>
                  <a:cubicBezTo>
                    <a:pt x="4438" y="1"/>
                    <a:pt x="4279" y="31"/>
                    <a:pt x="4137" y="85"/>
                  </a:cubicBezTo>
                  <a:cubicBezTo>
                    <a:pt x="2936" y="485"/>
                    <a:pt x="2236" y="1686"/>
                    <a:pt x="1702" y="2820"/>
                  </a:cubicBezTo>
                  <a:cubicBezTo>
                    <a:pt x="935" y="4488"/>
                    <a:pt x="368" y="6256"/>
                    <a:pt x="1" y="8057"/>
                  </a:cubicBezTo>
                  <a:cubicBezTo>
                    <a:pt x="1402" y="7324"/>
                    <a:pt x="2102" y="5956"/>
                    <a:pt x="3236" y="4822"/>
                  </a:cubicBezTo>
                  <a:cubicBezTo>
                    <a:pt x="4270" y="3821"/>
                    <a:pt x="5038" y="2487"/>
                    <a:pt x="5338" y="1086"/>
                  </a:cubicBezTo>
                  <a:cubicBezTo>
                    <a:pt x="5405" y="852"/>
                    <a:pt x="5438" y="619"/>
                    <a:pt x="5338" y="419"/>
                  </a:cubicBezTo>
                  <a:cubicBezTo>
                    <a:pt x="5226" y="127"/>
                    <a:pt x="4917" y="1"/>
                    <a:pt x="459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09" name="CustomShape 38"/>
            <p:cNvSpPr/>
            <p:nvPr/>
          </p:nvSpPr>
          <p:spPr>
            <a:xfrm>
              <a:off x="7141320" y="1845360"/>
              <a:ext cx="111960" cy="74520"/>
            </a:xfrm>
            <a:custGeom>
              <a:avLst/>
              <a:gdLst/>
              <a:ahLst/>
              <a:cxnLst/>
              <a:rect l="l" t="t" r="r" b="b"/>
              <a:pathLst>
                <a:path w="5538" h="3685">
                  <a:moveTo>
                    <a:pt x="3974" y="0"/>
                  </a:moveTo>
                  <a:cubicBezTo>
                    <a:pt x="3714" y="0"/>
                    <a:pt x="3447" y="59"/>
                    <a:pt x="3203" y="168"/>
                  </a:cubicBezTo>
                  <a:cubicBezTo>
                    <a:pt x="2635" y="435"/>
                    <a:pt x="2168" y="902"/>
                    <a:pt x="1735" y="1369"/>
                  </a:cubicBezTo>
                  <a:cubicBezTo>
                    <a:pt x="1168" y="2002"/>
                    <a:pt x="567" y="2603"/>
                    <a:pt x="0" y="3237"/>
                  </a:cubicBezTo>
                  <a:cubicBezTo>
                    <a:pt x="787" y="3368"/>
                    <a:pt x="1305" y="3684"/>
                    <a:pt x="1977" y="3684"/>
                  </a:cubicBezTo>
                  <a:cubicBezTo>
                    <a:pt x="2160" y="3684"/>
                    <a:pt x="2354" y="3661"/>
                    <a:pt x="2569" y="3604"/>
                  </a:cubicBezTo>
                  <a:cubicBezTo>
                    <a:pt x="3336" y="3403"/>
                    <a:pt x="4170" y="3170"/>
                    <a:pt x="4737" y="2603"/>
                  </a:cubicBezTo>
                  <a:cubicBezTo>
                    <a:pt x="5304" y="2036"/>
                    <a:pt x="5538" y="1002"/>
                    <a:pt x="4970" y="401"/>
                  </a:cubicBezTo>
                  <a:cubicBezTo>
                    <a:pt x="4714" y="125"/>
                    <a:pt x="4351" y="0"/>
                    <a:pt x="397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0" name="CustomShape 39"/>
            <p:cNvSpPr/>
            <p:nvPr/>
          </p:nvSpPr>
          <p:spPr>
            <a:xfrm>
              <a:off x="7133040" y="1852200"/>
              <a:ext cx="2520" cy="1080"/>
            </a:xfrm>
            <a:custGeom>
              <a:avLst/>
              <a:gdLst/>
              <a:ahLst/>
              <a:cxnLst/>
              <a:rect l="l" t="t" r="r" b="b"/>
              <a:pathLst>
                <a:path w="135" h="68">
                  <a:moveTo>
                    <a:pt x="1" y="1"/>
                  </a:moveTo>
                  <a:cubicBezTo>
                    <a:pt x="34" y="34"/>
                    <a:pt x="68" y="67"/>
                    <a:pt x="101" y="67"/>
                  </a:cubicBezTo>
                  <a:cubicBezTo>
                    <a:pt x="101" y="67"/>
                    <a:pt x="101" y="34"/>
                    <a:pt x="134" y="34"/>
                  </a:cubicBezTo>
                  <a:cubicBezTo>
                    <a:pt x="68" y="34"/>
                    <a:pt x="34" y="1"/>
                    <a:pt x="1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1" name="CustomShape 40"/>
            <p:cNvSpPr/>
            <p:nvPr/>
          </p:nvSpPr>
          <p:spPr>
            <a:xfrm>
              <a:off x="7039800" y="1606320"/>
              <a:ext cx="82080" cy="158760"/>
            </a:xfrm>
            <a:custGeom>
              <a:avLst/>
              <a:gdLst/>
              <a:ahLst/>
              <a:cxnLst/>
              <a:rect l="l" t="t" r="r" b="b"/>
              <a:pathLst>
                <a:path w="4071" h="7840">
                  <a:moveTo>
                    <a:pt x="1235" y="1"/>
                  </a:moveTo>
                  <a:cubicBezTo>
                    <a:pt x="735" y="1"/>
                    <a:pt x="201" y="268"/>
                    <a:pt x="101" y="768"/>
                  </a:cubicBezTo>
                  <a:cubicBezTo>
                    <a:pt x="1" y="1068"/>
                    <a:pt x="134" y="1435"/>
                    <a:pt x="234" y="1735"/>
                  </a:cubicBezTo>
                  <a:cubicBezTo>
                    <a:pt x="1035" y="4037"/>
                    <a:pt x="2369" y="6105"/>
                    <a:pt x="4070" y="7840"/>
                  </a:cubicBezTo>
                  <a:cubicBezTo>
                    <a:pt x="3436" y="6139"/>
                    <a:pt x="2836" y="4471"/>
                    <a:pt x="2202" y="2803"/>
                  </a:cubicBezTo>
                  <a:cubicBezTo>
                    <a:pt x="1869" y="1869"/>
                    <a:pt x="1535" y="935"/>
                    <a:pt x="1235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2" name="CustomShape 41"/>
            <p:cNvSpPr/>
            <p:nvPr/>
          </p:nvSpPr>
          <p:spPr>
            <a:xfrm>
              <a:off x="7003800" y="1696320"/>
              <a:ext cx="131760" cy="155880"/>
            </a:xfrm>
            <a:custGeom>
              <a:avLst/>
              <a:gdLst/>
              <a:ahLst/>
              <a:cxnLst/>
              <a:rect l="l" t="t" r="r" b="b"/>
              <a:pathLst>
                <a:path w="6506" h="7706">
                  <a:moveTo>
                    <a:pt x="1" y="0"/>
                  </a:moveTo>
                  <a:cubicBezTo>
                    <a:pt x="1569" y="2936"/>
                    <a:pt x="3737" y="5571"/>
                    <a:pt x="6372" y="7673"/>
                  </a:cubicBezTo>
                  <a:cubicBezTo>
                    <a:pt x="6405" y="7673"/>
                    <a:pt x="6439" y="7706"/>
                    <a:pt x="6505" y="7706"/>
                  </a:cubicBezTo>
                  <a:cubicBezTo>
                    <a:pt x="5204" y="6305"/>
                    <a:pt x="3904" y="4470"/>
                    <a:pt x="3036" y="2769"/>
                  </a:cubicBezTo>
                  <a:cubicBezTo>
                    <a:pt x="2669" y="2102"/>
                    <a:pt x="2336" y="1368"/>
                    <a:pt x="1769" y="834"/>
                  </a:cubicBezTo>
                  <a:cubicBezTo>
                    <a:pt x="1302" y="367"/>
                    <a:pt x="668" y="0"/>
                    <a:pt x="1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3" name="CustomShape 42"/>
            <p:cNvSpPr/>
            <p:nvPr/>
          </p:nvSpPr>
          <p:spPr>
            <a:xfrm>
              <a:off x="7135920" y="185256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4" name="CustomShape 43"/>
            <p:cNvSpPr/>
            <p:nvPr/>
          </p:nvSpPr>
          <p:spPr>
            <a:xfrm>
              <a:off x="7029720" y="1832760"/>
              <a:ext cx="113400" cy="86760"/>
            </a:xfrm>
            <a:custGeom>
              <a:avLst/>
              <a:gdLst/>
              <a:ahLst/>
              <a:cxnLst/>
              <a:rect l="l" t="t" r="r" b="b"/>
              <a:pathLst>
                <a:path w="5605" h="4294">
                  <a:moveTo>
                    <a:pt x="242" y="1"/>
                  </a:moveTo>
                  <a:cubicBezTo>
                    <a:pt x="160" y="1"/>
                    <a:pt x="78" y="18"/>
                    <a:pt x="0" y="57"/>
                  </a:cubicBezTo>
                  <a:cubicBezTo>
                    <a:pt x="434" y="624"/>
                    <a:pt x="901" y="1158"/>
                    <a:pt x="1401" y="1658"/>
                  </a:cubicBezTo>
                  <a:cubicBezTo>
                    <a:pt x="2535" y="2725"/>
                    <a:pt x="3870" y="3526"/>
                    <a:pt x="5237" y="4227"/>
                  </a:cubicBezTo>
                  <a:cubicBezTo>
                    <a:pt x="5371" y="4260"/>
                    <a:pt x="5504" y="4293"/>
                    <a:pt x="5604" y="4293"/>
                  </a:cubicBezTo>
                  <a:cubicBezTo>
                    <a:pt x="4604" y="3559"/>
                    <a:pt x="3336" y="2459"/>
                    <a:pt x="2402" y="1625"/>
                  </a:cubicBezTo>
                  <a:cubicBezTo>
                    <a:pt x="1935" y="1224"/>
                    <a:pt x="1468" y="791"/>
                    <a:pt x="1001" y="390"/>
                  </a:cubicBezTo>
                  <a:cubicBezTo>
                    <a:pt x="796" y="186"/>
                    <a:pt x="513" y="1"/>
                    <a:pt x="24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5" name="CustomShape 44"/>
            <p:cNvSpPr/>
            <p:nvPr/>
          </p:nvSpPr>
          <p:spPr>
            <a:xfrm>
              <a:off x="7136640" y="1684800"/>
              <a:ext cx="93600" cy="162720"/>
            </a:xfrm>
            <a:custGeom>
              <a:avLst/>
              <a:gdLst/>
              <a:ahLst/>
              <a:cxnLst/>
              <a:rect l="l" t="t" r="r" b="b"/>
              <a:pathLst>
                <a:path w="4638" h="8040">
                  <a:moveTo>
                    <a:pt x="4637" y="0"/>
                  </a:moveTo>
                  <a:cubicBezTo>
                    <a:pt x="4471" y="0"/>
                    <a:pt x="4270" y="0"/>
                    <a:pt x="4137" y="67"/>
                  </a:cubicBezTo>
                  <a:cubicBezTo>
                    <a:pt x="2936" y="467"/>
                    <a:pt x="2236" y="1668"/>
                    <a:pt x="1702" y="2802"/>
                  </a:cubicBezTo>
                  <a:cubicBezTo>
                    <a:pt x="935" y="4470"/>
                    <a:pt x="368" y="6238"/>
                    <a:pt x="1" y="8039"/>
                  </a:cubicBezTo>
                  <a:cubicBezTo>
                    <a:pt x="34" y="8039"/>
                    <a:pt x="67" y="8006"/>
                    <a:pt x="101" y="7973"/>
                  </a:cubicBezTo>
                  <a:cubicBezTo>
                    <a:pt x="701" y="6872"/>
                    <a:pt x="1335" y="5771"/>
                    <a:pt x="1935" y="4637"/>
                  </a:cubicBezTo>
                  <a:cubicBezTo>
                    <a:pt x="2803" y="3069"/>
                    <a:pt x="3670" y="1501"/>
                    <a:pt x="463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6" name="CustomShape 45"/>
            <p:cNvSpPr/>
            <p:nvPr/>
          </p:nvSpPr>
          <p:spPr>
            <a:xfrm>
              <a:off x="7143840" y="1845360"/>
              <a:ext cx="100440" cy="62640"/>
            </a:xfrm>
            <a:custGeom>
              <a:avLst/>
              <a:gdLst/>
              <a:ahLst/>
              <a:cxnLst/>
              <a:rect l="l" t="t" r="r" b="b"/>
              <a:pathLst>
                <a:path w="4971" h="3104">
                  <a:moveTo>
                    <a:pt x="3841" y="0"/>
                  </a:moveTo>
                  <a:cubicBezTo>
                    <a:pt x="3581" y="0"/>
                    <a:pt x="3314" y="59"/>
                    <a:pt x="3070" y="168"/>
                  </a:cubicBezTo>
                  <a:cubicBezTo>
                    <a:pt x="2502" y="435"/>
                    <a:pt x="2035" y="902"/>
                    <a:pt x="1602" y="1369"/>
                  </a:cubicBezTo>
                  <a:cubicBezTo>
                    <a:pt x="1068" y="1936"/>
                    <a:pt x="534" y="2503"/>
                    <a:pt x="1" y="3103"/>
                  </a:cubicBezTo>
                  <a:cubicBezTo>
                    <a:pt x="301" y="3103"/>
                    <a:pt x="601" y="2970"/>
                    <a:pt x="901" y="2870"/>
                  </a:cubicBezTo>
                  <a:cubicBezTo>
                    <a:pt x="1702" y="2503"/>
                    <a:pt x="2469" y="2169"/>
                    <a:pt x="3236" y="1736"/>
                  </a:cubicBezTo>
                  <a:cubicBezTo>
                    <a:pt x="3837" y="1402"/>
                    <a:pt x="4437" y="1035"/>
                    <a:pt x="4971" y="601"/>
                  </a:cubicBezTo>
                  <a:cubicBezTo>
                    <a:pt x="4938" y="535"/>
                    <a:pt x="4904" y="468"/>
                    <a:pt x="4837" y="401"/>
                  </a:cubicBezTo>
                  <a:cubicBezTo>
                    <a:pt x="4581" y="125"/>
                    <a:pt x="4218" y="0"/>
                    <a:pt x="3841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7" name="CustomShape 46"/>
            <p:cNvSpPr/>
            <p:nvPr/>
          </p:nvSpPr>
          <p:spPr>
            <a:xfrm>
              <a:off x="7066080" y="1657800"/>
              <a:ext cx="62640" cy="114120"/>
            </a:xfrm>
            <a:custGeom>
              <a:avLst/>
              <a:gdLst/>
              <a:ahLst/>
              <a:cxnLst/>
              <a:rect l="l" t="t" r="r" b="b"/>
              <a:pathLst>
                <a:path w="3103" h="5638">
                  <a:moveTo>
                    <a:pt x="2236" y="0"/>
                  </a:moveTo>
                  <a:cubicBezTo>
                    <a:pt x="2135" y="600"/>
                    <a:pt x="2035" y="1201"/>
                    <a:pt x="1902" y="1801"/>
                  </a:cubicBezTo>
                  <a:cubicBezTo>
                    <a:pt x="1869" y="1935"/>
                    <a:pt x="1835" y="2035"/>
                    <a:pt x="1735" y="2135"/>
                  </a:cubicBezTo>
                  <a:cubicBezTo>
                    <a:pt x="1667" y="2216"/>
                    <a:pt x="1566" y="2248"/>
                    <a:pt x="1455" y="2248"/>
                  </a:cubicBezTo>
                  <a:cubicBezTo>
                    <a:pt x="1292" y="2248"/>
                    <a:pt x="1106" y="2181"/>
                    <a:pt x="968" y="2102"/>
                  </a:cubicBezTo>
                  <a:cubicBezTo>
                    <a:pt x="634" y="1935"/>
                    <a:pt x="301" y="1768"/>
                    <a:pt x="1" y="1601"/>
                  </a:cubicBezTo>
                  <a:lnTo>
                    <a:pt x="1" y="1601"/>
                  </a:lnTo>
                  <a:cubicBezTo>
                    <a:pt x="801" y="3069"/>
                    <a:pt x="1869" y="4470"/>
                    <a:pt x="3103" y="5637"/>
                  </a:cubicBezTo>
                  <a:cubicBezTo>
                    <a:pt x="2836" y="4370"/>
                    <a:pt x="2769" y="3369"/>
                    <a:pt x="2703" y="2102"/>
                  </a:cubicBezTo>
                  <a:cubicBezTo>
                    <a:pt x="2636" y="1368"/>
                    <a:pt x="2469" y="667"/>
                    <a:pt x="2236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8" name="CustomShape 47"/>
            <p:cNvSpPr/>
            <p:nvPr/>
          </p:nvSpPr>
          <p:spPr>
            <a:xfrm>
              <a:off x="7029000" y="1756800"/>
              <a:ext cx="106560" cy="95760"/>
            </a:xfrm>
            <a:custGeom>
              <a:avLst/>
              <a:gdLst/>
              <a:ahLst/>
              <a:cxnLst/>
              <a:rect l="l" t="t" r="r" b="b"/>
              <a:pathLst>
                <a:path w="5272" h="4737">
                  <a:moveTo>
                    <a:pt x="1902" y="0"/>
                  </a:moveTo>
                  <a:cubicBezTo>
                    <a:pt x="1869" y="367"/>
                    <a:pt x="1869" y="734"/>
                    <a:pt x="1836" y="1101"/>
                  </a:cubicBezTo>
                  <a:cubicBezTo>
                    <a:pt x="1836" y="1201"/>
                    <a:pt x="1836" y="1268"/>
                    <a:pt x="1802" y="1334"/>
                  </a:cubicBezTo>
                  <a:cubicBezTo>
                    <a:pt x="1740" y="1412"/>
                    <a:pt x="1656" y="1439"/>
                    <a:pt x="1568" y="1439"/>
                  </a:cubicBezTo>
                  <a:cubicBezTo>
                    <a:pt x="1466" y="1439"/>
                    <a:pt x="1358" y="1403"/>
                    <a:pt x="1269" y="1368"/>
                  </a:cubicBezTo>
                  <a:cubicBezTo>
                    <a:pt x="835" y="1201"/>
                    <a:pt x="401" y="1001"/>
                    <a:pt x="1" y="767"/>
                  </a:cubicBezTo>
                  <a:lnTo>
                    <a:pt x="1" y="767"/>
                  </a:lnTo>
                  <a:cubicBezTo>
                    <a:pt x="1402" y="2502"/>
                    <a:pt x="3070" y="4237"/>
                    <a:pt x="5271" y="4737"/>
                  </a:cubicBezTo>
                  <a:cubicBezTo>
                    <a:pt x="4004" y="3403"/>
                    <a:pt x="2770" y="1635"/>
                    <a:pt x="1902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9" name="CustomShape 48"/>
            <p:cNvSpPr/>
            <p:nvPr/>
          </p:nvSpPr>
          <p:spPr>
            <a:xfrm>
              <a:off x="7051320" y="1872360"/>
              <a:ext cx="91800" cy="47160"/>
            </a:xfrm>
            <a:custGeom>
              <a:avLst/>
              <a:gdLst/>
              <a:ahLst/>
              <a:cxnLst/>
              <a:rect l="l" t="t" r="r" b="b"/>
              <a:pathLst>
                <a:path w="4538" h="2336">
                  <a:moveTo>
                    <a:pt x="1702" y="0"/>
                  </a:moveTo>
                  <a:lnTo>
                    <a:pt x="1702" y="0"/>
                  </a:lnTo>
                  <a:cubicBezTo>
                    <a:pt x="1735" y="67"/>
                    <a:pt x="1769" y="167"/>
                    <a:pt x="1802" y="234"/>
                  </a:cubicBezTo>
                  <a:cubicBezTo>
                    <a:pt x="1869" y="434"/>
                    <a:pt x="1935" y="734"/>
                    <a:pt x="1735" y="868"/>
                  </a:cubicBezTo>
                  <a:cubicBezTo>
                    <a:pt x="1669" y="901"/>
                    <a:pt x="1569" y="901"/>
                    <a:pt x="1468" y="901"/>
                  </a:cubicBezTo>
                  <a:cubicBezTo>
                    <a:pt x="968" y="901"/>
                    <a:pt x="468" y="801"/>
                    <a:pt x="1" y="667"/>
                  </a:cubicBezTo>
                  <a:lnTo>
                    <a:pt x="1" y="667"/>
                  </a:lnTo>
                  <a:cubicBezTo>
                    <a:pt x="368" y="968"/>
                    <a:pt x="801" y="1234"/>
                    <a:pt x="1235" y="1435"/>
                  </a:cubicBezTo>
                  <a:cubicBezTo>
                    <a:pt x="2269" y="1935"/>
                    <a:pt x="3403" y="2135"/>
                    <a:pt x="4537" y="2335"/>
                  </a:cubicBezTo>
                  <a:cubicBezTo>
                    <a:pt x="3670" y="1701"/>
                    <a:pt x="2603" y="767"/>
                    <a:pt x="1702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0" name="CustomShape 49"/>
            <p:cNvSpPr/>
            <p:nvPr/>
          </p:nvSpPr>
          <p:spPr>
            <a:xfrm>
              <a:off x="7136640" y="1765440"/>
              <a:ext cx="81000" cy="82080"/>
            </a:xfrm>
            <a:custGeom>
              <a:avLst/>
              <a:gdLst/>
              <a:ahLst/>
              <a:cxnLst/>
              <a:rect l="l" t="t" r="r" b="b"/>
              <a:pathLst>
                <a:path w="4004" h="4071">
                  <a:moveTo>
                    <a:pt x="4004" y="1"/>
                  </a:moveTo>
                  <a:lnTo>
                    <a:pt x="4004" y="1"/>
                  </a:lnTo>
                  <a:cubicBezTo>
                    <a:pt x="3570" y="334"/>
                    <a:pt x="3103" y="635"/>
                    <a:pt x="2569" y="868"/>
                  </a:cubicBezTo>
                  <a:cubicBezTo>
                    <a:pt x="2376" y="949"/>
                    <a:pt x="2144" y="1006"/>
                    <a:pt x="1921" y="1006"/>
                  </a:cubicBezTo>
                  <a:cubicBezTo>
                    <a:pt x="1683" y="1006"/>
                    <a:pt x="1457" y="940"/>
                    <a:pt x="1302" y="768"/>
                  </a:cubicBezTo>
                  <a:cubicBezTo>
                    <a:pt x="1202" y="635"/>
                    <a:pt x="1135" y="468"/>
                    <a:pt x="1102" y="334"/>
                  </a:cubicBezTo>
                  <a:cubicBezTo>
                    <a:pt x="1102" y="301"/>
                    <a:pt x="1102" y="301"/>
                    <a:pt x="1102" y="301"/>
                  </a:cubicBezTo>
                  <a:cubicBezTo>
                    <a:pt x="635" y="1535"/>
                    <a:pt x="268" y="2803"/>
                    <a:pt x="1" y="4070"/>
                  </a:cubicBezTo>
                  <a:cubicBezTo>
                    <a:pt x="1402" y="3337"/>
                    <a:pt x="2102" y="1969"/>
                    <a:pt x="3236" y="835"/>
                  </a:cubicBezTo>
                  <a:cubicBezTo>
                    <a:pt x="3503" y="568"/>
                    <a:pt x="3770" y="301"/>
                    <a:pt x="400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1" name="CustomShape 50"/>
            <p:cNvSpPr/>
            <p:nvPr/>
          </p:nvSpPr>
          <p:spPr>
            <a:xfrm>
              <a:off x="7141320" y="1870920"/>
              <a:ext cx="78120" cy="48600"/>
            </a:xfrm>
            <a:custGeom>
              <a:avLst/>
              <a:gdLst/>
              <a:ahLst/>
              <a:cxnLst/>
              <a:rect l="l" t="t" r="r" b="b"/>
              <a:pathLst>
                <a:path w="3870" h="2417">
                  <a:moveTo>
                    <a:pt x="1835" y="1"/>
                  </a:moveTo>
                  <a:cubicBezTo>
                    <a:pt x="1802" y="34"/>
                    <a:pt x="1768" y="67"/>
                    <a:pt x="1735" y="101"/>
                  </a:cubicBezTo>
                  <a:cubicBezTo>
                    <a:pt x="1168" y="734"/>
                    <a:pt x="567" y="1335"/>
                    <a:pt x="0" y="1969"/>
                  </a:cubicBezTo>
                  <a:cubicBezTo>
                    <a:pt x="787" y="2100"/>
                    <a:pt x="1305" y="2416"/>
                    <a:pt x="1977" y="2416"/>
                  </a:cubicBezTo>
                  <a:cubicBezTo>
                    <a:pt x="2160" y="2416"/>
                    <a:pt x="2354" y="2393"/>
                    <a:pt x="2569" y="2336"/>
                  </a:cubicBezTo>
                  <a:cubicBezTo>
                    <a:pt x="3002" y="2235"/>
                    <a:pt x="3436" y="2102"/>
                    <a:pt x="3870" y="1902"/>
                  </a:cubicBezTo>
                  <a:cubicBezTo>
                    <a:pt x="3469" y="1869"/>
                    <a:pt x="3102" y="1802"/>
                    <a:pt x="2702" y="1702"/>
                  </a:cubicBezTo>
                  <a:cubicBezTo>
                    <a:pt x="2302" y="1568"/>
                    <a:pt x="1835" y="1368"/>
                    <a:pt x="1701" y="935"/>
                  </a:cubicBezTo>
                  <a:cubicBezTo>
                    <a:pt x="1635" y="701"/>
                    <a:pt x="1701" y="468"/>
                    <a:pt x="1768" y="234"/>
                  </a:cubicBezTo>
                  <a:cubicBezTo>
                    <a:pt x="1768" y="167"/>
                    <a:pt x="1802" y="67"/>
                    <a:pt x="183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2" name="CustomShape 51"/>
            <p:cNvSpPr/>
            <p:nvPr/>
          </p:nvSpPr>
          <p:spPr>
            <a:xfrm>
              <a:off x="7697520" y="2433960"/>
              <a:ext cx="285840" cy="304200"/>
            </a:xfrm>
            <a:custGeom>
              <a:avLst/>
              <a:gdLst/>
              <a:ahLst/>
              <a:cxnLst/>
              <a:rect l="l" t="t" r="r" b="b"/>
              <a:pathLst>
                <a:path w="14111" h="15012">
                  <a:moveTo>
                    <a:pt x="1" y="15011"/>
                  </a:moveTo>
                  <a:cubicBezTo>
                    <a:pt x="2236" y="8340"/>
                    <a:pt x="7973" y="3403"/>
                    <a:pt x="14111" y="1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3" name="CustomShape 52"/>
            <p:cNvSpPr/>
            <p:nvPr/>
          </p:nvSpPr>
          <p:spPr>
            <a:xfrm>
              <a:off x="7849080" y="2419920"/>
              <a:ext cx="29520" cy="100440"/>
            </a:xfrm>
            <a:custGeom>
              <a:avLst/>
              <a:gdLst/>
              <a:ahLst/>
              <a:cxnLst/>
              <a:rect l="l" t="t" r="r" b="b"/>
              <a:pathLst>
                <a:path w="1469" h="4971">
                  <a:moveTo>
                    <a:pt x="1" y="4970"/>
                  </a:moveTo>
                  <a:cubicBezTo>
                    <a:pt x="501" y="3303"/>
                    <a:pt x="1002" y="1635"/>
                    <a:pt x="1469" y="0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4" name="CustomShape 53"/>
            <p:cNvSpPr/>
            <p:nvPr/>
          </p:nvSpPr>
          <p:spPr>
            <a:xfrm>
              <a:off x="7795440" y="2584080"/>
              <a:ext cx="70200" cy="18720"/>
            </a:xfrm>
            <a:custGeom>
              <a:avLst/>
              <a:gdLst/>
              <a:ahLst/>
              <a:cxnLst/>
              <a:rect l="l" t="t" r="r" b="b"/>
              <a:pathLst>
                <a:path w="3470" h="935">
                  <a:moveTo>
                    <a:pt x="1" y="0"/>
                  </a:moveTo>
                  <a:cubicBezTo>
                    <a:pt x="1101" y="500"/>
                    <a:pt x="2269" y="801"/>
                    <a:pt x="3470" y="934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5" name="CustomShape 54"/>
            <p:cNvSpPr/>
            <p:nvPr/>
          </p:nvSpPr>
          <p:spPr>
            <a:xfrm>
              <a:off x="7296840" y="1724040"/>
              <a:ext cx="90360" cy="409680"/>
            </a:xfrm>
            <a:custGeom>
              <a:avLst/>
              <a:gdLst/>
              <a:ahLst/>
              <a:cxnLst/>
              <a:rect l="l" t="t" r="r" b="b"/>
              <a:pathLst>
                <a:path w="4471" h="20215">
                  <a:moveTo>
                    <a:pt x="3003" y="20215"/>
                  </a:moveTo>
                  <a:cubicBezTo>
                    <a:pt x="334" y="15011"/>
                    <a:pt x="0" y="6171"/>
                    <a:pt x="4470" y="0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6" name="CustomShape 55"/>
            <p:cNvSpPr/>
            <p:nvPr/>
          </p:nvSpPr>
          <p:spPr>
            <a:xfrm>
              <a:off x="7328520" y="1815480"/>
              <a:ext cx="92880" cy="68040"/>
            </a:xfrm>
            <a:custGeom>
              <a:avLst/>
              <a:gdLst/>
              <a:ahLst/>
              <a:cxnLst/>
              <a:rect l="l" t="t" r="r" b="b"/>
              <a:pathLst>
                <a:path w="4604" h="3370">
                  <a:moveTo>
                    <a:pt x="0" y="3369"/>
                  </a:moveTo>
                  <a:cubicBezTo>
                    <a:pt x="1635" y="2435"/>
                    <a:pt x="3202" y="1301"/>
                    <a:pt x="4603" y="0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7" name="CustomShape 56"/>
            <p:cNvSpPr/>
            <p:nvPr/>
          </p:nvSpPr>
          <p:spPr>
            <a:xfrm>
              <a:off x="7306920" y="1745280"/>
              <a:ext cx="30240" cy="66600"/>
            </a:xfrm>
            <a:custGeom>
              <a:avLst/>
              <a:gdLst/>
              <a:ahLst/>
              <a:cxnLst/>
              <a:rect l="l" t="t" r="r" b="b"/>
              <a:pathLst>
                <a:path w="1502" h="3303">
                  <a:moveTo>
                    <a:pt x="1502" y="3302"/>
                  </a:moveTo>
                  <a:lnTo>
                    <a:pt x="1" y="0"/>
                  </a:ln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8" name="CustomShape 57"/>
            <p:cNvSpPr/>
            <p:nvPr/>
          </p:nvSpPr>
          <p:spPr>
            <a:xfrm>
              <a:off x="7523640" y="1852560"/>
              <a:ext cx="51120" cy="153360"/>
            </a:xfrm>
            <a:custGeom>
              <a:avLst/>
              <a:gdLst/>
              <a:ahLst/>
              <a:cxnLst/>
              <a:rect l="l" t="t" r="r" b="b"/>
              <a:pathLst>
                <a:path w="2536" h="7573">
                  <a:moveTo>
                    <a:pt x="2268" y="1"/>
                  </a:moveTo>
                  <a:cubicBezTo>
                    <a:pt x="2035" y="668"/>
                    <a:pt x="1801" y="1302"/>
                    <a:pt x="1534" y="1936"/>
                  </a:cubicBezTo>
                  <a:cubicBezTo>
                    <a:pt x="1434" y="2136"/>
                    <a:pt x="1334" y="2369"/>
                    <a:pt x="1101" y="2403"/>
                  </a:cubicBezTo>
                  <a:cubicBezTo>
                    <a:pt x="1065" y="2412"/>
                    <a:pt x="1030" y="2416"/>
                    <a:pt x="995" y="2416"/>
                  </a:cubicBezTo>
                  <a:cubicBezTo>
                    <a:pt x="773" y="2416"/>
                    <a:pt x="578" y="2242"/>
                    <a:pt x="434" y="2069"/>
                  </a:cubicBezTo>
                  <a:cubicBezTo>
                    <a:pt x="300" y="1902"/>
                    <a:pt x="167" y="1702"/>
                    <a:pt x="0" y="1535"/>
                  </a:cubicBezTo>
                  <a:lnTo>
                    <a:pt x="0" y="1535"/>
                  </a:lnTo>
                  <a:cubicBezTo>
                    <a:pt x="500" y="3670"/>
                    <a:pt x="1301" y="5705"/>
                    <a:pt x="2402" y="7573"/>
                  </a:cubicBezTo>
                  <a:cubicBezTo>
                    <a:pt x="2235" y="5238"/>
                    <a:pt x="2535" y="3470"/>
                    <a:pt x="2368" y="1135"/>
                  </a:cubicBezTo>
                  <a:cubicBezTo>
                    <a:pt x="2335" y="768"/>
                    <a:pt x="2302" y="368"/>
                    <a:pt x="226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9" name="CustomShape 58"/>
            <p:cNvSpPr/>
            <p:nvPr/>
          </p:nvSpPr>
          <p:spPr>
            <a:xfrm>
              <a:off x="7625160" y="1949400"/>
              <a:ext cx="48960" cy="143280"/>
            </a:xfrm>
            <a:custGeom>
              <a:avLst/>
              <a:gdLst/>
              <a:ahLst/>
              <a:cxnLst/>
              <a:rect l="l" t="t" r="r" b="b"/>
              <a:pathLst>
                <a:path w="2436" h="7073">
                  <a:moveTo>
                    <a:pt x="2436" y="1"/>
                  </a:moveTo>
                  <a:lnTo>
                    <a:pt x="2436" y="1"/>
                  </a:lnTo>
                  <a:cubicBezTo>
                    <a:pt x="2236" y="368"/>
                    <a:pt x="1969" y="768"/>
                    <a:pt x="1735" y="1135"/>
                  </a:cubicBezTo>
                  <a:cubicBezTo>
                    <a:pt x="1524" y="1376"/>
                    <a:pt x="1286" y="1645"/>
                    <a:pt x="971" y="1645"/>
                  </a:cubicBezTo>
                  <a:cubicBezTo>
                    <a:pt x="937" y="1645"/>
                    <a:pt x="903" y="1642"/>
                    <a:pt x="868" y="1635"/>
                  </a:cubicBezTo>
                  <a:cubicBezTo>
                    <a:pt x="568" y="1602"/>
                    <a:pt x="401" y="1269"/>
                    <a:pt x="301" y="968"/>
                  </a:cubicBezTo>
                  <a:cubicBezTo>
                    <a:pt x="234" y="768"/>
                    <a:pt x="167" y="601"/>
                    <a:pt x="101" y="401"/>
                  </a:cubicBezTo>
                  <a:lnTo>
                    <a:pt x="101" y="401"/>
                  </a:lnTo>
                  <a:cubicBezTo>
                    <a:pt x="1" y="2670"/>
                    <a:pt x="301" y="4938"/>
                    <a:pt x="1035" y="7073"/>
                  </a:cubicBezTo>
                  <a:cubicBezTo>
                    <a:pt x="1135" y="5338"/>
                    <a:pt x="1468" y="3770"/>
                    <a:pt x="1935" y="2069"/>
                  </a:cubicBezTo>
                  <a:cubicBezTo>
                    <a:pt x="2135" y="1402"/>
                    <a:pt x="2302" y="701"/>
                    <a:pt x="2436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0" name="CustomShape 59"/>
            <p:cNvSpPr/>
            <p:nvPr/>
          </p:nvSpPr>
          <p:spPr>
            <a:xfrm>
              <a:off x="7698960" y="2050200"/>
              <a:ext cx="53280" cy="91080"/>
            </a:xfrm>
            <a:custGeom>
              <a:avLst/>
              <a:gdLst/>
              <a:ahLst/>
              <a:cxnLst/>
              <a:rect l="l" t="t" r="r" b="b"/>
              <a:pathLst>
                <a:path w="2636" h="4504">
                  <a:moveTo>
                    <a:pt x="534" y="0"/>
                  </a:moveTo>
                  <a:cubicBezTo>
                    <a:pt x="234" y="1501"/>
                    <a:pt x="34" y="3002"/>
                    <a:pt x="1" y="4503"/>
                  </a:cubicBezTo>
                  <a:cubicBezTo>
                    <a:pt x="701" y="3603"/>
                    <a:pt x="1435" y="2736"/>
                    <a:pt x="2002" y="1735"/>
                  </a:cubicBezTo>
                  <a:cubicBezTo>
                    <a:pt x="2269" y="1268"/>
                    <a:pt x="2469" y="767"/>
                    <a:pt x="2636" y="234"/>
                  </a:cubicBezTo>
                  <a:lnTo>
                    <a:pt x="2636" y="234"/>
                  </a:lnTo>
                  <a:cubicBezTo>
                    <a:pt x="2269" y="634"/>
                    <a:pt x="1869" y="1034"/>
                    <a:pt x="1468" y="1435"/>
                  </a:cubicBezTo>
                  <a:cubicBezTo>
                    <a:pt x="1402" y="1468"/>
                    <a:pt x="1368" y="1535"/>
                    <a:pt x="1268" y="1568"/>
                  </a:cubicBezTo>
                  <a:cubicBezTo>
                    <a:pt x="1228" y="1592"/>
                    <a:pt x="1185" y="1602"/>
                    <a:pt x="1140" y="1602"/>
                  </a:cubicBezTo>
                  <a:cubicBezTo>
                    <a:pt x="997" y="1602"/>
                    <a:pt x="844" y="1495"/>
                    <a:pt x="768" y="1368"/>
                  </a:cubicBezTo>
                  <a:cubicBezTo>
                    <a:pt x="668" y="1201"/>
                    <a:pt x="634" y="1001"/>
                    <a:pt x="601" y="801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1" name="CustomShape 60"/>
            <p:cNvSpPr/>
            <p:nvPr/>
          </p:nvSpPr>
          <p:spPr>
            <a:xfrm>
              <a:off x="7472160" y="2015640"/>
              <a:ext cx="162000" cy="60840"/>
            </a:xfrm>
            <a:custGeom>
              <a:avLst/>
              <a:gdLst/>
              <a:ahLst/>
              <a:cxnLst/>
              <a:rect l="l" t="t" r="r" b="b"/>
              <a:pathLst>
                <a:path w="8007" h="3012">
                  <a:moveTo>
                    <a:pt x="3503" y="1"/>
                  </a:moveTo>
                  <a:cubicBezTo>
                    <a:pt x="3570" y="68"/>
                    <a:pt x="3603" y="168"/>
                    <a:pt x="3670" y="234"/>
                  </a:cubicBezTo>
                  <a:cubicBezTo>
                    <a:pt x="3937" y="568"/>
                    <a:pt x="4304" y="1002"/>
                    <a:pt x="4104" y="1369"/>
                  </a:cubicBezTo>
                  <a:cubicBezTo>
                    <a:pt x="3956" y="1614"/>
                    <a:pt x="3664" y="1697"/>
                    <a:pt x="3374" y="1697"/>
                  </a:cubicBezTo>
                  <a:cubicBezTo>
                    <a:pt x="3270" y="1697"/>
                    <a:pt x="3167" y="1686"/>
                    <a:pt x="3070" y="1669"/>
                  </a:cubicBezTo>
                  <a:cubicBezTo>
                    <a:pt x="2036" y="1535"/>
                    <a:pt x="1002" y="1235"/>
                    <a:pt x="1" y="902"/>
                  </a:cubicBezTo>
                  <a:lnTo>
                    <a:pt x="1" y="902"/>
                  </a:lnTo>
                  <a:cubicBezTo>
                    <a:pt x="1984" y="2233"/>
                    <a:pt x="4352" y="3011"/>
                    <a:pt x="6737" y="3011"/>
                  </a:cubicBezTo>
                  <a:cubicBezTo>
                    <a:pt x="7160" y="3011"/>
                    <a:pt x="7584" y="2987"/>
                    <a:pt x="8007" y="2936"/>
                  </a:cubicBezTo>
                  <a:cubicBezTo>
                    <a:pt x="6405" y="2036"/>
                    <a:pt x="4938" y="1102"/>
                    <a:pt x="3503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2" name="CustomShape 61"/>
            <p:cNvSpPr/>
            <p:nvPr/>
          </p:nvSpPr>
          <p:spPr>
            <a:xfrm>
              <a:off x="7588440" y="2120040"/>
              <a:ext cx="122040" cy="38160"/>
            </a:xfrm>
            <a:custGeom>
              <a:avLst/>
              <a:gdLst/>
              <a:ahLst/>
              <a:cxnLst/>
              <a:rect l="l" t="t" r="r" b="b"/>
              <a:pathLst>
                <a:path w="6038" h="1900">
                  <a:moveTo>
                    <a:pt x="434" y="0"/>
                  </a:moveTo>
                  <a:cubicBezTo>
                    <a:pt x="667" y="234"/>
                    <a:pt x="901" y="467"/>
                    <a:pt x="1134" y="667"/>
                  </a:cubicBezTo>
                  <a:cubicBezTo>
                    <a:pt x="1235" y="767"/>
                    <a:pt x="1368" y="934"/>
                    <a:pt x="1301" y="1067"/>
                  </a:cubicBezTo>
                  <a:cubicBezTo>
                    <a:pt x="1268" y="1134"/>
                    <a:pt x="1201" y="1168"/>
                    <a:pt x="1134" y="1234"/>
                  </a:cubicBezTo>
                  <a:cubicBezTo>
                    <a:pt x="768" y="1401"/>
                    <a:pt x="401" y="1534"/>
                    <a:pt x="0" y="1601"/>
                  </a:cubicBezTo>
                  <a:cubicBezTo>
                    <a:pt x="899" y="1799"/>
                    <a:pt x="1826" y="1900"/>
                    <a:pt x="2756" y="1900"/>
                  </a:cubicBezTo>
                  <a:cubicBezTo>
                    <a:pt x="3861" y="1900"/>
                    <a:pt x="4969" y="1758"/>
                    <a:pt x="6038" y="1468"/>
                  </a:cubicBezTo>
                  <a:cubicBezTo>
                    <a:pt x="4170" y="1401"/>
                    <a:pt x="2102" y="834"/>
                    <a:pt x="434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3" name="CustomShape 62"/>
            <p:cNvSpPr/>
            <p:nvPr/>
          </p:nvSpPr>
          <p:spPr>
            <a:xfrm>
              <a:off x="7704720" y="2808720"/>
              <a:ext cx="364320" cy="435960"/>
            </a:xfrm>
            <a:custGeom>
              <a:avLst/>
              <a:gdLst/>
              <a:ahLst/>
              <a:cxnLst/>
              <a:rect l="l" t="t" r="r" b="b"/>
              <a:pathLst>
                <a:path w="17981" h="21517">
                  <a:moveTo>
                    <a:pt x="1" y="21516"/>
                  </a:moveTo>
                  <a:cubicBezTo>
                    <a:pt x="9041" y="17880"/>
                    <a:pt x="16012" y="9541"/>
                    <a:pt x="17980" y="1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4" name="CustomShape 63"/>
            <p:cNvSpPr/>
            <p:nvPr/>
          </p:nvSpPr>
          <p:spPr>
            <a:xfrm>
              <a:off x="8051400" y="2599200"/>
              <a:ext cx="94320" cy="266040"/>
            </a:xfrm>
            <a:custGeom>
              <a:avLst/>
              <a:gdLst/>
              <a:ahLst/>
              <a:cxnLst/>
              <a:rect l="l" t="t" r="r" b="b"/>
              <a:pathLst>
                <a:path w="4671" h="13140">
                  <a:moveTo>
                    <a:pt x="3364" y="0"/>
                  </a:moveTo>
                  <a:cubicBezTo>
                    <a:pt x="2692" y="0"/>
                    <a:pt x="1981" y="579"/>
                    <a:pt x="1568" y="1198"/>
                  </a:cubicBezTo>
                  <a:cubicBezTo>
                    <a:pt x="468" y="2899"/>
                    <a:pt x="101" y="5000"/>
                    <a:pt x="67" y="7035"/>
                  </a:cubicBezTo>
                  <a:cubicBezTo>
                    <a:pt x="1" y="9070"/>
                    <a:pt x="234" y="11105"/>
                    <a:pt x="101" y="13140"/>
                  </a:cubicBezTo>
                  <a:cubicBezTo>
                    <a:pt x="1368" y="11372"/>
                    <a:pt x="2736" y="9437"/>
                    <a:pt x="3537" y="7402"/>
                  </a:cubicBezTo>
                  <a:cubicBezTo>
                    <a:pt x="4170" y="5734"/>
                    <a:pt x="4571" y="3933"/>
                    <a:pt x="4637" y="2098"/>
                  </a:cubicBezTo>
                  <a:cubicBezTo>
                    <a:pt x="4671" y="1398"/>
                    <a:pt x="4571" y="531"/>
                    <a:pt x="3937" y="164"/>
                  </a:cubicBezTo>
                  <a:cubicBezTo>
                    <a:pt x="3755" y="50"/>
                    <a:pt x="3561" y="0"/>
                    <a:pt x="336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5" name="CustomShape 64"/>
            <p:cNvSpPr/>
            <p:nvPr/>
          </p:nvSpPr>
          <p:spPr>
            <a:xfrm>
              <a:off x="7934400" y="2751840"/>
              <a:ext cx="67320" cy="241200"/>
            </a:xfrm>
            <a:custGeom>
              <a:avLst/>
              <a:gdLst/>
              <a:ahLst/>
              <a:cxnLst/>
              <a:rect l="l" t="t" r="r" b="b"/>
              <a:pathLst>
                <a:path w="3337" h="11913">
                  <a:moveTo>
                    <a:pt x="1248" y="0"/>
                  </a:moveTo>
                  <a:cubicBezTo>
                    <a:pt x="1189" y="0"/>
                    <a:pt x="1129" y="12"/>
                    <a:pt x="1068" y="37"/>
                  </a:cubicBezTo>
                  <a:cubicBezTo>
                    <a:pt x="901" y="104"/>
                    <a:pt x="768" y="237"/>
                    <a:pt x="668" y="404"/>
                  </a:cubicBezTo>
                  <a:cubicBezTo>
                    <a:pt x="1" y="1538"/>
                    <a:pt x="134" y="2939"/>
                    <a:pt x="401" y="4240"/>
                  </a:cubicBezTo>
                  <a:cubicBezTo>
                    <a:pt x="968" y="6909"/>
                    <a:pt x="1969" y="9510"/>
                    <a:pt x="3337" y="11912"/>
                  </a:cubicBezTo>
                  <a:cubicBezTo>
                    <a:pt x="3003" y="9577"/>
                    <a:pt x="2903" y="6842"/>
                    <a:pt x="2970" y="4507"/>
                  </a:cubicBezTo>
                  <a:cubicBezTo>
                    <a:pt x="2970" y="3173"/>
                    <a:pt x="2669" y="1838"/>
                    <a:pt x="2069" y="671"/>
                  </a:cubicBezTo>
                  <a:cubicBezTo>
                    <a:pt x="1871" y="360"/>
                    <a:pt x="1577" y="0"/>
                    <a:pt x="124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6" name="CustomShape 65"/>
            <p:cNvSpPr/>
            <p:nvPr/>
          </p:nvSpPr>
          <p:spPr>
            <a:xfrm>
              <a:off x="7853040" y="2868120"/>
              <a:ext cx="79560" cy="211680"/>
            </a:xfrm>
            <a:custGeom>
              <a:avLst/>
              <a:gdLst/>
              <a:ahLst/>
              <a:cxnLst/>
              <a:rect l="l" t="t" r="r" b="b"/>
              <a:pathLst>
                <a:path w="3938" h="10457">
                  <a:moveTo>
                    <a:pt x="850" y="0"/>
                  </a:moveTo>
                  <a:cubicBezTo>
                    <a:pt x="802" y="0"/>
                    <a:pt x="753" y="5"/>
                    <a:pt x="701" y="16"/>
                  </a:cubicBezTo>
                  <a:cubicBezTo>
                    <a:pt x="134" y="116"/>
                    <a:pt x="1" y="917"/>
                    <a:pt x="68" y="1517"/>
                  </a:cubicBezTo>
                  <a:cubicBezTo>
                    <a:pt x="435" y="4786"/>
                    <a:pt x="2169" y="7722"/>
                    <a:pt x="3937" y="10457"/>
                  </a:cubicBezTo>
                  <a:cubicBezTo>
                    <a:pt x="3437" y="8322"/>
                    <a:pt x="3570" y="6254"/>
                    <a:pt x="2870" y="4152"/>
                  </a:cubicBezTo>
                  <a:cubicBezTo>
                    <a:pt x="2569" y="3152"/>
                    <a:pt x="2236" y="2184"/>
                    <a:pt x="1936" y="1217"/>
                  </a:cubicBezTo>
                  <a:cubicBezTo>
                    <a:pt x="1752" y="665"/>
                    <a:pt x="1399" y="0"/>
                    <a:pt x="85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7" name="CustomShape 66"/>
            <p:cNvSpPr/>
            <p:nvPr/>
          </p:nvSpPr>
          <p:spPr>
            <a:xfrm>
              <a:off x="8030520" y="2864880"/>
              <a:ext cx="158040" cy="74880"/>
            </a:xfrm>
            <a:custGeom>
              <a:avLst/>
              <a:gdLst/>
              <a:ahLst/>
              <a:cxnLst/>
              <a:rect l="l" t="t" r="r" b="b"/>
              <a:pathLst>
                <a:path w="7807" h="3708">
                  <a:moveTo>
                    <a:pt x="6333" y="1"/>
                  </a:moveTo>
                  <a:cubicBezTo>
                    <a:pt x="6279" y="1"/>
                    <a:pt x="6225" y="2"/>
                    <a:pt x="6172" y="5"/>
                  </a:cubicBezTo>
                  <a:cubicBezTo>
                    <a:pt x="4370" y="105"/>
                    <a:pt x="2769" y="1173"/>
                    <a:pt x="1268" y="2207"/>
                  </a:cubicBezTo>
                  <a:cubicBezTo>
                    <a:pt x="734" y="2607"/>
                    <a:pt x="134" y="3074"/>
                    <a:pt x="1" y="3708"/>
                  </a:cubicBezTo>
                  <a:cubicBezTo>
                    <a:pt x="1347" y="3555"/>
                    <a:pt x="2329" y="2925"/>
                    <a:pt x="3615" y="2925"/>
                  </a:cubicBezTo>
                  <a:cubicBezTo>
                    <a:pt x="3731" y="2925"/>
                    <a:pt x="3849" y="2930"/>
                    <a:pt x="3970" y="2941"/>
                  </a:cubicBezTo>
                  <a:cubicBezTo>
                    <a:pt x="4087" y="2952"/>
                    <a:pt x="4204" y="2957"/>
                    <a:pt x="4321" y="2957"/>
                  </a:cubicBezTo>
                  <a:cubicBezTo>
                    <a:pt x="5275" y="2957"/>
                    <a:pt x="6233" y="2601"/>
                    <a:pt x="7006" y="2007"/>
                  </a:cubicBezTo>
                  <a:cubicBezTo>
                    <a:pt x="7406" y="1673"/>
                    <a:pt x="7806" y="1139"/>
                    <a:pt x="7606" y="639"/>
                  </a:cubicBezTo>
                  <a:cubicBezTo>
                    <a:pt x="7425" y="155"/>
                    <a:pt x="6860" y="1"/>
                    <a:pt x="633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8" name="CustomShape 67"/>
            <p:cNvSpPr/>
            <p:nvPr/>
          </p:nvSpPr>
          <p:spPr>
            <a:xfrm>
              <a:off x="7959240" y="2993040"/>
              <a:ext cx="181080" cy="55440"/>
            </a:xfrm>
            <a:custGeom>
              <a:avLst/>
              <a:gdLst/>
              <a:ahLst/>
              <a:cxnLst/>
              <a:rect l="l" t="t" r="r" b="b"/>
              <a:pathLst>
                <a:path w="8940" h="2748">
                  <a:moveTo>
                    <a:pt x="7303" y="1"/>
                  </a:moveTo>
                  <a:cubicBezTo>
                    <a:pt x="7160" y="1"/>
                    <a:pt x="7016" y="8"/>
                    <a:pt x="6872" y="18"/>
                  </a:cubicBezTo>
                  <a:cubicBezTo>
                    <a:pt x="4437" y="218"/>
                    <a:pt x="2035" y="1086"/>
                    <a:pt x="0" y="2453"/>
                  </a:cubicBezTo>
                  <a:cubicBezTo>
                    <a:pt x="148" y="2463"/>
                    <a:pt x="299" y="2467"/>
                    <a:pt x="454" y="2467"/>
                  </a:cubicBezTo>
                  <a:cubicBezTo>
                    <a:pt x="996" y="2467"/>
                    <a:pt x="1572" y="2418"/>
                    <a:pt x="2129" y="2418"/>
                  </a:cubicBezTo>
                  <a:cubicBezTo>
                    <a:pt x="2452" y="2418"/>
                    <a:pt x="2768" y="2435"/>
                    <a:pt x="3069" y="2487"/>
                  </a:cubicBezTo>
                  <a:cubicBezTo>
                    <a:pt x="3870" y="2620"/>
                    <a:pt x="4724" y="2747"/>
                    <a:pt x="5552" y="2747"/>
                  </a:cubicBezTo>
                  <a:cubicBezTo>
                    <a:pt x="6585" y="2747"/>
                    <a:pt x="7576" y="2549"/>
                    <a:pt x="8373" y="1920"/>
                  </a:cubicBezTo>
                  <a:cubicBezTo>
                    <a:pt x="8573" y="1719"/>
                    <a:pt x="8773" y="1519"/>
                    <a:pt x="8840" y="1252"/>
                  </a:cubicBezTo>
                  <a:cubicBezTo>
                    <a:pt x="8940" y="819"/>
                    <a:pt x="8640" y="352"/>
                    <a:pt x="8206" y="152"/>
                  </a:cubicBezTo>
                  <a:cubicBezTo>
                    <a:pt x="7929" y="36"/>
                    <a:pt x="7621" y="1"/>
                    <a:pt x="730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9" name="CustomShape 68"/>
            <p:cNvSpPr/>
            <p:nvPr/>
          </p:nvSpPr>
          <p:spPr>
            <a:xfrm>
              <a:off x="7860600" y="3132000"/>
              <a:ext cx="239760" cy="68760"/>
            </a:xfrm>
            <a:custGeom>
              <a:avLst/>
              <a:gdLst/>
              <a:ahLst/>
              <a:cxnLst/>
              <a:rect l="l" t="t" r="r" b="b"/>
              <a:pathLst>
                <a:path w="11843" h="3401">
                  <a:moveTo>
                    <a:pt x="9140" y="0"/>
                  </a:moveTo>
                  <a:cubicBezTo>
                    <a:pt x="8162" y="0"/>
                    <a:pt x="7189" y="74"/>
                    <a:pt x="6239" y="242"/>
                  </a:cubicBezTo>
                  <a:cubicBezTo>
                    <a:pt x="4504" y="509"/>
                    <a:pt x="1735" y="642"/>
                    <a:pt x="1" y="842"/>
                  </a:cubicBezTo>
                  <a:cubicBezTo>
                    <a:pt x="902" y="1243"/>
                    <a:pt x="1802" y="1610"/>
                    <a:pt x="2736" y="2010"/>
                  </a:cubicBezTo>
                  <a:cubicBezTo>
                    <a:pt x="3970" y="2510"/>
                    <a:pt x="5205" y="3044"/>
                    <a:pt x="6506" y="3277"/>
                  </a:cubicBezTo>
                  <a:cubicBezTo>
                    <a:pt x="6957" y="3356"/>
                    <a:pt x="7415" y="3401"/>
                    <a:pt x="7871" y="3401"/>
                  </a:cubicBezTo>
                  <a:cubicBezTo>
                    <a:pt x="8764" y="3401"/>
                    <a:pt x="9647" y="3230"/>
                    <a:pt x="10442" y="2810"/>
                  </a:cubicBezTo>
                  <a:cubicBezTo>
                    <a:pt x="11176" y="2410"/>
                    <a:pt x="11843" y="1509"/>
                    <a:pt x="11476" y="776"/>
                  </a:cubicBezTo>
                  <a:cubicBezTo>
                    <a:pt x="11176" y="175"/>
                    <a:pt x="10375" y="42"/>
                    <a:pt x="9708" y="8"/>
                  </a:cubicBezTo>
                  <a:cubicBezTo>
                    <a:pt x="9518" y="3"/>
                    <a:pt x="9329" y="0"/>
                    <a:pt x="914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0" name="CustomShape 69"/>
            <p:cNvSpPr/>
            <p:nvPr/>
          </p:nvSpPr>
          <p:spPr>
            <a:xfrm>
              <a:off x="7766640" y="3214800"/>
              <a:ext cx="178920" cy="78120"/>
            </a:xfrm>
            <a:custGeom>
              <a:avLst/>
              <a:gdLst/>
              <a:ahLst/>
              <a:cxnLst/>
              <a:rect l="l" t="t" r="r" b="b"/>
              <a:pathLst>
                <a:path w="8840" h="3871">
                  <a:moveTo>
                    <a:pt x="0" y="1"/>
                  </a:moveTo>
                  <a:cubicBezTo>
                    <a:pt x="1768" y="2369"/>
                    <a:pt x="4670" y="3837"/>
                    <a:pt x="7639" y="3870"/>
                  </a:cubicBezTo>
                  <a:cubicBezTo>
                    <a:pt x="7906" y="3870"/>
                    <a:pt x="8173" y="3837"/>
                    <a:pt x="8373" y="3704"/>
                  </a:cubicBezTo>
                  <a:cubicBezTo>
                    <a:pt x="8506" y="3604"/>
                    <a:pt x="8606" y="3403"/>
                    <a:pt x="8673" y="3237"/>
                  </a:cubicBezTo>
                  <a:cubicBezTo>
                    <a:pt x="8840" y="2670"/>
                    <a:pt x="8540" y="2036"/>
                    <a:pt x="8073" y="1635"/>
                  </a:cubicBezTo>
                  <a:cubicBezTo>
                    <a:pt x="7639" y="1269"/>
                    <a:pt x="7039" y="1068"/>
                    <a:pt x="6438" y="968"/>
                  </a:cubicBezTo>
                  <a:cubicBezTo>
                    <a:pt x="5871" y="868"/>
                    <a:pt x="1301" y="501"/>
                    <a:pt x="0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1" name="CustomShape 70"/>
            <p:cNvSpPr/>
            <p:nvPr/>
          </p:nvSpPr>
          <p:spPr>
            <a:xfrm>
              <a:off x="7778520" y="2995560"/>
              <a:ext cx="52560" cy="179640"/>
            </a:xfrm>
            <a:custGeom>
              <a:avLst/>
              <a:gdLst/>
              <a:ahLst/>
              <a:cxnLst/>
              <a:rect l="l" t="t" r="r" b="b"/>
              <a:pathLst>
                <a:path w="2603" h="8874">
                  <a:moveTo>
                    <a:pt x="1267" y="1"/>
                  </a:moveTo>
                  <a:cubicBezTo>
                    <a:pt x="1014" y="1"/>
                    <a:pt x="738" y="149"/>
                    <a:pt x="568" y="367"/>
                  </a:cubicBezTo>
                  <a:cubicBezTo>
                    <a:pt x="368" y="667"/>
                    <a:pt x="301" y="1034"/>
                    <a:pt x="268" y="1401"/>
                  </a:cubicBezTo>
                  <a:cubicBezTo>
                    <a:pt x="1" y="4070"/>
                    <a:pt x="835" y="6838"/>
                    <a:pt x="2603" y="8873"/>
                  </a:cubicBezTo>
                  <a:cubicBezTo>
                    <a:pt x="2336" y="7039"/>
                    <a:pt x="2469" y="4403"/>
                    <a:pt x="2436" y="2569"/>
                  </a:cubicBezTo>
                  <a:cubicBezTo>
                    <a:pt x="2402" y="1868"/>
                    <a:pt x="2236" y="1168"/>
                    <a:pt x="1935" y="567"/>
                  </a:cubicBezTo>
                  <a:cubicBezTo>
                    <a:pt x="1835" y="367"/>
                    <a:pt x="1735" y="167"/>
                    <a:pt x="1535" y="67"/>
                  </a:cubicBezTo>
                  <a:cubicBezTo>
                    <a:pt x="1453" y="22"/>
                    <a:pt x="1362" y="1"/>
                    <a:pt x="126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2" name="CustomShape 71"/>
            <p:cNvSpPr/>
            <p:nvPr/>
          </p:nvSpPr>
          <p:spPr>
            <a:xfrm>
              <a:off x="7989120" y="2970000"/>
              <a:ext cx="11880" cy="21960"/>
            </a:xfrm>
            <a:custGeom>
              <a:avLst/>
              <a:gdLst/>
              <a:ahLst/>
              <a:cxnLst/>
              <a:rect l="l" t="t" r="r" b="b"/>
              <a:pathLst>
                <a:path w="602" h="1102">
                  <a:moveTo>
                    <a:pt x="1" y="1"/>
                  </a:moveTo>
                  <a:lnTo>
                    <a:pt x="1" y="1"/>
                  </a:lnTo>
                  <a:cubicBezTo>
                    <a:pt x="134" y="434"/>
                    <a:pt x="301" y="835"/>
                    <a:pt x="601" y="1101"/>
                  </a:cubicBezTo>
                  <a:cubicBezTo>
                    <a:pt x="401" y="735"/>
                    <a:pt x="201" y="401"/>
                    <a:pt x="1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3" name="CustomShape 72"/>
            <p:cNvSpPr/>
            <p:nvPr/>
          </p:nvSpPr>
          <p:spPr>
            <a:xfrm>
              <a:off x="8051400" y="2599200"/>
              <a:ext cx="69480" cy="262080"/>
            </a:xfrm>
            <a:custGeom>
              <a:avLst/>
              <a:gdLst/>
              <a:ahLst/>
              <a:cxnLst/>
              <a:rect l="l" t="t" r="r" b="b"/>
              <a:pathLst>
                <a:path w="3437" h="12945">
                  <a:moveTo>
                    <a:pt x="3380" y="1"/>
                  </a:moveTo>
                  <a:cubicBezTo>
                    <a:pt x="2697" y="1"/>
                    <a:pt x="1991" y="586"/>
                    <a:pt x="1568" y="1203"/>
                  </a:cubicBezTo>
                  <a:cubicBezTo>
                    <a:pt x="468" y="2904"/>
                    <a:pt x="101" y="5005"/>
                    <a:pt x="67" y="7040"/>
                  </a:cubicBezTo>
                  <a:cubicBezTo>
                    <a:pt x="1" y="9008"/>
                    <a:pt x="201" y="10976"/>
                    <a:pt x="101" y="12945"/>
                  </a:cubicBezTo>
                  <a:cubicBezTo>
                    <a:pt x="468" y="12077"/>
                    <a:pt x="735" y="11177"/>
                    <a:pt x="1001" y="10276"/>
                  </a:cubicBezTo>
                  <a:cubicBezTo>
                    <a:pt x="1935" y="6873"/>
                    <a:pt x="2769" y="3471"/>
                    <a:pt x="3436" y="2"/>
                  </a:cubicBezTo>
                  <a:cubicBezTo>
                    <a:pt x="3418" y="1"/>
                    <a:pt x="3399" y="1"/>
                    <a:pt x="3380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4" name="CustomShape 73"/>
            <p:cNvSpPr/>
            <p:nvPr/>
          </p:nvSpPr>
          <p:spPr>
            <a:xfrm>
              <a:off x="8001360" y="2992320"/>
              <a:ext cx="360" cy="1080"/>
            </a:xfrm>
            <a:custGeom>
              <a:avLst/>
              <a:gdLst/>
              <a:ahLst/>
              <a:cxnLst/>
              <a:rect l="l" t="t" r="r" b="b"/>
              <a:pathLst>
                <a:path w="34" h="68">
                  <a:moveTo>
                    <a:pt x="0" y="0"/>
                  </a:moveTo>
                  <a:cubicBezTo>
                    <a:pt x="0" y="34"/>
                    <a:pt x="34" y="34"/>
                    <a:pt x="34" y="67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5" name="CustomShape 74"/>
            <p:cNvSpPr/>
            <p:nvPr/>
          </p:nvSpPr>
          <p:spPr>
            <a:xfrm>
              <a:off x="7961400" y="2752560"/>
              <a:ext cx="40320" cy="239760"/>
            </a:xfrm>
            <a:custGeom>
              <a:avLst/>
              <a:gdLst/>
              <a:ahLst/>
              <a:cxnLst/>
              <a:rect l="l" t="t" r="r" b="b"/>
              <a:pathLst>
                <a:path w="2002" h="11843">
                  <a:moveTo>
                    <a:pt x="67" y="1"/>
                  </a:moveTo>
                  <a:lnTo>
                    <a:pt x="67" y="1"/>
                  </a:lnTo>
                  <a:cubicBezTo>
                    <a:pt x="0" y="3504"/>
                    <a:pt x="467" y="7039"/>
                    <a:pt x="1301" y="10475"/>
                  </a:cubicBezTo>
                  <a:cubicBezTo>
                    <a:pt x="1334" y="10542"/>
                    <a:pt x="1368" y="10642"/>
                    <a:pt x="1368" y="10709"/>
                  </a:cubicBezTo>
                  <a:cubicBezTo>
                    <a:pt x="1568" y="11109"/>
                    <a:pt x="1768" y="11443"/>
                    <a:pt x="1968" y="11809"/>
                  </a:cubicBezTo>
                  <a:cubicBezTo>
                    <a:pt x="1968" y="11809"/>
                    <a:pt x="2002" y="11843"/>
                    <a:pt x="2002" y="11843"/>
                  </a:cubicBezTo>
                  <a:cubicBezTo>
                    <a:pt x="1668" y="9508"/>
                    <a:pt x="1568" y="6806"/>
                    <a:pt x="1635" y="4471"/>
                  </a:cubicBezTo>
                  <a:cubicBezTo>
                    <a:pt x="1635" y="3137"/>
                    <a:pt x="1334" y="1802"/>
                    <a:pt x="734" y="635"/>
                  </a:cubicBezTo>
                  <a:cubicBezTo>
                    <a:pt x="567" y="368"/>
                    <a:pt x="334" y="68"/>
                    <a:pt x="6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6" name="CustomShape 75"/>
            <p:cNvSpPr/>
            <p:nvPr/>
          </p:nvSpPr>
          <p:spPr>
            <a:xfrm>
              <a:off x="7867440" y="2868120"/>
              <a:ext cx="64440" cy="209160"/>
            </a:xfrm>
            <a:custGeom>
              <a:avLst/>
              <a:gdLst/>
              <a:ahLst/>
              <a:cxnLst/>
              <a:rect l="l" t="t" r="r" b="b"/>
              <a:pathLst>
                <a:path w="3203" h="10324">
                  <a:moveTo>
                    <a:pt x="149" y="0"/>
                  </a:moveTo>
                  <a:cubicBezTo>
                    <a:pt x="101" y="0"/>
                    <a:pt x="52" y="5"/>
                    <a:pt x="0" y="16"/>
                  </a:cubicBezTo>
                  <a:cubicBezTo>
                    <a:pt x="167" y="683"/>
                    <a:pt x="367" y="1350"/>
                    <a:pt x="568" y="2051"/>
                  </a:cubicBezTo>
                  <a:cubicBezTo>
                    <a:pt x="1135" y="3852"/>
                    <a:pt x="1702" y="5687"/>
                    <a:pt x="2269" y="7488"/>
                  </a:cubicBezTo>
                  <a:cubicBezTo>
                    <a:pt x="2536" y="8455"/>
                    <a:pt x="2836" y="9389"/>
                    <a:pt x="3203" y="10323"/>
                  </a:cubicBezTo>
                  <a:cubicBezTo>
                    <a:pt x="2736" y="8222"/>
                    <a:pt x="2836" y="6187"/>
                    <a:pt x="2169" y="4152"/>
                  </a:cubicBezTo>
                  <a:cubicBezTo>
                    <a:pt x="1868" y="3152"/>
                    <a:pt x="1535" y="2184"/>
                    <a:pt x="1235" y="1217"/>
                  </a:cubicBezTo>
                  <a:cubicBezTo>
                    <a:pt x="1051" y="665"/>
                    <a:pt x="698" y="0"/>
                    <a:pt x="149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7" name="CustomShape 76"/>
            <p:cNvSpPr/>
            <p:nvPr/>
          </p:nvSpPr>
          <p:spPr>
            <a:xfrm>
              <a:off x="8033760" y="2864880"/>
              <a:ext cx="151200" cy="66240"/>
            </a:xfrm>
            <a:custGeom>
              <a:avLst/>
              <a:gdLst/>
              <a:ahLst/>
              <a:cxnLst/>
              <a:rect l="l" t="t" r="r" b="b"/>
              <a:pathLst>
                <a:path w="7473" h="3275">
                  <a:moveTo>
                    <a:pt x="6166" y="1"/>
                  </a:moveTo>
                  <a:cubicBezTo>
                    <a:pt x="6112" y="1"/>
                    <a:pt x="6058" y="2"/>
                    <a:pt x="6005" y="5"/>
                  </a:cubicBezTo>
                  <a:cubicBezTo>
                    <a:pt x="4203" y="105"/>
                    <a:pt x="2602" y="1173"/>
                    <a:pt x="1101" y="2207"/>
                  </a:cubicBezTo>
                  <a:cubicBezTo>
                    <a:pt x="701" y="2507"/>
                    <a:pt x="234" y="2841"/>
                    <a:pt x="0" y="3274"/>
                  </a:cubicBezTo>
                  <a:cubicBezTo>
                    <a:pt x="2302" y="1973"/>
                    <a:pt x="4871" y="1106"/>
                    <a:pt x="7472" y="839"/>
                  </a:cubicBezTo>
                  <a:cubicBezTo>
                    <a:pt x="7472" y="773"/>
                    <a:pt x="7472" y="706"/>
                    <a:pt x="7439" y="639"/>
                  </a:cubicBezTo>
                  <a:cubicBezTo>
                    <a:pt x="7258" y="155"/>
                    <a:pt x="6693" y="1"/>
                    <a:pt x="6166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8" name="CustomShape 77"/>
            <p:cNvSpPr/>
            <p:nvPr/>
          </p:nvSpPr>
          <p:spPr>
            <a:xfrm>
              <a:off x="7962120" y="2993040"/>
              <a:ext cx="172800" cy="48240"/>
            </a:xfrm>
            <a:custGeom>
              <a:avLst/>
              <a:gdLst/>
              <a:ahLst/>
              <a:cxnLst/>
              <a:rect l="l" t="t" r="r" b="b"/>
              <a:pathLst>
                <a:path w="8540" h="2387">
                  <a:moveTo>
                    <a:pt x="7170" y="1"/>
                  </a:moveTo>
                  <a:cubicBezTo>
                    <a:pt x="7027" y="1"/>
                    <a:pt x="6883" y="8"/>
                    <a:pt x="6739" y="18"/>
                  </a:cubicBezTo>
                  <a:cubicBezTo>
                    <a:pt x="4337" y="218"/>
                    <a:pt x="2002" y="1052"/>
                    <a:pt x="0" y="2387"/>
                  </a:cubicBezTo>
                  <a:cubicBezTo>
                    <a:pt x="2836" y="1753"/>
                    <a:pt x="5705" y="1152"/>
                    <a:pt x="8540" y="552"/>
                  </a:cubicBezTo>
                  <a:cubicBezTo>
                    <a:pt x="8440" y="385"/>
                    <a:pt x="8273" y="252"/>
                    <a:pt x="8073" y="152"/>
                  </a:cubicBezTo>
                  <a:cubicBezTo>
                    <a:pt x="7796" y="36"/>
                    <a:pt x="7488" y="1"/>
                    <a:pt x="7170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9" name="CustomShape 78"/>
            <p:cNvSpPr/>
            <p:nvPr/>
          </p:nvSpPr>
          <p:spPr>
            <a:xfrm>
              <a:off x="7862400" y="3132000"/>
              <a:ext cx="231840" cy="37080"/>
            </a:xfrm>
            <a:custGeom>
              <a:avLst/>
              <a:gdLst/>
              <a:ahLst/>
              <a:cxnLst/>
              <a:rect l="l" t="t" r="r" b="b"/>
              <a:pathLst>
                <a:path w="11443" h="1844">
                  <a:moveTo>
                    <a:pt x="9040" y="0"/>
                  </a:moveTo>
                  <a:cubicBezTo>
                    <a:pt x="8062" y="0"/>
                    <a:pt x="7089" y="74"/>
                    <a:pt x="6139" y="242"/>
                  </a:cubicBezTo>
                  <a:cubicBezTo>
                    <a:pt x="4437" y="475"/>
                    <a:pt x="1736" y="642"/>
                    <a:pt x="1" y="842"/>
                  </a:cubicBezTo>
                  <a:cubicBezTo>
                    <a:pt x="1867" y="1510"/>
                    <a:pt x="3856" y="1844"/>
                    <a:pt x="5850" y="1844"/>
                  </a:cubicBezTo>
                  <a:cubicBezTo>
                    <a:pt x="7742" y="1844"/>
                    <a:pt x="9640" y="1543"/>
                    <a:pt x="11443" y="942"/>
                  </a:cubicBezTo>
                  <a:cubicBezTo>
                    <a:pt x="11409" y="909"/>
                    <a:pt x="11409" y="842"/>
                    <a:pt x="11376" y="776"/>
                  </a:cubicBezTo>
                  <a:cubicBezTo>
                    <a:pt x="11076" y="175"/>
                    <a:pt x="10275" y="42"/>
                    <a:pt x="9608" y="8"/>
                  </a:cubicBezTo>
                  <a:cubicBezTo>
                    <a:pt x="9418" y="3"/>
                    <a:pt x="9229" y="0"/>
                    <a:pt x="904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0" name="CustomShape 79"/>
            <p:cNvSpPr/>
            <p:nvPr/>
          </p:nvSpPr>
          <p:spPr>
            <a:xfrm>
              <a:off x="7772400" y="3216960"/>
              <a:ext cx="170280" cy="55800"/>
            </a:xfrm>
            <a:custGeom>
              <a:avLst/>
              <a:gdLst/>
              <a:ahLst/>
              <a:cxnLst/>
              <a:rect l="l" t="t" r="r" b="b"/>
              <a:pathLst>
                <a:path w="8407" h="2769">
                  <a:moveTo>
                    <a:pt x="0" y="0"/>
                  </a:moveTo>
                  <a:lnTo>
                    <a:pt x="0" y="0"/>
                  </a:lnTo>
                  <a:cubicBezTo>
                    <a:pt x="2502" y="1635"/>
                    <a:pt x="5438" y="2569"/>
                    <a:pt x="8406" y="2769"/>
                  </a:cubicBezTo>
                  <a:cubicBezTo>
                    <a:pt x="8406" y="2302"/>
                    <a:pt x="8140" y="1835"/>
                    <a:pt x="7773" y="1534"/>
                  </a:cubicBezTo>
                  <a:cubicBezTo>
                    <a:pt x="7339" y="1168"/>
                    <a:pt x="6739" y="967"/>
                    <a:pt x="6138" y="867"/>
                  </a:cubicBezTo>
                  <a:cubicBezTo>
                    <a:pt x="5604" y="767"/>
                    <a:pt x="1602" y="434"/>
                    <a:pt x="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1" name="CustomShape 80"/>
            <p:cNvSpPr/>
            <p:nvPr/>
          </p:nvSpPr>
          <p:spPr>
            <a:xfrm>
              <a:off x="7802280" y="2997000"/>
              <a:ext cx="28800" cy="178200"/>
            </a:xfrm>
            <a:custGeom>
              <a:avLst/>
              <a:gdLst/>
              <a:ahLst/>
              <a:cxnLst/>
              <a:rect l="l" t="t" r="r" b="b"/>
              <a:pathLst>
                <a:path w="1435" h="8808">
                  <a:moveTo>
                    <a:pt x="300" y="1"/>
                  </a:moveTo>
                  <a:cubicBezTo>
                    <a:pt x="0" y="2970"/>
                    <a:pt x="367" y="6005"/>
                    <a:pt x="1435" y="8807"/>
                  </a:cubicBezTo>
                  <a:cubicBezTo>
                    <a:pt x="1168" y="6973"/>
                    <a:pt x="1301" y="4337"/>
                    <a:pt x="1268" y="2503"/>
                  </a:cubicBezTo>
                  <a:cubicBezTo>
                    <a:pt x="1234" y="1802"/>
                    <a:pt x="1068" y="1102"/>
                    <a:pt x="767" y="501"/>
                  </a:cubicBezTo>
                  <a:cubicBezTo>
                    <a:pt x="667" y="301"/>
                    <a:pt x="567" y="101"/>
                    <a:pt x="36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2" name="CustomShape 81"/>
            <p:cNvSpPr/>
            <p:nvPr/>
          </p:nvSpPr>
          <p:spPr>
            <a:xfrm>
              <a:off x="8051400" y="2689560"/>
              <a:ext cx="88200" cy="175680"/>
            </a:xfrm>
            <a:custGeom>
              <a:avLst/>
              <a:gdLst/>
              <a:ahLst/>
              <a:cxnLst/>
              <a:rect l="l" t="t" r="r" b="b"/>
              <a:pathLst>
                <a:path w="4371" h="8674">
                  <a:moveTo>
                    <a:pt x="301" y="1"/>
                  </a:moveTo>
                  <a:cubicBezTo>
                    <a:pt x="167" y="868"/>
                    <a:pt x="67" y="1702"/>
                    <a:pt x="67" y="2569"/>
                  </a:cubicBezTo>
                  <a:cubicBezTo>
                    <a:pt x="1" y="4604"/>
                    <a:pt x="234" y="6639"/>
                    <a:pt x="101" y="8674"/>
                  </a:cubicBezTo>
                  <a:cubicBezTo>
                    <a:pt x="1368" y="6906"/>
                    <a:pt x="2736" y="4971"/>
                    <a:pt x="3537" y="2936"/>
                  </a:cubicBezTo>
                  <a:cubicBezTo>
                    <a:pt x="3903" y="2002"/>
                    <a:pt x="4170" y="1001"/>
                    <a:pt x="4370" y="1"/>
                  </a:cubicBezTo>
                  <a:lnTo>
                    <a:pt x="4370" y="1"/>
                  </a:lnTo>
                  <a:cubicBezTo>
                    <a:pt x="3703" y="901"/>
                    <a:pt x="3003" y="1735"/>
                    <a:pt x="2236" y="2503"/>
                  </a:cubicBezTo>
                  <a:cubicBezTo>
                    <a:pt x="2037" y="2701"/>
                    <a:pt x="1789" y="2924"/>
                    <a:pt x="1514" y="2924"/>
                  </a:cubicBezTo>
                  <a:cubicBezTo>
                    <a:pt x="1467" y="2924"/>
                    <a:pt x="1418" y="2918"/>
                    <a:pt x="1368" y="2903"/>
                  </a:cubicBezTo>
                  <a:cubicBezTo>
                    <a:pt x="1101" y="2803"/>
                    <a:pt x="968" y="2536"/>
                    <a:pt x="868" y="2269"/>
                  </a:cubicBezTo>
                  <a:cubicBezTo>
                    <a:pt x="634" y="1535"/>
                    <a:pt x="434" y="768"/>
                    <a:pt x="301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3" name="CustomShape 82"/>
            <p:cNvSpPr/>
            <p:nvPr/>
          </p:nvSpPr>
          <p:spPr>
            <a:xfrm>
              <a:off x="7951320" y="2847240"/>
              <a:ext cx="50400" cy="145800"/>
            </a:xfrm>
            <a:custGeom>
              <a:avLst/>
              <a:gdLst/>
              <a:ahLst/>
              <a:cxnLst/>
              <a:rect l="l" t="t" r="r" b="b"/>
              <a:pathLst>
                <a:path w="2503" h="7206">
                  <a:moveTo>
                    <a:pt x="2102" y="0"/>
                  </a:moveTo>
                  <a:cubicBezTo>
                    <a:pt x="1969" y="801"/>
                    <a:pt x="1802" y="1635"/>
                    <a:pt x="1669" y="2468"/>
                  </a:cubicBezTo>
                  <a:cubicBezTo>
                    <a:pt x="1637" y="2624"/>
                    <a:pt x="1548" y="2839"/>
                    <a:pt x="1400" y="2839"/>
                  </a:cubicBezTo>
                  <a:cubicBezTo>
                    <a:pt x="1390" y="2839"/>
                    <a:pt x="1379" y="2838"/>
                    <a:pt x="1368" y="2835"/>
                  </a:cubicBezTo>
                  <a:cubicBezTo>
                    <a:pt x="1268" y="2835"/>
                    <a:pt x="1202" y="2769"/>
                    <a:pt x="1135" y="2702"/>
                  </a:cubicBezTo>
                  <a:cubicBezTo>
                    <a:pt x="735" y="2235"/>
                    <a:pt x="334" y="1735"/>
                    <a:pt x="1" y="1201"/>
                  </a:cubicBezTo>
                  <a:lnTo>
                    <a:pt x="1" y="1201"/>
                  </a:lnTo>
                  <a:cubicBezTo>
                    <a:pt x="568" y="3302"/>
                    <a:pt x="1402" y="5304"/>
                    <a:pt x="2503" y="7205"/>
                  </a:cubicBezTo>
                  <a:cubicBezTo>
                    <a:pt x="2202" y="4937"/>
                    <a:pt x="2069" y="2302"/>
                    <a:pt x="2102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4" name="CustomShape 83"/>
            <p:cNvSpPr/>
            <p:nvPr/>
          </p:nvSpPr>
          <p:spPr>
            <a:xfrm>
              <a:off x="7868520" y="2936880"/>
              <a:ext cx="64080" cy="142920"/>
            </a:xfrm>
            <a:custGeom>
              <a:avLst/>
              <a:gdLst/>
              <a:ahLst/>
              <a:cxnLst/>
              <a:rect l="l" t="t" r="r" b="b"/>
              <a:pathLst>
                <a:path w="3170" h="7072">
                  <a:moveTo>
                    <a:pt x="1868" y="0"/>
                  </a:moveTo>
                  <a:cubicBezTo>
                    <a:pt x="1902" y="701"/>
                    <a:pt x="1935" y="1368"/>
                    <a:pt x="1968" y="2068"/>
                  </a:cubicBezTo>
                  <a:cubicBezTo>
                    <a:pt x="1968" y="2369"/>
                    <a:pt x="1935" y="2735"/>
                    <a:pt x="1635" y="2802"/>
                  </a:cubicBezTo>
                  <a:cubicBezTo>
                    <a:pt x="1620" y="2805"/>
                    <a:pt x="1605" y="2806"/>
                    <a:pt x="1590" y="2806"/>
                  </a:cubicBezTo>
                  <a:cubicBezTo>
                    <a:pt x="1405" y="2806"/>
                    <a:pt x="1224" y="2623"/>
                    <a:pt x="1101" y="2469"/>
                  </a:cubicBezTo>
                  <a:cubicBezTo>
                    <a:pt x="734" y="2035"/>
                    <a:pt x="367" y="1568"/>
                    <a:pt x="0" y="1101"/>
                  </a:cubicBezTo>
                  <a:lnTo>
                    <a:pt x="0" y="1101"/>
                  </a:lnTo>
                  <a:cubicBezTo>
                    <a:pt x="767" y="3202"/>
                    <a:pt x="1935" y="5204"/>
                    <a:pt x="3169" y="7072"/>
                  </a:cubicBezTo>
                  <a:cubicBezTo>
                    <a:pt x="2669" y="4937"/>
                    <a:pt x="2802" y="2869"/>
                    <a:pt x="2102" y="767"/>
                  </a:cubicBezTo>
                  <a:cubicBezTo>
                    <a:pt x="2035" y="501"/>
                    <a:pt x="1935" y="234"/>
                    <a:pt x="1868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5" name="CustomShape 84"/>
            <p:cNvSpPr/>
            <p:nvPr/>
          </p:nvSpPr>
          <p:spPr>
            <a:xfrm>
              <a:off x="8030520" y="2891520"/>
              <a:ext cx="101880" cy="48240"/>
            </a:xfrm>
            <a:custGeom>
              <a:avLst/>
              <a:gdLst/>
              <a:ahLst/>
              <a:cxnLst/>
              <a:rect l="l" t="t" r="r" b="b"/>
              <a:pathLst>
                <a:path w="5038" h="2402">
                  <a:moveTo>
                    <a:pt x="2669" y="0"/>
                  </a:moveTo>
                  <a:lnTo>
                    <a:pt x="2669" y="0"/>
                  </a:lnTo>
                  <a:cubicBezTo>
                    <a:pt x="2202" y="300"/>
                    <a:pt x="1735" y="601"/>
                    <a:pt x="1268" y="901"/>
                  </a:cubicBezTo>
                  <a:cubicBezTo>
                    <a:pt x="734" y="1301"/>
                    <a:pt x="134" y="1768"/>
                    <a:pt x="1" y="2402"/>
                  </a:cubicBezTo>
                  <a:cubicBezTo>
                    <a:pt x="1347" y="2249"/>
                    <a:pt x="2329" y="1619"/>
                    <a:pt x="3615" y="1619"/>
                  </a:cubicBezTo>
                  <a:cubicBezTo>
                    <a:pt x="3731" y="1619"/>
                    <a:pt x="3849" y="1624"/>
                    <a:pt x="3970" y="1635"/>
                  </a:cubicBezTo>
                  <a:cubicBezTo>
                    <a:pt x="4068" y="1644"/>
                    <a:pt x="4164" y="1648"/>
                    <a:pt x="4259" y="1648"/>
                  </a:cubicBezTo>
                  <a:cubicBezTo>
                    <a:pt x="4518" y="1648"/>
                    <a:pt x="4769" y="1617"/>
                    <a:pt x="5038" y="1568"/>
                  </a:cubicBezTo>
                  <a:cubicBezTo>
                    <a:pt x="4370" y="1535"/>
                    <a:pt x="3703" y="1368"/>
                    <a:pt x="3069" y="1134"/>
                  </a:cubicBezTo>
                  <a:cubicBezTo>
                    <a:pt x="2836" y="1034"/>
                    <a:pt x="2602" y="934"/>
                    <a:pt x="2502" y="701"/>
                  </a:cubicBezTo>
                  <a:cubicBezTo>
                    <a:pt x="2402" y="467"/>
                    <a:pt x="2502" y="234"/>
                    <a:pt x="266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6" name="CustomShape 85"/>
            <p:cNvSpPr/>
            <p:nvPr/>
          </p:nvSpPr>
          <p:spPr>
            <a:xfrm>
              <a:off x="7959240" y="3000240"/>
              <a:ext cx="122040" cy="48240"/>
            </a:xfrm>
            <a:custGeom>
              <a:avLst/>
              <a:gdLst/>
              <a:ahLst/>
              <a:cxnLst/>
              <a:rect l="l" t="t" r="r" b="b"/>
              <a:pathLst>
                <a:path w="6038" h="2387">
                  <a:moveTo>
                    <a:pt x="4870" y="1"/>
                  </a:moveTo>
                  <a:lnTo>
                    <a:pt x="4870" y="1"/>
                  </a:lnTo>
                  <a:cubicBezTo>
                    <a:pt x="3136" y="401"/>
                    <a:pt x="1468" y="1102"/>
                    <a:pt x="0" y="2102"/>
                  </a:cubicBezTo>
                  <a:cubicBezTo>
                    <a:pt x="148" y="2112"/>
                    <a:pt x="299" y="2116"/>
                    <a:pt x="454" y="2116"/>
                  </a:cubicBezTo>
                  <a:cubicBezTo>
                    <a:pt x="996" y="2116"/>
                    <a:pt x="1572" y="2067"/>
                    <a:pt x="2129" y="2067"/>
                  </a:cubicBezTo>
                  <a:cubicBezTo>
                    <a:pt x="2452" y="2067"/>
                    <a:pt x="2768" y="2084"/>
                    <a:pt x="3069" y="2136"/>
                  </a:cubicBezTo>
                  <a:cubicBezTo>
                    <a:pt x="3862" y="2272"/>
                    <a:pt x="4700" y="2387"/>
                    <a:pt x="5509" y="2387"/>
                  </a:cubicBezTo>
                  <a:cubicBezTo>
                    <a:pt x="5687" y="2387"/>
                    <a:pt x="5863" y="2381"/>
                    <a:pt x="6038" y="2369"/>
                  </a:cubicBezTo>
                  <a:cubicBezTo>
                    <a:pt x="5704" y="2269"/>
                    <a:pt x="5371" y="2169"/>
                    <a:pt x="5037" y="2036"/>
                  </a:cubicBezTo>
                  <a:cubicBezTo>
                    <a:pt x="4537" y="1835"/>
                    <a:pt x="4036" y="1602"/>
                    <a:pt x="3736" y="1168"/>
                  </a:cubicBezTo>
                  <a:cubicBezTo>
                    <a:pt x="3669" y="1102"/>
                    <a:pt x="3636" y="1035"/>
                    <a:pt x="3636" y="968"/>
                  </a:cubicBezTo>
                  <a:cubicBezTo>
                    <a:pt x="3603" y="835"/>
                    <a:pt x="3736" y="735"/>
                    <a:pt x="3869" y="635"/>
                  </a:cubicBezTo>
                  <a:cubicBezTo>
                    <a:pt x="4203" y="401"/>
                    <a:pt x="4537" y="201"/>
                    <a:pt x="487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7" name="CustomShape 86"/>
            <p:cNvSpPr/>
            <p:nvPr/>
          </p:nvSpPr>
          <p:spPr>
            <a:xfrm>
              <a:off x="7859880" y="3137040"/>
              <a:ext cx="123480" cy="57240"/>
            </a:xfrm>
            <a:custGeom>
              <a:avLst/>
              <a:gdLst/>
              <a:ahLst/>
              <a:cxnLst/>
              <a:rect l="l" t="t" r="r" b="b"/>
              <a:pathLst>
                <a:path w="6105" h="2837">
                  <a:moveTo>
                    <a:pt x="6105" y="1"/>
                  </a:moveTo>
                  <a:lnTo>
                    <a:pt x="6105" y="1"/>
                  </a:lnTo>
                  <a:cubicBezTo>
                    <a:pt x="4370" y="268"/>
                    <a:pt x="1702" y="401"/>
                    <a:pt x="1" y="601"/>
                  </a:cubicBezTo>
                  <a:cubicBezTo>
                    <a:pt x="935" y="1002"/>
                    <a:pt x="1835" y="1369"/>
                    <a:pt x="2769" y="1769"/>
                  </a:cubicBezTo>
                  <a:cubicBezTo>
                    <a:pt x="3703" y="2169"/>
                    <a:pt x="4637" y="2569"/>
                    <a:pt x="5605" y="2836"/>
                  </a:cubicBezTo>
                  <a:lnTo>
                    <a:pt x="5538" y="2770"/>
                  </a:lnTo>
                  <a:cubicBezTo>
                    <a:pt x="5338" y="2669"/>
                    <a:pt x="5138" y="2569"/>
                    <a:pt x="4971" y="2403"/>
                  </a:cubicBezTo>
                  <a:cubicBezTo>
                    <a:pt x="4704" y="2069"/>
                    <a:pt x="4737" y="1535"/>
                    <a:pt x="4937" y="1168"/>
                  </a:cubicBezTo>
                  <a:cubicBezTo>
                    <a:pt x="5171" y="768"/>
                    <a:pt x="5504" y="501"/>
                    <a:pt x="5871" y="201"/>
                  </a:cubicBezTo>
                  <a:cubicBezTo>
                    <a:pt x="5938" y="134"/>
                    <a:pt x="6038" y="68"/>
                    <a:pt x="610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8" name="CustomShape 87"/>
            <p:cNvSpPr/>
            <p:nvPr/>
          </p:nvSpPr>
          <p:spPr>
            <a:xfrm>
              <a:off x="7766640" y="3214800"/>
              <a:ext cx="95760" cy="59040"/>
            </a:xfrm>
            <a:custGeom>
              <a:avLst/>
              <a:gdLst/>
              <a:ahLst/>
              <a:cxnLst/>
              <a:rect l="l" t="t" r="r" b="b"/>
              <a:pathLst>
                <a:path w="4737" h="2937">
                  <a:moveTo>
                    <a:pt x="0" y="1"/>
                  </a:moveTo>
                  <a:lnTo>
                    <a:pt x="0" y="1"/>
                  </a:lnTo>
                  <a:cubicBezTo>
                    <a:pt x="934" y="1269"/>
                    <a:pt x="2202" y="2269"/>
                    <a:pt x="3636" y="2936"/>
                  </a:cubicBezTo>
                  <a:cubicBezTo>
                    <a:pt x="3536" y="2803"/>
                    <a:pt x="3403" y="2670"/>
                    <a:pt x="3303" y="2503"/>
                  </a:cubicBezTo>
                  <a:cubicBezTo>
                    <a:pt x="3136" y="2303"/>
                    <a:pt x="3002" y="2069"/>
                    <a:pt x="3002" y="1836"/>
                  </a:cubicBezTo>
                  <a:cubicBezTo>
                    <a:pt x="3036" y="1369"/>
                    <a:pt x="3536" y="1135"/>
                    <a:pt x="3936" y="1002"/>
                  </a:cubicBezTo>
                  <a:cubicBezTo>
                    <a:pt x="4203" y="902"/>
                    <a:pt x="4470" y="835"/>
                    <a:pt x="4737" y="768"/>
                  </a:cubicBezTo>
                  <a:cubicBezTo>
                    <a:pt x="3136" y="601"/>
                    <a:pt x="868" y="335"/>
                    <a:pt x="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9" name="CustomShape 88"/>
            <p:cNvSpPr/>
            <p:nvPr/>
          </p:nvSpPr>
          <p:spPr>
            <a:xfrm>
              <a:off x="7785360" y="3049200"/>
              <a:ext cx="45720" cy="126360"/>
            </a:xfrm>
            <a:custGeom>
              <a:avLst/>
              <a:gdLst/>
              <a:ahLst/>
              <a:cxnLst/>
              <a:rect l="l" t="t" r="r" b="b"/>
              <a:pathLst>
                <a:path w="2269" h="6239">
                  <a:moveTo>
                    <a:pt x="2102" y="0"/>
                  </a:moveTo>
                  <a:lnTo>
                    <a:pt x="2102" y="0"/>
                  </a:lnTo>
                  <a:cubicBezTo>
                    <a:pt x="1968" y="768"/>
                    <a:pt x="1768" y="1468"/>
                    <a:pt x="1501" y="2169"/>
                  </a:cubicBezTo>
                  <a:cubicBezTo>
                    <a:pt x="1435" y="2335"/>
                    <a:pt x="1335" y="2536"/>
                    <a:pt x="1168" y="2569"/>
                  </a:cubicBezTo>
                  <a:cubicBezTo>
                    <a:pt x="1150" y="2572"/>
                    <a:pt x="1133" y="2573"/>
                    <a:pt x="1116" y="2573"/>
                  </a:cubicBezTo>
                  <a:cubicBezTo>
                    <a:pt x="939" y="2573"/>
                    <a:pt x="789" y="2424"/>
                    <a:pt x="667" y="2302"/>
                  </a:cubicBezTo>
                  <a:cubicBezTo>
                    <a:pt x="401" y="1969"/>
                    <a:pt x="200" y="1635"/>
                    <a:pt x="0" y="1268"/>
                  </a:cubicBezTo>
                  <a:lnTo>
                    <a:pt x="0" y="1268"/>
                  </a:lnTo>
                  <a:cubicBezTo>
                    <a:pt x="267" y="3103"/>
                    <a:pt x="1068" y="4837"/>
                    <a:pt x="2269" y="6238"/>
                  </a:cubicBezTo>
                  <a:cubicBezTo>
                    <a:pt x="2002" y="4437"/>
                    <a:pt x="2135" y="1868"/>
                    <a:pt x="2102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0" name="CustomShape 89"/>
            <p:cNvSpPr/>
            <p:nvPr/>
          </p:nvSpPr>
          <p:spPr>
            <a:xfrm>
              <a:off x="4969080" y="3668760"/>
              <a:ext cx="939600" cy="217440"/>
            </a:xfrm>
            <a:custGeom>
              <a:avLst/>
              <a:gdLst/>
              <a:ahLst/>
              <a:cxnLst/>
              <a:rect l="l" t="t" r="r" b="b"/>
              <a:pathLst>
                <a:path w="46334" h="10742">
                  <a:moveTo>
                    <a:pt x="46334" y="1235"/>
                  </a:moveTo>
                  <a:cubicBezTo>
                    <a:pt x="40530" y="1"/>
                    <a:pt x="34459" y="1001"/>
                    <a:pt x="28788" y="2769"/>
                  </a:cubicBezTo>
                  <a:cubicBezTo>
                    <a:pt x="23117" y="4504"/>
                    <a:pt x="17680" y="6972"/>
                    <a:pt x="12009" y="8707"/>
                  </a:cubicBezTo>
                  <a:cubicBezTo>
                    <a:pt x="8040" y="9941"/>
                    <a:pt x="3403" y="10742"/>
                    <a:pt x="1" y="8340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1" name="CustomShape 90"/>
            <p:cNvSpPr/>
            <p:nvPr/>
          </p:nvSpPr>
          <p:spPr>
            <a:xfrm>
              <a:off x="4670640" y="3677400"/>
              <a:ext cx="418680" cy="191520"/>
            </a:xfrm>
            <a:custGeom>
              <a:avLst/>
              <a:gdLst/>
              <a:ahLst/>
              <a:cxnLst/>
              <a:rect l="l" t="t" r="r" b="b"/>
              <a:pathLst>
                <a:path w="20649" h="9454">
                  <a:moveTo>
                    <a:pt x="1677" y="1"/>
                  </a:moveTo>
                  <a:cubicBezTo>
                    <a:pt x="1006" y="1"/>
                    <a:pt x="357" y="195"/>
                    <a:pt x="167" y="814"/>
                  </a:cubicBezTo>
                  <a:cubicBezTo>
                    <a:pt x="0" y="1481"/>
                    <a:pt x="567" y="2081"/>
                    <a:pt x="1101" y="2515"/>
                  </a:cubicBezTo>
                  <a:cubicBezTo>
                    <a:pt x="6572" y="6952"/>
                    <a:pt x="13610" y="9453"/>
                    <a:pt x="20648" y="9453"/>
                  </a:cubicBezTo>
                  <a:cubicBezTo>
                    <a:pt x="17146" y="7852"/>
                    <a:pt x="14411" y="5884"/>
                    <a:pt x="11208" y="3749"/>
                  </a:cubicBezTo>
                  <a:cubicBezTo>
                    <a:pt x="8573" y="1981"/>
                    <a:pt x="5571" y="747"/>
                    <a:pt x="2469" y="80"/>
                  </a:cubicBezTo>
                  <a:cubicBezTo>
                    <a:pt x="2220" y="32"/>
                    <a:pt x="1947" y="1"/>
                    <a:pt x="167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2" name="CustomShape 91"/>
            <p:cNvSpPr/>
            <p:nvPr/>
          </p:nvSpPr>
          <p:spPr>
            <a:xfrm>
              <a:off x="4938120" y="3664800"/>
              <a:ext cx="282600" cy="173520"/>
            </a:xfrm>
            <a:custGeom>
              <a:avLst/>
              <a:gdLst/>
              <a:ahLst/>
              <a:cxnLst/>
              <a:rect l="l" t="t" r="r" b="b"/>
              <a:pathLst>
                <a:path w="13944" h="8576">
                  <a:moveTo>
                    <a:pt x="1014" y="1"/>
                  </a:moveTo>
                  <a:cubicBezTo>
                    <a:pt x="886" y="1"/>
                    <a:pt x="759" y="21"/>
                    <a:pt x="634" y="69"/>
                  </a:cubicBezTo>
                  <a:cubicBezTo>
                    <a:pt x="167" y="269"/>
                    <a:pt x="0" y="903"/>
                    <a:pt x="167" y="1404"/>
                  </a:cubicBezTo>
                  <a:cubicBezTo>
                    <a:pt x="301" y="1904"/>
                    <a:pt x="668" y="2271"/>
                    <a:pt x="1034" y="2638"/>
                  </a:cubicBezTo>
                  <a:cubicBezTo>
                    <a:pt x="4570" y="5940"/>
                    <a:pt x="9174" y="8075"/>
                    <a:pt x="13944" y="8575"/>
                  </a:cubicBezTo>
                  <a:cubicBezTo>
                    <a:pt x="11609" y="7241"/>
                    <a:pt x="9307" y="4272"/>
                    <a:pt x="6972" y="2905"/>
                  </a:cubicBezTo>
                  <a:cubicBezTo>
                    <a:pt x="5338" y="1937"/>
                    <a:pt x="3670" y="1070"/>
                    <a:pt x="1935" y="269"/>
                  </a:cubicBezTo>
                  <a:cubicBezTo>
                    <a:pt x="1650" y="127"/>
                    <a:pt x="1330" y="1"/>
                    <a:pt x="101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3" name="CustomShape 92"/>
            <p:cNvSpPr/>
            <p:nvPr/>
          </p:nvSpPr>
          <p:spPr>
            <a:xfrm>
              <a:off x="5028840" y="3606840"/>
              <a:ext cx="323640" cy="188280"/>
            </a:xfrm>
            <a:custGeom>
              <a:avLst/>
              <a:gdLst/>
              <a:ahLst/>
              <a:cxnLst/>
              <a:rect l="l" t="t" r="r" b="b"/>
              <a:pathLst>
                <a:path w="15979" h="9291">
                  <a:moveTo>
                    <a:pt x="781" y="0"/>
                  </a:moveTo>
                  <a:cubicBezTo>
                    <a:pt x="672" y="0"/>
                    <a:pt x="567" y="24"/>
                    <a:pt x="467" y="84"/>
                  </a:cubicBezTo>
                  <a:cubicBezTo>
                    <a:pt x="0" y="351"/>
                    <a:pt x="134" y="1018"/>
                    <a:pt x="367" y="1485"/>
                  </a:cubicBezTo>
                  <a:cubicBezTo>
                    <a:pt x="1268" y="3186"/>
                    <a:pt x="3002" y="4287"/>
                    <a:pt x="4704" y="5221"/>
                  </a:cubicBezTo>
                  <a:cubicBezTo>
                    <a:pt x="8206" y="7156"/>
                    <a:pt x="12009" y="8723"/>
                    <a:pt x="15978" y="9290"/>
                  </a:cubicBezTo>
                  <a:cubicBezTo>
                    <a:pt x="13043" y="7489"/>
                    <a:pt x="11041" y="5321"/>
                    <a:pt x="8006" y="3686"/>
                  </a:cubicBezTo>
                  <a:cubicBezTo>
                    <a:pt x="5838" y="2552"/>
                    <a:pt x="3703" y="1385"/>
                    <a:pt x="1568" y="251"/>
                  </a:cubicBezTo>
                  <a:cubicBezTo>
                    <a:pt x="1310" y="134"/>
                    <a:pt x="1037" y="0"/>
                    <a:pt x="781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4" name="CustomShape 93"/>
            <p:cNvSpPr/>
            <p:nvPr/>
          </p:nvSpPr>
          <p:spPr>
            <a:xfrm>
              <a:off x="5226840" y="3560760"/>
              <a:ext cx="244800" cy="194400"/>
            </a:xfrm>
            <a:custGeom>
              <a:avLst/>
              <a:gdLst/>
              <a:ahLst/>
              <a:cxnLst/>
              <a:rect l="l" t="t" r="r" b="b"/>
              <a:pathLst>
                <a:path w="12077" h="9601">
                  <a:moveTo>
                    <a:pt x="1088" y="0"/>
                  </a:moveTo>
                  <a:cubicBezTo>
                    <a:pt x="978" y="0"/>
                    <a:pt x="871" y="8"/>
                    <a:pt x="768" y="27"/>
                  </a:cubicBezTo>
                  <a:cubicBezTo>
                    <a:pt x="368" y="127"/>
                    <a:pt x="34" y="461"/>
                    <a:pt x="1" y="861"/>
                  </a:cubicBezTo>
                  <a:cubicBezTo>
                    <a:pt x="1" y="1194"/>
                    <a:pt x="234" y="1495"/>
                    <a:pt x="435" y="1761"/>
                  </a:cubicBezTo>
                  <a:cubicBezTo>
                    <a:pt x="3537" y="5364"/>
                    <a:pt x="7606" y="8099"/>
                    <a:pt x="12076" y="9600"/>
                  </a:cubicBezTo>
                  <a:cubicBezTo>
                    <a:pt x="10342" y="7732"/>
                    <a:pt x="9374" y="5931"/>
                    <a:pt x="7806" y="3963"/>
                  </a:cubicBezTo>
                  <a:cubicBezTo>
                    <a:pt x="6339" y="2095"/>
                    <a:pt x="4237" y="727"/>
                    <a:pt x="1936" y="127"/>
                  </a:cubicBezTo>
                  <a:cubicBezTo>
                    <a:pt x="1671" y="55"/>
                    <a:pt x="1372" y="0"/>
                    <a:pt x="108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5" name="CustomShape 94"/>
            <p:cNvSpPr/>
            <p:nvPr/>
          </p:nvSpPr>
          <p:spPr>
            <a:xfrm>
              <a:off x="5541120" y="3719520"/>
              <a:ext cx="91080" cy="318600"/>
            </a:xfrm>
            <a:custGeom>
              <a:avLst/>
              <a:gdLst/>
              <a:ahLst/>
              <a:cxnLst/>
              <a:rect l="l" t="t" r="r" b="b"/>
              <a:pathLst>
                <a:path w="4504" h="15726">
                  <a:moveTo>
                    <a:pt x="1435" y="0"/>
                  </a:moveTo>
                  <a:cubicBezTo>
                    <a:pt x="334" y="3236"/>
                    <a:pt x="1" y="6739"/>
                    <a:pt x="468" y="10141"/>
                  </a:cubicBezTo>
                  <a:cubicBezTo>
                    <a:pt x="701" y="11976"/>
                    <a:pt x="1235" y="13877"/>
                    <a:pt x="2569" y="15178"/>
                  </a:cubicBezTo>
                  <a:cubicBezTo>
                    <a:pt x="2838" y="15473"/>
                    <a:pt x="3214" y="15726"/>
                    <a:pt x="3595" y="15726"/>
                  </a:cubicBezTo>
                  <a:cubicBezTo>
                    <a:pt x="3687" y="15726"/>
                    <a:pt x="3779" y="15711"/>
                    <a:pt x="3870" y="15678"/>
                  </a:cubicBezTo>
                  <a:cubicBezTo>
                    <a:pt x="4504" y="15445"/>
                    <a:pt x="4504" y="14544"/>
                    <a:pt x="4370" y="13910"/>
                  </a:cubicBezTo>
                  <a:cubicBezTo>
                    <a:pt x="4037" y="11976"/>
                    <a:pt x="3703" y="10008"/>
                    <a:pt x="3403" y="8073"/>
                  </a:cubicBezTo>
                  <a:cubicBezTo>
                    <a:pt x="2836" y="4904"/>
                    <a:pt x="1769" y="3203"/>
                    <a:pt x="143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6" name="CustomShape 95"/>
            <p:cNvSpPr/>
            <p:nvPr/>
          </p:nvSpPr>
          <p:spPr>
            <a:xfrm>
              <a:off x="5382000" y="3755520"/>
              <a:ext cx="89640" cy="307080"/>
            </a:xfrm>
            <a:custGeom>
              <a:avLst/>
              <a:gdLst/>
              <a:ahLst/>
              <a:cxnLst/>
              <a:rect l="l" t="t" r="r" b="b"/>
              <a:pathLst>
                <a:path w="4438" h="15152">
                  <a:moveTo>
                    <a:pt x="4170" y="0"/>
                  </a:moveTo>
                  <a:lnTo>
                    <a:pt x="4170" y="0"/>
                  </a:lnTo>
                  <a:cubicBezTo>
                    <a:pt x="1402" y="3570"/>
                    <a:pt x="1" y="8173"/>
                    <a:pt x="368" y="12676"/>
                  </a:cubicBezTo>
                  <a:cubicBezTo>
                    <a:pt x="401" y="13277"/>
                    <a:pt x="501" y="13910"/>
                    <a:pt x="801" y="14411"/>
                  </a:cubicBezTo>
                  <a:cubicBezTo>
                    <a:pt x="1079" y="14828"/>
                    <a:pt x="1566" y="15152"/>
                    <a:pt x="2048" y="15152"/>
                  </a:cubicBezTo>
                  <a:cubicBezTo>
                    <a:pt x="2145" y="15152"/>
                    <a:pt x="2241" y="15139"/>
                    <a:pt x="2336" y="15111"/>
                  </a:cubicBezTo>
                  <a:cubicBezTo>
                    <a:pt x="3003" y="14911"/>
                    <a:pt x="3303" y="14144"/>
                    <a:pt x="3470" y="13477"/>
                  </a:cubicBezTo>
                  <a:cubicBezTo>
                    <a:pt x="4137" y="11142"/>
                    <a:pt x="4437" y="8740"/>
                    <a:pt x="4370" y="6305"/>
                  </a:cubicBezTo>
                  <a:cubicBezTo>
                    <a:pt x="4304" y="4303"/>
                    <a:pt x="3770" y="2002"/>
                    <a:pt x="417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7" name="CustomShape 96"/>
            <p:cNvSpPr/>
            <p:nvPr/>
          </p:nvSpPr>
          <p:spPr>
            <a:xfrm>
              <a:off x="5231160" y="3791880"/>
              <a:ext cx="108720" cy="291960"/>
            </a:xfrm>
            <a:custGeom>
              <a:avLst/>
              <a:gdLst/>
              <a:ahLst/>
              <a:cxnLst/>
              <a:rect l="l" t="t" r="r" b="b"/>
              <a:pathLst>
                <a:path w="5371" h="14417">
                  <a:moveTo>
                    <a:pt x="5371" y="1"/>
                  </a:moveTo>
                  <a:cubicBezTo>
                    <a:pt x="3903" y="1902"/>
                    <a:pt x="2502" y="3903"/>
                    <a:pt x="1534" y="6105"/>
                  </a:cubicBezTo>
                  <a:cubicBezTo>
                    <a:pt x="534" y="8307"/>
                    <a:pt x="0" y="10742"/>
                    <a:pt x="300" y="13143"/>
                  </a:cubicBezTo>
                  <a:cubicBezTo>
                    <a:pt x="334" y="13544"/>
                    <a:pt x="400" y="13944"/>
                    <a:pt x="701" y="14211"/>
                  </a:cubicBezTo>
                  <a:cubicBezTo>
                    <a:pt x="871" y="14353"/>
                    <a:pt x="1091" y="14417"/>
                    <a:pt x="1317" y="14417"/>
                  </a:cubicBezTo>
                  <a:cubicBezTo>
                    <a:pt x="1621" y="14417"/>
                    <a:pt x="1939" y="14302"/>
                    <a:pt x="2168" y="14111"/>
                  </a:cubicBezTo>
                  <a:cubicBezTo>
                    <a:pt x="2602" y="13777"/>
                    <a:pt x="2835" y="13277"/>
                    <a:pt x="3036" y="12776"/>
                  </a:cubicBezTo>
                  <a:cubicBezTo>
                    <a:pt x="3970" y="10508"/>
                    <a:pt x="4570" y="8106"/>
                    <a:pt x="4837" y="5671"/>
                  </a:cubicBezTo>
                  <a:cubicBezTo>
                    <a:pt x="5070" y="3470"/>
                    <a:pt x="4870" y="2136"/>
                    <a:pt x="5371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8" name="CustomShape 97"/>
            <p:cNvSpPr/>
            <p:nvPr/>
          </p:nvSpPr>
          <p:spPr>
            <a:xfrm>
              <a:off x="4959000" y="3842640"/>
              <a:ext cx="248040" cy="267120"/>
            </a:xfrm>
            <a:custGeom>
              <a:avLst/>
              <a:gdLst/>
              <a:ahLst/>
              <a:cxnLst/>
              <a:rect l="l" t="t" r="r" b="b"/>
              <a:pathLst>
                <a:path w="12243" h="13189">
                  <a:moveTo>
                    <a:pt x="12243" y="0"/>
                  </a:moveTo>
                  <a:lnTo>
                    <a:pt x="12243" y="0"/>
                  </a:lnTo>
                  <a:cubicBezTo>
                    <a:pt x="10408" y="1568"/>
                    <a:pt x="8040" y="2402"/>
                    <a:pt x="6105" y="3837"/>
                  </a:cubicBezTo>
                  <a:cubicBezTo>
                    <a:pt x="4704" y="4871"/>
                    <a:pt x="3536" y="6172"/>
                    <a:pt x="2369" y="7472"/>
                  </a:cubicBezTo>
                  <a:cubicBezTo>
                    <a:pt x="1535" y="8440"/>
                    <a:pt x="668" y="9441"/>
                    <a:pt x="301" y="10641"/>
                  </a:cubicBezTo>
                  <a:cubicBezTo>
                    <a:pt x="0" y="11642"/>
                    <a:pt x="334" y="13076"/>
                    <a:pt x="1401" y="13177"/>
                  </a:cubicBezTo>
                  <a:cubicBezTo>
                    <a:pt x="1456" y="13184"/>
                    <a:pt x="1510" y="13188"/>
                    <a:pt x="1564" y="13188"/>
                  </a:cubicBezTo>
                  <a:cubicBezTo>
                    <a:pt x="2195" y="13188"/>
                    <a:pt x="2739" y="12668"/>
                    <a:pt x="3169" y="12176"/>
                  </a:cubicBezTo>
                  <a:cubicBezTo>
                    <a:pt x="5438" y="9641"/>
                    <a:pt x="7539" y="7005"/>
                    <a:pt x="9474" y="4237"/>
                  </a:cubicBezTo>
                  <a:cubicBezTo>
                    <a:pt x="10241" y="3136"/>
                    <a:pt x="11675" y="1235"/>
                    <a:pt x="12243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9" name="CustomShape 98"/>
            <p:cNvSpPr/>
            <p:nvPr/>
          </p:nvSpPr>
          <p:spPr>
            <a:xfrm>
              <a:off x="4676040" y="3677400"/>
              <a:ext cx="411840" cy="190800"/>
            </a:xfrm>
            <a:custGeom>
              <a:avLst/>
              <a:gdLst/>
              <a:ahLst/>
              <a:cxnLst/>
              <a:rect l="l" t="t" r="r" b="b"/>
              <a:pathLst>
                <a:path w="20315" h="9426">
                  <a:moveTo>
                    <a:pt x="1413" y="1"/>
                  </a:moveTo>
                  <a:cubicBezTo>
                    <a:pt x="822" y="1"/>
                    <a:pt x="253" y="159"/>
                    <a:pt x="0" y="619"/>
                  </a:cubicBezTo>
                  <a:cubicBezTo>
                    <a:pt x="100" y="719"/>
                    <a:pt x="234" y="819"/>
                    <a:pt x="334" y="919"/>
                  </a:cubicBezTo>
                  <a:cubicBezTo>
                    <a:pt x="2369" y="2654"/>
                    <a:pt x="4804" y="3788"/>
                    <a:pt x="7239" y="4888"/>
                  </a:cubicBezTo>
                  <a:cubicBezTo>
                    <a:pt x="11442" y="6790"/>
                    <a:pt x="15778" y="8591"/>
                    <a:pt x="20315" y="9425"/>
                  </a:cubicBezTo>
                  <a:cubicBezTo>
                    <a:pt x="16846" y="7824"/>
                    <a:pt x="14110" y="5856"/>
                    <a:pt x="10941" y="3754"/>
                  </a:cubicBezTo>
                  <a:cubicBezTo>
                    <a:pt x="8306" y="1986"/>
                    <a:pt x="5304" y="752"/>
                    <a:pt x="2202" y="85"/>
                  </a:cubicBezTo>
                  <a:cubicBezTo>
                    <a:pt x="1952" y="33"/>
                    <a:pt x="1680" y="1"/>
                    <a:pt x="141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0" name="CustomShape 99"/>
            <p:cNvSpPr/>
            <p:nvPr/>
          </p:nvSpPr>
          <p:spPr>
            <a:xfrm>
              <a:off x="5541120" y="3719520"/>
              <a:ext cx="79560" cy="318600"/>
            </a:xfrm>
            <a:custGeom>
              <a:avLst/>
              <a:gdLst/>
              <a:ahLst/>
              <a:cxnLst/>
              <a:rect l="l" t="t" r="r" b="b"/>
              <a:pathLst>
                <a:path w="3937" h="15726">
                  <a:moveTo>
                    <a:pt x="1435" y="0"/>
                  </a:moveTo>
                  <a:cubicBezTo>
                    <a:pt x="334" y="3236"/>
                    <a:pt x="1" y="6739"/>
                    <a:pt x="468" y="10141"/>
                  </a:cubicBezTo>
                  <a:cubicBezTo>
                    <a:pt x="701" y="11976"/>
                    <a:pt x="1235" y="13877"/>
                    <a:pt x="2569" y="15178"/>
                  </a:cubicBezTo>
                  <a:cubicBezTo>
                    <a:pt x="2838" y="15473"/>
                    <a:pt x="3214" y="15726"/>
                    <a:pt x="3595" y="15726"/>
                  </a:cubicBezTo>
                  <a:cubicBezTo>
                    <a:pt x="3687" y="15726"/>
                    <a:pt x="3779" y="15711"/>
                    <a:pt x="3870" y="15678"/>
                  </a:cubicBezTo>
                  <a:cubicBezTo>
                    <a:pt x="3903" y="15645"/>
                    <a:pt x="3937" y="15645"/>
                    <a:pt x="3937" y="15612"/>
                  </a:cubicBezTo>
                  <a:cubicBezTo>
                    <a:pt x="1435" y="11208"/>
                    <a:pt x="568" y="5805"/>
                    <a:pt x="1535" y="801"/>
                  </a:cubicBezTo>
                  <a:cubicBezTo>
                    <a:pt x="1502" y="534"/>
                    <a:pt x="1468" y="267"/>
                    <a:pt x="143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1" name="CustomShape 100"/>
            <p:cNvSpPr/>
            <p:nvPr/>
          </p:nvSpPr>
          <p:spPr>
            <a:xfrm>
              <a:off x="5382000" y="3756960"/>
              <a:ext cx="83520" cy="305640"/>
            </a:xfrm>
            <a:custGeom>
              <a:avLst/>
              <a:gdLst/>
              <a:ahLst/>
              <a:cxnLst/>
              <a:rect l="l" t="t" r="r" b="b"/>
              <a:pathLst>
                <a:path w="4137" h="15078">
                  <a:moveTo>
                    <a:pt x="4137" y="0"/>
                  </a:moveTo>
                  <a:lnTo>
                    <a:pt x="4137" y="0"/>
                  </a:lnTo>
                  <a:cubicBezTo>
                    <a:pt x="1368" y="3569"/>
                    <a:pt x="1" y="8139"/>
                    <a:pt x="368" y="12609"/>
                  </a:cubicBezTo>
                  <a:cubicBezTo>
                    <a:pt x="401" y="13210"/>
                    <a:pt x="501" y="13843"/>
                    <a:pt x="801" y="14344"/>
                  </a:cubicBezTo>
                  <a:cubicBezTo>
                    <a:pt x="1068" y="14744"/>
                    <a:pt x="1535" y="15044"/>
                    <a:pt x="2002" y="15078"/>
                  </a:cubicBezTo>
                  <a:cubicBezTo>
                    <a:pt x="1368" y="9974"/>
                    <a:pt x="2136" y="4737"/>
                    <a:pt x="413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2" name="CustomShape 101"/>
            <p:cNvSpPr/>
            <p:nvPr/>
          </p:nvSpPr>
          <p:spPr>
            <a:xfrm>
              <a:off x="5231160" y="3791880"/>
              <a:ext cx="108720" cy="291960"/>
            </a:xfrm>
            <a:custGeom>
              <a:avLst/>
              <a:gdLst/>
              <a:ahLst/>
              <a:cxnLst/>
              <a:rect l="l" t="t" r="r" b="b"/>
              <a:pathLst>
                <a:path w="5371" h="14411">
                  <a:moveTo>
                    <a:pt x="5371" y="1"/>
                  </a:moveTo>
                  <a:cubicBezTo>
                    <a:pt x="3903" y="1902"/>
                    <a:pt x="2502" y="3903"/>
                    <a:pt x="1534" y="6105"/>
                  </a:cubicBezTo>
                  <a:cubicBezTo>
                    <a:pt x="534" y="8307"/>
                    <a:pt x="0" y="10742"/>
                    <a:pt x="300" y="13143"/>
                  </a:cubicBezTo>
                  <a:cubicBezTo>
                    <a:pt x="334" y="13544"/>
                    <a:pt x="400" y="13944"/>
                    <a:pt x="701" y="14211"/>
                  </a:cubicBezTo>
                  <a:cubicBezTo>
                    <a:pt x="867" y="14344"/>
                    <a:pt x="1034" y="14411"/>
                    <a:pt x="1268" y="14411"/>
                  </a:cubicBezTo>
                  <a:cubicBezTo>
                    <a:pt x="1968" y="9674"/>
                    <a:pt x="3336" y="5038"/>
                    <a:pt x="5237" y="668"/>
                  </a:cubicBezTo>
                  <a:cubicBezTo>
                    <a:pt x="5270" y="434"/>
                    <a:pt x="5337" y="234"/>
                    <a:pt x="5371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3" name="CustomShape 102"/>
            <p:cNvSpPr/>
            <p:nvPr/>
          </p:nvSpPr>
          <p:spPr>
            <a:xfrm>
              <a:off x="4959720" y="3847320"/>
              <a:ext cx="241200" cy="259560"/>
            </a:xfrm>
            <a:custGeom>
              <a:avLst/>
              <a:gdLst/>
              <a:ahLst/>
              <a:cxnLst/>
              <a:rect l="l" t="t" r="r" b="b"/>
              <a:pathLst>
                <a:path w="11910" h="12811">
                  <a:moveTo>
                    <a:pt x="11909" y="1"/>
                  </a:moveTo>
                  <a:cubicBezTo>
                    <a:pt x="10108" y="1402"/>
                    <a:pt x="7906" y="2236"/>
                    <a:pt x="6072" y="3604"/>
                  </a:cubicBezTo>
                  <a:cubicBezTo>
                    <a:pt x="4671" y="4638"/>
                    <a:pt x="3503" y="5939"/>
                    <a:pt x="2336" y="7239"/>
                  </a:cubicBezTo>
                  <a:cubicBezTo>
                    <a:pt x="1502" y="8207"/>
                    <a:pt x="635" y="9208"/>
                    <a:pt x="268" y="10408"/>
                  </a:cubicBezTo>
                  <a:cubicBezTo>
                    <a:pt x="1" y="11276"/>
                    <a:pt x="234" y="12410"/>
                    <a:pt x="935" y="12810"/>
                  </a:cubicBezTo>
                  <a:cubicBezTo>
                    <a:pt x="4037" y="8107"/>
                    <a:pt x="7740" y="3804"/>
                    <a:pt x="11909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4" name="CustomShape 103"/>
            <p:cNvSpPr/>
            <p:nvPr/>
          </p:nvSpPr>
          <p:spPr>
            <a:xfrm>
              <a:off x="4938120" y="3667320"/>
              <a:ext cx="282600" cy="171000"/>
            </a:xfrm>
            <a:custGeom>
              <a:avLst/>
              <a:gdLst/>
              <a:ahLst/>
              <a:cxnLst/>
              <a:rect l="l" t="t" r="r" b="b"/>
              <a:pathLst>
                <a:path w="13944" h="8441">
                  <a:moveTo>
                    <a:pt x="534" y="1"/>
                  </a:moveTo>
                  <a:cubicBezTo>
                    <a:pt x="167" y="234"/>
                    <a:pt x="0" y="802"/>
                    <a:pt x="167" y="1269"/>
                  </a:cubicBezTo>
                  <a:cubicBezTo>
                    <a:pt x="301" y="1769"/>
                    <a:pt x="668" y="2136"/>
                    <a:pt x="1034" y="2503"/>
                  </a:cubicBezTo>
                  <a:cubicBezTo>
                    <a:pt x="4570" y="5805"/>
                    <a:pt x="9174" y="7940"/>
                    <a:pt x="13944" y="8440"/>
                  </a:cubicBezTo>
                  <a:cubicBezTo>
                    <a:pt x="13744" y="8307"/>
                    <a:pt x="13510" y="8173"/>
                    <a:pt x="13277" y="8007"/>
                  </a:cubicBezTo>
                  <a:cubicBezTo>
                    <a:pt x="8673" y="6005"/>
                    <a:pt x="4370" y="3303"/>
                    <a:pt x="53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5" name="CustomShape 104"/>
            <p:cNvSpPr/>
            <p:nvPr/>
          </p:nvSpPr>
          <p:spPr>
            <a:xfrm>
              <a:off x="5028840" y="3608640"/>
              <a:ext cx="323640" cy="186480"/>
            </a:xfrm>
            <a:custGeom>
              <a:avLst/>
              <a:gdLst/>
              <a:ahLst/>
              <a:cxnLst/>
              <a:rect l="l" t="t" r="r" b="b"/>
              <a:pathLst>
                <a:path w="15979" h="9208">
                  <a:moveTo>
                    <a:pt x="434" y="1"/>
                  </a:moveTo>
                  <a:cubicBezTo>
                    <a:pt x="0" y="268"/>
                    <a:pt x="134" y="935"/>
                    <a:pt x="367" y="1402"/>
                  </a:cubicBezTo>
                  <a:cubicBezTo>
                    <a:pt x="1268" y="3103"/>
                    <a:pt x="3002" y="4204"/>
                    <a:pt x="4704" y="5138"/>
                  </a:cubicBezTo>
                  <a:cubicBezTo>
                    <a:pt x="8206" y="7073"/>
                    <a:pt x="12009" y="8640"/>
                    <a:pt x="15978" y="9207"/>
                  </a:cubicBezTo>
                  <a:cubicBezTo>
                    <a:pt x="15611" y="8974"/>
                    <a:pt x="15278" y="8774"/>
                    <a:pt x="14944" y="8540"/>
                  </a:cubicBezTo>
                  <a:cubicBezTo>
                    <a:pt x="9807" y="6239"/>
                    <a:pt x="4937" y="3370"/>
                    <a:pt x="43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6" name="CustomShape 105"/>
            <p:cNvSpPr/>
            <p:nvPr/>
          </p:nvSpPr>
          <p:spPr>
            <a:xfrm>
              <a:off x="5226840" y="3567960"/>
              <a:ext cx="244800" cy="187200"/>
            </a:xfrm>
            <a:custGeom>
              <a:avLst/>
              <a:gdLst/>
              <a:ahLst/>
              <a:cxnLst/>
              <a:rect l="l" t="t" r="r" b="b"/>
              <a:pathLst>
                <a:path w="12077" h="9241">
                  <a:moveTo>
                    <a:pt x="234" y="0"/>
                  </a:moveTo>
                  <a:cubicBezTo>
                    <a:pt x="101" y="134"/>
                    <a:pt x="34" y="301"/>
                    <a:pt x="1" y="501"/>
                  </a:cubicBezTo>
                  <a:cubicBezTo>
                    <a:pt x="1" y="834"/>
                    <a:pt x="234" y="1135"/>
                    <a:pt x="435" y="1401"/>
                  </a:cubicBezTo>
                  <a:cubicBezTo>
                    <a:pt x="3537" y="5004"/>
                    <a:pt x="7606" y="7739"/>
                    <a:pt x="12076" y="9240"/>
                  </a:cubicBezTo>
                  <a:cubicBezTo>
                    <a:pt x="11909" y="9040"/>
                    <a:pt x="11743" y="8840"/>
                    <a:pt x="11576" y="8673"/>
                  </a:cubicBezTo>
                  <a:cubicBezTo>
                    <a:pt x="8240" y="6138"/>
                    <a:pt x="4938" y="3603"/>
                    <a:pt x="1635" y="1068"/>
                  </a:cubicBezTo>
                  <a:cubicBezTo>
                    <a:pt x="1168" y="734"/>
                    <a:pt x="701" y="367"/>
                    <a:pt x="23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7" name="CustomShape 106"/>
            <p:cNvSpPr/>
            <p:nvPr/>
          </p:nvSpPr>
          <p:spPr>
            <a:xfrm>
              <a:off x="4855680" y="3763080"/>
              <a:ext cx="233640" cy="105840"/>
            </a:xfrm>
            <a:custGeom>
              <a:avLst/>
              <a:gdLst/>
              <a:ahLst/>
              <a:cxnLst/>
              <a:rect l="l" t="t" r="r" b="b"/>
              <a:pathLst>
                <a:path w="11543" h="5238">
                  <a:moveTo>
                    <a:pt x="2803" y="0"/>
                  </a:moveTo>
                  <a:lnTo>
                    <a:pt x="2803" y="0"/>
                  </a:lnTo>
                  <a:cubicBezTo>
                    <a:pt x="3337" y="601"/>
                    <a:pt x="3904" y="1235"/>
                    <a:pt x="4404" y="1902"/>
                  </a:cubicBezTo>
                  <a:cubicBezTo>
                    <a:pt x="4571" y="2135"/>
                    <a:pt x="4738" y="2369"/>
                    <a:pt x="4804" y="2636"/>
                  </a:cubicBezTo>
                  <a:cubicBezTo>
                    <a:pt x="4871" y="2936"/>
                    <a:pt x="4771" y="3269"/>
                    <a:pt x="4537" y="3403"/>
                  </a:cubicBezTo>
                  <a:cubicBezTo>
                    <a:pt x="4432" y="3466"/>
                    <a:pt x="4299" y="3489"/>
                    <a:pt x="4165" y="3489"/>
                  </a:cubicBezTo>
                  <a:cubicBezTo>
                    <a:pt x="4088" y="3489"/>
                    <a:pt x="4010" y="3482"/>
                    <a:pt x="3937" y="3469"/>
                  </a:cubicBezTo>
                  <a:cubicBezTo>
                    <a:pt x="2636" y="3369"/>
                    <a:pt x="1302" y="3203"/>
                    <a:pt x="1" y="3002"/>
                  </a:cubicBezTo>
                  <a:lnTo>
                    <a:pt x="1" y="3002"/>
                  </a:lnTo>
                  <a:cubicBezTo>
                    <a:pt x="3637" y="4470"/>
                    <a:pt x="7573" y="5237"/>
                    <a:pt x="11542" y="5237"/>
                  </a:cubicBezTo>
                  <a:cubicBezTo>
                    <a:pt x="8307" y="3736"/>
                    <a:pt x="5705" y="1935"/>
                    <a:pt x="2803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8" name="CustomShape 107"/>
            <p:cNvSpPr/>
            <p:nvPr/>
          </p:nvSpPr>
          <p:spPr>
            <a:xfrm>
              <a:off x="5054400" y="3724920"/>
              <a:ext cx="165960" cy="113400"/>
            </a:xfrm>
            <a:custGeom>
              <a:avLst/>
              <a:gdLst/>
              <a:ahLst/>
              <a:cxnLst/>
              <a:rect l="l" t="t" r="r" b="b"/>
              <a:pathLst>
                <a:path w="8207" h="5605">
                  <a:moveTo>
                    <a:pt x="1368" y="0"/>
                  </a:moveTo>
                  <a:lnTo>
                    <a:pt x="1368" y="0"/>
                  </a:lnTo>
                  <a:cubicBezTo>
                    <a:pt x="2102" y="768"/>
                    <a:pt x="2769" y="1601"/>
                    <a:pt x="3370" y="2469"/>
                  </a:cubicBezTo>
                  <a:cubicBezTo>
                    <a:pt x="3537" y="2736"/>
                    <a:pt x="3703" y="3103"/>
                    <a:pt x="3503" y="3336"/>
                  </a:cubicBezTo>
                  <a:cubicBezTo>
                    <a:pt x="3385" y="3478"/>
                    <a:pt x="3199" y="3519"/>
                    <a:pt x="3018" y="3519"/>
                  </a:cubicBezTo>
                  <a:cubicBezTo>
                    <a:pt x="2944" y="3519"/>
                    <a:pt x="2870" y="3512"/>
                    <a:pt x="2803" y="3503"/>
                  </a:cubicBezTo>
                  <a:cubicBezTo>
                    <a:pt x="1835" y="3403"/>
                    <a:pt x="935" y="3236"/>
                    <a:pt x="1" y="3036"/>
                  </a:cubicBezTo>
                  <a:lnTo>
                    <a:pt x="1" y="3036"/>
                  </a:lnTo>
                  <a:cubicBezTo>
                    <a:pt x="2536" y="4403"/>
                    <a:pt x="5338" y="5304"/>
                    <a:pt x="8207" y="5604"/>
                  </a:cubicBezTo>
                  <a:cubicBezTo>
                    <a:pt x="5905" y="4303"/>
                    <a:pt x="3670" y="1435"/>
                    <a:pt x="1368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9" name="CustomShape 108"/>
            <p:cNvSpPr/>
            <p:nvPr/>
          </p:nvSpPr>
          <p:spPr>
            <a:xfrm>
              <a:off x="5169600" y="3685680"/>
              <a:ext cx="182880" cy="109440"/>
            </a:xfrm>
            <a:custGeom>
              <a:avLst/>
              <a:gdLst/>
              <a:ahLst/>
              <a:cxnLst/>
              <a:rect l="l" t="t" r="r" b="b"/>
              <a:pathLst>
                <a:path w="9041" h="5405">
                  <a:moveTo>
                    <a:pt x="1402" y="1"/>
                  </a:moveTo>
                  <a:cubicBezTo>
                    <a:pt x="1435" y="67"/>
                    <a:pt x="1502" y="134"/>
                    <a:pt x="1568" y="201"/>
                  </a:cubicBezTo>
                  <a:cubicBezTo>
                    <a:pt x="2002" y="701"/>
                    <a:pt x="2469" y="1235"/>
                    <a:pt x="2803" y="1835"/>
                  </a:cubicBezTo>
                  <a:cubicBezTo>
                    <a:pt x="2869" y="1935"/>
                    <a:pt x="2936" y="2069"/>
                    <a:pt x="2903" y="2202"/>
                  </a:cubicBezTo>
                  <a:cubicBezTo>
                    <a:pt x="2869" y="2436"/>
                    <a:pt x="2569" y="2502"/>
                    <a:pt x="2336" y="2536"/>
                  </a:cubicBezTo>
                  <a:cubicBezTo>
                    <a:pt x="2030" y="2561"/>
                    <a:pt x="1729" y="2572"/>
                    <a:pt x="1431" y="2572"/>
                  </a:cubicBezTo>
                  <a:cubicBezTo>
                    <a:pt x="949" y="2572"/>
                    <a:pt x="475" y="2544"/>
                    <a:pt x="1" y="2502"/>
                  </a:cubicBezTo>
                  <a:lnTo>
                    <a:pt x="1" y="2502"/>
                  </a:lnTo>
                  <a:cubicBezTo>
                    <a:pt x="2669" y="3770"/>
                    <a:pt x="5471" y="4804"/>
                    <a:pt x="8373" y="5304"/>
                  </a:cubicBezTo>
                  <a:cubicBezTo>
                    <a:pt x="8373" y="5271"/>
                    <a:pt x="8407" y="5238"/>
                    <a:pt x="8407" y="5238"/>
                  </a:cubicBezTo>
                  <a:cubicBezTo>
                    <a:pt x="8407" y="5271"/>
                    <a:pt x="8407" y="5271"/>
                    <a:pt x="8407" y="5304"/>
                  </a:cubicBezTo>
                  <a:cubicBezTo>
                    <a:pt x="8607" y="5338"/>
                    <a:pt x="8807" y="5371"/>
                    <a:pt x="9040" y="5404"/>
                  </a:cubicBezTo>
                  <a:cubicBezTo>
                    <a:pt x="6205" y="3670"/>
                    <a:pt x="4237" y="1602"/>
                    <a:pt x="140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0" name="CustomShape 109"/>
            <p:cNvSpPr/>
            <p:nvPr/>
          </p:nvSpPr>
          <p:spPr>
            <a:xfrm>
              <a:off x="5292720" y="3634200"/>
              <a:ext cx="178920" cy="120960"/>
            </a:xfrm>
            <a:custGeom>
              <a:avLst/>
              <a:gdLst/>
              <a:ahLst/>
              <a:cxnLst/>
              <a:rect l="l" t="t" r="r" b="b"/>
              <a:pathLst>
                <a:path w="8841" h="5972">
                  <a:moveTo>
                    <a:pt x="4304" y="0"/>
                  </a:moveTo>
                  <a:cubicBezTo>
                    <a:pt x="4504" y="634"/>
                    <a:pt x="4704" y="1301"/>
                    <a:pt x="4837" y="1969"/>
                  </a:cubicBezTo>
                  <a:cubicBezTo>
                    <a:pt x="4871" y="2102"/>
                    <a:pt x="4904" y="2302"/>
                    <a:pt x="4804" y="2402"/>
                  </a:cubicBezTo>
                  <a:cubicBezTo>
                    <a:pt x="4704" y="2502"/>
                    <a:pt x="4604" y="2502"/>
                    <a:pt x="4470" y="2502"/>
                  </a:cubicBezTo>
                  <a:cubicBezTo>
                    <a:pt x="3937" y="2502"/>
                    <a:pt x="3403" y="2302"/>
                    <a:pt x="2903" y="2069"/>
                  </a:cubicBezTo>
                  <a:cubicBezTo>
                    <a:pt x="1935" y="1702"/>
                    <a:pt x="968" y="1301"/>
                    <a:pt x="1" y="934"/>
                  </a:cubicBezTo>
                  <a:lnTo>
                    <a:pt x="1" y="934"/>
                  </a:lnTo>
                  <a:cubicBezTo>
                    <a:pt x="2602" y="3136"/>
                    <a:pt x="5605" y="4871"/>
                    <a:pt x="8840" y="5971"/>
                  </a:cubicBezTo>
                  <a:cubicBezTo>
                    <a:pt x="7106" y="4103"/>
                    <a:pt x="6138" y="2302"/>
                    <a:pt x="4570" y="334"/>
                  </a:cubicBezTo>
                  <a:cubicBezTo>
                    <a:pt x="4470" y="201"/>
                    <a:pt x="4370" y="101"/>
                    <a:pt x="4304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1" name="CustomShape 110"/>
            <p:cNvSpPr/>
            <p:nvPr/>
          </p:nvSpPr>
          <p:spPr>
            <a:xfrm>
              <a:off x="5545080" y="3719520"/>
              <a:ext cx="69480" cy="191160"/>
            </a:xfrm>
            <a:custGeom>
              <a:avLst/>
              <a:gdLst/>
              <a:ahLst/>
              <a:cxnLst/>
              <a:rect l="l" t="t" r="r" b="b"/>
              <a:pathLst>
                <a:path w="3437" h="9441">
                  <a:moveTo>
                    <a:pt x="1235" y="0"/>
                  </a:moveTo>
                  <a:cubicBezTo>
                    <a:pt x="401" y="2436"/>
                    <a:pt x="1" y="5037"/>
                    <a:pt x="67" y="7639"/>
                  </a:cubicBezTo>
                  <a:cubicBezTo>
                    <a:pt x="101" y="7472"/>
                    <a:pt x="134" y="7339"/>
                    <a:pt x="168" y="7206"/>
                  </a:cubicBezTo>
                  <a:cubicBezTo>
                    <a:pt x="301" y="6739"/>
                    <a:pt x="568" y="6205"/>
                    <a:pt x="1068" y="6205"/>
                  </a:cubicBezTo>
                  <a:cubicBezTo>
                    <a:pt x="1402" y="6205"/>
                    <a:pt x="1702" y="6505"/>
                    <a:pt x="1902" y="6772"/>
                  </a:cubicBezTo>
                  <a:cubicBezTo>
                    <a:pt x="2503" y="7606"/>
                    <a:pt x="3003" y="8507"/>
                    <a:pt x="3437" y="9441"/>
                  </a:cubicBezTo>
                  <a:cubicBezTo>
                    <a:pt x="3336" y="9007"/>
                    <a:pt x="3270" y="8540"/>
                    <a:pt x="3203" y="8073"/>
                  </a:cubicBezTo>
                  <a:cubicBezTo>
                    <a:pt x="2636" y="4904"/>
                    <a:pt x="1569" y="3203"/>
                    <a:pt x="123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2" name="CustomShape 111"/>
            <p:cNvSpPr/>
            <p:nvPr/>
          </p:nvSpPr>
          <p:spPr>
            <a:xfrm>
              <a:off x="5398920" y="3755520"/>
              <a:ext cx="72000" cy="171000"/>
            </a:xfrm>
            <a:custGeom>
              <a:avLst/>
              <a:gdLst/>
              <a:ahLst/>
              <a:cxnLst/>
              <a:rect l="l" t="t" r="r" b="b"/>
              <a:pathLst>
                <a:path w="3570" h="8440">
                  <a:moveTo>
                    <a:pt x="3336" y="0"/>
                  </a:moveTo>
                  <a:cubicBezTo>
                    <a:pt x="1769" y="2035"/>
                    <a:pt x="634" y="4404"/>
                    <a:pt x="1" y="6872"/>
                  </a:cubicBezTo>
                  <a:cubicBezTo>
                    <a:pt x="534" y="6171"/>
                    <a:pt x="1168" y="5538"/>
                    <a:pt x="1869" y="5037"/>
                  </a:cubicBezTo>
                  <a:cubicBezTo>
                    <a:pt x="1988" y="4942"/>
                    <a:pt x="2125" y="4863"/>
                    <a:pt x="2254" y="4863"/>
                  </a:cubicBezTo>
                  <a:cubicBezTo>
                    <a:pt x="2305" y="4863"/>
                    <a:pt x="2355" y="4876"/>
                    <a:pt x="2402" y="4904"/>
                  </a:cubicBezTo>
                  <a:cubicBezTo>
                    <a:pt x="2502" y="4937"/>
                    <a:pt x="2536" y="5037"/>
                    <a:pt x="2602" y="5137"/>
                  </a:cubicBezTo>
                  <a:cubicBezTo>
                    <a:pt x="3069" y="6205"/>
                    <a:pt x="3370" y="7306"/>
                    <a:pt x="3503" y="8440"/>
                  </a:cubicBezTo>
                  <a:cubicBezTo>
                    <a:pt x="3536" y="7739"/>
                    <a:pt x="3570" y="7005"/>
                    <a:pt x="3536" y="6305"/>
                  </a:cubicBezTo>
                  <a:cubicBezTo>
                    <a:pt x="3470" y="4303"/>
                    <a:pt x="2936" y="2002"/>
                    <a:pt x="3336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3" name="CustomShape 112"/>
            <p:cNvSpPr/>
            <p:nvPr/>
          </p:nvSpPr>
          <p:spPr>
            <a:xfrm>
              <a:off x="5259600" y="3793320"/>
              <a:ext cx="80280" cy="149760"/>
            </a:xfrm>
            <a:custGeom>
              <a:avLst/>
              <a:gdLst/>
              <a:ahLst/>
              <a:cxnLst/>
              <a:rect l="l" t="t" r="r" b="b"/>
              <a:pathLst>
                <a:path w="3970" h="7406">
                  <a:moveTo>
                    <a:pt x="3936" y="0"/>
                  </a:moveTo>
                  <a:cubicBezTo>
                    <a:pt x="2468" y="1902"/>
                    <a:pt x="1101" y="3870"/>
                    <a:pt x="133" y="6038"/>
                  </a:cubicBezTo>
                  <a:cubicBezTo>
                    <a:pt x="67" y="6138"/>
                    <a:pt x="33" y="6238"/>
                    <a:pt x="0" y="6338"/>
                  </a:cubicBezTo>
                  <a:cubicBezTo>
                    <a:pt x="600" y="5838"/>
                    <a:pt x="1301" y="5404"/>
                    <a:pt x="2001" y="5071"/>
                  </a:cubicBezTo>
                  <a:cubicBezTo>
                    <a:pt x="2075" y="5022"/>
                    <a:pt x="2166" y="4991"/>
                    <a:pt x="2249" y="4991"/>
                  </a:cubicBezTo>
                  <a:cubicBezTo>
                    <a:pt x="2279" y="4991"/>
                    <a:pt x="2308" y="4995"/>
                    <a:pt x="2335" y="5004"/>
                  </a:cubicBezTo>
                  <a:cubicBezTo>
                    <a:pt x="2402" y="5037"/>
                    <a:pt x="2468" y="5137"/>
                    <a:pt x="2502" y="5204"/>
                  </a:cubicBezTo>
                  <a:cubicBezTo>
                    <a:pt x="2902" y="5871"/>
                    <a:pt x="3102" y="6638"/>
                    <a:pt x="3169" y="7406"/>
                  </a:cubicBezTo>
                  <a:cubicBezTo>
                    <a:pt x="3269" y="6805"/>
                    <a:pt x="3369" y="6205"/>
                    <a:pt x="3436" y="5604"/>
                  </a:cubicBezTo>
                  <a:cubicBezTo>
                    <a:pt x="3636" y="3436"/>
                    <a:pt x="3469" y="2102"/>
                    <a:pt x="3970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4" name="CustomShape 113"/>
            <p:cNvSpPr/>
            <p:nvPr/>
          </p:nvSpPr>
          <p:spPr>
            <a:xfrm>
              <a:off x="5339160" y="3791880"/>
              <a:ext cx="360" cy="1080"/>
            </a:xfrm>
            <a:custGeom>
              <a:avLst/>
              <a:gdLst/>
              <a:ahLst/>
              <a:cxnLst/>
              <a:rect l="l" t="t" r="r" b="b"/>
              <a:pathLst>
                <a:path w="34" h="68">
                  <a:moveTo>
                    <a:pt x="34" y="1"/>
                  </a:moveTo>
                  <a:cubicBezTo>
                    <a:pt x="34" y="1"/>
                    <a:pt x="0" y="34"/>
                    <a:pt x="0" y="67"/>
                  </a:cubicBezTo>
                  <a:lnTo>
                    <a:pt x="34" y="67"/>
                  </a:ln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5" name="CustomShape 114"/>
            <p:cNvSpPr/>
            <p:nvPr/>
          </p:nvSpPr>
          <p:spPr>
            <a:xfrm>
              <a:off x="5074200" y="3842640"/>
              <a:ext cx="132840" cy="161280"/>
            </a:xfrm>
            <a:custGeom>
              <a:avLst/>
              <a:gdLst/>
              <a:ahLst/>
              <a:cxnLst/>
              <a:rect l="l" t="t" r="r" b="b"/>
              <a:pathLst>
                <a:path w="6572" h="7973">
                  <a:moveTo>
                    <a:pt x="6572" y="0"/>
                  </a:moveTo>
                  <a:lnTo>
                    <a:pt x="6572" y="0"/>
                  </a:lnTo>
                  <a:cubicBezTo>
                    <a:pt x="4737" y="1568"/>
                    <a:pt x="2369" y="2402"/>
                    <a:pt x="434" y="3837"/>
                  </a:cubicBezTo>
                  <a:cubicBezTo>
                    <a:pt x="300" y="3937"/>
                    <a:pt x="134" y="4037"/>
                    <a:pt x="0" y="4170"/>
                  </a:cubicBezTo>
                  <a:cubicBezTo>
                    <a:pt x="434" y="4003"/>
                    <a:pt x="834" y="3837"/>
                    <a:pt x="1268" y="3670"/>
                  </a:cubicBezTo>
                  <a:cubicBezTo>
                    <a:pt x="1465" y="3611"/>
                    <a:pt x="1696" y="3540"/>
                    <a:pt x="1915" y="3540"/>
                  </a:cubicBezTo>
                  <a:cubicBezTo>
                    <a:pt x="2067" y="3540"/>
                    <a:pt x="2212" y="3574"/>
                    <a:pt x="2335" y="3670"/>
                  </a:cubicBezTo>
                  <a:cubicBezTo>
                    <a:pt x="2469" y="3803"/>
                    <a:pt x="2569" y="4003"/>
                    <a:pt x="2602" y="4203"/>
                  </a:cubicBezTo>
                  <a:cubicBezTo>
                    <a:pt x="2735" y="4937"/>
                    <a:pt x="2335" y="5705"/>
                    <a:pt x="1968" y="6372"/>
                  </a:cubicBezTo>
                  <a:cubicBezTo>
                    <a:pt x="1635" y="6905"/>
                    <a:pt x="1334" y="7439"/>
                    <a:pt x="1034" y="7973"/>
                  </a:cubicBezTo>
                  <a:cubicBezTo>
                    <a:pt x="1968" y="6739"/>
                    <a:pt x="2902" y="5504"/>
                    <a:pt x="3803" y="4237"/>
                  </a:cubicBezTo>
                  <a:cubicBezTo>
                    <a:pt x="4570" y="3136"/>
                    <a:pt x="6004" y="1235"/>
                    <a:pt x="6572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6" name="CustomShape 115"/>
            <p:cNvSpPr/>
            <p:nvPr/>
          </p:nvSpPr>
          <p:spPr>
            <a:xfrm>
              <a:off x="4821840" y="3377160"/>
              <a:ext cx="419760" cy="133560"/>
            </a:xfrm>
            <a:custGeom>
              <a:avLst/>
              <a:gdLst/>
              <a:ahLst/>
              <a:cxnLst/>
              <a:rect l="l" t="t" r="r" b="b"/>
              <a:pathLst>
                <a:path w="20716" h="6606">
                  <a:moveTo>
                    <a:pt x="20716" y="1"/>
                  </a:moveTo>
                  <a:cubicBezTo>
                    <a:pt x="14111" y="3036"/>
                    <a:pt x="7139" y="5271"/>
                    <a:pt x="1" y="6605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7" name="CustomShape 116"/>
            <p:cNvSpPr/>
            <p:nvPr/>
          </p:nvSpPr>
          <p:spPr>
            <a:xfrm>
              <a:off x="4971240" y="3410280"/>
              <a:ext cx="73440" cy="43560"/>
            </a:xfrm>
            <a:custGeom>
              <a:avLst/>
              <a:gdLst/>
              <a:ahLst/>
              <a:cxnLst/>
              <a:rect l="l" t="t" r="r" b="b"/>
              <a:pathLst>
                <a:path w="3637" h="2169">
                  <a:moveTo>
                    <a:pt x="3637" y="2168"/>
                  </a:moveTo>
                  <a:cubicBezTo>
                    <a:pt x="2369" y="1568"/>
                    <a:pt x="1135" y="834"/>
                    <a:pt x="1" y="0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8" name="CustomShape 117"/>
            <p:cNvSpPr/>
            <p:nvPr/>
          </p:nvSpPr>
          <p:spPr>
            <a:xfrm>
              <a:off x="5105160" y="3437280"/>
              <a:ext cx="1800" cy="50400"/>
            </a:xfrm>
            <a:custGeom>
              <a:avLst/>
              <a:gdLst/>
              <a:ahLst/>
              <a:cxnLst/>
              <a:rect l="l" t="t" r="r" b="b"/>
              <a:pathLst>
                <a:path w="101" h="2503">
                  <a:moveTo>
                    <a:pt x="101" y="1"/>
                  </a:moveTo>
                  <a:cubicBezTo>
                    <a:pt x="34" y="834"/>
                    <a:pt x="1" y="1668"/>
                    <a:pt x="34" y="2502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9" name="CustomShape 118"/>
            <p:cNvSpPr/>
            <p:nvPr/>
          </p:nvSpPr>
          <p:spPr>
            <a:xfrm>
              <a:off x="4917240" y="3486240"/>
              <a:ext cx="28080" cy="59760"/>
            </a:xfrm>
            <a:custGeom>
              <a:avLst/>
              <a:gdLst/>
              <a:ahLst/>
              <a:cxnLst/>
              <a:rect l="l" t="t" r="r" b="b"/>
              <a:pathLst>
                <a:path w="1402" h="2969">
                  <a:moveTo>
                    <a:pt x="1401" y="0"/>
                  </a:moveTo>
                  <a:cubicBezTo>
                    <a:pt x="834" y="934"/>
                    <a:pt x="367" y="1935"/>
                    <a:pt x="0" y="2969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90" name="CustomShape 119"/>
            <p:cNvSpPr/>
            <p:nvPr/>
          </p:nvSpPr>
          <p:spPr>
            <a:xfrm>
              <a:off x="4572000" y="2762640"/>
              <a:ext cx="455760" cy="370080"/>
            </a:xfrm>
            <a:custGeom>
              <a:avLst/>
              <a:gdLst/>
              <a:ahLst/>
              <a:cxnLst/>
              <a:rect l="l" t="t" r="r" b="b"/>
              <a:pathLst>
                <a:path w="22483" h="18265">
                  <a:moveTo>
                    <a:pt x="1306" y="1"/>
                  </a:moveTo>
                  <a:cubicBezTo>
                    <a:pt x="723" y="1"/>
                    <a:pt x="92" y="326"/>
                    <a:pt x="34" y="886"/>
                  </a:cubicBezTo>
                  <a:cubicBezTo>
                    <a:pt x="0" y="1153"/>
                    <a:pt x="67" y="1386"/>
                    <a:pt x="167" y="1620"/>
                  </a:cubicBezTo>
                  <a:cubicBezTo>
                    <a:pt x="1101" y="4288"/>
                    <a:pt x="3169" y="6423"/>
                    <a:pt x="5271" y="8358"/>
                  </a:cubicBezTo>
                  <a:cubicBezTo>
                    <a:pt x="10207" y="12894"/>
                    <a:pt x="15912" y="16897"/>
                    <a:pt x="22483" y="18265"/>
                  </a:cubicBezTo>
                  <a:cubicBezTo>
                    <a:pt x="18213" y="15196"/>
                    <a:pt x="13977" y="11793"/>
                    <a:pt x="10441" y="7891"/>
                  </a:cubicBezTo>
                  <a:cubicBezTo>
                    <a:pt x="8239" y="5489"/>
                    <a:pt x="5904" y="3221"/>
                    <a:pt x="3436" y="1086"/>
                  </a:cubicBezTo>
                  <a:cubicBezTo>
                    <a:pt x="2902" y="619"/>
                    <a:pt x="2268" y="118"/>
                    <a:pt x="1535" y="18"/>
                  </a:cubicBezTo>
                  <a:cubicBezTo>
                    <a:pt x="1460" y="7"/>
                    <a:pt x="1383" y="1"/>
                    <a:pt x="1306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91" name="CustomShape 120"/>
            <p:cNvSpPr/>
            <p:nvPr/>
          </p:nvSpPr>
          <p:spPr>
            <a:xfrm>
              <a:off x="4626720" y="3108960"/>
              <a:ext cx="444240" cy="125640"/>
            </a:xfrm>
            <a:custGeom>
              <a:avLst/>
              <a:gdLst/>
              <a:ahLst/>
              <a:cxnLst/>
              <a:rect l="l" t="t" r="r" b="b"/>
              <a:pathLst>
                <a:path w="21916" h="6220">
                  <a:moveTo>
                    <a:pt x="3208" y="0"/>
                  </a:moveTo>
                  <a:cubicBezTo>
                    <a:pt x="2499" y="0"/>
                    <a:pt x="1794" y="74"/>
                    <a:pt x="1101" y="245"/>
                  </a:cubicBezTo>
                  <a:cubicBezTo>
                    <a:pt x="867" y="278"/>
                    <a:pt x="601" y="378"/>
                    <a:pt x="434" y="545"/>
                  </a:cubicBezTo>
                  <a:cubicBezTo>
                    <a:pt x="0" y="1012"/>
                    <a:pt x="400" y="1779"/>
                    <a:pt x="867" y="2213"/>
                  </a:cubicBezTo>
                  <a:cubicBezTo>
                    <a:pt x="1668" y="3013"/>
                    <a:pt x="2602" y="3681"/>
                    <a:pt x="3603" y="4214"/>
                  </a:cubicBezTo>
                  <a:cubicBezTo>
                    <a:pt x="6245" y="5631"/>
                    <a:pt x="9191" y="6220"/>
                    <a:pt x="12191" y="6220"/>
                  </a:cubicBezTo>
                  <a:cubicBezTo>
                    <a:pt x="15478" y="6220"/>
                    <a:pt x="18829" y="5513"/>
                    <a:pt x="21916" y="4414"/>
                  </a:cubicBezTo>
                  <a:cubicBezTo>
                    <a:pt x="19848" y="4181"/>
                    <a:pt x="17046" y="3247"/>
                    <a:pt x="14977" y="2947"/>
                  </a:cubicBezTo>
                  <a:cubicBezTo>
                    <a:pt x="12609" y="2580"/>
                    <a:pt x="10408" y="1646"/>
                    <a:pt x="8139" y="912"/>
                  </a:cubicBezTo>
                  <a:cubicBezTo>
                    <a:pt x="6530" y="399"/>
                    <a:pt x="4856" y="0"/>
                    <a:pt x="320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92" name="CustomShape 121"/>
            <p:cNvSpPr/>
            <p:nvPr/>
          </p:nvSpPr>
          <p:spPr>
            <a:xfrm>
              <a:off x="4718160" y="2626920"/>
              <a:ext cx="276480" cy="439920"/>
            </a:xfrm>
            <a:custGeom>
              <a:avLst/>
              <a:gdLst/>
              <a:ahLst/>
              <a:cxnLst/>
              <a:rect l="l" t="t" r="r" b="b"/>
              <a:pathLst>
                <a:path w="13644" h="21710">
                  <a:moveTo>
                    <a:pt x="1678" y="0"/>
                  </a:moveTo>
                  <a:cubicBezTo>
                    <a:pt x="1349" y="0"/>
                    <a:pt x="1030" y="90"/>
                    <a:pt x="768" y="294"/>
                  </a:cubicBezTo>
                  <a:cubicBezTo>
                    <a:pt x="0" y="894"/>
                    <a:pt x="67" y="2095"/>
                    <a:pt x="301" y="3062"/>
                  </a:cubicBezTo>
                  <a:cubicBezTo>
                    <a:pt x="2068" y="10701"/>
                    <a:pt x="7005" y="17573"/>
                    <a:pt x="13643" y="21709"/>
                  </a:cubicBezTo>
                  <a:cubicBezTo>
                    <a:pt x="10374" y="16839"/>
                    <a:pt x="8240" y="13537"/>
                    <a:pt x="6538" y="7899"/>
                  </a:cubicBezTo>
                  <a:cubicBezTo>
                    <a:pt x="5938" y="5931"/>
                    <a:pt x="5171" y="4030"/>
                    <a:pt x="4237" y="2228"/>
                  </a:cubicBezTo>
                  <a:cubicBezTo>
                    <a:pt x="3903" y="1528"/>
                    <a:pt x="3503" y="861"/>
                    <a:pt x="2902" y="394"/>
                  </a:cubicBezTo>
                  <a:cubicBezTo>
                    <a:pt x="2545" y="149"/>
                    <a:pt x="2103" y="0"/>
                    <a:pt x="167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93" name="CustomShape 122"/>
            <p:cNvSpPr/>
            <p:nvPr/>
          </p:nvSpPr>
          <p:spPr>
            <a:xfrm>
              <a:off x="4588920" y="2762280"/>
              <a:ext cx="429480" cy="363600"/>
            </a:xfrm>
            <a:custGeom>
              <a:avLst/>
              <a:gdLst/>
              <a:ahLst/>
              <a:cxnLst/>
              <a:rect l="l" t="t" r="r" b="b"/>
              <a:pathLst>
                <a:path w="21182" h="17936">
                  <a:moveTo>
                    <a:pt x="425" y="0"/>
                  </a:moveTo>
                  <a:cubicBezTo>
                    <a:pt x="285" y="0"/>
                    <a:pt x="137" y="17"/>
                    <a:pt x="0" y="56"/>
                  </a:cubicBezTo>
                  <a:cubicBezTo>
                    <a:pt x="5604" y="7528"/>
                    <a:pt x="12876" y="13665"/>
                    <a:pt x="21182" y="17935"/>
                  </a:cubicBezTo>
                  <a:cubicBezTo>
                    <a:pt x="17079" y="14933"/>
                    <a:pt x="13009" y="11664"/>
                    <a:pt x="9607" y="7895"/>
                  </a:cubicBezTo>
                  <a:cubicBezTo>
                    <a:pt x="7405" y="5493"/>
                    <a:pt x="5070" y="3225"/>
                    <a:pt x="2602" y="1090"/>
                  </a:cubicBezTo>
                  <a:cubicBezTo>
                    <a:pt x="2068" y="623"/>
                    <a:pt x="1434" y="122"/>
                    <a:pt x="701" y="22"/>
                  </a:cubicBezTo>
                  <a:cubicBezTo>
                    <a:pt x="618" y="9"/>
                    <a:pt x="523" y="0"/>
                    <a:pt x="42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94" name="CustomShape 123"/>
            <p:cNvSpPr/>
            <p:nvPr/>
          </p:nvSpPr>
          <p:spPr>
            <a:xfrm>
              <a:off x="4634280" y="3108960"/>
              <a:ext cx="432720" cy="94680"/>
            </a:xfrm>
            <a:custGeom>
              <a:avLst/>
              <a:gdLst/>
              <a:ahLst/>
              <a:cxnLst/>
              <a:rect l="l" t="t" r="r" b="b"/>
              <a:pathLst>
                <a:path w="21349" h="4684">
                  <a:moveTo>
                    <a:pt x="2841" y="0"/>
                  </a:moveTo>
                  <a:cubicBezTo>
                    <a:pt x="2132" y="0"/>
                    <a:pt x="1427" y="74"/>
                    <a:pt x="734" y="245"/>
                  </a:cubicBezTo>
                  <a:cubicBezTo>
                    <a:pt x="500" y="278"/>
                    <a:pt x="234" y="378"/>
                    <a:pt x="67" y="545"/>
                  </a:cubicBezTo>
                  <a:cubicBezTo>
                    <a:pt x="33" y="578"/>
                    <a:pt x="33" y="612"/>
                    <a:pt x="0" y="645"/>
                  </a:cubicBezTo>
                  <a:cubicBezTo>
                    <a:pt x="3369" y="2179"/>
                    <a:pt x="6872" y="3380"/>
                    <a:pt x="10508" y="4081"/>
                  </a:cubicBezTo>
                  <a:cubicBezTo>
                    <a:pt x="12621" y="4476"/>
                    <a:pt x="14769" y="4684"/>
                    <a:pt x="16918" y="4684"/>
                  </a:cubicBezTo>
                  <a:cubicBezTo>
                    <a:pt x="18399" y="4684"/>
                    <a:pt x="19879" y="4585"/>
                    <a:pt x="21349" y="4381"/>
                  </a:cubicBezTo>
                  <a:cubicBezTo>
                    <a:pt x="19280" y="4114"/>
                    <a:pt x="16612" y="3247"/>
                    <a:pt x="14610" y="2947"/>
                  </a:cubicBezTo>
                  <a:cubicBezTo>
                    <a:pt x="12242" y="2580"/>
                    <a:pt x="10041" y="1646"/>
                    <a:pt x="7772" y="912"/>
                  </a:cubicBezTo>
                  <a:cubicBezTo>
                    <a:pt x="6163" y="399"/>
                    <a:pt x="4489" y="0"/>
                    <a:pt x="2841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95" name="CustomShape 124"/>
            <p:cNvSpPr/>
            <p:nvPr/>
          </p:nvSpPr>
          <p:spPr>
            <a:xfrm>
              <a:off x="4749120" y="2626560"/>
              <a:ext cx="235800" cy="426600"/>
            </a:xfrm>
            <a:custGeom>
              <a:avLst/>
              <a:gdLst/>
              <a:ahLst/>
              <a:cxnLst/>
              <a:rect l="l" t="t" r="r" b="b"/>
              <a:pathLst>
                <a:path w="11643" h="21053">
                  <a:moveTo>
                    <a:pt x="121" y="0"/>
                  </a:moveTo>
                  <a:cubicBezTo>
                    <a:pt x="80" y="0"/>
                    <a:pt x="40" y="2"/>
                    <a:pt x="1" y="5"/>
                  </a:cubicBezTo>
                  <a:cubicBezTo>
                    <a:pt x="1669" y="7977"/>
                    <a:pt x="5772" y="15416"/>
                    <a:pt x="11642" y="21053"/>
                  </a:cubicBezTo>
                  <a:cubicBezTo>
                    <a:pt x="8640" y="16516"/>
                    <a:pt x="6639" y="13281"/>
                    <a:pt x="5004" y="7910"/>
                  </a:cubicBezTo>
                  <a:cubicBezTo>
                    <a:pt x="4404" y="5942"/>
                    <a:pt x="3637" y="4041"/>
                    <a:pt x="2703" y="2239"/>
                  </a:cubicBezTo>
                  <a:cubicBezTo>
                    <a:pt x="2369" y="1539"/>
                    <a:pt x="1969" y="872"/>
                    <a:pt x="1368" y="405"/>
                  </a:cubicBezTo>
                  <a:cubicBezTo>
                    <a:pt x="1002" y="161"/>
                    <a:pt x="552" y="0"/>
                    <a:pt x="121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96" name="CustomShape 125"/>
            <p:cNvSpPr/>
            <p:nvPr/>
          </p:nvSpPr>
          <p:spPr>
            <a:xfrm>
              <a:off x="4702680" y="2953080"/>
              <a:ext cx="325080" cy="179640"/>
            </a:xfrm>
            <a:custGeom>
              <a:avLst/>
              <a:gdLst/>
              <a:ahLst/>
              <a:cxnLst/>
              <a:rect l="l" t="t" r="r" b="b"/>
              <a:pathLst>
                <a:path w="16045" h="8874">
                  <a:moveTo>
                    <a:pt x="0" y="1"/>
                  </a:moveTo>
                  <a:lnTo>
                    <a:pt x="0" y="1"/>
                  </a:lnTo>
                  <a:cubicBezTo>
                    <a:pt x="4670" y="4104"/>
                    <a:pt x="9974" y="7606"/>
                    <a:pt x="16045" y="8874"/>
                  </a:cubicBezTo>
                  <a:cubicBezTo>
                    <a:pt x="12376" y="6239"/>
                    <a:pt x="8740" y="3370"/>
                    <a:pt x="5537" y="134"/>
                  </a:cubicBezTo>
                  <a:lnTo>
                    <a:pt x="5537" y="134"/>
                  </a:lnTo>
                  <a:cubicBezTo>
                    <a:pt x="6004" y="1035"/>
                    <a:pt x="6438" y="1935"/>
                    <a:pt x="6872" y="2836"/>
                  </a:cubicBezTo>
                  <a:cubicBezTo>
                    <a:pt x="7005" y="3170"/>
                    <a:pt x="7105" y="3670"/>
                    <a:pt x="6805" y="3870"/>
                  </a:cubicBezTo>
                  <a:cubicBezTo>
                    <a:pt x="6730" y="3915"/>
                    <a:pt x="6641" y="3933"/>
                    <a:pt x="6547" y="3933"/>
                  </a:cubicBezTo>
                  <a:cubicBezTo>
                    <a:pt x="6434" y="3933"/>
                    <a:pt x="6314" y="3907"/>
                    <a:pt x="6205" y="3870"/>
                  </a:cubicBezTo>
                  <a:cubicBezTo>
                    <a:pt x="5104" y="3570"/>
                    <a:pt x="4136" y="2936"/>
                    <a:pt x="3169" y="2269"/>
                  </a:cubicBezTo>
                  <a:cubicBezTo>
                    <a:pt x="2102" y="1535"/>
                    <a:pt x="1034" y="801"/>
                    <a:pt x="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97" name="CustomShape 126"/>
            <p:cNvSpPr/>
            <p:nvPr/>
          </p:nvSpPr>
          <p:spPr>
            <a:xfrm>
              <a:off x="4784400" y="3128040"/>
              <a:ext cx="286560" cy="106560"/>
            </a:xfrm>
            <a:custGeom>
              <a:avLst/>
              <a:gdLst/>
              <a:ahLst/>
              <a:cxnLst/>
              <a:rect l="l" t="t" r="r" b="b"/>
              <a:pathLst>
                <a:path w="14144" h="5275">
                  <a:moveTo>
                    <a:pt x="467" y="0"/>
                  </a:moveTo>
                  <a:lnTo>
                    <a:pt x="467" y="0"/>
                  </a:lnTo>
                  <a:cubicBezTo>
                    <a:pt x="2102" y="868"/>
                    <a:pt x="3703" y="1835"/>
                    <a:pt x="5237" y="2802"/>
                  </a:cubicBezTo>
                  <a:cubicBezTo>
                    <a:pt x="5504" y="2969"/>
                    <a:pt x="5771" y="3203"/>
                    <a:pt x="5738" y="3469"/>
                  </a:cubicBezTo>
                  <a:cubicBezTo>
                    <a:pt x="5671" y="3803"/>
                    <a:pt x="5304" y="3903"/>
                    <a:pt x="4971" y="3970"/>
                  </a:cubicBezTo>
                  <a:cubicBezTo>
                    <a:pt x="3303" y="4237"/>
                    <a:pt x="1668" y="4537"/>
                    <a:pt x="0" y="4804"/>
                  </a:cubicBezTo>
                  <a:cubicBezTo>
                    <a:pt x="1443" y="5128"/>
                    <a:pt x="2928" y="5275"/>
                    <a:pt x="4426" y="5275"/>
                  </a:cubicBezTo>
                  <a:cubicBezTo>
                    <a:pt x="7708" y="5275"/>
                    <a:pt x="11052" y="4569"/>
                    <a:pt x="14144" y="3469"/>
                  </a:cubicBezTo>
                  <a:cubicBezTo>
                    <a:pt x="12076" y="3236"/>
                    <a:pt x="9274" y="2302"/>
                    <a:pt x="7205" y="2002"/>
                  </a:cubicBezTo>
                  <a:cubicBezTo>
                    <a:pt x="4904" y="1668"/>
                    <a:pt x="2702" y="734"/>
                    <a:pt x="46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98" name="CustomShape 127"/>
            <p:cNvSpPr/>
            <p:nvPr/>
          </p:nvSpPr>
          <p:spPr>
            <a:xfrm>
              <a:off x="4817520" y="2827800"/>
              <a:ext cx="177120" cy="239040"/>
            </a:xfrm>
            <a:custGeom>
              <a:avLst/>
              <a:gdLst/>
              <a:ahLst/>
              <a:cxnLst/>
              <a:rect l="l" t="t" r="r" b="b"/>
              <a:pathLst>
                <a:path w="8741" h="11810">
                  <a:moveTo>
                    <a:pt x="2302" y="1"/>
                  </a:moveTo>
                  <a:cubicBezTo>
                    <a:pt x="2302" y="134"/>
                    <a:pt x="2336" y="268"/>
                    <a:pt x="2369" y="401"/>
                  </a:cubicBezTo>
                  <a:cubicBezTo>
                    <a:pt x="2503" y="1635"/>
                    <a:pt x="2669" y="2836"/>
                    <a:pt x="2669" y="4104"/>
                  </a:cubicBezTo>
                  <a:cubicBezTo>
                    <a:pt x="2669" y="4270"/>
                    <a:pt x="2636" y="4504"/>
                    <a:pt x="2503" y="4637"/>
                  </a:cubicBezTo>
                  <a:cubicBezTo>
                    <a:pt x="2407" y="4757"/>
                    <a:pt x="2277" y="4804"/>
                    <a:pt x="2133" y="4804"/>
                  </a:cubicBezTo>
                  <a:cubicBezTo>
                    <a:pt x="1875" y="4804"/>
                    <a:pt x="1571" y="4654"/>
                    <a:pt x="1335" y="4504"/>
                  </a:cubicBezTo>
                  <a:cubicBezTo>
                    <a:pt x="868" y="4170"/>
                    <a:pt x="434" y="3803"/>
                    <a:pt x="1" y="3436"/>
                  </a:cubicBezTo>
                  <a:lnTo>
                    <a:pt x="1" y="3436"/>
                  </a:lnTo>
                  <a:cubicBezTo>
                    <a:pt x="2302" y="6772"/>
                    <a:pt x="5305" y="9674"/>
                    <a:pt x="8740" y="11809"/>
                  </a:cubicBezTo>
                  <a:cubicBezTo>
                    <a:pt x="5872" y="7539"/>
                    <a:pt x="3904" y="4471"/>
                    <a:pt x="230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99" name="CustomShape 128"/>
            <p:cNvSpPr/>
            <p:nvPr/>
          </p:nvSpPr>
          <p:spPr>
            <a:xfrm>
              <a:off x="4788000" y="2288520"/>
              <a:ext cx="438840" cy="348840"/>
            </a:xfrm>
            <a:custGeom>
              <a:avLst/>
              <a:gdLst/>
              <a:ahLst/>
              <a:cxnLst/>
              <a:rect l="l" t="t" r="r" b="b"/>
              <a:pathLst>
                <a:path w="21649" h="17214">
                  <a:moveTo>
                    <a:pt x="21649" y="17213"/>
                  </a:moveTo>
                  <a:cubicBezTo>
                    <a:pt x="12576" y="14511"/>
                    <a:pt x="4670" y="8207"/>
                    <a:pt x="0" y="1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00" name="CustomShape 129"/>
            <p:cNvSpPr/>
            <p:nvPr/>
          </p:nvSpPr>
          <p:spPr>
            <a:xfrm>
              <a:off x="4627440" y="1982880"/>
              <a:ext cx="178200" cy="347040"/>
            </a:xfrm>
            <a:custGeom>
              <a:avLst/>
              <a:gdLst/>
              <a:ahLst/>
              <a:cxnLst/>
              <a:rect l="l" t="t" r="r" b="b"/>
              <a:pathLst>
                <a:path w="8807" h="17129">
                  <a:moveTo>
                    <a:pt x="1290" y="1"/>
                  </a:moveTo>
                  <a:cubicBezTo>
                    <a:pt x="1250" y="1"/>
                    <a:pt x="1209" y="6"/>
                    <a:pt x="1168" y="16"/>
                  </a:cubicBezTo>
                  <a:cubicBezTo>
                    <a:pt x="1001" y="83"/>
                    <a:pt x="868" y="216"/>
                    <a:pt x="768" y="383"/>
                  </a:cubicBezTo>
                  <a:cubicBezTo>
                    <a:pt x="0" y="1650"/>
                    <a:pt x="434" y="3251"/>
                    <a:pt x="968" y="4619"/>
                  </a:cubicBezTo>
                  <a:cubicBezTo>
                    <a:pt x="2736" y="9256"/>
                    <a:pt x="5438" y="13492"/>
                    <a:pt x="8807" y="17128"/>
                  </a:cubicBezTo>
                  <a:cubicBezTo>
                    <a:pt x="7906" y="14059"/>
                    <a:pt x="7039" y="10690"/>
                    <a:pt x="6005" y="7655"/>
                  </a:cubicBezTo>
                  <a:cubicBezTo>
                    <a:pt x="5104" y="4953"/>
                    <a:pt x="4103" y="2051"/>
                    <a:pt x="1868" y="283"/>
                  </a:cubicBezTo>
                  <a:cubicBezTo>
                    <a:pt x="1699" y="142"/>
                    <a:pt x="1506" y="1"/>
                    <a:pt x="1290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01" name="CustomShape 130"/>
            <p:cNvSpPr/>
            <p:nvPr/>
          </p:nvSpPr>
          <p:spPr>
            <a:xfrm>
              <a:off x="4894920" y="2144880"/>
              <a:ext cx="81000" cy="361800"/>
            </a:xfrm>
            <a:custGeom>
              <a:avLst/>
              <a:gdLst/>
              <a:ahLst/>
              <a:cxnLst/>
              <a:rect l="l" t="t" r="r" b="b"/>
              <a:pathLst>
                <a:path w="4004" h="17847">
                  <a:moveTo>
                    <a:pt x="1268" y="0"/>
                  </a:moveTo>
                  <a:cubicBezTo>
                    <a:pt x="868" y="0"/>
                    <a:pt x="568" y="334"/>
                    <a:pt x="401" y="667"/>
                  </a:cubicBezTo>
                  <a:cubicBezTo>
                    <a:pt x="1" y="1535"/>
                    <a:pt x="101" y="2535"/>
                    <a:pt x="201" y="3469"/>
                  </a:cubicBezTo>
                  <a:cubicBezTo>
                    <a:pt x="801" y="8406"/>
                    <a:pt x="2069" y="13276"/>
                    <a:pt x="4003" y="17846"/>
                  </a:cubicBezTo>
                  <a:cubicBezTo>
                    <a:pt x="4003" y="14644"/>
                    <a:pt x="3470" y="11542"/>
                    <a:pt x="3603" y="8340"/>
                  </a:cubicBezTo>
                  <a:cubicBezTo>
                    <a:pt x="3737" y="5771"/>
                    <a:pt x="3236" y="3203"/>
                    <a:pt x="2169" y="868"/>
                  </a:cubicBezTo>
                  <a:cubicBezTo>
                    <a:pt x="2002" y="467"/>
                    <a:pt x="1702" y="0"/>
                    <a:pt x="126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02" name="CustomShape 131"/>
            <p:cNvSpPr/>
            <p:nvPr/>
          </p:nvSpPr>
          <p:spPr>
            <a:xfrm>
              <a:off x="5028120" y="2363040"/>
              <a:ext cx="62640" cy="227520"/>
            </a:xfrm>
            <a:custGeom>
              <a:avLst/>
              <a:gdLst/>
              <a:ahLst/>
              <a:cxnLst/>
              <a:rect l="l" t="t" r="r" b="b"/>
              <a:pathLst>
                <a:path w="3104" h="11240">
                  <a:moveTo>
                    <a:pt x="758" y="0"/>
                  </a:moveTo>
                  <a:cubicBezTo>
                    <a:pt x="603" y="0"/>
                    <a:pt x="453" y="43"/>
                    <a:pt x="334" y="132"/>
                  </a:cubicBezTo>
                  <a:cubicBezTo>
                    <a:pt x="68" y="365"/>
                    <a:pt x="34" y="732"/>
                    <a:pt x="34" y="1099"/>
                  </a:cubicBezTo>
                  <a:cubicBezTo>
                    <a:pt x="1" y="4668"/>
                    <a:pt x="1068" y="8237"/>
                    <a:pt x="3036" y="11240"/>
                  </a:cubicBezTo>
                  <a:cubicBezTo>
                    <a:pt x="3103" y="9405"/>
                    <a:pt x="2936" y="7404"/>
                    <a:pt x="2903" y="5569"/>
                  </a:cubicBezTo>
                  <a:cubicBezTo>
                    <a:pt x="2870" y="4001"/>
                    <a:pt x="2536" y="2467"/>
                    <a:pt x="1902" y="1032"/>
                  </a:cubicBezTo>
                  <a:cubicBezTo>
                    <a:pt x="1769" y="732"/>
                    <a:pt x="1569" y="399"/>
                    <a:pt x="1302" y="198"/>
                  </a:cubicBezTo>
                  <a:cubicBezTo>
                    <a:pt x="1153" y="68"/>
                    <a:pt x="952" y="0"/>
                    <a:pt x="75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03" name="CustomShape 132"/>
            <p:cNvSpPr/>
            <p:nvPr/>
          </p:nvSpPr>
          <p:spPr>
            <a:xfrm>
              <a:off x="4672080" y="2354400"/>
              <a:ext cx="269640" cy="125640"/>
            </a:xfrm>
            <a:custGeom>
              <a:avLst/>
              <a:gdLst/>
              <a:ahLst/>
              <a:cxnLst/>
              <a:rect l="l" t="t" r="r" b="b"/>
              <a:pathLst>
                <a:path w="13310" h="6219">
                  <a:moveTo>
                    <a:pt x="1193" y="1"/>
                  </a:moveTo>
                  <a:cubicBezTo>
                    <a:pt x="913" y="1"/>
                    <a:pt x="649" y="78"/>
                    <a:pt x="434" y="281"/>
                  </a:cubicBezTo>
                  <a:cubicBezTo>
                    <a:pt x="67" y="614"/>
                    <a:pt x="0" y="1215"/>
                    <a:pt x="200" y="1648"/>
                  </a:cubicBezTo>
                  <a:cubicBezTo>
                    <a:pt x="367" y="2115"/>
                    <a:pt x="734" y="2482"/>
                    <a:pt x="1134" y="2816"/>
                  </a:cubicBezTo>
                  <a:cubicBezTo>
                    <a:pt x="4437" y="5551"/>
                    <a:pt x="9006" y="5952"/>
                    <a:pt x="13310" y="6218"/>
                  </a:cubicBezTo>
                  <a:cubicBezTo>
                    <a:pt x="11642" y="5284"/>
                    <a:pt x="9473" y="3817"/>
                    <a:pt x="7772" y="2983"/>
                  </a:cubicBezTo>
                  <a:lnTo>
                    <a:pt x="2569" y="414"/>
                  </a:lnTo>
                  <a:cubicBezTo>
                    <a:pt x="2155" y="207"/>
                    <a:pt x="1651" y="1"/>
                    <a:pt x="119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04" name="CustomShape 133"/>
            <p:cNvSpPr/>
            <p:nvPr/>
          </p:nvSpPr>
          <p:spPr>
            <a:xfrm>
              <a:off x="4757400" y="2516400"/>
              <a:ext cx="286560" cy="68040"/>
            </a:xfrm>
            <a:custGeom>
              <a:avLst/>
              <a:gdLst/>
              <a:ahLst/>
              <a:cxnLst/>
              <a:rect l="l" t="t" r="r" b="b"/>
              <a:pathLst>
                <a:path w="14144" h="3365">
                  <a:moveTo>
                    <a:pt x="1364" y="1"/>
                  </a:moveTo>
                  <a:cubicBezTo>
                    <a:pt x="792" y="1"/>
                    <a:pt x="124" y="161"/>
                    <a:pt x="33" y="706"/>
                  </a:cubicBezTo>
                  <a:cubicBezTo>
                    <a:pt x="0" y="939"/>
                    <a:pt x="100" y="1173"/>
                    <a:pt x="234" y="1373"/>
                  </a:cubicBezTo>
                  <a:cubicBezTo>
                    <a:pt x="834" y="2240"/>
                    <a:pt x="1901" y="2607"/>
                    <a:pt x="2935" y="2874"/>
                  </a:cubicBezTo>
                  <a:cubicBezTo>
                    <a:pt x="4391" y="3202"/>
                    <a:pt x="5882" y="3365"/>
                    <a:pt x="7373" y="3365"/>
                  </a:cubicBezTo>
                  <a:cubicBezTo>
                    <a:pt x="9676" y="3365"/>
                    <a:pt x="11977" y="2976"/>
                    <a:pt x="14143" y="2207"/>
                  </a:cubicBezTo>
                  <a:cubicBezTo>
                    <a:pt x="12476" y="1907"/>
                    <a:pt x="10574" y="2107"/>
                    <a:pt x="8973" y="1540"/>
                  </a:cubicBezTo>
                  <a:cubicBezTo>
                    <a:pt x="6571" y="672"/>
                    <a:pt x="4070" y="172"/>
                    <a:pt x="1534" y="5"/>
                  </a:cubicBezTo>
                  <a:cubicBezTo>
                    <a:pt x="1479" y="2"/>
                    <a:pt x="1422" y="1"/>
                    <a:pt x="136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05" name="CustomShape 134"/>
            <p:cNvSpPr/>
            <p:nvPr/>
          </p:nvSpPr>
          <p:spPr>
            <a:xfrm>
              <a:off x="4627440" y="1982880"/>
              <a:ext cx="178200" cy="347040"/>
            </a:xfrm>
            <a:custGeom>
              <a:avLst/>
              <a:gdLst/>
              <a:ahLst/>
              <a:cxnLst/>
              <a:rect l="l" t="t" r="r" b="b"/>
              <a:pathLst>
                <a:path w="8807" h="17127">
                  <a:moveTo>
                    <a:pt x="1277" y="0"/>
                  </a:moveTo>
                  <a:cubicBezTo>
                    <a:pt x="1243" y="0"/>
                    <a:pt x="1207" y="4"/>
                    <a:pt x="1168" y="14"/>
                  </a:cubicBezTo>
                  <a:cubicBezTo>
                    <a:pt x="1001" y="81"/>
                    <a:pt x="868" y="214"/>
                    <a:pt x="768" y="381"/>
                  </a:cubicBezTo>
                  <a:cubicBezTo>
                    <a:pt x="0" y="1648"/>
                    <a:pt x="434" y="3249"/>
                    <a:pt x="968" y="4617"/>
                  </a:cubicBezTo>
                  <a:cubicBezTo>
                    <a:pt x="2736" y="9254"/>
                    <a:pt x="5438" y="13490"/>
                    <a:pt x="8807" y="17126"/>
                  </a:cubicBezTo>
                  <a:cubicBezTo>
                    <a:pt x="8773" y="17059"/>
                    <a:pt x="8773" y="16993"/>
                    <a:pt x="8740" y="16926"/>
                  </a:cubicBezTo>
                  <a:cubicBezTo>
                    <a:pt x="5671" y="11622"/>
                    <a:pt x="3236" y="5951"/>
                    <a:pt x="1502" y="47"/>
                  </a:cubicBezTo>
                  <a:cubicBezTo>
                    <a:pt x="1431" y="24"/>
                    <a:pt x="1360" y="0"/>
                    <a:pt x="127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06" name="CustomShape 135"/>
            <p:cNvSpPr/>
            <p:nvPr/>
          </p:nvSpPr>
          <p:spPr>
            <a:xfrm>
              <a:off x="4894920" y="2144880"/>
              <a:ext cx="81000" cy="361800"/>
            </a:xfrm>
            <a:custGeom>
              <a:avLst/>
              <a:gdLst/>
              <a:ahLst/>
              <a:cxnLst/>
              <a:rect l="l" t="t" r="r" b="b"/>
              <a:pathLst>
                <a:path w="4004" h="17847">
                  <a:moveTo>
                    <a:pt x="1268" y="0"/>
                  </a:moveTo>
                  <a:cubicBezTo>
                    <a:pt x="868" y="0"/>
                    <a:pt x="568" y="334"/>
                    <a:pt x="401" y="667"/>
                  </a:cubicBezTo>
                  <a:cubicBezTo>
                    <a:pt x="1" y="1535"/>
                    <a:pt x="101" y="2535"/>
                    <a:pt x="201" y="3469"/>
                  </a:cubicBezTo>
                  <a:cubicBezTo>
                    <a:pt x="801" y="8406"/>
                    <a:pt x="2069" y="13276"/>
                    <a:pt x="4003" y="17846"/>
                  </a:cubicBezTo>
                  <a:cubicBezTo>
                    <a:pt x="4003" y="17713"/>
                    <a:pt x="4003" y="17613"/>
                    <a:pt x="4003" y="17513"/>
                  </a:cubicBezTo>
                  <a:cubicBezTo>
                    <a:pt x="2402" y="11875"/>
                    <a:pt x="1602" y="6005"/>
                    <a:pt x="1702" y="167"/>
                  </a:cubicBezTo>
                  <a:cubicBezTo>
                    <a:pt x="1568" y="67"/>
                    <a:pt x="1435" y="0"/>
                    <a:pt x="126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07" name="CustomShape 136"/>
            <p:cNvSpPr/>
            <p:nvPr/>
          </p:nvSpPr>
          <p:spPr>
            <a:xfrm>
              <a:off x="5028120" y="2363040"/>
              <a:ext cx="59040" cy="225000"/>
            </a:xfrm>
            <a:custGeom>
              <a:avLst/>
              <a:gdLst/>
              <a:ahLst/>
              <a:cxnLst/>
              <a:rect l="l" t="t" r="r" b="b"/>
              <a:pathLst>
                <a:path w="2937" h="11107">
                  <a:moveTo>
                    <a:pt x="758" y="0"/>
                  </a:moveTo>
                  <a:cubicBezTo>
                    <a:pt x="603" y="0"/>
                    <a:pt x="453" y="43"/>
                    <a:pt x="334" y="132"/>
                  </a:cubicBezTo>
                  <a:cubicBezTo>
                    <a:pt x="68" y="365"/>
                    <a:pt x="34" y="732"/>
                    <a:pt x="34" y="1099"/>
                  </a:cubicBezTo>
                  <a:cubicBezTo>
                    <a:pt x="1" y="4602"/>
                    <a:pt x="1035" y="8137"/>
                    <a:pt x="2936" y="11106"/>
                  </a:cubicBezTo>
                  <a:cubicBezTo>
                    <a:pt x="2169" y="7537"/>
                    <a:pt x="1669" y="3934"/>
                    <a:pt x="1435" y="298"/>
                  </a:cubicBezTo>
                  <a:cubicBezTo>
                    <a:pt x="1402" y="265"/>
                    <a:pt x="1369" y="232"/>
                    <a:pt x="1302" y="198"/>
                  </a:cubicBezTo>
                  <a:cubicBezTo>
                    <a:pt x="1153" y="68"/>
                    <a:pt x="952" y="0"/>
                    <a:pt x="75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08" name="CustomShape 137"/>
            <p:cNvSpPr/>
            <p:nvPr/>
          </p:nvSpPr>
          <p:spPr>
            <a:xfrm>
              <a:off x="4681080" y="2354400"/>
              <a:ext cx="256680" cy="123840"/>
            </a:xfrm>
            <a:custGeom>
              <a:avLst/>
              <a:gdLst/>
              <a:ahLst/>
              <a:cxnLst/>
              <a:rect l="l" t="t" r="r" b="b"/>
              <a:pathLst>
                <a:path w="12677" h="6119">
                  <a:moveTo>
                    <a:pt x="760" y="1"/>
                  </a:moveTo>
                  <a:cubicBezTo>
                    <a:pt x="480" y="1"/>
                    <a:pt x="216" y="78"/>
                    <a:pt x="1" y="281"/>
                  </a:cubicBezTo>
                  <a:cubicBezTo>
                    <a:pt x="3837" y="2916"/>
                    <a:pt x="8173" y="4917"/>
                    <a:pt x="12676" y="6118"/>
                  </a:cubicBezTo>
                  <a:cubicBezTo>
                    <a:pt x="11042" y="5184"/>
                    <a:pt x="9007" y="3783"/>
                    <a:pt x="7339" y="2983"/>
                  </a:cubicBezTo>
                  <a:lnTo>
                    <a:pt x="2136" y="414"/>
                  </a:lnTo>
                  <a:cubicBezTo>
                    <a:pt x="1722" y="207"/>
                    <a:pt x="1218" y="1"/>
                    <a:pt x="760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09" name="CustomShape 138"/>
            <p:cNvSpPr/>
            <p:nvPr/>
          </p:nvSpPr>
          <p:spPr>
            <a:xfrm>
              <a:off x="4762080" y="2516400"/>
              <a:ext cx="281880" cy="48600"/>
            </a:xfrm>
            <a:custGeom>
              <a:avLst/>
              <a:gdLst/>
              <a:ahLst/>
              <a:cxnLst/>
              <a:rect l="l" t="t" r="r" b="b"/>
              <a:pathLst>
                <a:path w="13911" h="2412">
                  <a:moveTo>
                    <a:pt x="1086" y="1"/>
                  </a:moveTo>
                  <a:cubicBezTo>
                    <a:pt x="678" y="1"/>
                    <a:pt x="255" y="87"/>
                    <a:pt x="1" y="342"/>
                  </a:cubicBezTo>
                  <a:cubicBezTo>
                    <a:pt x="3696" y="1445"/>
                    <a:pt x="7483" y="2411"/>
                    <a:pt x="11267" y="2411"/>
                  </a:cubicBezTo>
                  <a:cubicBezTo>
                    <a:pt x="12060" y="2411"/>
                    <a:pt x="12852" y="2369"/>
                    <a:pt x="13644" y="2277"/>
                  </a:cubicBezTo>
                  <a:cubicBezTo>
                    <a:pt x="13744" y="2243"/>
                    <a:pt x="13810" y="2243"/>
                    <a:pt x="13910" y="2210"/>
                  </a:cubicBezTo>
                  <a:cubicBezTo>
                    <a:pt x="12243" y="1910"/>
                    <a:pt x="10341" y="2110"/>
                    <a:pt x="8740" y="1543"/>
                  </a:cubicBezTo>
                  <a:cubicBezTo>
                    <a:pt x="6338" y="675"/>
                    <a:pt x="3837" y="175"/>
                    <a:pt x="1301" y="8"/>
                  </a:cubicBezTo>
                  <a:cubicBezTo>
                    <a:pt x="1231" y="3"/>
                    <a:pt x="1159" y="1"/>
                    <a:pt x="1086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0" name="CustomShape 139"/>
            <p:cNvSpPr/>
            <p:nvPr/>
          </p:nvSpPr>
          <p:spPr>
            <a:xfrm>
              <a:off x="4685760" y="2143080"/>
              <a:ext cx="120240" cy="187200"/>
            </a:xfrm>
            <a:custGeom>
              <a:avLst/>
              <a:gdLst/>
              <a:ahLst/>
              <a:cxnLst/>
              <a:rect l="l" t="t" r="r" b="b"/>
              <a:pathLst>
                <a:path w="5938" h="9241">
                  <a:moveTo>
                    <a:pt x="3236" y="0"/>
                  </a:moveTo>
                  <a:cubicBezTo>
                    <a:pt x="3236" y="467"/>
                    <a:pt x="3236" y="968"/>
                    <a:pt x="3236" y="1435"/>
                  </a:cubicBezTo>
                  <a:cubicBezTo>
                    <a:pt x="3269" y="2168"/>
                    <a:pt x="3269" y="2936"/>
                    <a:pt x="3036" y="3636"/>
                  </a:cubicBezTo>
                  <a:cubicBezTo>
                    <a:pt x="2974" y="3658"/>
                    <a:pt x="2913" y="3669"/>
                    <a:pt x="2854" y="3669"/>
                  </a:cubicBezTo>
                  <a:cubicBezTo>
                    <a:pt x="2560" y="3669"/>
                    <a:pt x="2296" y="3419"/>
                    <a:pt x="2102" y="3169"/>
                  </a:cubicBezTo>
                  <a:cubicBezTo>
                    <a:pt x="1435" y="2402"/>
                    <a:pt x="734" y="1635"/>
                    <a:pt x="0" y="901"/>
                  </a:cubicBezTo>
                  <a:lnTo>
                    <a:pt x="0" y="901"/>
                  </a:lnTo>
                  <a:cubicBezTo>
                    <a:pt x="1601" y="3936"/>
                    <a:pt x="3603" y="6738"/>
                    <a:pt x="5938" y="9240"/>
                  </a:cubicBezTo>
                  <a:cubicBezTo>
                    <a:pt x="5070" y="6238"/>
                    <a:pt x="4203" y="2969"/>
                    <a:pt x="3236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1" name="CustomShape 140"/>
            <p:cNvSpPr/>
            <p:nvPr/>
          </p:nvSpPr>
          <p:spPr>
            <a:xfrm>
              <a:off x="4917240" y="2310840"/>
              <a:ext cx="58680" cy="195840"/>
            </a:xfrm>
            <a:custGeom>
              <a:avLst/>
              <a:gdLst/>
              <a:ahLst/>
              <a:cxnLst/>
              <a:rect l="l" t="t" r="r" b="b"/>
              <a:pathLst>
                <a:path w="2903" h="9675">
                  <a:moveTo>
                    <a:pt x="2502" y="1"/>
                  </a:moveTo>
                  <a:cubicBezTo>
                    <a:pt x="2235" y="835"/>
                    <a:pt x="1935" y="1669"/>
                    <a:pt x="1635" y="2469"/>
                  </a:cubicBezTo>
                  <a:cubicBezTo>
                    <a:pt x="1601" y="2569"/>
                    <a:pt x="1568" y="2669"/>
                    <a:pt x="1468" y="2736"/>
                  </a:cubicBezTo>
                  <a:cubicBezTo>
                    <a:pt x="1441" y="2745"/>
                    <a:pt x="1414" y="2749"/>
                    <a:pt x="1389" y="2749"/>
                  </a:cubicBezTo>
                  <a:cubicBezTo>
                    <a:pt x="1223" y="2749"/>
                    <a:pt x="1083" y="2580"/>
                    <a:pt x="968" y="2436"/>
                  </a:cubicBezTo>
                  <a:cubicBezTo>
                    <a:pt x="634" y="1835"/>
                    <a:pt x="301" y="1202"/>
                    <a:pt x="0" y="601"/>
                  </a:cubicBezTo>
                  <a:lnTo>
                    <a:pt x="0" y="601"/>
                  </a:lnTo>
                  <a:cubicBezTo>
                    <a:pt x="701" y="3703"/>
                    <a:pt x="1668" y="6739"/>
                    <a:pt x="2902" y="9674"/>
                  </a:cubicBezTo>
                  <a:cubicBezTo>
                    <a:pt x="2902" y="6472"/>
                    <a:pt x="2369" y="3370"/>
                    <a:pt x="2502" y="168"/>
                  </a:cubicBezTo>
                  <a:cubicBezTo>
                    <a:pt x="2502" y="134"/>
                    <a:pt x="2502" y="67"/>
                    <a:pt x="250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2" name="CustomShape 141"/>
            <p:cNvSpPr/>
            <p:nvPr/>
          </p:nvSpPr>
          <p:spPr>
            <a:xfrm>
              <a:off x="5038920" y="2439360"/>
              <a:ext cx="51840" cy="151200"/>
            </a:xfrm>
            <a:custGeom>
              <a:avLst/>
              <a:gdLst/>
              <a:ahLst/>
              <a:cxnLst/>
              <a:rect l="l" t="t" r="r" b="b"/>
              <a:pathLst>
                <a:path w="2570" h="7473">
                  <a:moveTo>
                    <a:pt x="2202" y="1"/>
                  </a:moveTo>
                  <a:cubicBezTo>
                    <a:pt x="2069" y="835"/>
                    <a:pt x="1835" y="1635"/>
                    <a:pt x="1402" y="2402"/>
                  </a:cubicBezTo>
                  <a:cubicBezTo>
                    <a:pt x="1335" y="2536"/>
                    <a:pt x="1235" y="2669"/>
                    <a:pt x="1101" y="2703"/>
                  </a:cubicBezTo>
                  <a:cubicBezTo>
                    <a:pt x="1084" y="2705"/>
                    <a:pt x="1066" y="2707"/>
                    <a:pt x="1049" y="2707"/>
                  </a:cubicBezTo>
                  <a:cubicBezTo>
                    <a:pt x="867" y="2707"/>
                    <a:pt x="689" y="2555"/>
                    <a:pt x="568" y="2402"/>
                  </a:cubicBezTo>
                  <a:cubicBezTo>
                    <a:pt x="368" y="2169"/>
                    <a:pt x="201" y="1902"/>
                    <a:pt x="1" y="1635"/>
                  </a:cubicBezTo>
                  <a:lnTo>
                    <a:pt x="1" y="1635"/>
                  </a:lnTo>
                  <a:cubicBezTo>
                    <a:pt x="468" y="3703"/>
                    <a:pt x="1335" y="5705"/>
                    <a:pt x="2502" y="7473"/>
                  </a:cubicBezTo>
                  <a:cubicBezTo>
                    <a:pt x="2569" y="5638"/>
                    <a:pt x="2402" y="3637"/>
                    <a:pt x="2369" y="1802"/>
                  </a:cubicBezTo>
                  <a:cubicBezTo>
                    <a:pt x="2369" y="1168"/>
                    <a:pt x="2302" y="568"/>
                    <a:pt x="220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3" name="CustomShape 142"/>
            <p:cNvSpPr/>
            <p:nvPr/>
          </p:nvSpPr>
          <p:spPr>
            <a:xfrm>
              <a:off x="4777200" y="2408760"/>
              <a:ext cx="164880" cy="71280"/>
            </a:xfrm>
            <a:custGeom>
              <a:avLst/>
              <a:gdLst/>
              <a:ahLst/>
              <a:cxnLst/>
              <a:rect l="l" t="t" r="r" b="b"/>
              <a:pathLst>
                <a:path w="8140" h="3537">
                  <a:moveTo>
                    <a:pt x="2035" y="1"/>
                  </a:moveTo>
                  <a:cubicBezTo>
                    <a:pt x="2736" y="534"/>
                    <a:pt x="3403" y="1068"/>
                    <a:pt x="4037" y="1635"/>
                  </a:cubicBezTo>
                  <a:cubicBezTo>
                    <a:pt x="4103" y="1702"/>
                    <a:pt x="4170" y="1768"/>
                    <a:pt x="4170" y="1869"/>
                  </a:cubicBezTo>
                  <a:cubicBezTo>
                    <a:pt x="4170" y="1969"/>
                    <a:pt x="4070" y="2035"/>
                    <a:pt x="3970" y="2069"/>
                  </a:cubicBezTo>
                  <a:cubicBezTo>
                    <a:pt x="3335" y="2344"/>
                    <a:pt x="2632" y="2418"/>
                    <a:pt x="1922" y="2418"/>
                  </a:cubicBezTo>
                  <a:cubicBezTo>
                    <a:pt x="1514" y="2418"/>
                    <a:pt x="1103" y="2393"/>
                    <a:pt x="701" y="2369"/>
                  </a:cubicBezTo>
                  <a:cubicBezTo>
                    <a:pt x="467" y="2336"/>
                    <a:pt x="234" y="2336"/>
                    <a:pt x="0" y="2302"/>
                  </a:cubicBezTo>
                  <a:lnTo>
                    <a:pt x="0" y="2302"/>
                  </a:lnTo>
                  <a:cubicBezTo>
                    <a:pt x="2569" y="3136"/>
                    <a:pt x="5404" y="3370"/>
                    <a:pt x="8140" y="3536"/>
                  </a:cubicBezTo>
                  <a:cubicBezTo>
                    <a:pt x="6472" y="2602"/>
                    <a:pt x="4303" y="1135"/>
                    <a:pt x="2602" y="301"/>
                  </a:cubicBezTo>
                  <a:cubicBezTo>
                    <a:pt x="2435" y="201"/>
                    <a:pt x="2235" y="101"/>
                    <a:pt x="203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4" name="CustomShape 143"/>
            <p:cNvSpPr/>
            <p:nvPr/>
          </p:nvSpPr>
          <p:spPr>
            <a:xfrm>
              <a:off x="4841280" y="2525400"/>
              <a:ext cx="202680" cy="59040"/>
            </a:xfrm>
            <a:custGeom>
              <a:avLst/>
              <a:gdLst/>
              <a:ahLst/>
              <a:cxnLst/>
              <a:rect l="l" t="t" r="r" b="b"/>
              <a:pathLst>
                <a:path w="10008" h="2926">
                  <a:moveTo>
                    <a:pt x="801" y="1"/>
                  </a:moveTo>
                  <a:cubicBezTo>
                    <a:pt x="1435" y="301"/>
                    <a:pt x="2035" y="635"/>
                    <a:pt x="2669" y="935"/>
                  </a:cubicBezTo>
                  <a:cubicBezTo>
                    <a:pt x="2869" y="1035"/>
                    <a:pt x="3136" y="1168"/>
                    <a:pt x="3136" y="1402"/>
                  </a:cubicBezTo>
                  <a:cubicBezTo>
                    <a:pt x="3203" y="1736"/>
                    <a:pt x="2836" y="1936"/>
                    <a:pt x="2569" y="2036"/>
                  </a:cubicBezTo>
                  <a:cubicBezTo>
                    <a:pt x="1735" y="2369"/>
                    <a:pt x="868" y="2569"/>
                    <a:pt x="0" y="2670"/>
                  </a:cubicBezTo>
                  <a:cubicBezTo>
                    <a:pt x="1068" y="2840"/>
                    <a:pt x="2149" y="2926"/>
                    <a:pt x="3230" y="2926"/>
                  </a:cubicBezTo>
                  <a:cubicBezTo>
                    <a:pt x="5529" y="2926"/>
                    <a:pt x="7830" y="2540"/>
                    <a:pt x="10007" y="1769"/>
                  </a:cubicBezTo>
                  <a:cubicBezTo>
                    <a:pt x="8340" y="1469"/>
                    <a:pt x="6438" y="1669"/>
                    <a:pt x="4837" y="1102"/>
                  </a:cubicBezTo>
                  <a:cubicBezTo>
                    <a:pt x="3536" y="635"/>
                    <a:pt x="2169" y="268"/>
                    <a:pt x="801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5" name="CustomShape 144"/>
            <p:cNvSpPr/>
            <p:nvPr/>
          </p:nvSpPr>
          <p:spPr>
            <a:xfrm>
              <a:off x="4967280" y="2002680"/>
              <a:ext cx="172800" cy="158040"/>
            </a:xfrm>
            <a:custGeom>
              <a:avLst/>
              <a:gdLst/>
              <a:ahLst/>
              <a:cxnLst/>
              <a:rect l="l" t="t" r="r" b="b"/>
              <a:pathLst>
                <a:path w="8541" h="7811">
                  <a:moveTo>
                    <a:pt x="488" y="1"/>
                  </a:moveTo>
                  <a:cubicBezTo>
                    <a:pt x="338" y="1"/>
                    <a:pt x="196" y="44"/>
                    <a:pt x="101" y="172"/>
                  </a:cubicBezTo>
                  <a:cubicBezTo>
                    <a:pt x="1" y="339"/>
                    <a:pt x="34" y="606"/>
                    <a:pt x="134" y="806"/>
                  </a:cubicBezTo>
                  <a:cubicBezTo>
                    <a:pt x="835" y="2574"/>
                    <a:pt x="2469" y="3808"/>
                    <a:pt x="4037" y="4875"/>
                  </a:cubicBezTo>
                  <a:cubicBezTo>
                    <a:pt x="5505" y="5909"/>
                    <a:pt x="7006" y="6877"/>
                    <a:pt x="8540" y="7811"/>
                  </a:cubicBezTo>
                  <a:cubicBezTo>
                    <a:pt x="7373" y="6777"/>
                    <a:pt x="6939" y="5709"/>
                    <a:pt x="6105" y="4408"/>
                  </a:cubicBezTo>
                  <a:cubicBezTo>
                    <a:pt x="4904" y="2474"/>
                    <a:pt x="3103" y="939"/>
                    <a:pt x="968" y="105"/>
                  </a:cubicBezTo>
                  <a:cubicBezTo>
                    <a:pt x="829" y="53"/>
                    <a:pt x="653" y="1"/>
                    <a:pt x="488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6" name="CustomShape 145"/>
            <p:cNvSpPr/>
            <p:nvPr/>
          </p:nvSpPr>
          <p:spPr>
            <a:xfrm>
              <a:off x="5049000" y="1845720"/>
              <a:ext cx="114120" cy="295560"/>
            </a:xfrm>
            <a:custGeom>
              <a:avLst/>
              <a:gdLst/>
              <a:ahLst/>
              <a:cxnLst/>
              <a:rect l="l" t="t" r="r" b="b"/>
              <a:pathLst>
                <a:path w="5639" h="14594">
                  <a:moveTo>
                    <a:pt x="1620" y="0"/>
                  </a:moveTo>
                  <a:cubicBezTo>
                    <a:pt x="1515" y="0"/>
                    <a:pt x="1408" y="16"/>
                    <a:pt x="1302" y="50"/>
                  </a:cubicBezTo>
                  <a:cubicBezTo>
                    <a:pt x="635" y="250"/>
                    <a:pt x="335" y="1050"/>
                    <a:pt x="268" y="1751"/>
                  </a:cubicBezTo>
                  <a:cubicBezTo>
                    <a:pt x="1" y="4953"/>
                    <a:pt x="2503" y="7688"/>
                    <a:pt x="3604" y="10724"/>
                  </a:cubicBezTo>
                  <a:cubicBezTo>
                    <a:pt x="4237" y="12525"/>
                    <a:pt x="4504" y="12992"/>
                    <a:pt x="5572" y="14593"/>
                  </a:cubicBezTo>
                  <a:cubicBezTo>
                    <a:pt x="5638" y="11525"/>
                    <a:pt x="5071" y="8456"/>
                    <a:pt x="4538" y="5387"/>
                  </a:cubicBezTo>
                  <a:cubicBezTo>
                    <a:pt x="4271" y="3919"/>
                    <a:pt x="4004" y="2351"/>
                    <a:pt x="3170" y="1084"/>
                  </a:cubicBezTo>
                  <a:cubicBezTo>
                    <a:pt x="2828" y="542"/>
                    <a:pt x="2242" y="0"/>
                    <a:pt x="162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7" name="CustomShape 146"/>
            <p:cNvSpPr/>
            <p:nvPr/>
          </p:nvSpPr>
          <p:spPr>
            <a:xfrm>
              <a:off x="5168880" y="1915560"/>
              <a:ext cx="94320" cy="214920"/>
            </a:xfrm>
            <a:custGeom>
              <a:avLst/>
              <a:gdLst/>
              <a:ahLst/>
              <a:cxnLst/>
              <a:rect l="l" t="t" r="r" b="b"/>
              <a:pathLst>
                <a:path w="4671" h="10607">
                  <a:moveTo>
                    <a:pt x="3639" y="0"/>
                  </a:moveTo>
                  <a:cubicBezTo>
                    <a:pt x="3570" y="0"/>
                    <a:pt x="3502" y="11"/>
                    <a:pt x="3436" y="32"/>
                  </a:cubicBezTo>
                  <a:cubicBezTo>
                    <a:pt x="3202" y="133"/>
                    <a:pt x="3002" y="399"/>
                    <a:pt x="2869" y="600"/>
                  </a:cubicBezTo>
                  <a:cubicBezTo>
                    <a:pt x="968" y="3568"/>
                    <a:pt x="0" y="7104"/>
                    <a:pt x="134" y="10607"/>
                  </a:cubicBezTo>
                  <a:cubicBezTo>
                    <a:pt x="934" y="9439"/>
                    <a:pt x="1801" y="8005"/>
                    <a:pt x="2602" y="6837"/>
                  </a:cubicBezTo>
                  <a:cubicBezTo>
                    <a:pt x="3636" y="5370"/>
                    <a:pt x="4303" y="3668"/>
                    <a:pt x="4570" y="1867"/>
                  </a:cubicBezTo>
                  <a:cubicBezTo>
                    <a:pt x="4637" y="1433"/>
                    <a:pt x="4670" y="1000"/>
                    <a:pt x="4503" y="600"/>
                  </a:cubicBezTo>
                  <a:cubicBezTo>
                    <a:pt x="4364" y="265"/>
                    <a:pt x="3992" y="0"/>
                    <a:pt x="3639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8" name="CustomShape 147"/>
            <p:cNvSpPr/>
            <p:nvPr/>
          </p:nvSpPr>
          <p:spPr>
            <a:xfrm>
              <a:off x="4969800" y="2003040"/>
              <a:ext cx="170280" cy="158040"/>
            </a:xfrm>
            <a:custGeom>
              <a:avLst/>
              <a:gdLst/>
              <a:ahLst/>
              <a:cxnLst/>
              <a:rect l="l" t="t" r="r" b="b"/>
              <a:pathLst>
                <a:path w="8407" h="7802">
                  <a:moveTo>
                    <a:pt x="368" y="0"/>
                  </a:moveTo>
                  <a:cubicBezTo>
                    <a:pt x="227" y="0"/>
                    <a:pt x="95" y="35"/>
                    <a:pt x="0" y="130"/>
                  </a:cubicBezTo>
                  <a:cubicBezTo>
                    <a:pt x="2936" y="2365"/>
                    <a:pt x="5638" y="4900"/>
                    <a:pt x="8139" y="7635"/>
                  </a:cubicBezTo>
                  <a:cubicBezTo>
                    <a:pt x="8206" y="7668"/>
                    <a:pt x="8306" y="7735"/>
                    <a:pt x="8406" y="7802"/>
                  </a:cubicBezTo>
                  <a:cubicBezTo>
                    <a:pt x="7239" y="6768"/>
                    <a:pt x="6805" y="5700"/>
                    <a:pt x="5971" y="4399"/>
                  </a:cubicBezTo>
                  <a:cubicBezTo>
                    <a:pt x="4770" y="2465"/>
                    <a:pt x="2969" y="930"/>
                    <a:pt x="834" y="96"/>
                  </a:cubicBezTo>
                  <a:cubicBezTo>
                    <a:pt x="693" y="44"/>
                    <a:pt x="525" y="0"/>
                    <a:pt x="36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9" name="CustomShape 148"/>
            <p:cNvSpPr/>
            <p:nvPr/>
          </p:nvSpPr>
          <p:spPr>
            <a:xfrm>
              <a:off x="5049000" y="1846080"/>
              <a:ext cx="107280" cy="286560"/>
            </a:xfrm>
            <a:custGeom>
              <a:avLst/>
              <a:gdLst/>
              <a:ahLst/>
              <a:cxnLst/>
              <a:rect l="l" t="t" r="r" b="b"/>
              <a:pathLst>
                <a:path w="5305" h="14144">
                  <a:moveTo>
                    <a:pt x="1535" y="0"/>
                  </a:moveTo>
                  <a:cubicBezTo>
                    <a:pt x="1469" y="0"/>
                    <a:pt x="1369" y="0"/>
                    <a:pt x="1302" y="34"/>
                  </a:cubicBezTo>
                  <a:cubicBezTo>
                    <a:pt x="635" y="234"/>
                    <a:pt x="335" y="1034"/>
                    <a:pt x="268" y="1735"/>
                  </a:cubicBezTo>
                  <a:cubicBezTo>
                    <a:pt x="1" y="4937"/>
                    <a:pt x="2503" y="7672"/>
                    <a:pt x="3604" y="10708"/>
                  </a:cubicBezTo>
                  <a:cubicBezTo>
                    <a:pt x="4171" y="12343"/>
                    <a:pt x="4437" y="12876"/>
                    <a:pt x="5305" y="14144"/>
                  </a:cubicBezTo>
                  <a:cubicBezTo>
                    <a:pt x="4237" y="9374"/>
                    <a:pt x="3003" y="4670"/>
                    <a:pt x="153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0" name="CustomShape 149"/>
            <p:cNvSpPr/>
            <p:nvPr/>
          </p:nvSpPr>
          <p:spPr>
            <a:xfrm>
              <a:off x="5168880" y="1915560"/>
              <a:ext cx="82080" cy="214920"/>
            </a:xfrm>
            <a:custGeom>
              <a:avLst/>
              <a:gdLst/>
              <a:ahLst/>
              <a:cxnLst/>
              <a:rect l="l" t="t" r="r" b="b"/>
              <a:pathLst>
                <a:path w="4070" h="10608">
                  <a:moveTo>
                    <a:pt x="3667" y="0"/>
                  </a:moveTo>
                  <a:cubicBezTo>
                    <a:pt x="3592" y="0"/>
                    <a:pt x="3514" y="11"/>
                    <a:pt x="3436" y="33"/>
                  </a:cubicBezTo>
                  <a:cubicBezTo>
                    <a:pt x="3202" y="134"/>
                    <a:pt x="3002" y="400"/>
                    <a:pt x="2869" y="601"/>
                  </a:cubicBezTo>
                  <a:cubicBezTo>
                    <a:pt x="968" y="3569"/>
                    <a:pt x="0" y="7105"/>
                    <a:pt x="134" y="10608"/>
                  </a:cubicBezTo>
                  <a:cubicBezTo>
                    <a:pt x="200" y="10474"/>
                    <a:pt x="267" y="10374"/>
                    <a:pt x="367" y="10274"/>
                  </a:cubicBezTo>
                  <a:cubicBezTo>
                    <a:pt x="1101" y="6738"/>
                    <a:pt x="2369" y="3302"/>
                    <a:pt x="4070" y="134"/>
                  </a:cubicBezTo>
                  <a:cubicBezTo>
                    <a:pt x="3959" y="45"/>
                    <a:pt x="3818" y="0"/>
                    <a:pt x="366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1" name="CustomShape 150"/>
            <p:cNvSpPr/>
            <p:nvPr/>
          </p:nvSpPr>
          <p:spPr>
            <a:xfrm>
              <a:off x="5041440" y="2042280"/>
              <a:ext cx="98280" cy="118800"/>
            </a:xfrm>
            <a:custGeom>
              <a:avLst/>
              <a:gdLst/>
              <a:ahLst/>
              <a:cxnLst/>
              <a:rect l="l" t="t" r="r" b="b"/>
              <a:pathLst>
                <a:path w="4871" h="5872">
                  <a:moveTo>
                    <a:pt x="334" y="1"/>
                  </a:moveTo>
                  <a:lnTo>
                    <a:pt x="334" y="1"/>
                  </a:lnTo>
                  <a:cubicBezTo>
                    <a:pt x="634" y="468"/>
                    <a:pt x="901" y="935"/>
                    <a:pt x="1201" y="1402"/>
                  </a:cubicBezTo>
                  <a:cubicBezTo>
                    <a:pt x="1434" y="1836"/>
                    <a:pt x="1668" y="2403"/>
                    <a:pt x="1301" y="2736"/>
                  </a:cubicBezTo>
                  <a:cubicBezTo>
                    <a:pt x="1194" y="2826"/>
                    <a:pt x="1038" y="2858"/>
                    <a:pt x="876" y="2858"/>
                  </a:cubicBezTo>
                  <a:cubicBezTo>
                    <a:pt x="736" y="2858"/>
                    <a:pt x="591" y="2834"/>
                    <a:pt x="467" y="2803"/>
                  </a:cubicBezTo>
                  <a:cubicBezTo>
                    <a:pt x="300" y="2770"/>
                    <a:pt x="133" y="2736"/>
                    <a:pt x="0" y="2670"/>
                  </a:cubicBezTo>
                  <a:lnTo>
                    <a:pt x="0" y="2670"/>
                  </a:lnTo>
                  <a:cubicBezTo>
                    <a:pt x="100" y="2770"/>
                    <a:pt x="234" y="2870"/>
                    <a:pt x="367" y="2936"/>
                  </a:cubicBezTo>
                  <a:cubicBezTo>
                    <a:pt x="1835" y="3970"/>
                    <a:pt x="3336" y="4938"/>
                    <a:pt x="4870" y="5872"/>
                  </a:cubicBezTo>
                  <a:cubicBezTo>
                    <a:pt x="3703" y="4838"/>
                    <a:pt x="3269" y="3770"/>
                    <a:pt x="2435" y="2469"/>
                  </a:cubicBezTo>
                  <a:cubicBezTo>
                    <a:pt x="1868" y="1535"/>
                    <a:pt x="1134" y="701"/>
                    <a:pt x="334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2" name="CustomShape 151"/>
            <p:cNvSpPr/>
            <p:nvPr/>
          </p:nvSpPr>
          <p:spPr>
            <a:xfrm>
              <a:off x="5090400" y="1997640"/>
              <a:ext cx="72000" cy="143640"/>
            </a:xfrm>
            <a:custGeom>
              <a:avLst/>
              <a:gdLst/>
              <a:ahLst/>
              <a:cxnLst/>
              <a:rect l="l" t="t" r="r" b="b"/>
              <a:pathLst>
                <a:path w="3570" h="7106">
                  <a:moveTo>
                    <a:pt x="1" y="0"/>
                  </a:moveTo>
                  <a:lnTo>
                    <a:pt x="1" y="0"/>
                  </a:lnTo>
                  <a:cubicBezTo>
                    <a:pt x="568" y="1068"/>
                    <a:pt x="1168" y="2135"/>
                    <a:pt x="1569" y="3236"/>
                  </a:cubicBezTo>
                  <a:cubicBezTo>
                    <a:pt x="2202" y="5037"/>
                    <a:pt x="2469" y="5504"/>
                    <a:pt x="3537" y="7105"/>
                  </a:cubicBezTo>
                  <a:cubicBezTo>
                    <a:pt x="3570" y="4937"/>
                    <a:pt x="3303" y="2802"/>
                    <a:pt x="2970" y="634"/>
                  </a:cubicBezTo>
                  <a:cubicBezTo>
                    <a:pt x="2936" y="901"/>
                    <a:pt x="2903" y="1134"/>
                    <a:pt x="2836" y="1368"/>
                  </a:cubicBezTo>
                  <a:cubicBezTo>
                    <a:pt x="2769" y="1702"/>
                    <a:pt x="2603" y="2102"/>
                    <a:pt x="2269" y="2102"/>
                  </a:cubicBezTo>
                  <a:cubicBezTo>
                    <a:pt x="2102" y="2102"/>
                    <a:pt x="1969" y="2002"/>
                    <a:pt x="1869" y="1868"/>
                  </a:cubicBezTo>
                  <a:cubicBezTo>
                    <a:pt x="1168" y="1301"/>
                    <a:pt x="568" y="667"/>
                    <a:pt x="1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3" name="CustomShape 152"/>
            <p:cNvSpPr/>
            <p:nvPr/>
          </p:nvSpPr>
          <p:spPr>
            <a:xfrm>
              <a:off x="5170320" y="2011680"/>
              <a:ext cx="73440" cy="118800"/>
            </a:xfrm>
            <a:custGeom>
              <a:avLst/>
              <a:gdLst/>
              <a:ahLst/>
              <a:cxnLst/>
              <a:rect l="l" t="t" r="r" b="b"/>
              <a:pathLst>
                <a:path w="3637" h="5872">
                  <a:moveTo>
                    <a:pt x="868" y="1"/>
                  </a:moveTo>
                  <a:cubicBezTo>
                    <a:pt x="268" y="1869"/>
                    <a:pt x="1" y="3870"/>
                    <a:pt x="68" y="5872"/>
                  </a:cubicBezTo>
                  <a:cubicBezTo>
                    <a:pt x="868" y="4704"/>
                    <a:pt x="1735" y="3270"/>
                    <a:pt x="2536" y="2102"/>
                  </a:cubicBezTo>
                  <a:cubicBezTo>
                    <a:pt x="2970" y="1502"/>
                    <a:pt x="3337" y="835"/>
                    <a:pt x="3637" y="134"/>
                  </a:cubicBezTo>
                  <a:lnTo>
                    <a:pt x="3637" y="134"/>
                  </a:lnTo>
                  <a:cubicBezTo>
                    <a:pt x="3370" y="434"/>
                    <a:pt x="3070" y="701"/>
                    <a:pt x="2770" y="935"/>
                  </a:cubicBezTo>
                  <a:cubicBezTo>
                    <a:pt x="2504" y="1170"/>
                    <a:pt x="2161" y="1380"/>
                    <a:pt x="1809" y="1380"/>
                  </a:cubicBezTo>
                  <a:cubicBezTo>
                    <a:pt x="1763" y="1380"/>
                    <a:pt x="1716" y="1376"/>
                    <a:pt x="1669" y="1368"/>
                  </a:cubicBezTo>
                  <a:cubicBezTo>
                    <a:pt x="1302" y="1268"/>
                    <a:pt x="1068" y="968"/>
                    <a:pt x="968" y="635"/>
                  </a:cubicBezTo>
                  <a:cubicBezTo>
                    <a:pt x="902" y="434"/>
                    <a:pt x="868" y="201"/>
                    <a:pt x="86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4" name="CustomShape 153"/>
            <p:cNvSpPr/>
            <p:nvPr/>
          </p:nvSpPr>
          <p:spPr>
            <a:xfrm>
              <a:off x="5398200" y="1756800"/>
              <a:ext cx="129600" cy="219600"/>
            </a:xfrm>
            <a:custGeom>
              <a:avLst/>
              <a:gdLst/>
              <a:ahLst/>
              <a:cxnLst/>
              <a:rect l="l" t="t" r="r" b="b"/>
              <a:pathLst>
                <a:path w="6405" h="10842">
                  <a:moveTo>
                    <a:pt x="6405" y="10841"/>
                  </a:moveTo>
                  <a:cubicBezTo>
                    <a:pt x="5171" y="7672"/>
                    <a:pt x="2168" y="2602"/>
                    <a:pt x="0" y="0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5" name="CustomShape 154"/>
            <p:cNvSpPr/>
            <p:nvPr/>
          </p:nvSpPr>
          <p:spPr>
            <a:xfrm>
              <a:off x="5484960" y="1789200"/>
              <a:ext cx="5040" cy="86400"/>
            </a:xfrm>
            <a:custGeom>
              <a:avLst/>
              <a:gdLst/>
              <a:ahLst/>
              <a:cxnLst/>
              <a:rect l="l" t="t" r="r" b="b"/>
              <a:pathLst>
                <a:path w="268" h="4271">
                  <a:moveTo>
                    <a:pt x="1" y="4270"/>
                  </a:moveTo>
                  <a:cubicBezTo>
                    <a:pt x="134" y="2836"/>
                    <a:pt x="234" y="1435"/>
                    <a:pt x="268" y="0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6" name="CustomShape 155"/>
            <p:cNvSpPr/>
            <p:nvPr/>
          </p:nvSpPr>
          <p:spPr>
            <a:xfrm>
              <a:off x="5410440" y="1885320"/>
              <a:ext cx="91800" cy="33480"/>
            </a:xfrm>
            <a:custGeom>
              <a:avLst/>
              <a:gdLst/>
              <a:ahLst/>
              <a:cxnLst/>
              <a:rect l="l" t="t" r="r" b="b"/>
              <a:pathLst>
                <a:path w="4538" h="1668">
                  <a:moveTo>
                    <a:pt x="4537" y="1668"/>
                  </a:moveTo>
                  <a:cubicBezTo>
                    <a:pt x="2969" y="1268"/>
                    <a:pt x="1468" y="701"/>
                    <a:pt x="1" y="0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7" name="CustomShape 156"/>
            <p:cNvSpPr/>
            <p:nvPr/>
          </p:nvSpPr>
          <p:spPr>
            <a:xfrm>
              <a:off x="6364440" y="3386160"/>
              <a:ext cx="1422720" cy="746280"/>
            </a:xfrm>
            <a:custGeom>
              <a:avLst/>
              <a:gdLst/>
              <a:ahLst/>
              <a:cxnLst/>
              <a:rect l="l" t="t" r="r" b="b"/>
              <a:pathLst>
                <a:path w="70151" h="36812">
                  <a:moveTo>
                    <a:pt x="70150" y="0"/>
                  </a:moveTo>
                  <a:lnTo>
                    <a:pt x="7572" y="19981"/>
                  </a:lnTo>
                  <a:cubicBezTo>
                    <a:pt x="7572" y="19981"/>
                    <a:pt x="0" y="22850"/>
                    <a:pt x="0" y="30422"/>
                  </a:cubicBezTo>
                  <a:cubicBezTo>
                    <a:pt x="25" y="36089"/>
                    <a:pt x="2365" y="36811"/>
                    <a:pt x="3556" y="36811"/>
                  </a:cubicBezTo>
                  <a:cubicBezTo>
                    <a:pt x="3964" y="36811"/>
                    <a:pt x="4237" y="36727"/>
                    <a:pt x="4237" y="36727"/>
                  </a:cubicBezTo>
                  <a:lnTo>
                    <a:pt x="70150" y="17480"/>
                  </a:lnTo>
                  <a:lnTo>
                    <a:pt x="70150" y="0"/>
                  </a:ln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8" name="CustomShape 157"/>
            <p:cNvSpPr/>
            <p:nvPr/>
          </p:nvSpPr>
          <p:spPr>
            <a:xfrm>
              <a:off x="6364440" y="3386160"/>
              <a:ext cx="1422720" cy="746280"/>
            </a:xfrm>
            <a:custGeom>
              <a:avLst/>
              <a:gdLst/>
              <a:ahLst/>
              <a:cxnLst/>
              <a:rect l="l" t="t" r="r" b="b"/>
              <a:pathLst>
                <a:path w="70151" h="36812">
                  <a:moveTo>
                    <a:pt x="70150" y="0"/>
                  </a:moveTo>
                  <a:lnTo>
                    <a:pt x="7572" y="19981"/>
                  </a:lnTo>
                  <a:cubicBezTo>
                    <a:pt x="7572" y="19981"/>
                    <a:pt x="0" y="22850"/>
                    <a:pt x="0" y="30422"/>
                  </a:cubicBezTo>
                  <a:cubicBezTo>
                    <a:pt x="25" y="36089"/>
                    <a:pt x="2365" y="36811"/>
                    <a:pt x="3556" y="36811"/>
                  </a:cubicBezTo>
                  <a:cubicBezTo>
                    <a:pt x="3964" y="36811"/>
                    <a:pt x="4237" y="36727"/>
                    <a:pt x="4237" y="36727"/>
                  </a:cubicBezTo>
                  <a:lnTo>
                    <a:pt x="70150" y="17480"/>
                  </a:lnTo>
                  <a:lnTo>
                    <a:pt x="70150" y="13410"/>
                  </a:lnTo>
                  <a:lnTo>
                    <a:pt x="14811" y="30022"/>
                  </a:lnTo>
                  <a:cubicBezTo>
                    <a:pt x="14811" y="30022"/>
                    <a:pt x="11964" y="31371"/>
                    <a:pt x="9661" y="31371"/>
                  </a:cubicBezTo>
                  <a:cubicBezTo>
                    <a:pt x="8510" y="31371"/>
                    <a:pt x="7494" y="31034"/>
                    <a:pt x="7039" y="30022"/>
                  </a:cubicBezTo>
                  <a:cubicBezTo>
                    <a:pt x="6338" y="24851"/>
                    <a:pt x="12643" y="22850"/>
                    <a:pt x="12643" y="22850"/>
                  </a:cubicBezTo>
                  <a:lnTo>
                    <a:pt x="70150" y="4871"/>
                  </a:lnTo>
                  <a:lnTo>
                    <a:pt x="70150" y="0"/>
                  </a:ln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9" name="CustomShape 158"/>
            <p:cNvSpPr/>
            <p:nvPr/>
          </p:nvSpPr>
          <p:spPr>
            <a:xfrm>
              <a:off x="6426720" y="3704040"/>
              <a:ext cx="1366560" cy="459000"/>
            </a:xfrm>
            <a:custGeom>
              <a:avLst/>
              <a:gdLst/>
              <a:ahLst/>
              <a:cxnLst/>
              <a:rect l="l" t="t" r="r" b="b"/>
              <a:pathLst>
                <a:path w="67382" h="22650">
                  <a:moveTo>
                    <a:pt x="67382" y="0"/>
                  </a:moveTo>
                  <a:lnTo>
                    <a:pt x="0" y="20381"/>
                  </a:lnTo>
                  <a:lnTo>
                    <a:pt x="0" y="22650"/>
                  </a:lnTo>
                  <a:lnTo>
                    <a:pt x="67382" y="2569"/>
                  </a:lnTo>
                  <a:lnTo>
                    <a:pt x="67382" y="0"/>
                  </a:ln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0" name="CustomShape 159"/>
            <p:cNvSpPr/>
            <p:nvPr/>
          </p:nvSpPr>
          <p:spPr>
            <a:xfrm>
              <a:off x="6502320" y="3353400"/>
              <a:ext cx="1308960" cy="469080"/>
            </a:xfrm>
            <a:custGeom>
              <a:avLst/>
              <a:gdLst/>
              <a:ahLst/>
              <a:cxnLst/>
              <a:rect l="l" t="t" r="r" b="b"/>
              <a:pathLst>
                <a:path w="64547" h="23151">
                  <a:moveTo>
                    <a:pt x="64546" y="0"/>
                  </a:moveTo>
                  <a:lnTo>
                    <a:pt x="0" y="21849"/>
                  </a:lnTo>
                  <a:lnTo>
                    <a:pt x="1601" y="23150"/>
                  </a:lnTo>
                  <a:lnTo>
                    <a:pt x="64546" y="2469"/>
                  </a:lnTo>
                  <a:lnTo>
                    <a:pt x="64546" y="0"/>
                  </a:ln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1" name="CustomShape 160"/>
            <p:cNvSpPr/>
            <p:nvPr/>
          </p:nvSpPr>
          <p:spPr>
            <a:xfrm>
              <a:off x="4898160" y="3020760"/>
              <a:ext cx="1660680" cy="1142640"/>
            </a:xfrm>
            <a:custGeom>
              <a:avLst/>
              <a:gdLst/>
              <a:ahLst/>
              <a:cxnLst/>
              <a:rect l="l" t="t" r="r" b="b"/>
              <a:pathLst>
                <a:path w="81893" h="56341">
                  <a:moveTo>
                    <a:pt x="13643" y="0"/>
                  </a:moveTo>
                  <a:cubicBezTo>
                    <a:pt x="13643" y="0"/>
                    <a:pt x="0" y="5538"/>
                    <a:pt x="7205" y="15445"/>
                  </a:cubicBezTo>
                  <a:lnTo>
                    <a:pt x="75354" y="56341"/>
                  </a:lnTo>
                  <a:lnTo>
                    <a:pt x="77089" y="55840"/>
                  </a:lnTo>
                  <a:cubicBezTo>
                    <a:pt x="77089" y="55840"/>
                    <a:pt x="70784" y="46167"/>
                    <a:pt x="81892" y="39195"/>
                  </a:cubicBezTo>
                  <a:lnTo>
                    <a:pt x="13643" y="0"/>
                  </a:ln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2" name="CustomShape 161"/>
            <p:cNvSpPr/>
            <p:nvPr/>
          </p:nvSpPr>
          <p:spPr>
            <a:xfrm>
              <a:off x="5629680" y="3392280"/>
              <a:ext cx="289800" cy="345600"/>
            </a:xfrm>
            <a:custGeom>
              <a:avLst/>
              <a:gdLst/>
              <a:ahLst/>
              <a:cxnLst/>
              <a:rect l="l" t="t" r="r" b="b"/>
              <a:pathLst>
                <a:path w="14311" h="17047">
                  <a:moveTo>
                    <a:pt x="9507" y="1"/>
                  </a:moveTo>
                  <a:cubicBezTo>
                    <a:pt x="6538" y="1368"/>
                    <a:pt x="3970" y="3637"/>
                    <a:pt x="2302" y="6439"/>
                  </a:cubicBezTo>
                  <a:cubicBezTo>
                    <a:pt x="834" y="8840"/>
                    <a:pt x="67" y="11642"/>
                    <a:pt x="0" y="14444"/>
                  </a:cubicBezTo>
                  <a:lnTo>
                    <a:pt x="4303" y="17046"/>
                  </a:lnTo>
                  <a:cubicBezTo>
                    <a:pt x="4404" y="13077"/>
                    <a:pt x="6038" y="9107"/>
                    <a:pt x="8673" y="6072"/>
                  </a:cubicBezTo>
                  <a:cubicBezTo>
                    <a:pt x="9407" y="5238"/>
                    <a:pt x="10241" y="4470"/>
                    <a:pt x="11208" y="3903"/>
                  </a:cubicBezTo>
                  <a:cubicBezTo>
                    <a:pt x="12176" y="3336"/>
                    <a:pt x="13210" y="3003"/>
                    <a:pt x="14311" y="2769"/>
                  </a:cubicBezTo>
                  <a:lnTo>
                    <a:pt x="9507" y="1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3" name="CustomShape 162"/>
            <p:cNvSpPr/>
            <p:nvPr/>
          </p:nvSpPr>
          <p:spPr>
            <a:xfrm>
              <a:off x="5218200" y="3153240"/>
              <a:ext cx="262800" cy="327960"/>
            </a:xfrm>
            <a:custGeom>
              <a:avLst/>
              <a:gdLst/>
              <a:ahLst/>
              <a:cxnLst/>
              <a:rect l="l" t="t" r="r" b="b"/>
              <a:pathLst>
                <a:path w="12977" h="16179">
                  <a:moveTo>
                    <a:pt x="9240" y="0"/>
                  </a:moveTo>
                  <a:cubicBezTo>
                    <a:pt x="6171" y="1568"/>
                    <a:pt x="3603" y="4070"/>
                    <a:pt x="1968" y="7106"/>
                  </a:cubicBezTo>
                  <a:cubicBezTo>
                    <a:pt x="801" y="9240"/>
                    <a:pt x="167" y="11609"/>
                    <a:pt x="0" y="14044"/>
                  </a:cubicBezTo>
                  <a:lnTo>
                    <a:pt x="3536" y="16179"/>
                  </a:lnTo>
                  <a:cubicBezTo>
                    <a:pt x="3636" y="12910"/>
                    <a:pt x="4770" y="9707"/>
                    <a:pt x="6738" y="7106"/>
                  </a:cubicBezTo>
                  <a:cubicBezTo>
                    <a:pt x="8373" y="4971"/>
                    <a:pt x="10541" y="3303"/>
                    <a:pt x="12976" y="2135"/>
                  </a:cubicBezTo>
                  <a:lnTo>
                    <a:pt x="9240" y="0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4" name="CustomShape 163"/>
            <p:cNvSpPr/>
            <p:nvPr/>
          </p:nvSpPr>
          <p:spPr>
            <a:xfrm>
              <a:off x="6072120" y="3637800"/>
              <a:ext cx="264240" cy="356760"/>
            </a:xfrm>
            <a:custGeom>
              <a:avLst/>
              <a:gdLst/>
              <a:ahLst/>
              <a:cxnLst/>
              <a:rect l="l" t="t" r="r" b="b"/>
              <a:pathLst>
                <a:path w="13044" h="17613">
                  <a:moveTo>
                    <a:pt x="8774" y="0"/>
                  </a:moveTo>
                  <a:cubicBezTo>
                    <a:pt x="6072" y="1701"/>
                    <a:pt x="3804" y="4070"/>
                    <a:pt x="2269" y="6838"/>
                  </a:cubicBezTo>
                  <a:cubicBezTo>
                    <a:pt x="835" y="9474"/>
                    <a:pt x="68" y="12442"/>
                    <a:pt x="1" y="15445"/>
                  </a:cubicBezTo>
                  <a:lnTo>
                    <a:pt x="3604" y="17613"/>
                  </a:lnTo>
                  <a:cubicBezTo>
                    <a:pt x="3904" y="14277"/>
                    <a:pt x="5105" y="11008"/>
                    <a:pt x="7039" y="8239"/>
                  </a:cubicBezTo>
                  <a:cubicBezTo>
                    <a:pt x="8640" y="5938"/>
                    <a:pt x="10709" y="4003"/>
                    <a:pt x="13044" y="2469"/>
                  </a:cubicBezTo>
                  <a:lnTo>
                    <a:pt x="8774" y="0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5" name="CustomShape 164"/>
            <p:cNvSpPr/>
            <p:nvPr/>
          </p:nvSpPr>
          <p:spPr>
            <a:xfrm>
              <a:off x="5670720" y="3418560"/>
              <a:ext cx="248760" cy="318960"/>
            </a:xfrm>
            <a:custGeom>
              <a:avLst/>
              <a:gdLst/>
              <a:ahLst/>
              <a:cxnLst/>
              <a:rect l="l" t="t" r="r" b="b"/>
              <a:pathLst>
                <a:path w="12276" h="15746">
                  <a:moveTo>
                    <a:pt x="9707" y="0"/>
                  </a:moveTo>
                  <a:cubicBezTo>
                    <a:pt x="8406" y="534"/>
                    <a:pt x="7139" y="1201"/>
                    <a:pt x="6004" y="2035"/>
                  </a:cubicBezTo>
                  <a:cubicBezTo>
                    <a:pt x="2235" y="4904"/>
                    <a:pt x="367" y="9574"/>
                    <a:pt x="0" y="14377"/>
                  </a:cubicBezTo>
                  <a:lnTo>
                    <a:pt x="2268" y="15745"/>
                  </a:lnTo>
                  <a:cubicBezTo>
                    <a:pt x="2369" y="11776"/>
                    <a:pt x="4003" y="7806"/>
                    <a:pt x="6638" y="4771"/>
                  </a:cubicBezTo>
                  <a:cubicBezTo>
                    <a:pt x="7372" y="3937"/>
                    <a:pt x="8206" y="3169"/>
                    <a:pt x="9173" y="2602"/>
                  </a:cubicBezTo>
                  <a:cubicBezTo>
                    <a:pt x="10141" y="2035"/>
                    <a:pt x="11175" y="1702"/>
                    <a:pt x="12276" y="1468"/>
                  </a:cubicBezTo>
                  <a:lnTo>
                    <a:pt x="9707" y="0"/>
                  </a:lnTo>
                  <a:close/>
                </a:path>
              </a:pathLst>
            </a:custGeom>
            <a:solidFill>
              <a:srgbClr val="F4BE6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6" name="CustomShape 165"/>
            <p:cNvSpPr/>
            <p:nvPr/>
          </p:nvSpPr>
          <p:spPr>
            <a:xfrm>
              <a:off x="5239080" y="3168000"/>
              <a:ext cx="241920" cy="312840"/>
            </a:xfrm>
            <a:custGeom>
              <a:avLst/>
              <a:gdLst/>
              <a:ahLst/>
              <a:cxnLst/>
              <a:rect l="l" t="t" r="r" b="b"/>
              <a:pathLst>
                <a:path w="11943" h="15445">
                  <a:moveTo>
                    <a:pt x="9507" y="0"/>
                  </a:moveTo>
                  <a:cubicBezTo>
                    <a:pt x="7439" y="1435"/>
                    <a:pt x="5571" y="3169"/>
                    <a:pt x="4037" y="5171"/>
                  </a:cubicBezTo>
                  <a:cubicBezTo>
                    <a:pt x="2102" y="7773"/>
                    <a:pt x="701" y="10775"/>
                    <a:pt x="0" y="13944"/>
                  </a:cubicBezTo>
                  <a:lnTo>
                    <a:pt x="2502" y="15445"/>
                  </a:lnTo>
                  <a:cubicBezTo>
                    <a:pt x="2602" y="12176"/>
                    <a:pt x="3736" y="8973"/>
                    <a:pt x="5704" y="6372"/>
                  </a:cubicBezTo>
                  <a:cubicBezTo>
                    <a:pt x="7339" y="4237"/>
                    <a:pt x="9507" y="2569"/>
                    <a:pt x="11942" y="1401"/>
                  </a:cubicBezTo>
                  <a:lnTo>
                    <a:pt x="9507" y="0"/>
                  </a:lnTo>
                  <a:close/>
                </a:path>
              </a:pathLst>
            </a:custGeom>
            <a:solidFill>
              <a:srgbClr val="F4BE6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7" name="CustomShape 166"/>
            <p:cNvSpPr/>
            <p:nvPr/>
          </p:nvSpPr>
          <p:spPr>
            <a:xfrm>
              <a:off x="6102720" y="3657960"/>
              <a:ext cx="233640" cy="336600"/>
            </a:xfrm>
            <a:custGeom>
              <a:avLst/>
              <a:gdLst/>
              <a:ahLst/>
              <a:cxnLst/>
              <a:rect l="l" t="t" r="r" b="b"/>
              <a:pathLst>
                <a:path w="11542" h="16613">
                  <a:moveTo>
                    <a:pt x="9006" y="1"/>
                  </a:moveTo>
                  <a:cubicBezTo>
                    <a:pt x="7038" y="1702"/>
                    <a:pt x="5237" y="3570"/>
                    <a:pt x="3736" y="5672"/>
                  </a:cubicBezTo>
                  <a:cubicBezTo>
                    <a:pt x="1735" y="8540"/>
                    <a:pt x="334" y="11909"/>
                    <a:pt x="0" y="15345"/>
                  </a:cubicBezTo>
                  <a:lnTo>
                    <a:pt x="2102" y="16613"/>
                  </a:lnTo>
                  <a:cubicBezTo>
                    <a:pt x="2402" y="13277"/>
                    <a:pt x="3603" y="10008"/>
                    <a:pt x="5537" y="7273"/>
                  </a:cubicBezTo>
                  <a:cubicBezTo>
                    <a:pt x="7138" y="4938"/>
                    <a:pt x="9207" y="3003"/>
                    <a:pt x="11542" y="1469"/>
                  </a:cubicBezTo>
                  <a:lnTo>
                    <a:pt x="9006" y="1"/>
                  </a:lnTo>
                  <a:close/>
                </a:path>
              </a:pathLst>
            </a:custGeom>
            <a:solidFill>
              <a:srgbClr val="F4BE6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8" name="CustomShape 167"/>
            <p:cNvSpPr/>
            <p:nvPr/>
          </p:nvSpPr>
          <p:spPr>
            <a:xfrm>
              <a:off x="4983480" y="3129480"/>
              <a:ext cx="1478160" cy="1033560"/>
            </a:xfrm>
            <a:custGeom>
              <a:avLst/>
              <a:gdLst/>
              <a:ahLst/>
              <a:cxnLst/>
              <a:rect l="l" t="t" r="r" b="b"/>
              <a:pathLst>
                <a:path w="72886" h="50971">
                  <a:moveTo>
                    <a:pt x="2402" y="1"/>
                  </a:moveTo>
                  <a:lnTo>
                    <a:pt x="2402" y="1"/>
                  </a:lnTo>
                  <a:cubicBezTo>
                    <a:pt x="634" y="2536"/>
                    <a:pt x="0" y="5939"/>
                    <a:pt x="3002" y="10075"/>
                  </a:cubicBezTo>
                  <a:lnTo>
                    <a:pt x="71151" y="50971"/>
                  </a:lnTo>
                  <a:lnTo>
                    <a:pt x="72886" y="50470"/>
                  </a:lnTo>
                  <a:cubicBezTo>
                    <a:pt x="72886" y="50470"/>
                    <a:pt x="70150" y="46234"/>
                    <a:pt x="71485" y="41364"/>
                  </a:cubicBezTo>
                  <a:lnTo>
                    <a:pt x="2402" y="1"/>
                  </a:ln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9" name="CustomShape 168"/>
            <p:cNvSpPr/>
            <p:nvPr/>
          </p:nvSpPr>
          <p:spPr>
            <a:xfrm>
              <a:off x="5175000" y="2639520"/>
              <a:ext cx="2636640" cy="1151280"/>
            </a:xfrm>
            <a:custGeom>
              <a:avLst/>
              <a:gdLst/>
              <a:ahLst/>
              <a:cxnLst/>
              <a:rect l="l" t="t" r="r" b="b"/>
              <a:pathLst>
                <a:path w="129994" h="56775">
                  <a:moveTo>
                    <a:pt x="61711" y="0"/>
                  </a:moveTo>
                  <a:lnTo>
                    <a:pt x="0" y="18780"/>
                  </a:lnTo>
                  <a:lnTo>
                    <a:pt x="66214" y="56774"/>
                  </a:lnTo>
                  <a:lnTo>
                    <a:pt x="129993" y="35192"/>
                  </a:lnTo>
                  <a:lnTo>
                    <a:pt x="61711" y="0"/>
                  </a:ln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0" name="CustomShape 169"/>
            <p:cNvSpPr/>
            <p:nvPr/>
          </p:nvSpPr>
          <p:spPr>
            <a:xfrm>
              <a:off x="5355720" y="2718720"/>
              <a:ext cx="2275200" cy="993600"/>
            </a:xfrm>
            <a:custGeom>
              <a:avLst/>
              <a:gdLst/>
              <a:ahLst/>
              <a:cxnLst/>
              <a:rect l="l" t="t" r="r" b="b"/>
              <a:pathLst>
                <a:path w="112181" h="49002">
                  <a:moveTo>
                    <a:pt x="1" y="16212"/>
                  </a:moveTo>
                  <a:lnTo>
                    <a:pt x="53239" y="0"/>
                  </a:lnTo>
                  <a:lnTo>
                    <a:pt x="112181" y="30355"/>
                  </a:lnTo>
                  <a:lnTo>
                    <a:pt x="57142" y="49002"/>
                  </a:lnTo>
                  <a:close/>
                </a:path>
              </a:pathLst>
            </a:custGeom>
            <a:noFill/>
            <a:ln w="20880" cap="rnd">
              <a:solidFill>
                <a:srgbClr val="FEDB5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1" name="CustomShape 170"/>
            <p:cNvSpPr/>
            <p:nvPr/>
          </p:nvSpPr>
          <p:spPr>
            <a:xfrm>
              <a:off x="6446160" y="3604680"/>
              <a:ext cx="1156680" cy="329040"/>
            </a:xfrm>
            <a:custGeom>
              <a:avLst/>
              <a:gdLst/>
              <a:ahLst/>
              <a:cxnLst/>
              <a:rect l="l" t="t" r="r" b="b"/>
              <a:pathLst>
                <a:path w="57042" h="16246">
                  <a:moveTo>
                    <a:pt x="57041" y="1"/>
                  </a:moveTo>
                  <a:lnTo>
                    <a:pt x="49869" y="1935"/>
                  </a:lnTo>
                  <a:lnTo>
                    <a:pt x="42731" y="3904"/>
                  </a:lnTo>
                  <a:lnTo>
                    <a:pt x="28454" y="7940"/>
                  </a:lnTo>
                  <a:lnTo>
                    <a:pt x="14211" y="12009"/>
                  </a:lnTo>
                  <a:cubicBezTo>
                    <a:pt x="9474" y="13410"/>
                    <a:pt x="4737" y="14811"/>
                    <a:pt x="0" y="16246"/>
                  </a:cubicBezTo>
                  <a:cubicBezTo>
                    <a:pt x="4771" y="14978"/>
                    <a:pt x="9541" y="13644"/>
                    <a:pt x="14311" y="12343"/>
                  </a:cubicBezTo>
                  <a:lnTo>
                    <a:pt x="28588" y="8340"/>
                  </a:lnTo>
                  <a:lnTo>
                    <a:pt x="42831" y="4237"/>
                  </a:lnTo>
                  <a:lnTo>
                    <a:pt x="49936" y="2136"/>
                  </a:lnTo>
                  <a:lnTo>
                    <a:pt x="57041" y="1"/>
                  </a:ln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2" name="CustomShape 171"/>
            <p:cNvSpPr/>
            <p:nvPr/>
          </p:nvSpPr>
          <p:spPr>
            <a:xfrm>
              <a:off x="6631560" y="3604680"/>
              <a:ext cx="1156680" cy="329040"/>
            </a:xfrm>
            <a:custGeom>
              <a:avLst/>
              <a:gdLst/>
              <a:ahLst/>
              <a:cxnLst/>
              <a:rect l="l" t="t" r="r" b="b"/>
              <a:pathLst>
                <a:path w="57042" h="16246">
                  <a:moveTo>
                    <a:pt x="57041" y="1"/>
                  </a:moveTo>
                  <a:lnTo>
                    <a:pt x="49869" y="1935"/>
                  </a:lnTo>
                  <a:lnTo>
                    <a:pt x="42731" y="3904"/>
                  </a:lnTo>
                  <a:lnTo>
                    <a:pt x="28454" y="7940"/>
                  </a:lnTo>
                  <a:lnTo>
                    <a:pt x="14210" y="12009"/>
                  </a:lnTo>
                  <a:cubicBezTo>
                    <a:pt x="9474" y="13410"/>
                    <a:pt x="4704" y="14811"/>
                    <a:pt x="0" y="16246"/>
                  </a:cubicBezTo>
                  <a:cubicBezTo>
                    <a:pt x="4770" y="14978"/>
                    <a:pt x="9540" y="13644"/>
                    <a:pt x="14277" y="12343"/>
                  </a:cubicBezTo>
                  <a:lnTo>
                    <a:pt x="28554" y="8340"/>
                  </a:lnTo>
                  <a:lnTo>
                    <a:pt x="42798" y="4237"/>
                  </a:lnTo>
                  <a:lnTo>
                    <a:pt x="49936" y="2136"/>
                  </a:lnTo>
                  <a:lnTo>
                    <a:pt x="57041" y="1"/>
                  </a:ln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3" name="CustomShape 172"/>
            <p:cNvSpPr/>
            <p:nvPr/>
          </p:nvSpPr>
          <p:spPr>
            <a:xfrm>
              <a:off x="6812280" y="3745440"/>
              <a:ext cx="689040" cy="195840"/>
            </a:xfrm>
            <a:custGeom>
              <a:avLst/>
              <a:gdLst/>
              <a:ahLst/>
              <a:cxnLst/>
              <a:rect l="l" t="t" r="r" b="b"/>
              <a:pathLst>
                <a:path w="33992" h="9674">
                  <a:moveTo>
                    <a:pt x="33992" y="0"/>
                  </a:moveTo>
                  <a:cubicBezTo>
                    <a:pt x="32557" y="367"/>
                    <a:pt x="31123" y="734"/>
                    <a:pt x="29722" y="1134"/>
                  </a:cubicBezTo>
                  <a:lnTo>
                    <a:pt x="25452" y="2268"/>
                  </a:lnTo>
                  <a:lnTo>
                    <a:pt x="16946" y="4637"/>
                  </a:lnTo>
                  <a:lnTo>
                    <a:pt x="8473" y="7105"/>
                  </a:lnTo>
                  <a:cubicBezTo>
                    <a:pt x="5638" y="7939"/>
                    <a:pt x="2836" y="8773"/>
                    <a:pt x="1" y="9674"/>
                  </a:cubicBezTo>
                  <a:cubicBezTo>
                    <a:pt x="2869" y="8940"/>
                    <a:pt x="5705" y="8173"/>
                    <a:pt x="8540" y="7405"/>
                  </a:cubicBezTo>
                  <a:lnTo>
                    <a:pt x="17046" y="5037"/>
                  </a:lnTo>
                  <a:lnTo>
                    <a:pt x="25552" y="2569"/>
                  </a:lnTo>
                  <a:lnTo>
                    <a:pt x="29755" y="1301"/>
                  </a:lnTo>
                  <a:cubicBezTo>
                    <a:pt x="31190" y="867"/>
                    <a:pt x="32591" y="467"/>
                    <a:pt x="33992" y="0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4" name="CustomShape 173"/>
            <p:cNvSpPr/>
            <p:nvPr/>
          </p:nvSpPr>
          <p:spPr>
            <a:xfrm>
              <a:off x="7088400" y="3490200"/>
              <a:ext cx="689040" cy="195840"/>
            </a:xfrm>
            <a:custGeom>
              <a:avLst/>
              <a:gdLst/>
              <a:ahLst/>
              <a:cxnLst/>
              <a:rect l="l" t="t" r="r" b="b"/>
              <a:pathLst>
                <a:path w="33992" h="9674">
                  <a:moveTo>
                    <a:pt x="33991" y="0"/>
                  </a:moveTo>
                  <a:lnTo>
                    <a:pt x="33991" y="0"/>
                  </a:lnTo>
                  <a:cubicBezTo>
                    <a:pt x="32557" y="367"/>
                    <a:pt x="31123" y="768"/>
                    <a:pt x="29722" y="1135"/>
                  </a:cubicBezTo>
                  <a:lnTo>
                    <a:pt x="25452" y="2269"/>
                  </a:lnTo>
                  <a:lnTo>
                    <a:pt x="16946" y="4637"/>
                  </a:lnTo>
                  <a:lnTo>
                    <a:pt x="8473" y="7105"/>
                  </a:lnTo>
                  <a:cubicBezTo>
                    <a:pt x="5638" y="7939"/>
                    <a:pt x="2836" y="8773"/>
                    <a:pt x="0" y="9674"/>
                  </a:cubicBezTo>
                  <a:cubicBezTo>
                    <a:pt x="2869" y="8940"/>
                    <a:pt x="5704" y="8173"/>
                    <a:pt x="8540" y="7406"/>
                  </a:cubicBezTo>
                  <a:lnTo>
                    <a:pt x="17046" y="5037"/>
                  </a:lnTo>
                  <a:lnTo>
                    <a:pt x="25552" y="2569"/>
                  </a:lnTo>
                  <a:lnTo>
                    <a:pt x="29755" y="1301"/>
                  </a:lnTo>
                  <a:cubicBezTo>
                    <a:pt x="31189" y="868"/>
                    <a:pt x="32590" y="467"/>
                    <a:pt x="33991" y="0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5" name="CustomShape 174"/>
            <p:cNvSpPr/>
            <p:nvPr/>
          </p:nvSpPr>
          <p:spPr>
            <a:xfrm>
              <a:off x="6423480" y="4005720"/>
              <a:ext cx="164880" cy="47160"/>
            </a:xfrm>
            <a:custGeom>
              <a:avLst/>
              <a:gdLst/>
              <a:ahLst/>
              <a:cxnLst/>
              <a:rect l="l" t="t" r="r" b="b"/>
              <a:pathLst>
                <a:path w="8140" h="2336">
                  <a:moveTo>
                    <a:pt x="8139" y="1"/>
                  </a:moveTo>
                  <a:lnTo>
                    <a:pt x="8139" y="1"/>
                  </a:lnTo>
                  <a:cubicBezTo>
                    <a:pt x="6738" y="234"/>
                    <a:pt x="5371" y="601"/>
                    <a:pt x="4003" y="968"/>
                  </a:cubicBezTo>
                  <a:cubicBezTo>
                    <a:pt x="2669" y="1368"/>
                    <a:pt x="1301" y="1768"/>
                    <a:pt x="0" y="2336"/>
                  </a:cubicBezTo>
                  <a:cubicBezTo>
                    <a:pt x="1401" y="2102"/>
                    <a:pt x="2769" y="1735"/>
                    <a:pt x="4137" y="1368"/>
                  </a:cubicBezTo>
                  <a:cubicBezTo>
                    <a:pt x="5504" y="968"/>
                    <a:pt x="6839" y="568"/>
                    <a:pt x="8139" y="1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6" name="CustomShape 175"/>
            <p:cNvSpPr/>
            <p:nvPr/>
          </p:nvSpPr>
          <p:spPr>
            <a:xfrm>
              <a:off x="6744600" y="2866320"/>
              <a:ext cx="999720" cy="700560"/>
            </a:xfrm>
            <a:custGeom>
              <a:avLst/>
              <a:gdLst/>
              <a:ahLst/>
              <a:cxnLst/>
              <a:rect l="l" t="t" r="r" b="b"/>
              <a:pathLst>
                <a:path w="49303" h="34559">
                  <a:moveTo>
                    <a:pt x="48102" y="0"/>
                  </a:moveTo>
                  <a:lnTo>
                    <a:pt x="3937" y="22783"/>
                  </a:lnTo>
                  <a:cubicBezTo>
                    <a:pt x="3937" y="22783"/>
                    <a:pt x="1" y="33491"/>
                    <a:pt x="7440" y="34558"/>
                  </a:cubicBezTo>
                  <a:lnTo>
                    <a:pt x="49303" y="11341"/>
                  </a:lnTo>
                  <a:lnTo>
                    <a:pt x="48102" y="0"/>
                  </a:ln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7" name="CustomShape 176"/>
            <p:cNvSpPr/>
            <p:nvPr/>
          </p:nvSpPr>
          <p:spPr>
            <a:xfrm>
              <a:off x="6837480" y="3164040"/>
              <a:ext cx="435960" cy="237240"/>
            </a:xfrm>
            <a:custGeom>
              <a:avLst/>
              <a:gdLst/>
              <a:ahLst/>
              <a:cxnLst/>
              <a:rect l="l" t="t" r="r" b="b"/>
              <a:pathLst>
                <a:path w="21517" h="11709">
                  <a:moveTo>
                    <a:pt x="21516" y="0"/>
                  </a:moveTo>
                  <a:lnTo>
                    <a:pt x="21516" y="0"/>
                  </a:lnTo>
                  <a:cubicBezTo>
                    <a:pt x="20616" y="434"/>
                    <a:pt x="19715" y="901"/>
                    <a:pt x="18781" y="1368"/>
                  </a:cubicBezTo>
                  <a:lnTo>
                    <a:pt x="16079" y="2802"/>
                  </a:lnTo>
                  <a:cubicBezTo>
                    <a:pt x="14278" y="3736"/>
                    <a:pt x="12476" y="4704"/>
                    <a:pt x="10675" y="5671"/>
                  </a:cubicBezTo>
                  <a:cubicBezTo>
                    <a:pt x="8874" y="6672"/>
                    <a:pt x="7106" y="7639"/>
                    <a:pt x="5305" y="8640"/>
                  </a:cubicBezTo>
                  <a:cubicBezTo>
                    <a:pt x="3537" y="9640"/>
                    <a:pt x="1769" y="10674"/>
                    <a:pt x="1" y="11709"/>
                  </a:cubicBezTo>
                  <a:cubicBezTo>
                    <a:pt x="1836" y="10808"/>
                    <a:pt x="3670" y="9874"/>
                    <a:pt x="5471" y="8907"/>
                  </a:cubicBezTo>
                  <a:cubicBezTo>
                    <a:pt x="7273" y="7973"/>
                    <a:pt x="9074" y="7005"/>
                    <a:pt x="10875" y="6038"/>
                  </a:cubicBezTo>
                  <a:cubicBezTo>
                    <a:pt x="12643" y="5037"/>
                    <a:pt x="14445" y="4070"/>
                    <a:pt x="16212" y="3069"/>
                  </a:cubicBezTo>
                  <a:lnTo>
                    <a:pt x="18881" y="1568"/>
                  </a:lnTo>
                  <a:cubicBezTo>
                    <a:pt x="19748" y="1034"/>
                    <a:pt x="20649" y="534"/>
                    <a:pt x="21516" y="0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8" name="CustomShape 177"/>
            <p:cNvSpPr/>
            <p:nvPr/>
          </p:nvSpPr>
          <p:spPr>
            <a:xfrm>
              <a:off x="7079040" y="3098520"/>
              <a:ext cx="435600" cy="237240"/>
            </a:xfrm>
            <a:custGeom>
              <a:avLst/>
              <a:gdLst/>
              <a:ahLst/>
              <a:cxnLst/>
              <a:rect l="l" t="t" r="r" b="b"/>
              <a:pathLst>
                <a:path w="21483" h="11709">
                  <a:moveTo>
                    <a:pt x="21482" y="1"/>
                  </a:moveTo>
                  <a:cubicBezTo>
                    <a:pt x="20582" y="434"/>
                    <a:pt x="19681" y="901"/>
                    <a:pt x="18747" y="1368"/>
                  </a:cubicBezTo>
                  <a:lnTo>
                    <a:pt x="16045" y="2769"/>
                  </a:lnTo>
                  <a:cubicBezTo>
                    <a:pt x="14244" y="3737"/>
                    <a:pt x="12443" y="4704"/>
                    <a:pt x="10641" y="5671"/>
                  </a:cubicBezTo>
                  <a:cubicBezTo>
                    <a:pt x="8840" y="6639"/>
                    <a:pt x="7072" y="7639"/>
                    <a:pt x="5271" y="8640"/>
                  </a:cubicBezTo>
                  <a:cubicBezTo>
                    <a:pt x="3503" y="9641"/>
                    <a:pt x="1735" y="10641"/>
                    <a:pt x="0" y="11709"/>
                  </a:cubicBezTo>
                  <a:cubicBezTo>
                    <a:pt x="1802" y="10808"/>
                    <a:pt x="3636" y="9874"/>
                    <a:pt x="5438" y="8907"/>
                  </a:cubicBezTo>
                  <a:cubicBezTo>
                    <a:pt x="7239" y="7973"/>
                    <a:pt x="9040" y="6972"/>
                    <a:pt x="10841" y="6038"/>
                  </a:cubicBezTo>
                  <a:cubicBezTo>
                    <a:pt x="12609" y="5037"/>
                    <a:pt x="14411" y="4070"/>
                    <a:pt x="16179" y="3069"/>
                  </a:cubicBezTo>
                  <a:lnTo>
                    <a:pt x="18847" y="1535"/>
                  </a:lnTo>
                  <a:cubicBezTo>
                    <a:pt x="19748" y="1035"/>
                    <a:pt x="20615" y="534"/>
                    <a:pt x="21482" y="1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9" name="CustomShape 178"/>
            <p:cNvSpPr/>
            <p:nvPr/>
          </p:nvSpPr>
          <p:spPr>
            <a:xfrm>
              <a:off x="7459920" y="2932560"/>
              <a:ext cx="254160" cy="138240"/>
            </a:xfrm>
            <a:custGeom>
              <a:avLst/>
              <a:gdLst/>
              <a:ahLst/>
              <a:cxnLst/>
              <a:rect l="l" t="t" r="r" b="b"/>
              <a:pathLst>
                <a:path w="12543" h="6839">
                  <a:moveTo>
                    <a:pt x="12543" y="0"/>
                  </a:moveTo>
                  <a:lnTo>
                    <a:pt x="12543" y="0"/>
                  </a:lnTo>
                  <a:cubicBezTo>
                    <a:pt x="11976" y="234"/>
                    <a:pt x="11475" y="500"/>
                    <a:pt x="10908" y="767"/>
                  </a:cubicBezTo>
                  <a:lnTo>
                    <a:pt x="9340" y="1568"/>
                  </a:lnTo>
                  <a:cubicBezTo>
                    <a:pt x="8273" y="2102"/>
                    <a:pt x="7206" y="2669"/>
                    <a:pt x="6172" y="3236"/>
                  </a:cubicBezTo>
                  <a:cubicBezTo>
                    <a:pt x="5137" y="3803"/>
                    <a:pt x="4070" y="4370"/>
                    <a:pt x="3069" y="4970"/>
                  </a:cubicBezTo>
                  <a:cubicBezTo>
                    <a:pt x="2035" y="5571"/>
                    <a:pt x="1001" y="6171"/>
                    <a:pt x="0" y="6838"/>
                  </a:cubicBezTo>
                  <a:cubicBezTo>
                    <a:pt x="1101" y="6338"/>
                    <a:pt x="2135" y="5804"/>
                    <a:pt x="3203" y="5270"/>
                  </a:cubicBezTo>
                  <a:cubicBezTo>
                    <a:pt x="4270" y="4737"/>
                    <a:pt x="5304" y="4170"/>
                    <a:pt x="6372" y="3603"/>
                  </a:cubicBezTo>
                  <a:cubicBezTo>
                    <a:pt x="7406" y="3036"/>
                    <a:pt x="8440" y="2435"/>
                    <a:pt x="9474" y="1835"/>
                  </a:cubicBezTo>
                  <a:lnTo>
                    <a:pt x="11008" y="934"/>
                  </a:lnTo>
                  <a:cubicBezTo>
                    <a:pt x="11509" y="634"/>
                    <a:pt x="12042" y="334"/>
                    <a:pt x="12543" y="0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0" name="CustomShape 179"/>
            <p:cNvSpPr/>
            <p:nvPr/>
          </p:nvSpPr>
          <p:spPr>
            <a:xfrm>
              <a:off x="7488360" y="3028680"/>
              <a:ext cx="253440" cy="138240"/>
            </a:xfrm>
            <a:custGeom>
              <a:avLst/>
              <a:gdLst/>
              <a:ahLst/>
              <a:cxnLst/>
              <a:rect l="l" t="t" r="r" b="b"/>
              <a:pathLst>
                <a:path w="12510" h="6839">
                  <a:moveTo>
                    <a:pt x="12509" y="1"/>
                  </a:moveTo>
                  <a:lnTo>
                    <a:pt x="12509" y="1"/>
                  </a:lnTo>
                  <a:cubicBezTo>
                    <a:pt x="11976" y="268"/>
                    <a:pt x="11442" y="534"/>
                    <a:pt x="10908" y="768"/>
                  </a:cubicBezTo>
                  <a:lnTo>
                    <a:pt x="9307" y="1569"/>
                  </a:lnTo>
                  <a:cubicBezTo>
                    <a:pt x="8240" y="2102"/>
                    <a:pt x="7206" y="2669"/>
                    <a:pt x="6138" y="3236"/>
                  </a:cubicBezTo>
                  <a:cubicBezTo>
                    <a:pt x="5104" y="3803"/>
                    <a:pt x="4070" y="4404"/>
                    <a:pt x="3036" y="5004"/>
                  </a:cubicBezTo>
                  <a:cubicBezTo>
                    <a:pt x="2002" y="5605"/>
                    <a:pt x="1001" y="6205"/>
                    <a:pt x="0" y="6839"/>
                  </a:cubicBezTo>
                  <a:cubicBezTo>
                    <a:pt x="1068" y="6339"/>
                    <a:pt x="2135" y="5805"/>
                    <a:pt x="3203" y="5271"/>
                  </a:cubicBezTo>
                  <a:cubicBezTo>
                    <a:pt x="4270" y="4737"/>
                    <a:pt x="5304" y="4170"/>
                    <a:pt x="6338" y="3603"/>
                  </a:cubicBezTo>
                  <a:cubicBezTo>
                    <a:pt x="7406" y="3036"/>
                    <a:pt x="8440" y="2469"/>
                    <a:pt x="9474" y="1869"/>
                  </a:cubicBezTo>
                  <a:lnTo>
                    <a:pt x="11008" y="968"/>
                  </a:lnTo>
                  <a:cubicBezTo>
                    <a:pt x="11509" y="635"/>
                    <a:pt x="12009" y="334"/>
                    <a:pt x="12509" y="1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1" name="CustomShape 180"/>
            <p:cNvSpPr/>
            <p:nvPr/>
          </p:nvSpPr>
          <p:spPr>
            <a:xfrm>
              <a:off x="6951240" y="3231000"/>
              <a:ext cx="435960" cy="237240"/>
            </a:xfrm>
            <a:custGeom>
              <a:avLst/>
              <a:gdLst/>
              <a:ahLst/>
              <a:cxnLst/>
              <a:rect l="l" t="t" r="r" b="b"/>
              <a:pathLst>
                <a:path w="21517" h="11709">
                  <a:moveTo>
                    <a:pt x="21516" y="1"/>
                  </a:moveTo>
                  <a:cubicBezTo>
                    <a:pt x="20582" y="434"/>
                    <a:pt x="19682" y="901"/>
                    <a:pt x="18748" y="1368"/>
                  </a:cubicBezTo>
                  <a:lnTo>
                    <a:pt x="16046" y="2769"/>
                  </a:lnTo>
                  <a:cubicBezTo>
                    <a:pt x="14244" y="3737"/>
                    <a:pt x="12443" y="4704"/>
                    <a:pt x="10642" y="5671"/>
                  </a:cubicBezTo>
                  <a:cubicBezTo>
                    <a:pt x="8874" y="6639"/>
                    <a:pt x="7073" y="7639"/>
                    <a:pt x="5305" y="8640"/>
                  </a:cubicBezTo>
                  <a:cubicBezTo>
                    <a:pt x="3503" y="9641"/>
                    <a:pt x="1735" y="10642"/>
                    <a:pt x="1" y="11709"/>
                  </a:cubicBezTo>
                  <a:cubicBezTo>
                    <a:pt x="1836" y="10808"/>
                    <a:pt x="3637" y="9874"/>
                    <a:pt x="5438" y="8907"/>
                  </a:cubicBezTo>
                  <a:cubicBezTo>
                    <a:pt x="7239" y="7973"/>
                    <a:pt x="9041" y="7006"/>
                    <a:pt x="10842" y="6038"/>
                  </a:cubicBezTo>
                  <a:cubicBezTo>
                    <a:pt x="12643" y="5037"/>
                    <a:pt x="14411" y="4070"/>
                    <a:pt x="16212" y="3069"/>
                  </a:cubicBezTo>
                  <a:lnTo>
                    <a:pt x="18848" y="1535"/>
                  </a:lnTo>
                  <a:cubicBezTo>
                    <a:pt x="19748" y="1035"/>
                    <a:pt x="20616" y="534"/>
                    <a:pt x="21516" y="1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2" name="CustomShape 181"/>
            <p:cNvSpPr/>
            <p:nvPr/>
          </p:nvSpPr>
          <p:spPr>
            <a:xfrm>
              <a:off x="6744600" y="2866320"/>
              <a:ext cx="999720" cy="700560"/>
            </a:xfrm>
            <a:custGeom>
              <a:avLst/>
              <a:gdLst/>
              <a:ahLst/>
              <a:cxnLst/>
              <a:rect l="l" t="t" r="r" b="b"/>
              <a:pathLst>
                <a:path w="49303" h="34559">
                  <a:moveTo>
                    <a:pt x="48102" y="0"/>
                  </a:moveTo>
                  <a:lnTo>
                    <a:pt x="3937" y="22783"/>
                  </a:lnTo>
                  <a:cubicBezTo>
                    <a:pt x="3937" y="22783"/>
                    <a:pt x="1" y="33491"/>
                    <a:pt x="7440" y="34558"/>
                  </a:cubicBezTo>
                  <a:lnTo>
                    <a:pt x="49303" y="11341"/>
                  </a:lnTo>
                  <a:lnTo>
                    <a:pt x="48936" y="8139"/>
                  </a:lnTo>
                  <a:lnTo>
                    <a:pt x="15545" y="27086"/>
                  </a:lnTo>
                  <a:cubicBezTo>
                    <a:pt x="15545" y="27086"/>
                    <a:pt x="12485" y="29127"/>
                    <a:pt x="10458" y="29127"/>
                  </a:cubicBezTo>
                  <a:cubicBezTo>
                    <a:pt x="9792" y="29127"/>
                    <a:pt x="9238" y="28906"/>
                    <a:pt x="8941" y="28320"/>
                  </a:cubicBezTo>
                  <a:cubicBezTo>
                    <a:pt x="7740" y="25919"/>
                    <a:pt x="12210" y="23584"/>
                    <a:pt x="12210" y="23584"/>
                  </a:cubicBezTo>
                  <a:lnTo>
                    <a:pt x="48436" y="3169"/>
                  </a:lnTo>
                  <a:lnTo>
                    <a:pt x="48102" y="0"/>
                  </a:ln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3" name="CustomShape 182"/>
            <p:cNvSpPr/>
            <p:nvPr/>
          </p:nvSpPr>
          <p:spPr>
            <a:xfrm>
              <a:off x="4819680" y="2663280"/>
              <a:ext cx="2106000" cy="941040"/>
            </a:xfrm>
            <a:custGeom>
              <a:avLst/>
              <a:gdLst/>
              <a:ahLst/>
              <a:cxnLst/>
              <a:rect l="l" t="t" r="r" b="b"/>
              <a:pathLst>
                <a:path w="103842" h="46401">
                  <a:moveTo>
                    <a:pt x="11009" y="1"/>
                  </a:moveTo>
                  <a:cubicBezTo>
                    <a:pt x="1" y="7740"/>
                    <a:pt x="4938" y="17747"/>
                    <a:pt x="4938" y="17747"/>
                  </a:cubicBezTo>
                  <a:lnTo>
                    <a:pt x="103842" y="46401"/>
                  </a:lnTo>
                  <a:cubicBezTo>
                    <a:pt x="94035" y="35660"/>
                    <a:pt x="103842" y="27721"/>
                    <a:pt x="103842" y="27721"/>
                  </a:cubicBezTo>
                  <a:lnTo>
                    <a:pt x="11009" y="1"/>
                  </a:ln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4" name="CustomShape 183"/>
            <p:cNvSpPr/>
            <p:nvPr/>
          </p:nvSpPr>
          <p:spPr>
            <a:xfrm>
              <a:off x="5585040" y="2860200"/>
              <a:ext cx="196560" cy="382680"/>
            </a:xfrm>
            <a:custGeom>
              <a:avLst/>
              <a:gdLst/>
              <a:ahLst/>
              <a:cxnLst/>
              <a:rect l="l" t="t" r="r" b="b"/>
              <a:pathLst>
                <a:path w="9708" h="18881">
                  <a:moveTo>
                    <a:pt x="5805" y="1"/>
                  </a:moveTo>
                  <a:cubicBezTo>
                    <a:pt x="3136" y="2536"/>
                    <a:pt x="1268" y="5872"/>
                    <a:pt x="568" y="9441"/>
                  </a:cubicBezTo>
                  <a:cubicBezTo>
                    <a:pt x="1" y="12210"/>
                    <a:pt x="168" y="15078"/>
                    <a:pt x="901" y="17814"/>
                  </a:cubicBezTo>
                  <a:lnTo>
                    <a:pt x="4637" y="18881"/>
                  </a:lnTo>
                  <a:cubicBezTo>
                    <a:pt x="4037" y="16513"/>
                    <a:pt x="3870" y="14044"/>
                    <a:pt x="4237" y="11642"/>
                  </a:cubicBezTo>
                  <a:cubicBezTo>
                    <a:pt x="4838" y="7673"/>
                    <a:pt x="6806" y="3937"/>
                    <a:pt x="9708" y="1168"/>
                  </a:cubicBezTo>
                  <a:lnTo>
                    <a:pt x="5805" y="1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5" name="CustomShape 184"/>
            <p:cNvSpPr/>
            <p:nvPr/>
          </p:nvSpPr>
          <p:spPr>
            <a:xfrm>
              <a:off x="5155200" y="2741040"/>
              <a:ext cx="219600" cy="375120"/>
            </a:xfrm>
            <a:custGeom>
              <a:avLst/>
              <a:gdLst/>
              <a:ahLst/>
              <a:cxnLst/>
              <a:rect l="l" t="t" r="r" b="b"/>
              <a:pathLst>
                <a:path w="10842" h="18515">
                  <a:moveTo>
                    <a:pt x="7339" y="1"/>
                  </a:moveTo>
                  <a:cubicBezTo>
                    <a:pt x="4336" y="1902"/>
                    <a:pt x="2102" y="5071"/>
                    <a:pt x="1034" y="8507"/>
                  </a:cubicBezTo>
                  <a:cubicBezTo>
                    <a:pt x="167" y="11376"/>
                    <a:pt x="0" y="14378"/>
                    <a:pt x="334" y="17380"/>
                  </a:cubicBezTo>
                  <a:lnTo>
                    <a:pt x="4303" y="18514"/>
                  </a:lnTo>
                  <a:cubicBezTo>
                    <a:pt x="4003" y="15779"/>
                    <a:pt x="4103" y="13010"/>
                    <a:pt x="4803" y="10342"/>
                  </a:cubicBezTo>
                  <a:cubicBezTo>
                    <a:pt x="5704" y="6672"/>
                    <a:pt x="7839" y="3237"/>
                    <a:pt x="10841" y="1035"/>
                  </a:cubicBezTo>
                  <a:lnTo>
                    <a:pt x="7339" y="1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6" name="CustomShape 185"/>
            <p:cNvSpPr/>
            <p:nvPr/>
          </p:nvSpPr>
          <p:spPr>
            <a:xfrm>
              <a:off x="6507720" y="3127680"/>
              <a:ext cx="160560" cy="386640"/>
            </a:xfrm>
            <a:custGeom>
              <a:avLst/>
              <a:gdLst/>
              <a:ahLst/>
              <a:cxnLst/>
              <a:rect l="l" t="t" r="r" b="b"/>
              <a:pathLst>
                <a:path w="7940" h="19082">
                  <a:moveTo>
                    <a:pt x="4371" y="1"/>
                  </a:moveTo>
                  <a:cubicBezTo>
                    <a:pt x="3437" y="801"/>
                    <a:pt x="2770" y="1902"/>
                    <a:pt x="2269" y="3036"/>
                  </a:cubicBezTo>
                  <a:cubicBezTo>
                    <a:pt x="101" y="7740"/>
                    <a:pt x="1" y="13277"/>
                    <a:pt x="1869" y="18081"/>
                  </a:cubicBezTo>
                  <a:lnTo>
                    <a:pt x="5338" y="19081"/>
                  </a:lnTo>
                  <a:cubicBezTo>
                    <a:pt x="4104" y="16079"/>
                    <a:pt x="3704" y="12710"/>
                    <a:pt x="4204" y="9508"/>
                  </a:cubicBezTo>
                  <a:cubicBezTo>
                    <a:pt x="4671" y="6405"/>
                    <a:pt x="5972" y="3470"/>
                    <a:pt x="7940" y="1035"/>
                  </a:cubicBezTo>
                  <a:lnTo>
                    <a:pt x="4371" y="1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7" name="CustomShape 186"/>
            <p:cNvSpPr/>
            <p:nvPr/>
          </p:nvSpPr>
          <p:spPr>
            <a:xfrm>
              <a:off x="6085800" y="3009960"/>
              <a:ext cx="198000" cy="378000"/>
            </a:xfrm>
            <a:custGeom>
              <a:avLst/>
              <a:gdLst/>
              <a:ahLst/>
              <a:cxnLst/>
              <a:rect l="l" t="t" r="r" b="b"/>
              <a:pathLst>
                <a:path w="9774" h="18648">
                  <a:moveTo>
                    <a:pt x="5838" y="1"/>
                  </a:moveTo>
                  <a:cubicBezTo>
                    <a:pt x="3736" y="2202"/>
                    <a:pt x="2102" y="4904"/>
                    <a:pt x="1168" y="7806"/>
                  </a:cubicBezTo>
                  <a:cubicBezTo>
                    <a:pt x="200" y="10942"/>
                    <a:pt x="0" y="14278"/>
                    <a:pt x="601" y="17480"/>
                  </a:cubicBezTo>
                  <a:lnTo>
                    <a:pt x="4603" y="18647"/>
                  </a:lnTo>
                  <a:cubicBezTo>
                    <a:pt x="3136" y="12943"/>
                    <a:pt x="4637" y="6439"/>
                    <a:pt x="8740" y="2169"/>
                  </a:cubicBezTo>
                  <a:cubicBezTo>
                    <a:pt x="9073" y="1835"/>
                    <a:pt x="9407" y="1502"/>
                    <a:pt x="9774" y="1168"/>
                  </a:cubicBezTo>
                  <a:lnTo>
                    <a:pt x="5838" y="1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8" name="CustomShape 187"/>
            <p:cNvSpPr/>
            <p:nvPr/>
          </p:nvSpPr>
          <p:spPr>
            <a:xfrm>
              <a:off x="5625000" y="2869560"/>
              <a:ext cx="156600" cy="373320"/>
            </a:xfrm>
            <a:custGeom>
              <a:avLst/>
              <a:gdLst/>
              <a:ahLst/>
              <a:cxnLst/>
              <a:rect l="l" t="t" r="r" b="b"/>
              <a:pathLst>
                <a:path w="7740" h="18414">
                  <a:moveTo>
                    <a:pt x="5405" y="1"/>
                  </a:moveTo>
                  <a:cubicBezTo>
                    <a:pt x="3270" y="2269"/>
                    <a:pt x="1735" y="5171"/>
                    <a:pt x="968" y="8207"/>
                  </a:cubicBezTo>
                  <a:cubicBezTo>
                    <a:pt x="134" y="11309"/>
                    <a:pt x="1" y="14511"/>
                    <a:pt x="301" y="17713"/>
                  </a:cubicBezTo>
                  <a:lnTo>
                    <a:pt x="2669" y="18414"/>
                  </a:lnTo>
                  <a:cubicBezTo>
                    <a:pt x="2069" y="16046"/>
                    <a:pt x="1902" y="13577"/>
                    <a:pt x="2269" y="11175"/>
                  </a:cubicBezTo>
                  <a:cubicBezTo>
                    <a:pt x="2870" y="7206"/>
                    <a:pt x="4838" y="3470"/>
                    <a:pt x="7740" y="701"/>
                  </a:cubicBezTo>
                  <a:lnTo>
                    <a:pt x="5405" y="1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9" name="CustomShape 188"/>
            <p:cNvSpPr/>
            <p:nvPr/>
          </p:nvSpPr>
          <p:spPr>
            <a:xfrm>
              <a:off x="5202000" y="2750040"/>
              <a:ext cx="172800" cy="366480"/>
            </a:xfrm>
            <a:custGeom>
              <a:avLst/>
              <a:gdLst/>
              <a:ahLst/>
              <a:cxnLst/>
              <a:rect l="l" t="t" r="r" b="b"/>
              <a:pathLst>
                <a:path w="8541" h="18081">
                  <a:moveTo>
                    <a:pt x="6505" y="1"/>
                  </a:moveTo>
                  <a:cubicBezTo>
                    <a:pt x="4037" y="2002"/>
                    <a:pt x="2236" y="4871"/>
                    <a:pt x="1235" y="7906"/>
                  </a:cubicBezTo>
                  <a:cubicBezTo>
                    <a:pt x="234" y="11008"/>
                    <a:pt x="1" y="14277"/>
                    <a:pt x="167" y="17546"/>
                  </a:cubicBezTo>
                  <a:lnTo>
                    <a:pt x="2002" y="18080"/>
                  </a:lnTo>
                  <a:cubicBezTo>
                    <a:pt x="1702" y="15345"/>
                    <a:pt x="1802" y="12576"/>
                    <a:pt x="2502" y="9908"/>
                  </a:cubicBezTo>
                  <a:cubicBezTo>
                    <a:pt x="3403" y="6238"/>
                    <a:pt x="5538" y="2803"/>
                    <a:pt x="8540" y="601"/>
                  </a:cubicBezTo>
                  <a:lnTo>
                    <a:pt x="6505" y="1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0" name="CustomShape 189"/>
            <p:cNvSpPr/>
            <p:nvPr/>
          </p:nvSpPr>
          <p:spPr>
            <a:xfrm>
              <a:off x="6549840" y="3136320"/>
              <a:ext cx="118800" cy="378000"/>
            </a:xfrm>
            <a:custGeom>
              <a:avLst/>
              <a:gdLst/>
              <a:ahLst/>
              <a:cxnLst/>
              <a:rect l="l" t="t" r="r" b="b"/>
              <a:pathLst>
                <a:path w="5871" h="18648">
                  <a:moveTo>
                    <a:pt x="3769" y="1"/>
                  </a:moveTo>
                  <a:cubicBezTo>
                    <a:pt x="2368" y="2169"/>
                    <a:pt x="1334" y="4604"/>
                    <a:pt x="767" y="7139"/>
                  </a:cubicBezTo>
                  <a:cubicBezTo>
                    <a:pt x="0" y="10742"/>
                    <a:pt x="167" y="14511"/>
                    <a:pt x="1201" y="18047"/>
                  </a:cubicBezTo>
                  <a:lnTo>
                    <a:pt x="3269" y="18647"/>
                  </a:lnTo>
                  <a:cubicBezTo>
                    <a:pt x="2035" y="15645"/>
                    <a:pt x="1635" y="12276"/>
                    <a:pt x="2135" y="9074"/>
                  </a:cubicBezTo>
                  <a:cubicBezTo>
                    <a:pt x="2602" y="5971"/>
                    <a:pt x="3903" y="3036"/>
                    <a:pt x="5871" y="601"/>
                  </a:cubicBezTo>
                  <a:lnTo>
                    <a:pt x="3769" y="1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1" name="CustomShape 190"/>
            <p:cNvSpPr/>
            <p:nvPr/>
          </p:nvSpPr>
          <p:spPr>
            <a:xfrm>
              <a:off x="6122160" y="3014640"/>
              <a:ext cx="161280" cy="373320"/>
            </a:xfrm>
            <a:custGeom>
              <a:avLst/>
              <a:gdLst/>
              <a:ahLst/>
              <a:cxnLst/>
              <a:rect l="l" t="t" r="r" b="b"/>
              <a:pathLst>
                <a:path w="7973" h="18414">
                  <a:moveTo>
                    <a:pt x="4804" y="0"/>
                  </a:moveTo>
                  <a:cubicBezTo>
                    <a:pt x="3336" y="2035"/>
                    <a:pt x="2202" y="4303"/>
                    <a:pt x="1435" y="6672"/>
                  </a:cubicBezTo>
                  <a:cubicBezTo>
                    <a:pt x="301" y="10241"/>
                    <a:pt x="0" y="14044"/>
                    <a:pt x="534" y="17746"/>
                  </a:cubicBezTo>
                  <a:lnTo>
                    <a:pt x="2802" y="18413"/>
                  </a:lnTo>
                  <a:cubicBezTo>
                    <a:pt x="1335" y="12709"/>
                    <a:pt x="2836" y="6205"/>
                    <a:pt x="6939" y="1935"/>
                  </a:cubicBezTo>
                  <a:cubicBezTo>
                    <a:pt x="7272" y="1601"/>
                    <a:pt x="7606" y="1268"/>
                    <a:pt x="7973" y="934"/>
                  </a:cubicBezTo>
                  <a:lnTo>
                    <a:pt x="4804" y="0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2" name="CustomShape 191"/>
            <p:cNvSpPr/>
            <p:nvPr/>
          </p:nvSpPr>
          <p:spPr>
            <a:xfrm>
              <a:off x="5042880" y="2306880"/>
              <a:ext cx="2733840" cy="918720"/>
            </a:xfrm>
            <a:custGeom>
              <a:avLst/>
              <a:gdLst/>
              <a:ahLst/>
              <a:cxnLst/>
              <a:rect l="l" t="t" r="r" b="b"/>
              <a:pathLst>
                <a:path w="134797" h="45300">
                  <a:moveTo>
                    <a:pt x="47168" y="1"/>
                  </a:moveTo>
                  <a:lnTo>
                    <a:pt x="1" y="17580"/>
                  </a:lnTo>
                  <a:lnTo>
                    <a:pt x="92834" y="45300"/>
                  </a:lnTo>
                  <a:lnTo>
                    <a:pt x="134797" y="23384"/>
                  </a:lnTo>
                  <a:lnTo>
                    <a:pt x="47168" y="1"/>
                  </a:ln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3" name="CustomShape 192"/>
            <p:cNvSpPr/>
            <p:nvPr/>
          </p:nvSpPr>
          <p:spPr>
            <a:xfrm>
              <a:off x="5216760" y="2375640"/>
              <a:ext cx="2382120" cy="781200"/>
            </a:xfrm>
            <a:custGeom>
              <a:avLst/>
              <a:gdLst/>
              <a:ahLst/>
              <a:cxnLst/>
              <a:rect l="l" t="t" r="r" b="b"/>
              <a:pathLst>
                <a:path w="117452" h="38528">
                  <a:moveTo>
                    <a:pt x="1" y="14043"/>
                  </a:moveTo>
                  <a:lnTo>
                    <a:pt x="37361" y="0"/>
                  </a:lnTo>
                  <a:lnTo>
                    <a:pt x="117451" y="20048"/>
                  </a:lnTo>
                  <a:lnTo>
                    <a:pt x="81926" y="38528"/>
                  </a:lnTo>
                  <a:close/>
                </a:path>
              </a:pathLst>
            </a:custGeom>
            <a:noFill/>
            <a:ln w="20880" cap="rnd">
              <a:solidFill>
                <a:srgbClr val="FEDB5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4" name="CustomShape 193"/>
            <p:cNvSpPr/>
            <p:nvPr/>
          </p:nvSpPr>
          <p:spPr>
            <a:xfrm>
              <a:off x="6895440" y="3053160"/>
              <a:ext cx="925920" cy="551160"/>
            </a:xfrm>
            <a:custGeom>
              <a:avLst/>
              <a:gdLst/>
              <a:ahLst/>
              <a:cxnLst/>
              <a:rect l="l" t="t" r="r" b="b"/>
              <a:pathLst>
                <a:path w="45667" h="27187">
                  <a:moveTo>
                    <a:pt x="45667" y="1"/>
                  </a:moveTo>
                  <a:lnTo>
                    <a:pt x="1" y="25352"/>
                  </a:lnTo>
                  <a:lnTo>
                    <a:pt x="1502" y="27187"/>
                  </a:lnTo>
                  <a:lnTo>
                    <a:pt x="45667" y="2135"/>
                  </a:lnTo>
                  <a:lnTo>
                    <a:pt x="45667" y="1"/>
                  </a:ln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5" name="CustomShape 194"/>
            <p:cNvSpPr/>
            <p:nvPr/>
          </p:nvSpPr>
          <p:spPr>
            <a:xfrm>
              <a:off x="6858360" y="2781000"/>
              <a:ext cx="918720" cy="534240"/>
            </a:xfrm>
            <a:custGeom>
              <a:avLst/>
              <a:gdLst/>
              <a:ahLst/>
              <a:cxnLst/>
              <a:rect l="l" t="t" r="r" b="b"/>
              <a:pathLst>
                <a:path w="45300" h="26353">
                  <a:moveTo>
                    <a:pt x="45300" y="0"/>
                  </a:moveTo>
                  <a:cubicBezTo>
                    <a:pt x="45300" y="0"/>
                    <a:pt x="13878" y="16145"/>
                    <a:pt x="3337" y="21482"/>
                  </a:cubicBezTo>
                  <a:cubicBezTo>
                    <a:pt x="1002" y="22683"/>
                    <a:pt x="1" y="26352"/>
                    <a:pt x="1" y="26352"/>
                  </a:cubicBezTo>
                  <a:lnTo>
                    <a:pt x="45300" y="2735"/>
                  </a:lnTo>
                  <a:lnTo>
                    <a:pt x="45300" y="0"/>
                  </a:ln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6" name="CustomShape 195"/>
            <p:cNvSpPr/>
            <p:nvPr/>
          </p:nvSpPr>
          <p:spPr>
            <a:xfrm>
              <a:off x="4875120" y="2824920"/>
              <a:ext cx="2050560" cy="779040"/>
            </a:xfrm>
            <a:custGeom>
              <a:avLst/>
              <a:gdLst/>
              <a:ahLst/>
              <a:cxnLst/>
              <a:rect l="l" t="t" r="r" b="b"/>
              <a:pathLst>
                <a:path w="101106" h="38428">
                  <a:moveTo>
                    <a:pt x="1835" y="0"/>
                  </a:moveTo>
                  <a:cubicBezTo>
                    <a:pt x="0" y="5304"/>
                    <a:pt x="2202" y="9774"/>
                    <a:pt x="2202" y="9774"/>
                  </a:cubicBezTo>
                  <a:lnTo>
                    <a:pt x="101106" y="38428"/>
                  </a:lnTo>
                  <a:cubicBezTo>
                    <a:pt x="98037" y="35092"/>
                    <a:pt x="96903" y="32023"/>
                    <a:pt x="96769" y="29388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7" name="CustomShape 196"/>
            <p:cNvSpPr/>
            <p:nvPr/>
          </p:nvSpPr>
          <p:spPr>
            <a:xfrm>
              <a:off x="6165000" y="2391480"/>
              <a:ext cx="1568160" cy="772560"/>
            </a:xfrm>
            <a:custGeom>
              <a:avLst/>
              <a:gdLst/>
              <a:ahLst/>
              <a:cxnLst/>
              <a:rect l="l" t="t" r="r" b="b"/>
              <a:pathLst>
                <a:path w="77323" h="38095">
                  <a:moveTo>
                    <a:pt x="77323" y="0"/>
                  </a:moveTo>
                  <a:lnTo>
                    <a:pt x="10508" y="18380"/>
                  </a:lnTo>
                  <a:cubicBezTo>
                    <a:pt x="10508" y="18380"/>
                    <a:pt x="1" y="22283"/>
                    <a:pt x="168" y="27987"/>
                  </a:cubicBezTo>
                  <a:cubicBezTo>
                    <a:pt x="368" y="33724"/>
                    <a:pt x="3036" y="38094"/>
                    <a:pt x="3036" y="38094"/>
                  </a:cubicBezTo>
                  <a:lnTo>
                    <a:pt x="77323" y="15978"/>
                  </a:lnTo>
                  <a:lnTo>
                    <a:pt x="77323" y="0"/>
                  </a:ln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8" name="CustomShape 197"/>
            <p:cNvSpPr/>
            <p:nvPr/>
          </p:nvSpPr>
          <p:spPr>
            <a:xfrm>
              <a:off x="6165000" y="2391480"/>
              <a:ext cx="1568160" cy="772560"/>
            </a:xfrm>
            <a:custGeom>
              <a:avLst/>
              <a:gdLst/>
              <a:ahLst/>
              <a:cxnLst/>
              <a:rect l="l" t="t" r="r" b="b"/>
              <a:pathLst>
                <a:path w="77323" h="38095">
                  <a:moveTo>
                    <a:pt x="77323" y="0"/>
                  </a:moveTo>
                  <a:lnTo>
                    <a:pt x="10508" y="18380"/>
                  </a:lnTo>
                  <a:cubicBezTo>
                    <a:pt x="10508" y="18380"/>
                    <a:pt x="1" y="22283"/>
                    <a:pt x="168" y="27987"/>
                  </a:cubicBezTo>
                  <a:cubicBezTo>
                    <a:pt x="368" y="33724"/>
                    <a:pt x="3036" y="38094"/>
                    <a:pt x="3036" y="38094"/>
                  </a:cubicBezTo>
                  <a:lnTo>
                    <a:pt x="77323" y="15978"/>
                  </a:lnTo>
                  <a:lnTo>
                    <a:pt x="77323" y="13010"/>
                  </a:lnTo>
                  <a:lnTo>
                    <a:pt x="11909" y="32557"/>
                  </a:lnTo>
                  <a:cubicBezTo>
                    <a:pt x="11763" y="32606"/>
                    <a:pt x="11616" y="32637"/>
                    <a:pt x="11483" y="32637"/>
                  </a:cubicBezTo>
                  <a:cubicBezTo>
                    <a:pt x="11434" y="32637"/>
                    <a:pt x="11387" y="32633"/>
                    <a:pt x="11342" y="32624"/>
                  </a:cubicBezTo>
                  <a:cubicBezTo>
                    <a:pt x="7073" y="32257"/>
                    <a:pt x="8140" y="27820"/>
                    <a:pt x="9141" y="25218"/>
                  </a:cubicBezTo>
                  <a:cubicBezTo>
                    <a:pt x="9608" y="24051"/>
                    <a:pt x="10542" y="23184"/>
                    <a:pt x="11743" y="22817"/>
                  </a:cubicBezTo>
                  <a:lnTo>
                    <a:pt x="77323" y="3269"/>
                  </a:lnTo>
                  <a:lnTo>
                    <a:pt x="77323" y="0"/>
                  </a:ln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9" name="CustomShape 198"/>
            <p:cNvSpPr/>
            <p:nvPr/>
          </p:nvSpPr>
          <p:spPr>
            <a:xfrm>
              <a:off x="5343480" y="1657800"/>
              <a:ext cx="2478240" cy="1105920"/>
            </a:xfrm>
            <a:custGeom>
              <a:avLst/>
              <a:gdLst/>
              <a:ahLst/>
              <a:cxnLst/>
              <a:rect l="l" t="t" r="r" b="b"/>
              <a:pathLst>
                <a:path w="122188" h="54540">
                  <a:moveTo>
                    <a:pt x="57108" y="0"/>
                  </a:moveTo>
                  <a:lnTo>
                    <a:pt x="0" y="17479"/>
                  </a:lnTo>
                  <a:lnTo>
                    <a:pt x="51003" y="54539"/>
                  </a:lnTo>
                  <a:lnTo>
                    <a:pt x="122188" y="34958"/>
                  </a:lnTo>
                  <a:lnTo>
                    <a:pt x="57108" y="0"/>
                  </a:ln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0" name="CustomShape 199"/>
            <p:cNvSpPr/>
            <p:nvPr/>
          </p:nvSpPr>
          <p:spPr>
            <a:xfrm>
              <a:off x="5578200" y="1762560"/>
              <a:ext cx="2008800" cy="896040"/>
            </a:xfrm>
            <a:custGeom>
              <a:avLst/>
              <a:gdLst/>
              <a:ahLst/>
              <a:cxnLst/>
              <a:rect l="l" t="t" r="r" b="b"/>
              <a:pathLst>
                <a:path w="99038" h="44199">
                  <a:moveTo>
                    <a:pt x="46300" y="0"/>
                  </a:moveTo>
                  <a:lnTo>
                    <a:pt x="0" y="14177"/>
                  </a:lnTo>
                  <a:lnTo>
                    <a:pt x="41363" y="44199"/>
                  </a:lnTo>
                  <a:lnTo>
                    <a:pt x="99038" y="28321"/>
                  </a:lnTo>
                  <a:lnTo>
                    <a:pt x="46300" y="0"/>
                  </a:ln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1" name="CustomShape 200"/>
            <p:cNvSpPr/>
            <p:nvPr/>
          </p:nvSpPr>
          <p:spPr>
            <a:xfrm>
              <a:off x="5748120" y="1838520"/>
              <a:ext cx="1668960" cy="744480"/>
            </a:xfrm>
            <a:custGeom>
              <a:avLst/>
              <a:gdLst/>
              <a:ahLst/>
              <a:cxnLst/>
              <a:rect l="l" t="t" r="r" b="b"/>
              <a:pathLst>
                <a:path w="82293" h="36727">
                  <a:moveTo>
                    <a:pt x="82293" y="23551"/>
                  </a:moveTo>
                  <a:lnTo>
                    <a:pt x="38462" y="0"/>
                  </a:lnTo>
                  <a:lnTo>
                    <a:pt x="1" y="11776"/>
                  </a:lnTo>
                  <a:lnTo>
                    <a:pt x="34359" y="36727"/>
                  </a:lnTo>
                  <a:close/>
                </a:path>
              </a:pathLst>
            </a:custGeom>
            <a:noFill/>
            <a:ln w="20880" cap="rnd">
              <a:solidFill>
                <a:srgbClr val="FEDB5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2" name="CustomShape 201"/>
            <p:cNvSpPr/>
            <p:nvPr/>
          </p:nvSpPr>
          <p:spPr>
            <a:xfrm>
              <a:off x="5083560" y="2012400"/>
              <a:ext cx="1294200" cy="1198080"/>
            </a:xfrm>
            <a:custGeom>
              <a:avLst/>
              <a:gdLst/>
              <a:ahLst/>
              <a:cxnLst/>
              <a:rect l="l" t="t" r="r" b="b"/>
              <a:pathLst>
                <a:path w="63813" h="59076">
                  <a:moveTo>
                    <a:pt x="12809" y="0"/>
                  </a:moveTo>
                  <a:cubicBezTo>
                    <a:pt x="12809" y="0"/>
                    <a:pt x="1535" y="2369"/>
                    <a:pt x="167" y="15278"/>
                  </a:cubicBezTo>
                  <a:cubicBezTo>
                    <a:pt x="0" y="16812"/>
                    <a:pt x="701" y="18313"/>
                    <a:pt x="1968" y="19247"/>
                  </a:cubicBezTo>
                  <a:lnTo>
                    <a:pt x="57174" y="59076"/>
                  </a:lnTo>
                  <a:cubicBezTo>
                    <a:pt x="57174" y="59076"/>
                    <a:pt x="51437" y="48335"/>
                    <a:pt x="63812" y="37060"/>
                  </a:cubicBezTo>
                  <a:lnTo>
                    <a:pt x="12809" y="0"/>
                  </a:ln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3" name="CustomShape 202"/>
            <p:cNvSpPr/>
            <p:nvPr/>
          </p:nvSpPr>
          <p:spPr>
            <a:xfrm>
              <a:off x="6226560" y="2707920"/>
              <a:ext cx="1531440" cy="502560"/>
            </a:xfrm>
            <a:custGeom>
              <a:avLst/>
              <a:gdLst/>
              <a:ahLst/>
              <a:cxnLst/>
              <a:rect l="l" t="t" r="r" b="b"/>
              <a:pathLst>
                <a:path w="75521" h="24785">
                  <a:moveTo>
                    <a:pt x="75521" y="0"/>
                  </a:moveTo>
                  <a:lnTo>
                    <a:pt x="0" y="22483"/>
                  </a:lnTo>
                  <a:lnTo>
                    <a:pt x="834" y="24785"/>
                  </a:lnTo>
                  <a:lnTo>
                    <a:pt x="75521" y="1668"/>
                  </a:lnTo>
                  <a:lnTo>
                    <a:pt x="75521" y="0"/>
                  </a:ln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4" name="CustomShape 203"/>
            <p:cNvSpPr/>
            <p:nvPr/>
          </p:nvSpPr>
          <p:spPr>
            <a:xfrm>
              <a:off x="6288120" y="2559960"/>
              <a:ext cx="1128960" cy="315000"/>
            </a:xfrm>
            <a:custGeom>
              <a:avLst/>
              <a:gdLst/>
              <a:ahLst/>
              <a:cxnLst/>
              <a:rect l="l" t="t" r="r" b="b"/>
              <a:pathLst>
                <a:path w="55674" h="15545">
                  <a:moveTo>
                    <a:pt x="55674" y="0"/>
                  </a:moveTo>
                  <a:lnTo>
                    <a:pt x="48669" y="1868"/>
                  </a:lnTo>
                  <a:lnTo>
                    <a:pt x="41697" y="3736"/>
                  </a:lnTo>
                  <a:lnTo>
                    <a:pt x="27787" y="7572"/>
                  </a:lnTo>
                  <a:lnTo>
                    <a:pt x="13877" y="11508"/>
                  </a:lnTo>
                  <a:cubicBezTo>
                    <a:pt x="9241" y="12843"/>
                    <a:pt x="4604" y="14144"/>
                    <a:pt x="1" y="15545"/>
                  </a:cubicBezTo>
                  <a:cubicBezTo>
                    <a:pt x="4671" y="14310"/>
                    <a:pt x="9308" y="13076"/>
                    <a:pt x="13944" y="11809"/>
                  </a:cubicBezTo>
                  <a:lnTo>
                    <a:pt x="27887" y="7973"/>
                  </a:lnTo>
                  <a:lnTo>
                    <a:pt x="41797" y="4036"/>
                  </a:lnTo>
                  <a:lnTo>
                    <a:pt x="48736" y="2068"/>
                  </a:lnTo>
                  <a:lnTo>
                    <a:pt x="55674" y="0"/>
                  </a:ln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5" name="CustomShape 204"/>
            <p:cNvSpPr/>
            <p:nvPr/>
          </p:nvSpPr>
          <p:spPr>
            <a:xfrm>
              <a:off x="6226920" y="2781000"/>
              <a:ext cx="1128960" cy="315000"/>
            </a:xfrm>
            <a:custGeom>
              <a:avLst/>
              <a:gdLst/>
              <a:ahLst/>
              <a:cxnLst/>
              <a:rect l="l" t="t" r="r" b="b"/>
              <a:pathLst>
                <a:path w="55674" h="15545">
                  <a:moveTo>
                    <a:pt x="55674" y="0"/>
                  </a:moveTo>
                  <a:lnTo>
                    <a:pt x="48702" y="1868"/>
                  </a:lnTo>
                  <a:lnTo>
                    <a:pt x="41731" y="3736"/>
                  </a:lnTo>
                  <a:lnTo>
                    <a:pt x="27787" y="7572"/>
                  </a:lnTo>
                  <a:lnTo>
                    <a:pt x="13877" y="11508"/>
                  </a:lnTo>
                  <a:cubicBezTo>
                    <a:pt x="9241" y="12843"/>
                    <a:pt x="4637" y="14177"/>
                    <a:pt x="1" y="15544"/>
                  </a:cubicBezTo>
                  <a:cubicBezTo>
                    <a:pt x="4671" y="14344"/>
                    <a:pt x="9307" y="13076"/>
                    <a:pt x="13977" y="11808"/>
                  </a:cubicBezTo>
                  <a:lnTo>
                    <a:pt x="27887" y="7972"/>
                  </a:lnTo>
                  <a:lnTo>
                    <a:pt x="41797" y="4036"/>
                  </a:lnTo>
                  <a:lnTo>
                    <a:pt x="48736" y="2068"/>
                  </a:lnTo>
                  <a:lnTo>
                    <a:pt x="55674" y="0"/>
                  </a:ln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6" name="CustomShape 205"/>
            <p:cNvSpPr/>
            <p:nvPr/>
          </p:nvSpPr>
          <p:spPr>
            <a:xfrm>
              <a:off x="6604560" y="2530080"/>
              <a:ext cx="1128240" cy="315000"/>
            </a:xfrm>
            <a:custGeom>
              <a:avLst/>
              <a:gdLst/>
              <a:ahLst/>
              <a:cxnLst/>
              <a:rect l="l" t="t" r="r" b="b"/>
              <a:pathLst>
                <a:path w="55640" h="15545">
                  <a:moveTo>
                    <a:pt x="55640" y="0"/>
                  </a:moveTo>
                  <a:lnTo>
                    <a:pt x="48668" y="1868"/>
                  </a:lnTo>
                  <a:lnTo>
                    <a:pt x="41696" y="3736"/>
                  </a:lnTo>
                  <a:lnTo>
                    <a:pt x="27753" y="7573"/>
                  </a:lnTo>
                  <a:lnTo>
                    <a:pt x="13877" y="11509"/>
                  </a:lnTo>
                  <a:cubicBezTo>
                    <a:pt x="9240" y="12843"/>
                    <a:pt x="4603" y="14177"/>
                    <a:pt x="0" y="15545"/>
                  </a:cubicBezTo>
                  <a:cubicBezTo>
                    <a:pt x="4637" y="14344"/>
                    <a:pt x="9307" y="13077"/>
                    <a:pt x="13943" y="11809"/>
                  </a:cubicBezTo>
                  <a:lnTo>
                    <a:pt x="27887" y="7973"/>
                  </a:lnTo>
                  <a:lnTo>
                    <a:pt x="41797" y="4037"/>
                  </a:lnTo>
                  <a:lnTo>
                    <a:pt x="48735" y="2069"/>
                  </a:lnTo>
                  <a:lnTo>
                    <a:pt x="55640" y="0"/>
                  </a:ln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7" name="CustomShape 206"/>
            <p:cNvSpPr/>
            <p:nvPr/>
          </p:nvSpPr>
          <p:spPr>
            <a:xfrm>
              <a:off x="6486120" y="2629440"/>
              <a:ext cx="1128240" cy="314280"/>
            </a:xfrm>
            <a:custGeom>
              <a:avLst/>
              <a:gdLst/>
              <a:ahLst/>
              <a:cxnLst/>
              <a:rect l="l" t="t" r="r" b="b"/>
              <a:pathLst>
                <a:path w="55641" h="15513">
                  <a:moveTo>
                    <a:pt x="55640" y="1"/>
                  </a:moveTo>
                  <a:lnTo>
                    <a:pt x="48669" y="1836"/>
                  </a:lnTo>
                  <a:lnTo>
                    <a:pt x="41697" y="3704"/>
                  </a:lnTo>
                  <a:lnTo>
                    <a:pt x="27754" y="7540"/>
                  </a:lnTo>
                  <a:lnTo>
                    <a:pt x="13877" y="11476"/>
                  </a:lnTo>
                  <a:cubicBezTo>
                    <a:pt x="9240" y="12810"/>
                    <a:pt x="4604" y="14144"/>
                    <a:pt x="1" y="15512"/>
                  </a:cubicBezTo>
                  <a:cubicBezTo>
                    <a:pt x="4671" y="14311"/>
                    <a:pt x="9307" y="13044"/>
                    <a:pt x="13944" y="11776"/>
                  </a:cubicBezTo>
                  <a:lnTo>
                    <a:pt x="27887" y="7940"/>
                  </a:lnTo>
                  <a:lnTo>
                    <a:pt x="41797" y="4037"/>
                  </a:lnTo>
                  <a:lnTo>
                    <a:pt x="48735" y="2036"/>
                  </a:lnTo>
                  <a:lnTo>
                    <a:pt x="55640" y="1"/>
                  </a:ln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8" name="CustomShape 207"/>
            <p:cNvSpPr/>
            <p:nvPr/>
          </p:nvSpPr>
          <p:spPr>
            <a:xfrm>
              <a:off x="5343480" y="1992240"/>
              <a:ext cx="1107360" cy="771840"/>
            </a:xfrm>
            <a:custGeom>
              <a:avLst/>
              <a:gdLst/>
              <a:ahLst/>
              <a:cxnLst/>
              <a:rect l="l" t="t" r="r" b="b"/>
              <a:pathLst>
                <a:path w="54606" h="38062">
                  <a:moveTo>
                    <a:pt x="3303" y="0"/>
                  </a:moveTo>
                  <a:lnTo>
                    <a:pt x="0" y="1001"/>
                  </a:lnTo>
                  <a:lnTo>
                    <a:pt x="51003" y="38061"/>
                  </a:lnTo>
                  <a:lnTo>
                    <a:pt x="54606" y="37094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9" name="CustomShape 208"/>
            <p:cNvSpPr/>
            <p:nvPr/>
          </p:nvSpPr>
          <p:spPr>
            <a:xfrm>
              <a:off x="5291280" y="2134080"/>
              <a:ext cx="271080" cy="440280"/>
            </a:xfrm>
            <a:custGeom>
              <a:avLst/>
              <a:gdLst/>
              <a:ahLst/>
              <a:cxnLst/>
              <a:rect l="l" t="t" r="r" b="b"/>
              <a:pathLst>
                <a:path w="13378" h="21717">
                  <a:moveTo>
                    <a:pt x="10842" y="1"/>
                  </a:moveTo>
                  <a:cubicBezTo>
                    <a:pt x="9374" y="701"/>
                    <a:pt x="7973" y="1535"/>
                    <a:pt x="6772" y="2636"/>
                  </a:cubicBezTo>
                  <a:cubicBezTo>
                    <a:pt x="4771" y="4404"/>
                    <a:pt x="3403" y="6739"/>
                    <a:pt x="2369" y="9174"/>
                  </a:cubicBezTo>
                  <a:cubicBezTo>
                    <a:pt x="1002" y="12343"/>
                    <a:pt x="134" y="15745"/>
                    <a:pt x="1" y="19214"/>
                  </a:cubicBezTo>
                  <a:lnTo>
                    <a:pt x="3503" y="21716"/>
                  </a:lnTo>
                  <a:cubicBezTo>
                    <a:pt x="3003" y="16279"/>
                    <a:pt x="5071" y="10675"/>
                    <a:pt x="8507" y="6338"/>
                  </a:cubicBezTo>
                  <a:cubicBezTo>
                    <a:pt x="9841" y="4604"/>
                    <a:pt x="11509" y="3003"/>
                    <a:pt x="13377" y="1835"/>
                  </a:cubicBezTo>
                  <a:lnTo>
                    <a:pt x="10842" y="1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80" name="CustomShape 209"/>
            <p:cNvSpPr/>
            <p:nvPr/>
          </p:nvSpPr>
          <p:spPr>
            <a:xfrm>
              <a:off x="5586840" y="2330280"/>
              <a:ext cx="246600" cy="443520"/>
            </a:xfrm>
            <a:custGeom>
              <a:avLst/>
              <a:gdLst/>
              <a:ahLst/>
              <a:cxnLst/>
              <a:rect l="l" t="t" r="r" b="b"/>
              <a:pathLst>
                <a:path w="12177" h="21883">
                  <a:moveTo>
                    <a:pt x="9541" y="0"/>
                  </a:moveTo>
                  <a:cubicBezTo>
                    <a:pt x="6506" y="2202"/>
                    <a:pt x="4070" y="5337"/>
                    <a:pt x="2503" y="8806"/>
                  </a:cubicBezTo>
                  <a:cubicBezTo>
                    <a:pt x="902" y="12309"/>
                    <a:pt x="168" y="16145"/>
                    <a:pt x="1" y="20014"/>
                  </a:cubicBezTo>
                  <a:lnTo>
                    <a:pt x="2536" y="21882"/>
                  </a:lnTo>
                  <a:cubicBezTo>
                    <a:pt x="2536" y="17980"/>
                    <a:pt x="3237" y="14110"/>
                    <a:pt x="4871" y="10574"/>
                  </a:cubicBezTo>
                  <a:cubicBezTo>
                    <a:pt x="6472" y="7105"/>
                    <a:pt x="9007" y="4003"/>
                    <a:pt x="12176" y="1901"/>
                  </a:cubicBezTo>
                  <a:lnTo>
                    <a:pt x="9541" y="0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81" name="CustomShape 210"/>
            <p:cNvSpPr/>
            <p:nvPr/>
          </p:nvSpPr>
          <p:spPr>
            <a:xfrm>
              <a:off x="5891400" y="2550960"/>
              <a:ext cx="251280" cy="442080"/>
            </a:xfrm>
            <a:custGeom>
              <a:avLst/>
              <a:gdLst/>
              <a:ahLst/>
              <a:cxnLst/>
              <a:rect l="l" t="t" r="r" b="b"/>
              <a:pathLst>
                <a:path w="12410" h="21817">
                  <a:moveTo>
                    <a:pt x="9507" y="1"/>
                  </a:moveTo>
                  <a:cubicBezTo>
                    <a:pt x="7906" y="935"/>
                    <a:pt x="6439" y="2069"/>
                    <a:pt x="5171" y="3470"/>
                  </a:cubicBezTo>
                  <a:cubicBezTo>
                    <a:pt x="2636" y="6238"/>
                    <a:pt x="1135" y="9841"/>
                    <a:pt x="468" y="13544"/>
                  </a:cubicBezTo>
                  <a:cubicBezTo>
                    <a:pt x="101" y="15678"/>
                    <a:pt x="1" y="17880"/>
                    <a:pt x="67" y="20048"/>
                  </a:cubicBezTo>
                  <a:lnTo>
                    <a:pt x="2536" y="21816"/>
                  </a:lnTo>
                  <a:cubicBezTo>
                    <a:pt x="2236" y="17947"/>
                    <a:pt x="2969" y="13977"/>
                    <a:pt x="4737" y="10508"/>
                  </a:cubicBezTo>
                  <a:cubicBezTo>
                    <a:pt x="6472" y="7072"/>
                    <a:pt x="9174" y="4137"/>
                    <a:pt x="12409" y="2102"/>
                  </a:cubicBezTo>
                  <a:lnTo>
                    <a:pt x="9507" y="1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82" name="CustomShape 211"/>
            <p:cNvSpPr/>
            <p:nvPr/>
          </p:nvSpPr>
          <p:spPr>
            <a:xfrm>
              <a:off x="5322240" y="2149200"/>
              <a:ext cx="239760" cy="425160"/>
            </a:xfrm>
            <a:custGeom>
              <a:avLst/>
              <a:gdLst/>
              <a:ahLst/>
              <a:cxnLst/>
              <a:rect l="l" t="t" r="r" b="b"/>
              <a:pathLst>
                <a:path w="11843" h="20983">
                  <a:moveTo>
                    <a:pt x="10274" y="0"/>
                  </a:moveTo>
                  <a:cubicBezTo>
                    <a:pt x="4403" y="4737"/>
                    <a:pt x="534" y="12009"/>
                    <a:pt x="0" y="19581"/>
                  </a:cubicBezTo>
                  <a:lnTo>
                    <a:pt x="1968" y="20982"/>
                  </a:lnTo>
                  <a:cubicBezTo>
                    <a:pt x="1468" y="15545"/>
                    <a:pt x="3536" y="9941"/>
                    <a:pt x="6972" y="5604"/>
                  </a:cubicBezTo>
                  <a:cubicBezTo>
                    <a:pt x="8306" y="3870"/>
                    <a:pt x="9974" y="2269"/>
                    <a:pt x="11842" y="1101"/>
                  </a:cubicBezTo>
                  <a:lnTo>
                    <a:pt x="10274" y="0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83" name="CustomShape 212"/>
            <p:cNvSpPr/>
            <p:nvPr/>
          </p:nvSpPr>
          <p:spPr>
            <a:xfrm>
              <a:off x="5609880" y="2347200"/>
              <a:ext cx="223560" cy="426600"/>
            </a:xfrm>
            <a:custGeom>
              <a:avLst/>
              <a:gdLst/>
              <a:ahLst/>
              <a:cxnLst/>
              <a:rect l="l" t="t" r="r" b="b"/>
              <a:pathLst>
                <a:path w="11042" h="21049">
                  <a:moveTo>
                    <a:pt x="9574" y="0"/>
                  </a:moveTo>
                  <a:cubicBezTo>
                    <a:pt x="6571" y="2402"/>
                    <a:pt x="4103" y="5471"/>
                    <a:pt x="2435" y="8973"/>
                  </a:cubicBezTo>
                  <a:cubicBezTo>
                    <a:pt x="834" y="12409"/>
                    <a:pt x="0" y="16212"/>
                    <a:pt x="0" y="20014"/>
                  </a:cubicBezTo>
                  <a:lnTo>
                    <a:pt x="1401" y="21048"/>
                  </a:lnTo>
                  <a:cubicBezTo>
                    <a:pt x="1401" y="17146"/>
                    <a:pt x="2102" y="13276"/>
                    <a:pt x="3736" y="9740"/>
                  </a:cubicBezTo>
                  <a:cubicBezTo>
                    <a:pt x="5337" y="6271"/>
                    <a:pt x="7872" y="3169"/>
                    <a:pt x="11041" y="1067"/>
                  </a:cubicBezTo>
                  <a:lnTo>
                    <a:pt x="9574" y="0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84" name="CustomShape 213"/>
            <p:cNvSpPr/>
            <p:nvPr/>
          </p:nvSpPr>
          <p:spPr>
            <a:xfrm>
              <a:off x="5908320" y="2571480"/>
              <a:ext cx="234360" cy="421920"/>
            </a:xfrm>
            <a:custGeom>
              <a:avLst/>
              <a:gdLst/>
              <a:ahLst/>
              <a:cxnLst/>
              <a:rect l="l" t="t" r="r" b="b"/>
              <a:pathLst>
                <a:path w="11576" h="20816">
                  <a:moveTo>
                    <a:pt x="10041" y="0"/>
                  </a:moveTo>
                  <a:cubicBezTo>
                    <a:pt x="9774" y="167"/>
                    <a:pt x="9507" y="334"/>
                    <a:pt x="9240" y="534"/>
                  </a:cubicBezTo>
                  <a:cubicBezTo>
                    <a:pt x="5771" y="2969"/>
                    <a:pt x="3236" y="6605"/>
                    <a:pt x="1768" y="10575"/>
                  </a:cubicBezTo>
                  <a:cubicBezTo>
                    <a:pt x="701" y="13443"/>
                    <a:pt x="167" y="16512"/>
                    <a:pt x="1" y="19581"/>
                  </a:cubicBezTo>
                  <a:lnTo>
                    <a:pt x="1702" y="20815"/>
                  </a:lnTo>
                  <a:cubicBezTo>
                    <a:pt x="1402" y="16946"/>
                    <a:pt x="2135" y="12976"/>
                    <a:pt x="3903" y="9507"/>
                  </a:cubicBezTo>
                  <a:cubicBezTo>
                    <a:pt x="5638" y="6071"/>
                    <a:pt x="8340" y="3136"/>
                    <a:pt x="11575" y="1101"/>
                  </a:cubicBezTo>
                  <a:lnTo>
                    <a:pt x="10041" y="0"/>
                  </a:ln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85" name="CustomShape 214"/>
            <p:cNvSpPr/>
            <p:nvPr/>
          </p:nvSpPr>
          <p:spPr>
            <a:xfrm>
              <a:off x="5083560" y="2140920"/>
              <a:ext cx="1159560" cy="1069560"/>
            </a:xfrm>
            <a:custGeom>
              <a:avLst/>
              <a:gdLst/>
              <a:ahLst/>
              <a:cxnLst/>
              <a:rect l="l" t="t" r="r" b="b"/>
              <a:pathLst>
                <a:path w="57175" h="52738">
                  <a:moveTo>
                    <a:pt x="3469" y="0"/>
                  </a:moveTo>
                  <a:cubicBezTo>
                    <a:pt x="1868" y="2168"/>
                    <a:pt x="567" y="5070"/>
                    <a:pt x="167" y="8940"/>
                  </a:cubicBezTo>
                  <a:cubicBezTo>
                    <a:pt x="0" y="10474"/>
                    <a:pt x="701" y="11975"/>
                    <a:pt x="1968" y="12909"/>
                  </a:cubicBezTo>
                  <a:lnTo>
                    <a:pt x="57174" y="52738"/>
                  </a:lnTo>
                  <a:cubicBezTo>
                    <a:pt x="57174" y="52738"/>
                    <a:pt x="54572" y="47868"/>
                    <a:pt x="56641" y="41263"/>
                  </a:cubicBezTo>
                  <a:lnTo>
                    <a:pt x="3469" y="0"/>
                  </a:ln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86" name="CustomShape 215"/>
            <p:cNvSpPr/>
            <p:nvPr/>
          </p:nvSpPr>
          <p:spPr>
            <a:xfrm>
              <a:off x="6333840" y="2367000"/>
              <a:ext cx="1487520" cy="441360"/>
            </a:xfrm>
            <a:custGeom>
              <a:avLst/>
              <a:gdLst/>
              <a:ahLst/>
              <a:cxnLst/>
              <a:rect l="l" t="t" r="r" b="b"/>
              <a:pathLst>
                <a:path w="73353" h="21783">
                  <a:moveTo>
                    <a:pt x="73353" y="0"/>
                  </a:moveTo>
                  <a:lnTo>
                    <a:pt x="2168" y="19581"/>
                  </a:lnTo>
                  <a:lnTo>
                    <a:pt x="0" y="21783"/>
                  </a:lnTo>
                  <a:lnTo>
                    <a:pt x="73353" y="1935"/>
                  </a:lnTo>
                  <a:lnTo>
                    <a:pt x="73353" y="0"/>
                  </a:ln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87" name="CustomShape 216"/>
            <p:cNvSpPr/>
            <p:nvPr/>
          </p:nvSpPr>
          <p:spPr>
            <a:xfrm>
              <a:off x="4928040" y="3367440"/>
              <a:ext cx="60480" cy="53280"/>
            </a:xfrm>
            <a:custGeom>
              <a:avLst/>
              <a:gdLst/>
              <a:ahLst/>
              <a:cxnLst/>
              <a:rect l="l" t="t" r="r" b="b"/>
              <a:pathLst>
                <a:path w="3003" h="2637">
                  <a:moveTo>
                    <a:pt x="1535" y="0"/>
                  </a:moveTo>
                  <a:cubicBezTo>
                    <a:pt x="1087" y="0"/>
                    <a:pt x="642" y="222"/>
                    <a:pt x="400" y="618"/>
                  </a:cubicBezTo>
                  <a:cubicBezTo>
                    <a:pt x="0" y="1252"/>
                    <a:pt x="200" y="2052"/>
                    <a:pt x="834" y="2453"/>
                  </a:cubicBezTo>
                  <a:cubicBezTo>
                    <a:pt x="1038" y="2578"/>
                    <a:pt x="1266" y="2637"/>
                    <a:pt x="1493" y="2637"/>
                  </a:cubicBezTo>
                  <a:cubicBezTo>
                    <a:pt x="1933" y="2637"/>
                    <a:pt x="2371" y="2415"/>
                    <a:pt x="2635" y="2019"/>
                  </a:cubicBezTo>
                  <a:cubicBezTo>
                    <a:pt x="3002" y="1385"/>
                    <a:pt x="2835" y="585"/>
                    <a:pt x="2202" y="184"/>
                  </a:cubicBezTo>
                  <a:cubicBezTo>
                    <a:pt x="1997" y="60"/>
                    <a:pt x="1766" y="0"/>
                    <a:pt x="1535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88" name="CustomShape 217"/>
            <p:cNvSpPr/>
            <p:nvPr/>
          </p:nvSpPr>
          <p:spPr>
            <a:xfrm>
              <a:off x="4939560" y="3377520"/>
              <a:ext cx="38160" cy="33120"/>
            </a:xfrm>
            <a:custGeom>
              <a:avLst/>
              <a:gdLst/>
              <a:ahLst/>
              <a:cxnLst/>
              <a:rect l="l" t="t" r="r" b="b"/>
              <a:pathLst>
                <a:path w="1902" h="1650">
                  <a:moveTo>
                    <a:pt x="941" y="0"/>
                  </a:moveTo>
                  <a:cubicBezTo>
                    <a:pt x="674" y="0"/>
                    <a:pt x="405" y="133"/>
                    <a:pt x="234" y="391"/>
                  </a:cubicBezTo>
                  <a:cubicBezTo>
                    <a:pt x="0" y="791"/>
                    <a:pt x="134" y="1292"/>
                    <a:pt x="500" y="1525"/>
                  </a:cubicBezTo>
                  <a:cubicBezTo>
                    <a:pt x="643" y="1608"/>
                    <a:pt x="798" y="1649"/>
                    <a:pt x="950" y="1649"/>
                  </a:cubicBezTo>
                  <a:cubicBezTo>
                    <a:pt x="1223" y="1649"/>
                    <a:pt x="1484" y="1516"/>
                    <a:pt x="1635" y="1258"/>
                  </a:cubicBezTo>
                  <a:cubicBezTo>
                    <a:pt x="1901" y="858"/>
                    <a:pt x="1768" y="358"/>
                    <a:pt x="1368" y="124"/>
                  </a:cubicBezTo>
                  <a:cubicBezTo>
                    <a:pt x="1237" y="41"/>
                    <a:pt x="1089" y="0"/>
                    <a:pt x="941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89" name="CustomShape 218"/>
            <p:cNvSpPr/>
            <p:nvPr/>
          </p:nvSpPr>
          <p:spPr>
            <a:xfrm>
              <a:off x="4959000" y="3369240"/>
              <a:ext cx="29520" cy="45720"/>
            </a:xfrm>
            <a:custGeom>
              <a:avLst/>
              <a:gdLst/>
              <a:ahLst/>
              <a:cxnLst/>
              <a:rect l="l" t="t" r="r" b="b"/>
              <a:pathLst>
                <a:path w="1469" h="2269">
                  <a:moveTo>
                    <a:pt x="467" y="0"/>
                  </a:moveTo>
                  <a:cubicBezTo>
                    <a:pt x="367" y="100"/>
                    <a:pt x="301" y="201"/>
                    <a:pt x="234" y="301"/>
                  </a:cubicBezTo>
                  <a:cubicBezTo>
                    <a:pt x="201" y="334"/>
                    <a:pt x="167" y="401"/>
                    <a:pt x="167" y="434"/>
                  </a:cubicBezTo>
                  <a:cubicBezTo>
                    <a:pt x="101" y="534"/>
                    <a:pt x="67" y="668"/>
                    <a:pt x="34" y="768"/>
                  </a:cubicBezTo>
                  <a:cubicBezTo>
                    <a:pt x="0" y="934"/>
                    <a:pt x="0" y="1101"/>
                    <a:pt x="34" y="1268"/>
                  </a:cubicBezTo>
                  <a:cubicBezTo>
                    <a:pt x="67" y="1401"/>
                    <a:pt x="101" y="1535"/>
                    <a:pt x="167" y="1635"/>
                  </a:cubicBezTo>
                  <a:cubicBezTo>
                    <a:pt x="234" y="1768"/>
                    <a:pt x="301" y="1868"/>
                    <a:pt x="367" y="1968"/>
                  </a:cubicBezTo>
                  <a:cubicBezTo>
                    <a:pt x="467" y="2035"/>
                    <a:pt x="568" y="2135"/>
                    <a:pt x="668" y="2202"/>
                  </a:cubicBezTo>
                  <a:cubicBezTo>
                    <a:pt x="701" y="2235"/>
                    <a:pt x="768" y="2235"/>
                    <a:pt x="801" y="2269"/>
                  </a:cubicBezTo>
                  <a:lnTo>
                    <a:pt x="901" y="2202"/>
                  </a:lnTo>
                  <a:cubicBezTo>
                    <a:pt x="968" y="2102"/>
                    <a:pt x="1035" y="2035"/>
                    <a:pt x="1101" y="1935"/>
                  </a:cubicBezTo>
                  <a:cubicBezTo>
                    <a:pt x="1468" y="1301"/>
                    <a:pt x="1301" y="501"/>
                    <a:pt x="668" y="100"/>
                  </a:cubicBezTo>
                  <a:cubicBezTo>
                    <a:pt x="634" y="100"/>
                    <a:pt x="601" y="67"/>
                    <a:pt x="534" y="34"/>
                  </a:cubicBezTo>
                  <a:cubicBezTo>
                    <a:pt x="534" y="34"/>
                    <a:pt x="501" y="34"/>
                    <a:pt x="467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90" name="CustomShape 219"/>
            <p:cNvSpPr/>
            <p:nvPr/>
          </p:nvSpPr>
          <p:spPr>
            <a:xfrm>
              <a:off x="4933440" y="3393720"/>
              <a:ext cx="43560" cy="26280"/>
            </a:xfrm>
            <a:custGeom>
              <a:avLst/>
              <a:gdLst/>
              <a:ahLst/>
              <a:cxnLst/>
              <a:rect l="l" t="t" r="r" b="b"/>
              <a:pathLst>
                <a:path w="2170" h="1316">
                  <a:moveTo>
                    <a:pt x="948" y="1"/>
                  </a:moveTo>
                  <a:cubicBezTo>
                    <a:pt x="899" y="1"/>
                    <a:pt x="850" y="5"/>
                    <a:pt x="801" y="15"/>
                  </a:cubicBezTo>
                  <a:cubicBezTo>
                    <a:pt x="668" y="48"/>
                    <a:pt x="535" y="81"/>
                    <a:pt x="435" y="115"/>
                  </a:cubicBezTo>
                  <a:cubicBezTo>
                    <a:pt x="268" y="215"/>
                    <a:pt x="134" y="315"/>
                    <a:pt x="1" y="448"/>
                  </a:cubicBezTo>
                  <a:cubicBezTo>
                    <a:pt x="34" y="515"/>
                    <a:pt x="68" y="582"/>
                    <a:pt x="101" y="615"/>
                  </a:cubicBezTo>
                  <a:cubicBezTo>
                    <a:pt x="101" y="648"/>
                    <a:pt x="134" y="682"/>
                    <a:pt x="134" y="715"/>
                  </a:cubicBezTo>
                  <a:cubicBezTo>
                    <a:pt x="168" y="748"/>
                    <a:pt x="168" y="782"/>
                    <a:pt x="201" y="782"/>
                  </a:cubicBezTo>
                  <a:cubicBezTo>
                    <a:pt x="201" y="815"/>
                    <a:pt x="234" y="849"/>
                    <a:pt x="268" y="882"/>
                  </a:cubicBezTo>
                  <a:cubicBezTo>
                    <a:pt x="268" y="915"/>
                    <a:pt x="301" y="915"/>
                    <a:pt x="334" y="949"/>
                  </a:cubicBezTo>
                  <a:cubicBezTo>
                    <a:pt x="334" y="982"/>
                    <a:pt x="368" y="982"/>
                    <a:pt x="401" y="1015"/>
                  </a:cubicBezTo>
                  <a:cubicBezTo>
                    <a:pt x="435" y="1049"/>
                    <a:pt x="501" y="1082"/>
                    <a:pt x="568" y="1115"/>
                  </a:cubicBezTo>
                  <a:cubicBezTo>
                    <a:pt x="768" y="1249"/>
                    <a:pt x="1002" y="1316"/>
                    <a:pt x="1202" y="1316"/>
                  </a:cubicBezTo>
                  <a:lnTo>
                    <a:pt x="1469" y="1316"/>
                  </a:lnTo>
                  <a:cubicBezTo>
                    <a:pt x="1535" y="1316"/>
                    <a:pt x="1602" y="1282"/>
                    <a:pt x="1669" y="1249"/>
                  </a:cubicBezTo>
                  <a:cubicBezTo>
                    <a:pt x="1702" y="1249"/>
                    <a:pt x="1735" y="1249"/>
                    <a:pt x="1735" y="1215"/>
                  </a:cubicBezTo>
                  <a:cubicBezTo>
                    <a:pt x="1869" y="1182"/>
                    <a:pt x="1969" y="1115"/>
                    <a:pt x="2069" y="1049"/>
                  </a:cubicBezTo>
                  <a:lnTo>
                    <a:pt x="2169" y="982"/>
                  </a:lnTo>
                  <a:cubicBezTo>
                    <a:pt x="2102" y="782"/>
                    <a:pt x="2036" y="615"/>
                    <a:pt x="1936" y="482"/>
                  </a:cubicBezTo>
                  <a:cubicBezTo>
                    <a:pt x="1836" y="382"/>
                    <a:pt x="1769" y="315"/>
                    <a:pt x="1669" y="215"/>
                  </a:cubicBezTo>
                  <a:cubicBezTo>
                    <a:pt x="1635" y="215"/>
                    <a:pt x="1635" y="215"/>
                    <a:pt x="1602" y="181"/>
                  </a:cubicBezTo>
                  <a:cubicBezTo>
                    <a:pt x="1502" y="148"/>
                    <a:pt x="1402" y="81"/>
                    <a:pt x="1302" y="48"/>
                  </a:cubicBezTo>
                  <a:cubicBezTo>
                    <a:pt x="1184" y="24"/>
                    <a:pt x="1066" y="1"/>
                    <a:pt x="9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91" name="CustomShape 220"/>
            <p:cNvSpPr/>
            <p:nvPr/>
          </p:nvSpPr>
          <p:spPr>
            <a:xfrm>
              <a:off x="4769640" y="3492000"/>
              <a:ext cx="60480" cy="53280"/>
            </a:xfrm>
            <a:custGeom>
              <a:avLst/>
              <a:gdLst/>
              <a:ahLst/>
              <a:cxnLst/>
              <a:rect l="l" t="t" r="r" b="b"/>
              <a:pathLst>
                <a:path w="3003" h="2639">
                  <a:moveTo>
                    <a:pt x="1517" y="0"/>
                  </a:moveTo>
                  <a:cubicBezTo>
                    <a:pt x="1271" y="0"/>
                    <a:pt x="1023" y="71"/>
                    <a:pt x="801" y="219"/>
                  </a:cubicBezTo>
                  <a:cubicBezTo>
                    <a:pt x="167" y="619"/>
                    <a:pt x="0" y="1453"/>
                    <a:pt x="401" y="2053"/>
                  </a:cubicBezTo>
                  <a:cubicBezTo>
                    <a:pt x="653" y="2432"/>
                    <a:pt x="1079" y="2638"/>
                    <a:pt x="1509" y="2638"/>
                  </a:cubicBezTo>
                  <a:cubicBezTo>
                    <a:pt x="1761" y="2638"/>
                    <a:pt x="2014" y="2568"/>
                    <a:pt x="2235" y="2420"/>
                  </a:cubicBezTo>
                  <a:cubicBezTo>
                    <a:pt x="2836" y="2020"/>
                    <a:pt x="3003" y="1186"/>
                    <a:pt x="2602" y="586"/>
                  </a:cubicBezTo>
                  <a:cubicBezTo>
                    <a:pt x="2350" y="207"/>
                    <a:pt x="1938" y="0"/>
                    <a:pt x="1517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92" name="CustomShape 221"/>
            <p:cNvSpPr/>
            <p:nvPr/>
          </p:nvSpPr>
          <p:spPr>
            <a:xfrm>
              <a:off x="4781160" y="3501720"/>
              <a:ext cx="38160" cy="33120"/>
            </a:xfrm>
            <a:custGeom>
              <a:avLst/>
              <a:gdLst/>
              <a:ahLst/>
              <a:cxnLst/>
              <a:rect l="l" t="t" r="r" b="b"/>
              <a:pathLst>
                <a:path w="1902" h="1653">
                  <a:moveTo>
                    <a:pt x="936" y="0"/>
                  </a:moveTo>
                  <a:cubicBezTo>
                    <a:pt x="785" y="0"/>
                    <a:pt x="634" y="41"/>
                    <a:pt x="501" y="126"/>
                  </a:cubicBezTo>
                  <a:cubicBezTo>
                    <a:pt x="101" y="393"/>
                    <a:pt x="1" y="893"/>
                    <a:pt x="267" y="1293"/>
                  </a:cubicBezTo>
                  <a:cubicBezTo>
                    <a:pt x="416" y="1527"/>
                    <a:pt x="687" y="1652"/>
                    <a:pt x="958" y="1652"/>
                  </a:cubicBezTo>
                  <a:cubicBezTo>
                    <a:pt x="1113" y="1652"/>
                    <a:pt x="1268" y="1612"/>
                    <a:pt x="1402" y="1527"/>
                  </a:cubicBezTo>
                  <a:cubicBezTo>
                    <a:pt x="1768" y="1260"/>
                    <a:pt x="1902" y="760"/>
                    <a:pt x="1635" y="359"/>
                  </a:cubicBezTo>
                  <a:cubicBezTo>
                    <a:pt x="1465" y="126"/>
                    <a:pt x="1200" y="0"/>
                    <a:pt x="936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93" name="CustomShape 222"/>
            <p:cNvSpPr/>
            <p:nvPr/>
          </p:nvSpPr>
          <p:spPr>
            <a:xfrm>
              <a:off x="4781880" y="3492000"/>
              <a:ext cx="44280" cy="26280"/>
            </a:xfrm>
            <a:custGeom>
              <a:avLst/>
              <a:gdLst/>
              <a:ahLst/>
              <a:cxnLst/>
              <a:rect l="l" t="t" r="r" b="b"/>
              <a:pathLst>
                <a:path w="2203" h="1320">
                  <a:moveTo>
                    <a:pt x="909" y="0"/>
                  </a:moveTo>
                  <a:cubicBezTo>
                    <a:pt x="658" y="0"/>
                    <a:pt x="401" y="71"/>
                    <a:pt x="168" y="219"/>
                  </a:cubicBezTo>
                  <a:cubicBezTo>
                    <a:pt x="134" y="252"/>
                    <a:pt x="101" y="285"/>
                    <a:pt x="68" y="319"/>
                  </a:cubicBezTo>
                  <a:cubicBezTo>
                    <a:pt x="34" y="319"/>
                    <a:pt x="34" y="352"/>
                    <a:pt x="1" y="352"/>
                  </a:cubicBezTo>
                  <a:cubicBezTo>
                    <a:pt x="34" y="485"/>
                    <a:pt x="101" y="586"/>
                    <a:pt x="168" y="719"/>
                  </a:cubicBezTo>
                  <a:cubicBezTo>
                    <a:pt x="201" y="752"/>
                    <a:pt x="234" y="786"/>
                    <a:pt x="268" y="819"/>
                  </a:cubicBezTo>
                  <a:cubicBezTo>
                    <a:pt x="334" y="919"/>
                    <a:pt x="435" y="986"/>
                    <a:pt x="535" y="1086"/>
                  </a:cubicBezTo>
                  <a:cubicBezTo>
                    <a:pt x="668" y="1186"/>
                    <a:pt x="835" y="1253"/>
                    <a:pt x="1002" y="1286"/>
                  </a:cubicBezTo>
                  <a:cubicBezTo>
                    <a:pt x="1102" y="1319"/>
                    <a:pt x="1235" y="1319"/>
                    <a:pt x="1369" y="1319"/>
                  </a:cubicBezTo>
                  <a:cubicBezTo>
                    <a:pt x="1502" y="1319"/>
                    <a:pt x="1602" y="1286"/>
                    <a:pt x="1735" y="1253"/>
                  </a:cubicBezTo>
                  <a:cubicBezTo>
                    <a:pt x="1869" y="1219"/>
                    <a:pt x="1969" y="1186"/>
                    <a:pt x="2102" y="1086"/>
                  </a:cubicBezTo>
                  <a:cubicBezTo>
                    <a:pt x="2136" y="1086"/>
                    <a:pt x="2169" y="1053"/>
                    <a:pt x="2202" y="1019"/>
                  </a:cubicBezTo>
                  <a:lnTo>
                    <a:pt x="2169" y="886"/>
                  </a:lnTo>
                  <a:cubicBezTo>
                    <a:pt x="2136" y="786"/>
                    <a:pt x="2069" y="686"/>
                    <a:pt x="2002" y="586"/>
                  </a:cubicBezTo>
                  <a:cubicBezTo>
                    <a:pt x="1750" y="207"/>
                    <a:pt x="1338" y="0"/>
                    <a:pt x="909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94" name="CustomShape 223"/>
            <p:cNvSpPr/>
            <p:nvPr/>
          </p:nvSpPr>
          <p:spPr>
            <a:xfrm>
              <a:off x="4795200" y="3509280"/>
              <a:ext cx="31320" cy="35640"/>
            </a:xfrm>
            <a:custGeom>
              <a:avLst/>
              <a:gdLst/>
              <a:ahLst/>
              <a:cxnLst/>
              <a:rect l="l" t="t" r="r" b="b"/>
              <a:pathLst>
                <a:path w="1568" h="1783">
                  <a:moveTo>
                    <a:pt x="1267" y="1"/>
                  </a:moveTo>
                  <a:cubicBezTo>
                    <a:pt x="1163" y="1"/>
                    <a:pt x="1065" y="17"/>
                    <a:pt x="967" y="56"/>
                  </a:cubicBezTo>
                  <a:cubicBezTo>
                    <a:pt x="834" y="56"/>
                    <a:pt x="734" y="123"/>
                    <a:pt x="600" y="190"/>
                  </a:cubicBezTo>
                  <a:cubicBezTo>
                    <a:pt x="600" y="190"/>
                    <a:pt x="567" y="190"/>
                    <a:pt x="567" y="223"/>
                  </a:cubicBezTo>
                  <a:cubicBezTo>
                    <a:pt x="467" y="290"/>
                    <a:pt x="400" y="356"/>
                    <a:pt x="334" y="423"/>
                  </a:cubicBezTo>
                  <a:cubicBezTo>
                    <a:pt x="200" y="556"/>
                    <a:pt x="100" y="723"/>
                    <a:pt x="67" y="890"/>
                  </a:cubicBezTo>
                  <a:cubicBezTo>
                    <a:pt x="33" y="990"/>
                    <a:pt x="0" y="1124"/>
                    <a:pt x="0" y="1257"/>
                  </a:cubicBezTo>
                  <a:cubicBezTo>
                    <a:pt x="0" y="1424"/>
                    <a:pt x="33" y="1591"/>
                    <a:pt x="133" y="1757"/>
                  </a:cubicBezTo>
                  <a:cubicBezTo>
                    <a:pt x="167" y="1774"/>
                    <a:pt x="200" y="1782"/>
                    <a:pt x="234" y="1782"/>
                  </a:cubicBezTo>
                  <a:cubicBezTo>
                    <a:pt x="267" y="1782"/>
                    <a:pt x="300" y="1774"/>
                    <a:pt x="334" y="1757"/>
                  </a:cubicBezTo>
                  <a:lnTo>
                    <a:pt x="500" y="1757"/>
                  </a:lnTo>
                  <a:cubicBezTo>
                    <a:pt x="534" y="1757"/>
                    <a:pt x="567" y="1724"/>
                    <a:pt x="634" y="1724"/>
                  </a:cubicBezTo>
                  <a:cubicBezTo>
                    <a:pt x="667" y="1724"/>
                    <a:pt x="667" y="1691"/>
                    <a:pt x="701" y="1691"/>
                  </a:cubicBezTo>
                  <a:cubicBezTo>
                    <a:pt x="734" y="1691"/>
                    <a:pt x="767" y="1657"/>
                    <a:pt x="801" y="1657"/>
                  </a:cubicBezTo>
                  <a:cubicBezTo>
                    <a:pt x="867" y="1624"/>
                    <a:pt x="901" y="1591"/>
                    <a:pt x="967" y="1557"/>
                  </a:cubicBezTo>
                  <a:cubicBezTo>
                    <a:pt x="1168" y="1424"/>
                    <a:pt x="1334" y="1257"/>
                    <a:pt x="1434" y="1057"/>
                  </a:cubicBezTo>
                  <a:cubicBezTo>
                    <a:pt x="1468" y="990"/>
                    <a:pt x="1468" y="923"/>
                    <a:pt x="1501" y="890"/>
                  </a:cubicBezTo>
                  <a:cubicBezTo>
                    <a:pt x="1501" y="857"/>
                    <a:pt x="1501" y="823"/>
                    <a:pt x="1501" y="790"/>
                  </a:cubicBezTo>
                  <a:cubicBezTo>
                    <a:pt x="1534" y="723"/>
                    <a:pt x="1534" y="657"/>
                    <a:pt x="1534" y="623"/>
                  </a:cubicBezTo>
                  <a:cubicBezTo>
                    <a:pt x="1568" y="590"/>
                    <a:pt x="1568" y="556"/>
                    <a:pt x="1568" y="523"/>
                  </a:cubicBezTo>
                  <a:cubicBezTo>
                    <a:pt x="1568" y="390"/>
                    <a:pt x="1568" y="256"/>
                    <a:pt x="1534" y="156"/>
                  </a:cubicBezTo>
                  <a:lnTo>
                    <a:pt x="1501" y="23"/>
                  </a:lnTo>
                  <a:cubicBezTo>
                    <a:pt x="1418" y="9"/>
                    <a:pt x="1341" y="1"/>
                    <a:pt x="1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95" name="CustomShape 224"/>
            <p:cNvSpPr/>
            <p:nvPr/>
          </p:nvSpPr>
          <p:spPr>
            <a:xfrm>
              <a:off x="4882680" y="3540960"/>
              <a:ext cx="53640" cy="53280"/>
            </a:xfrm>
            <a:custGeom>
              <a:avLst/>
              <a:gdLst/>
              <a:ahLst/>
              <a:cxnLst/>
              <a:rect l="l" t="t" r="r" b="b"/>
              <a:pathLst>
                <a:path w="2669" h="2637">
                  <a:moveTo>
                    <a:pt x="1301" y="0"/>
                  </a:moveTo>
                  <a:cubicBezTo>
                    <a:pt x="567" y="34"/>
                    <a:pt x="0" y="634"/>
                    <a:pt x="0" y="1368"/>
                  </a:cubicBezTo>
                  <a:cubicBezTo>
                    <a:pt x="33" y="2050"/>
                    <a:pt x="602" y="2637"/>
                    <a:pt x="1309" y="2637"/>
                  </a:cubicBezTo>
                  <a:cubicBezTo>
                    <a:pt x="1329" y="2637"/>
                    <a:pt x="1348" y="2636"/>
                    <a:pt x="1368" y="2635"/>
                  </a:cubicBezTo>
                  <a:cubicBezTo>
                    <a:pt x="2068" y="2635"/>
                    <a:pt x="2669" y="2035"/>
                    <a:pt x="2635" y="1301"/>
                  </a:cubicBezTo>
                  <a:cubicBezTo>
                    <a:pt x="2635" y="567"/>
                    <a:pt x="2035" y="0"/>
                    <a:pt x="1301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96" name="CustomShape 225"/>
            <p:cNvSpPr/>
            <p:nvPr/>
          </p:nvSpPr>
          <p:spPr>
            <a:xfrm>
              <a:off x="4892760" y="3551040"/>
              <a:ext cx="33480" cy="32760"/>
            </a:xfrm>
            <a:custGeom>
              <a:avLst/>
              <a:gdLst/>
              <a:ahLst/>
              <a:cxnLst/>
              <a:rect l="l" t="t" r="r" b="b"/>
              <a:pathLst>
                <a:path w="1669" h="1638">
                  <a:moveTo>
                    <a:pt x="801" y="1"/>
                  </a:moveTo>
                  <a:cubicBezTo>
                    <a:pt x="367" y="1"/>
                    <a:pt x="0" y="401"/>
                    <a:pt x="0" y="834"/>
                  </a:cubicBezTo>
                  <a:cubicBezTo>
                    <a:pt x="0" y="1282"/>
                    <a:pt x="368" y="1637"/>
                    <a:pt x="779" y="1637"/>
                  </a:cubicBezTo>
                  <a:cubicBezTo>
                    <a:pt x="798" y="1637"/>
                    <a:pt x="816" y="1636"/>
                    <a:pt x="834" y="1635"/>
                  </a:cubicBezTo>
                  <a:cubicBezTo>
                    <a:pt x="1301" y="1635"/>
                    <a:pt x="1668" y="1268"/>
                    <a:pt x="1668" y="801"/>
                  </a:cubicBezTo>
                  <a:cubicBezTo>
                    <a:pt x="1635" y="334"/>
                    <a:pt x="1268" y="1"/>
                    <a:pt x="801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97" name="CustomShape 226"/>
            <p:cNvSpPr/>
            <p:nvPr/>
          </p:nvSpPr>
          <p:spPr>
            <a:xfrm>
              <a:off x="4882680" y="3540960"/>
              <a:ext cx="35640" cy="32760"/>
            </a:xfrm>
            <a:custGeom>
              <a:avLst/>
              <a:gdLst/>
              <a:ahLst/>
              <a:cxnLst/>
              <a:rect l="l" t="t" r="r" b="b"/>
              <a:pathLst>
                <a:path w="1769" h="1635">
                  <a:moveTo>
                    <a:pt x="1301" y="0"/>
                  </a:moveTo>
                  <a:cubicBezTo>
                    <a:pt x="567" y="34"/>
                    <a:pt x="0" y="634"/>
                    <a:pt x="0" y="1368"/>
                  </a:cubicBezTo>
                  <a:cubicBezTo>
                    <a:pt x="0" y="1401"/>
                    <a:pt x="0" y="1468"/>
                    <a:pt x="33" y="1501"/>
                  </a:cubicBezTo>
                  <a:cubicBezTo>
                    <a:pt x="33" y="1535"/>
                    <a:pt x="33" y="1535"/>
                    <a:pt x="33" y="1568"/>
                  </a:cubicBezTo>
                  <a:cubicBezTo>
                    <a:pt x="167" y="1601"/>
                    <a:pt x="267" y="1635"/>
                    <a:pt x="400" y="1635"/>
                  </a:cubicBezTo>
                  <a:cubicBezTo>
                    <a:pt x="467" y="1635"/>
                    <a:pt x="500" y="1601"/>
                    <a:pt x="567" y="1601"/>
                  </a:cubicBezTo>
                  <a:cubicBezTo>
                    <a:pt x="667" y="1601"/>
                    <a:pt x="801" y="1568"/>
                    <a:pt x="901" y="1501"/>
                  </a:cubicBezTo>
                  <a:cubicBezTo>
                    <a:pt x="1068" y="1468"/>
                    <a:pt x="1201" y="1368"/>
                    <a:pt x="1334" y="1234"/>
                  </a:cubicBezTo>
                  <a:cubicBezTo>
                    <a:pt x="1434" y="1134"/>
                    <a:pt x="1501" y="1034"/>
                    <a:pt x="1568" y="934"/>
                  </a:cubicBezTo>
                  <a:cubicBezTo>
                    <a:pt x="1635" y="834"/>
                    <a:pt x="1668" y="734"/>
                    <a:pt x="1701" y="601"/>
                  </a:cubicBezTo>
                  <a:cubicBezTo>
                    <a:pt x="1735" y="467"/>
                    <a:pt x="1768" y="334"/>
                    <a:pt x="1768" y="200"/>
                  </a:cubicBezTo>
                  <a:cubicBezTo>
                    <a:pt x="1768" y="167"/>
                    <a:pt x="1768" y="134"/>
                    <a:pt x="1735" y="67"/>
                  </a:cubicBezTo>
                  <a:lnTo>
                    <a:pt x="1635" y="34"/>
                  </a:lnTo>
                  <a:cubicBezTo>
                    <a:pt x="1535" y="34"/>
                    <a:pt x="1401" y="0"/>
                    <a:pt x="1301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98" name="CustomShape 227"/>
            <p:cNvSpPr/>
            <p:nvPr/>
          </p:nvSpPr>
          <p:spPr>
            <a:xfrm>
              <a:off x="4908240" y="3541680"/>
              <a:ext cx="27360" cy="42120"/>
            </a:xfrm>
            <a:custGeom>
              <a:avLst/>
              <a:gdLst/>
              <a:ahLst/>
              <a:cxnLst/>
              <a:rect l="l" t="t" r="r" b="b"/>
              <a:pathLst>
                <a:path w="1369" h="2102">
                  <a:moveTo>
                    <a:pt x="368" y="1"/>
                  </a:moveTo>
                  <a:cubicBezTo>
                    <a:pt x="234" y="134"/>
                    <a:pt x="134" y="301"/>
                    <a:pt x="101" y="468"/>
                  </a:cubicBezTo>
                  <a:cubicBezTo>
                    <a:pt x="34" y="568"/>
                    <a:pt x="34" y="701"/>
                    <a:pt x="34" y="834"/>
                  </a:cubicBezTo>
                  <a:cubicBezTo>
                    <a:pt x="1" y="868"/>
                    <a:pt x="1" y="868"/>
                    <a:pt x="34" y="901"/>
                  </a:cubicBezTo>
                  <a:cubicBezTo>
                    <a:pt x="34" y="1001"/>
                    <a:pt x="34" y="1101"/>
                    <a:pt x="67" y="1201"/>
                  </a:cubicBezTo>
                  <a:cubicBezTo>
                    <a:pt x="134" y="1368"/>
                    <a:pt x="201" y="1535"/>
                    <a:pt x="334" y="1668"/>
                  </a:cubicBezTo>
                  <a:cubicBezTo>
                    <a:pt x="401" y="1768"/>
                    <a:pt x="501" y="1835"/>
                    <a:pt x="601" y="1902"/>
                  </a:cubicBezTo>
                  <a:cubicBezTo>
                    <a:pt x="768" y="2002"/>
                    <a:pt x="935" y="2069"/>
                    <a:pt x="1101" y="2102"/>
                  </a:cubicBezTo>
                  <a:cubicBezTo>
                    <a:pt x="1135" y="2035"/>
                    <a:pt x="1168" y="1969"/>
                    <a:pt x="1202" y="1935"/>
                  </a:cubicBezTo>
                  <a:cubicBezTo>
                    <a:pt x="1235" y="1902"/>
                    <a:pt x="1235" y="1869"/>
                    <a:pt x="1268" y="1835"/>
                  </a:cubicBezTo>
                  <a:cubicBezTo>
                    <a:pt x="1268" y="1802"/>
                    <a:pt x="1268" y="1768"/>
                    <a:pt x="1302" y="1768"/>
                  </a:cubicBezTo>
                  <a:cubicBezTo>
                    <a:pt x="1302" y="1735"/>
                    <a:pt x="1302" y="1668"/>
                    <a:pt x="1335" y="1635"/>
                  </a:cubicBezTo>
                  <a:cubicBezTo>
                    <a:pt x="1335" y="1602"/>
                    <a:pt x="1335" y="1568"/>
                    <a:pt x="1335" y="1568"/>
                  </a:cubicBezTo>
                  <a:cubicBezTo>
                    <a:pt x="1368" y="1535"/>
                    <a:pt x="1368" y="1502"/>
                    <a:pt x="1368" y="1468"/>
                  </a:cubicBezTo>
                  <a:cubicBezTo>
                    <a:pt x="1368" y="1402"/>
                    <a:pt x="1368" y="1335"/>
                    <a:pt x="1368" y="1268"/>
                  </a:cubicBezTo>
                  <a:cubicBezTo>
                    <a:pt x="1368" y="1035"/>
                    <a:pt x="1302" y="801"/>
                    <a:pt x="1168" y="601"/>
                  </a:cubicBezTo>
                  <a:cubicBezTo>
                    <a:pt x="1135" y="568"/>
                    <a:pt x="1135" y="501"/>
                    <a:pt x="1068" y="468"/>
                  </a:cubicBezTo>
                  <a:cubicBezTo>
                    <a:pt x="1068" y="434"/>
                    <a:pt x="1035" y="401"/>
                    <a:pt x="1035" y="401"/>
                  </a:cubicBezTo>
                  <a:cubicBezTo>
                    <a:pt x="968" y="334"/>
                    <a:pt x="935" y="301"/>
                    <a:pt x="868" y="267"/>
                  </a:cubicBezTo>
                  <a:cubicBezTo>
                    <a:pt x="868" y="234"/>
                    <a:pt x="835" y="234"/>
                    <a:pt x="801" y="201"/>
                  </a:cubicBezTo>
                  <a:cubicBezTo>
                    <a:pt x="701" y="134"/>
                    <a:pt x="601" y="101"/>
                    <a:pt x="468" y="34"/>
                  </a:cubicBezTo>
                  <a:lnTo>
                    <a:pt x="3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99" name="CustomShape 228"/>
            <p:cNvSpPr/>
            <p:nvPr/>
          </p:nvSpPr>
          <p:spPr>
            <a:xfrm>
              <a:off x="5071320" y="3482640"/>
              <a:ext cx="57960" cy="53280"/>
            </a:xfrm>
            <a:custGeom>
              <a:avLst/>
              <a:gdLst/>
              <a:ahLst/>
              <a:cxnLst/>
              <a:rect l="l" t="t" r="r" b="b"/>
              <a:pathLst>
                <a:path w="2870" h="2638">
                  <a:moveTo>
                    <a:pt x="1455" y="1"/>
                  </a:moveTo>
                  <a:cubicBezTo>
                    <a:pt x="1360" y="1"/>
                    <a:pt x="1264" y="12"/>
                    <a:pt x="1168" y="35"/>
                  </a:cubicBezTo>
                  <a:cubicBezTo>
                    <a:pt x="434" y="168"/>
                    <a:pt x="1" y="869"/>
                    <a:pt x="134" y="1603"/>
                  </a:cubicBezTo>
                  <a:cubicBezTo>
                    <a:pt x="278" y="2207"/>
                    <a:pt x="794" y="2637"/>
                    <a:pt x="1404" y="2637"/>
                  </a:cubicBezTo>
                  <a:cubicBezTo>
                    <a:pt x="1501" y="2637"/>
                    <a:pt x="1601" y="2626"/>
                    <a:pt x="1702" y="2603"/>
                  </a:cubicBezTo>
                  <a:cubicBezTo>
                    <a:pt x="2402" y="2470"/>
                    <a:pt x="2869" y="1769"/>
                    <a:pt x="2703" y="1069"/>
                  </a:cubicBezTo>
                  <a:cubicBezTo>
                    <a:pt x="2588" y="436"/>
                    <a:pt x="2050" y="1"/>
                    <a:pt x="1455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00" name="CustomShape 229"/>
            <p:cNvSpPr/>
            <p:nvPr/>
          </p:nvSpPr>
          <p:spPr>
            <a:xfrm>
              <a:off x="5082120" y="3492360"/>
              <a:ext cx="36360" cy="33480"/>
            </a:xfrm>
            <a:custGeom>
              <a:avLst/>
              <a:gdLst/>
              <a:ahLst/>
              <a:cxnLst/>
              <a:rect l="l" t="t" r="r" b="b"/>
              <a:pathLst>
                <a:path w="1802" h="1674">
                  <a:moveTo>
                    <a:pt x="904" y="0"/>
                  </a:moveTo>
                  <a:cubicBezTo>
                    <a:pt x="848" y="0"/>
                    <a:pt x="791" y="7"/>
                    <a:pt x="734" y="20"/>
                  </a:cubicBezTo>
                  <a:cubicBezTo>
                    <a:pt x="267" y="120"/>
                    <a:pt x="0" y="554"/>
                    <a:pt x="67" y="1021"/>
                  </a:cubicBezTo>
                  <a:cubicBezTo>
                    <a:pt x="154" y="1397"/>
                    <a:pt x="493" y="1674"/>
                    <a:pt x="887" y="1674"/>
                  </a:cubicBezTo>
                  <a:cubicBezTo>
                    <a:pt x="946" y="1674"/>
                    <a:pt x="1007" y="1667"/>
                    <a:pt x="1068" y="1654"/>
                  </a:cubicBezTo>
                  <a:cubicBezTo>
                    <a:pt x="1502" y="1554"/>
                    <a:pt x="1802" y="1121"/>
                    <a:pt x="1702" y="654"/>
                  </a:cubicBezTo>
                  <a:cubicBezTo>
                    <a:pt x="1615" y="277"/>
                    <a:pt x="1276" y="0"/>
                    <a:pt x="904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01" name="CustomShape 230"/>
            <p:cNvSpPr/>
            <p:nvPr/>
          </p:nvSpPr>
          <p:spPr>
            <a:xfrm>
              <a:off x="5071320" y="3482640"/>
              <a:ext cx="34200" cy="36360"/>
            </a:xfrm>
            <a:custGeom>
              <a:avLst/>
              <a:gdLst/>
              <a:ahLst/>
              <a:cxnLst/>
              <a:rect l="l" t="t" r="r" b="b"/>
              <a:pathLst>
                <a:path w="1702" h="1802">
                  <a:moveTo>
                    <a:pt x="1502" y="0"/>
                  </a:moveTo>
                  <a:cubicBezTo>
                    <a:pt x="1368" y="0"/>
                    <a:pt x="1268" y="0"/>
                    <a:pt x="1168" y="34"/>
                  </a:cubicBezTo>
                  <a:cubicBezTo>
                    <a:pt x="434" y="167"/>
                    <a:pt x="1" y="868"/>
                    <a:pt x="134" y="1602"/>
                  </a:cubicBezTo>
                  <a:cubicBezTo>
                    <a:pt x="134" y="1635"/>
                    <a:pt x="168" y="1702"/>
                    <a:pt x="168" y="1735"/>
                  </a:cubicBezTo>
                  <a:cubicBezTo>
                    <a:pt x="201" y="1768"/>
                    <a:pt x="201" y="1768"/>
                    <a:pt x="201" y="1802"/>
                  </a:cubicBezTo>
                  <a:cubicBezTo>
                    <a:pt x="334" y="1802"/>
                    <a:pt x="468" y="1802"/>
                    <a:pt x="568" y="1768"/>
                  </a:cubicBezTo>
                  <a:cubicBezTo>
                    <a:pt x="635" y="1768"/>
                    <a:pt x="668" y="1768"/>
                    <a:pt x="735" y="1735"/>
                  </a:cubicBezTo>
                  <a:cubicBezTo>
                    <a:pt x="835" y="1702"/>
                    <a:pt x="935" y="1635"/>
                    <a:pt x="1068" y="1568"/>
                  </a:cubicBezTo>
                  <a:cubicBezTo>
                    <a:pt x="1202" y="1502"/>
                    <a:pt x="1335" y="1368"/>
                    <a:pt x="1402" y="1235"/>
                  </a:cubicBezTo>
                  <a:cubicBezTo>
                    <a:pt x="1502" y="1135"/>
                    <a:pt x="1569" y="1001"/>
                    <a:pt x="1602" y="901"/>
                  </a:cubicBezTo>
                  <a:cubicBezTo>
                    <a:pt x="1635" y="768"/>
                    <a:pt x="1669" y="668"/>
                    <a:pt x="1669" y="534"/>
                  </a:cubicBezTo>
                  <a:cubicBezTo>
                    <a:pt x="1702" y="401"/>
                    <a:pt x="1669" y="267"/>
                    <a:pt x="1669" y="134"/>
                  </a:cubicBezTo>
                  <a:cubicBezTo>
                    <a:pt x="1635" y="101"/>
                    <a:pt x="1635" y="67"/>
                    <a:pt x="1602" y="34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02" name="CustomShape 231"/>
            <p:cNvSpPr/>
            <p:nvPr/>
          </p:nvSpPr>
          <p:spPr>
            <a:xfrm>
              <a:off x="5097240" y="3482640"/>
              <a:ext cx="29520" cy="38520"/>
            </a:xfrm>
            <a:custGeom>
              <a:avLst/>
              <a:gdLst/>
              <a:ahLst/>
              <a:cxnLst/>
              <a:rect l="l" t="t" r="r" b="b"/>
              <a:pathLst>
                <a:path w="1469" h="1915">
                  <a:moveTo>
                    <a:pt x="234" y="0"/>
                  </a:moveTo>
                  <a:cubicBezTo>
                    <a:pt x="134" y="167"/>
                    <a:pt x="67" y="334"/>
                    <a:pt x="34" y="501"/>
                  </a:cubicBezTo>
                  <a:cubicBezTo>
                    <a:pt x="0" y="634"/>
                    <a:pt x="0" y="734"/>
                    <a:pt x="34" y="868"/>
                  </a:cubicBezTo>
                  <a:cubicBezTo>
                    <a:pt x="34" y="901"/>
                    <a:pt x="34" y="901"/>
                    <a:pt x="34" y="934"/>
                  </a:cubicBezTo>
                  <a:cubicBezTo>
                    <a:pt x="67" y="1035"/>
                    <a:pt x="100" y="1135"/>
                    <a:pt x="134" y="1235"/>
                  </a:cubicBezTo>
                  <a:cubicBezTo>
                    <a:pt x="234" y="1401"/>
                    <a:pt x="334" y="1535"/>
                    <a:pt x="467" y="1635"/>
                  </a:cubicBezTo>
                  <a:cubicBezTo>
                    <a:pt x="567" y="1735"/>
                    <a:pt x="701" y="1802"/>
                    <a:pt x="801" y="1835"/>
                  </a:cubicBezTo>
                  <a:cubicBezTo>
                    <a:pt x="923" y="1884"/>
                    <a:pt x="1045" y="1915"/>
                    <a:pt x="1180" y="1915"/>
                  </a:cubicBezTo>
                  <a:cubicBezTo>
                    <a:pt x="1230" y="1915"/>
                    <a:pt x="1281" y="1911"/>
                    <a:pt x="1335" y="1902"/>
                  </a:cubicBezTo>
                  <a:cubicBezTo>
                    <a:pt x="1368" y="1868"/>
                    <a:pt x="1401" y="1802"/>
                    <a:pt x="1401" y="1735"/>
                  </a:cubicBezTo>
                  <a:cubicBezTo>
                    <a:pt x="1401" y="1702"/>
                    <a:pt x="1435" y="1668"/>
                    <a:pt x="1435" y="1635"/>
                  </a:cubicBezTo>
                  <a:cubicBezTo>
                    <a:pt x="1435" y="1602"/>
                    <a:pt x="1435" y="1568"/>
                    <a:pt x="1468" y="1568"/>
                  </a:cubicBezTo>
                  <a:cubicBezTo>
                    <a:pt x="1468" y="1502"/>
                    <a:pt x="1468" y="1468"/>
                    <a:pt x="1468" y="1435"/>
                  </a:cubicBezTo>
                  <a:cubicBezTo>
                    <a:pt x="1468" y="1401"/>
                    <a:pt x="1468" y="1368"/>
                    <a:pt x="1468" y="1335"/>
                  </a:cubicBezTo>
                  <a:cubicBezTo>
                    <a:pt x="1468" y="1301"/>
                    <a:pt x="1468" y="1268"/>
                    <a:pt x="1468" y="1235"/>
                  </a:cubicBezTo>
                  <a:cubicBezTo>
                    <a:pt x="1468" y="1201"/>
                    <a:pt x="1468" y="1101"/>
                    <a:pt x="1435" y="1068"/>
                  </a:cubicBezTo>
                  <a:cubicBezTo>
                    <a:pt x="1401" y="801"/>
                    <a:pt x="1301" y="601"/>
                    <a:pt x="1134" y="434"/>
                  </a:cubicBezTo>
                  <a:cubicBezTo>
                    <a:pt x="1101" y="401"/>
                    <a:pt x="1068" y="367"/>
                    <a:pt x="1001" y="334"/>
                  </a:cubicBezTo>
                  <a:cubicBezTo>
                    <a:pt x="1001" y="301"/>
                    <a:pt x="968" y="267"/>
                    <a:pt x="934" y="267"/>
                  </a:cubicBezTo>
                  <a:cubicBezTo>
                    <a:pt x="901" y="234"/>
                    <a:pt x="834" y="201"/>
                    <a:pt x="768" y="167"/>
                  </a:cubicBezTo>
                  <a:cubicBezTo>
                    <a:pt x="768" y="134"/>
                    <a:pt x="734" y="134"/>
                    <a:pt x="701" y="101"/>
                  </a:cubicBezTo>
                  <a:cubicBezTo>
                    <a:pt x="601" y="67"/>
                    <a:pt x="467" y="34"/>
                    <a:pt x="334" y="34"/>
                  </a:cubicBezTo>
                  <a:lnTo>
                    <a:pt x="2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03" name="CustomShape 232"/>
            <p:cNvSpPr/>
            <p:nvPr/>
          </p:nvSpPr>
          <p:spPr>
            <a:xfrm>
              <a:off x="5464440" y="1746720"/>
              <a:ext cx="58680" cy="52920"/>
            </a:xfrm>
            <a:custGeom>
              <a:avLst/>
              <a:gdLst/>
              <a:ahLst/>
              <a:cxnLst/>
              <a:rect l="l" t="t" r="r" b="b"/>
              <a:pathLst>
                <a:path w="2903" h="2634">
                  <a:moveTo>
                    <a:pt x="1453" y="1"/>
                  </a:moveTo>
                  <a:cubicBezTo>
                    <a:pt x="872" y="1"/>
                    <a:pt x="334" y="399"/>
                    <a:pt x="167" y="984"/>
                  </a:cubicBezTo>
                  <a:cubicBezTo>
                    <a:pt x="0" y="1684"/>
                    <a:pt x="401" y="2385"/>
                    <a:pt x="1101" y="2585"/>
                  </a:cubicBezTo>
                  <a:cubicBezTo>
                    <a:pt x="1217" y="2618"/>
                    <a:pt x="1334" y="2634"/>
                    <a:pt x="1450" y="2634"/>
                  </a:cubicBezTo>
                  <a:cubicBezTo>
                    <a:pt x="2029" y="2634"/>
                    <a:pt x="2563" y="2235"/>
                    <a:pt x="2702" y="1651"/>
                  </a:cubicBezTo>
                  <a:cubicBezTo>
                    <a:pt x="2902" y="950"/>
                    <a:pt x="2502" y="250"/>
                    <a:pt x="1802" y="50"/>
                  </a:cubicBezTo>
                  <a:cubicBezTo>
                    <a:pt x="1685" y="16"/>
                    <a:pt x="1568" y="1"/>
                    <a:pt x="1453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04" name="CustomShape 233"/>
            <p:cNvSpPr/>
            <p:nvPr/>
          </p:nvSpPr>
          <p:spPr>
            <a:xfrm>
              <a:off x="5475240" y="1756800"/>
              <a:ext cx="36720" cy="33480"/>
            </a:xfrm>
            <a:custGeom>
              <a:avLst/>
              <a:gdLst/>
              <a:ahLst/>
              <a:cxnLst/>
              <a:rect l="l" t="t" r="r" b="b"/>
              <a:pathLst>
                <a:path w="1836" h="1660">
                  <a:moveTo>
                    <a:pt x="934" y="1"/>
                  </a:moveTo>
                  <a:cubicBezTo>
                    <a:pt x="566" y="1"/>
                    <a:pt x="214" y="229"/>
                    <a:pt x="101" y="624"/>
                  </a:cubicBezTo>
                  <a:cubicBezTo>
                    <a:pt x="1" y="1058"/>
                    <a:pt x="268" y="1491"/>
                    <a:pt x="701" y="1625"/>
                  </a:cubicBezTo>
                  <a:cubicBezTo>
                    <a:pt x="778" y="1648"/>
                    <a:pt x="855" y="1659"/>
                    <a:pt x="931" y="1659"/>
                  </a:cubicBezTo>
                  <a:cubicBezTo>
                    <a:pt x="1288" y="1659"/>
                    <a:pt x="1620" y="1415"/>
                    <a:pt x="1702" y="1058"/>
                  </a:cubicBezTo>
                  <a:cubicBezTo>
                    <a:pt x="1836" y="591"/>
                    <a:pt x="1569" y="157"/>
                    <a:pt x="1135" y="24"/>
                  </a:cubicBezTo>
                  <a:cubicBezTo>
                    <a:pt x="1069" y="8"/>
                    <a:pt x="1001" y="1"/>
                    <a:pt x="934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05" name="CustomShape 234"/>
            <p:cNvSpPr/>
            <p:nvPr/>
          </p:nvSpPr>
          <p:spPr>
            <a:xfrm>
              <a:off x="5478840" y="1772280"/>
              <a:ext cx="41760" cy="27720"/>
            </a:xfrm>
            <a:custGeom>
              <a:avLst/>
              <a:gdLst/>
              <a:ahLst/>
              <a:cxnLst/>
              <a:rect l="l" t="t" r="r" b="b"/>
              <a:pathLst>
                <a:path w="2069" h="1384">
                  <a:moveTo>
                    <a:pt x="1202" y="0"/>
                  </a:moveTo>
                  <a:cubicBezTo>
                    <a:pt x="1035" y="34"/>
                    <a:pt x="868" y="67"/>
                    <a:pt x="701" y="134"/>
                  </a:cubicBezTo>
                  <a:cubicBezTo>
                    <a:pt x="601" y="201"/>
                    <a:pt x="501" y="267"/>
                    <a:pt x="401" y="367"/>
                  </a:cubicBezTo>
                  <a:cubicBezTo>
                    <a:pt x="301" y="467"/>
                    <a:pt x="234" y="534"/>
                    <a:pt x="168" y="668"/>
                  </a:cubicBezTo>
                  <a:cubicBezTo>
                    <a:pt x="101" y="768"/>
                    <a:pt x="34" y="868"/>
                    <a:pt x="1" y="1001"/>
                  </a:cubicBezTo>
                  <a:cubicBezTo>
                    <a:pt x="1" y="1068"/>
                    <a:pt x="1" y="1101"/>
                    <a:pt x="1" y="1135"/>
                  </a:cubicBezTo>
                  <a:lnTo>
                    <a:pt x="101" y="1201"/>
                  </a:lnTo>
                  <a:cubicBezTo>
                    <a:pt x="168" y="1268"/>
                    <a:pt x="301" y="1301"/>
                    <a:pt x="401" y="1335"/>
                  </a:cubicBezTo>
                  <a:cubicBezTo>
                    <a:pt x="517" y="1368"/>
                    <a:pt x="634" y="1384"/>
                    <a:pt x="750" y="1384"/>
                  </a:cubicBezTo>
                  <a:cubicBezTo>
                    <a:pt x="1329" y="1384"/>
                    <a:pt x="1863" y="985"/>
                    <a:pt x="2002" y="401"/>
                  </a:cubicBezTo>
                  <a:cubicBezTo>
                    <a:pt x="2036" y="367"/>
                    <a:pt x="2036" y="301"/>
                    <a:pt x="2036" y="267"/>
                  </a:cubicBezTo>
                  <a:cubicBezTo>
                    <a:pt x="2036" y="234"/>
                    <a:pt x="2036" y="234"/>
                    <a:pt x="2069" y="201"/>
                  </a:cubicBezTo>
                  <a:cubicBezTo>
                    <a:pt x="1935" y="134"/>
                    <a:pt x="1835" y="67"/>
                    <a:pt x="1702" y="34"/>
                  </a:cubicBezTo>
                  <a:cubicBezTo>
                    <a:pt x="1669" y="34"/>
                    <a:pt x="1602" y="34"/>
                    <a:pt x="1569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06" name="CustomShape 235"/>
            <p:cNvSpPr/>
            <p:nvPr/>
          </p:nvSpPr>
          <p:spPr>
            <a:xfrm>
              <a:off x="5466600" y="1751760"/>
              <a:ext cx="25920" cy="44280"/>
            </a:xfrm>
            <a:custGeom>
              <a:avLst/>
              <a:gdLst/>
              <a:ahLst/>
              <a:cxnLst/>
              <a:rect l="l" t="t" r="r" b="b"/>
              <a:pathLst>
                <a:path w="1302" h="2203">
                  <a:moveTo>
                    <a:pt x="567" y="1"/>
                  </a:moveTo>
                  <a:cubicBezTo>
                    <a:pt x="501" y="34"/>
                    <a:pt x="467" y="101"/>
                    <a:pt x="434" y="134"/>
                  </a:cubicBezTo>
                  <a:cubicBezTo>
                    <a:pt x="401" y="167"/>
                    <a:pt x="367" y="167"/>
                    <a:pt x="334" y="201"/>
                  </a:cubicBezTo>
                  <a:cubicBezTo>
                    <a:pt x="334" y="234"/>
                    <a:pt x="301" y="234"/>
                    <a:pt x="301" y="268"/>
                  </a:cubicBezTo>
                  <a:cubicBezTo>
                    <a:pt x="267" y="301"/>
                    <a:pt x="267" y="334"/>
                    <a:pt x="234" y="368"/>
                  </a:cubicBezTo>
                  <a:cubicBezTo>
                    <a:pt x="200" y="401"/>
                    <a:pt x="200" y="434"/>
                    <a:pt x="200" y="434"/>
                  </a:cubicBezTo>
                  <a:cubicBezTo>
                    <a:pt x="167" y="468"/>
                    <a:pt x="167" y="501"/>
                    <a:pt x="134" y="534"/>
                  </a:cubicBezTo>
                  <a:cubicBezTo>
                    <a:pt x="100" y="601"/>
                    <a:pt x="100" y="668"/>
                    <a:pt x="67" y="735"/>
                  </a:cubicBezTo>
                  <a:cubicBezTo>
                    <a:pt x="0" y="968"/>
                    <a:pt x="0" y="1202"/>
                    <a:pt x="67" y="1402"/>
                  </a:cubicBezTo>
                  <a:cubicBezTo>
                    <a:pt x="100" y="1468"/>
                    <a:pt x="100" y="1535"/>
                    <a:pt x="134" y="1568"/>
                  </a:cubicBezTo>
                  <a:cubicBezTo>
                    <a:pt x="134" y="1602"/>
                    <a:pt x="167" y="1635"/>
                    <a:pt x="167" y="1669"/>
                  </a:cubicBezTo>
                  <a:cubicBezTo>
                    <a:pt x="200" y="1702"/>
                    <a:pt x="234" y="1769"/>
                    <a:pt x="267" y="1802"/>
                  </a:cubicBezTo>
                  <a:cubicBezTo>
                    <a:pt x="267" y="1835"/>
                    <a:pt x="301" y="1869"/>
                    <a:pt x="334" y="1902"/>
                  </a:cubicBezTo>
                  <a:cubicBezTo>
                    <a:pt x="401" y="2002"/>
                    <a:pt x="501" y="2069"/>
                    <a:pt x="601" y="2136"/>
                  </a:cubicBezTo>
                  <a:lnTo>
                    <a:pt x="701" y="2202"/>
                  </a:lnTo>
                  <a:cubicBezTo>
                    <a:pt x="834" y="2136"/>
                    <a:pt x="968" y="2002"/>
                    <a:pt x="1101" y="1835"/>
                  </a:cubicBezTo>
                  <a:cubicBezTo>
                    <a:pt x="1168" y="1769"/>
                    <a:pt x="1201" y="1635"/>
                    <a:pt x="1268" y="1535"/>
                  </a:cubicBezTo>
                  <a:cubicBezTo>
                    <a:pt x="1268" y="1502"/>
                    <a:pt x="1268" y="1468"/>
                    <a:pt x="1268" y="1468"/>
                  </a:cubicBezTo>
                  <a:cubicBezTo>
                    <a:pt x="1301" y="1368"/>
                    <a:pt x="1301" y="1268"/>
                    <a:pt x="1301" y="1135"/>
                  </a:cubicBezTo>
                  <a:cubicBezTo>
                    <a:pt x="1301" y="968"/>
                    <a:pt x="1268" y="801"/>
                    <a:pt x="1201" y="634"/>
                  </a:cubicBezTo>
                  <a:cubicBezTo>
                    <a:pt x="1168" y="534"/>
                    <a:pt x="1101" y="401"/>
                    <a:pt x="1001" y="334"/>
                  </a:cubicBezTo>
                  <a:cubicBezTo>
                    <a:pt x="868" y="201"/>
                    <a:pt x="734" y="67"/>
                    <a:pt x="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07" name="CustomShape 236"/>
            <p:cNvSpPr/>
            <p:nvPr/>
          </p:nvSpPr>
          <p:spPr>
            <a:xfrm>
              <a:off x="5361120" y="1712160"/>
              <a:ext cx="59040" cy="53280"/>
            </a:xfrm>
            <a:custGeom>
              <a:avLst/>
              <a:gdLst/>
              <a:ahLst/>
              <a:cxnLst/>
              <a:rect l="l" t="t" r="r" b="b"/>
              <a:pathLst>
                <a:path w="2937" h="2646">
                  <a:moveTo>
                    <a:pt x="1471" y="0"/>
                  </a:moveTo>
                  <a:cubicBezTo>
                    <a:pt x="1117" y="0"/>
                    <a:pt x="763" y="142"/>
                    <a:pt x="501" y="422"/>
                  </a:cubicBezTo>
                  <a:cubicBezTo>
                    <a:pt x="1" y="956"/>
                    <a:pt x="34" y="1790"/>
                    <a:pt x="568" y="2290"/>
                  </a:cubicBezTo>
                  <a:cubicBezTo>
                    <a:pt x="822" y="2528"/>
                    <a:pt x="1144" y="2646"/>
                    <a:pt x="1465" y="2646"/>
                  </a:cubicBezTo>
                  <a:cubicBezTo>
                    <a:pt x="1819" y="2646"/>
                    <a:pt x="2173" y="2503"/>
                    <a:pt x="2436" y="2224"/>
                  </a:cubicBezTo>
                  <a:cubicBezTo>
                    <a:pt x="2936" y="1690"/>
                    <a:pt x="2903" y="856"/>
                    <a:pt x="2369" y="356"/>
                  </a:cubicBezTo>
                  <a:cubicBezTo>
                    <a:pt x="2115" y="117"/>
                    <a:pt x="1793" y="0"/>
                    <a:pt x="1471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08" name="CustomShape 237"/>
            <p:cNvSpPr/>
            <p:nvPr/>
          </p:nvSpPr>
          <p:spPr>
            <a:xfrm>
              <a:off x="5372640" y="1722240"/>
              <a:ext cx="36720" cy="33120"/>
            </a:xfrm>
            <a:custGeom>
              <a:avLst/>
              <a:gdLst/>
              <a:ahLst/>
              <a:cxnLst/>
              <a:rect l="l" t="t" r="r" b="b"/>
              <a:pathLst>
                <a:path w="1836" h="1657">
                  <a:moveTo>
                    <a:pt x="889" y="0"/>
                  </a:moveTo>
                  <a:cubicBezTo>
                    <a:pt x="670" y="0"/>
                    <a:pt x="455" y="84"/>
                    <a:pt x="301" y="255"/>
                  </a:cubicBezTo>
                  <a:cubicBezTo>
                    <a:pt x="1" y="588"/>
                    <a:pt x="1" y="1122"/>
                    <a:pt x="334" y="1422"/>
                  </a:cubicBezTo>
                  <a:cubicBezTo>
                    <a:pt x="493" y="1581"/>
                    <a:pt x="696" y="1656"/>
                    <a:pt x="899" y="1656"/>
                  </a:cubicBezTo>
                  <a:cubicBezTo>
                    <a:pt x="1122" y="1656"/>
                    <a:pt x="1344" y="1564"/>
                    <a:pt x="1502" y="1389"/>
                  </a:cubicBezTo>
                  <a:cubicBezTo>
                    <a:pt x="1835" y="1055"/>
                    <a:pt x="1802" y="522"/>
                    <a:pt x="1468" y="221"/>
                  </a:cubicBezTo>
                  <a:cubicBezTo>
                    <a:pt x="1306" y="75"/>
                    <a:pt x="1096" y="0"/>
                    <a:pt x="889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09" name="CustomShape 238"/>
            <p:cNvSpPr/>
            <p:nvPr/>
          </p:nvSpPr>
          <p:spPr>
            <a:xfrm>
              <a:off x="5392080" y="1716840"/>
              <a:ext cx="28080" cy="45720"/>
            </a:xfrm>
            <a:custGeom>
              <a:avLst/>
              <a:gdLst/>
              <a:ahLst/>
              <a:cxnLst/>
              <a:rect l="l" t="t" r="r" b="b"/>
              <a:pathLst>
                <a:path w="1402" h="2269">
                  <a:moveTo>
                    <a:pt x="667" y="0"/>
                  </a:moveTo>
                  <a:cubicBezTo>
                    <a:pt x="567" y="67"/>
                    <a:pt x="434" y="167"/>
                    <a:pt x="367" y="234"/>
                  </a:cubicBezTo>
                  <a:cubicBezTo>
                    <a:pt x="334" y="267"/>
                    <a:pt x="300" y="334"/>
                    <a:pt x="267" y="367"/>
                  </a:cubicBezTo>
                  <a:cubicBezTo>
                    <a:pt x="200" y="467"/>
                    <a:pt x="133" y="567"/>
                    <a:pt x="100" y="667"/>
                  </a:cubicBezTo>
                  <a:cubicBezTo>
                    <a:pt x="33" y="834"/>
                    <a:pt x="0" y="1001"/>
                    <a:pt x="0" y="1168"/>
                  </a:cubicBezTo>
                  <a:cubicBezTo>
                    <a:pt x="0" y="1301"/>
                    <a:pt x="0" y="1434"/>
                    <a:pt x="33" y="1568"/>
                  </a:cubicBezTo>
                  <a:cubicBezTo>
                    <a:pt x="67" y="1668"/>
                    <a:pt x="133" y="1801"/>
                    <a:pt x="200" y="1901"/>
                  </a:cubicBezTo>
                  <a:cubicBezTo>
                    <a:pt x="234" y="2002"/>
                    <a:pt x="334" y="2102"/>
                    <a:pt x="434" y="2202"/>
                  </a:cubicBezTo>
                  <a:cubicBezTo>
                    <a:pt x="467" y="2235"/>
                    <a:pt x="500" y="2268"/>
                    <a:pt x="534" y="2268"/>
                  </a:cubicBezTo>
                  <a:lnTo>
                    <a:pt x="634" y="2235"/>
                  </a:lnTo>
                  <a:cubicBezTo>
                    <a:pt x="734" y="2168"/>
                    <a:pt x="801" y="2102"/>
                    <a:pt x="901" y="2002"/>
                  </a:cubicBezTo>
                  <a:cubicBezTo>
                    <a:pt x="1401" y="1468"/>
                    <a:pt x="1368" y="634"/>
                    <a:pt x="834" y="134"/>
                  </a:cubicBezTo>
                  <a:cubicBezTo>
                    <a:pt x="801" y="100"/>
                    <a:pt x="767" y="67"/>
                    <a:pt x="734" y="67"/>
                  </a:cubicBezTo>
                  <a:cubicBezTo>
                    <a:pt x="701" y="33"/>
                    <a:pt x="667" y="33"/>
                    <a:pt x="667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0" name="CustomShape 239"/>
            <p:cNvSpPr/>
            <p:nvPr/>
          </p:nvSpPr>
          <p:spPr>
            <a:xfrm>
              <a:off x="5364360" y="1737720"/>
              <a:ext cx="40320" cy="28080"/>
            </a:xfrm>
            <a:custGeom>
              <a:avLst/>
              <a:gdLst/>
              <a:ahLst/>
              <a:cxnLst/>
              <a:rect l="l" t="t" r="r" b="b"/>
              <a:pathLst>
                <a:path w="2002" h="1402">
                  <a:moveTo>
                    <a:pt x="834" y="0"/>
                  </a:moveTo>
                  <a:cubicBezTo>
                    <a:pt x="734" y="0"/>
                    <a:pt x="601" y="0"/>
                    <a:pt x="467" y="34"/>
                  </a:cubicBezTo>
                  <a:cubicBezTo>
                    <a:pt x="301" y="67"/>
                    <a:pt x="134" y="134"/>
                    <a:pt x="0" y="267"/>
                  </a:cubicBezTo>
                  <a:cubicBezTo>
                    <a:pt x="0" y="334"/>
                    <a:pt x="34" y="400"/>
                    <a:pt x="34" y="467"/>
                  </a:cubicBezTo>
                  <a:cubicBezTo>
                    <a:pt x="67" y="501"/>
                    <a:pt x="67" y="534"/>
                    <a:pt x="67" y="567"/>
                  </a:cubicBezTo>
                  <a:cubicBezTo>
                    <a:pt x="100" y="567"/>
                    <a:pt x="100" y="601"/>
                    <a:pt x="100" y="634"/>
                  </a:cubicBezTo>
                  <a:cubicBezTo>
                    <a:pt x="134" y="667"/>
                    <a:pt x="134" y="701"/>
                    <a:pt x="167" y="734"/>
                  </a:cubicBezTo>
                  <a:cubicBezTo>
                    <a:pt x="167" y="767"/>
                    <a:pt x="201" y="801"/>
                    <a:pt x="201" y="801"/>
                  </a:cubicBezTo>
                  <a:cubicBezTo>
                    <a:pt x="234" y="834"/>
                    <a:pt x="234" y="867"/>
                    <a:pt x="267" y="901"/>
                  </a:cubicBezTo>
                  <a:cubicBezTo>
                    <a:pt x="301" y="934"/>
                    <a:pt x="367" y="1001"/>
                    <a:pt x="401" y="1034"/>
                  </a:cubicBezTo>
                  <a:cubicBezTo>
                    <a:pt x="567" y="1201"/>
                    <a:pt x="801" y="1301"/>
                    <a:pt x="1001" y="1368"/>
                  </a:cubicBezTo>
                  <a:lnTo>
                    <a:pt x="1168" y="1368"/>
                  </a:lnTo>
                  <a:cubicBezTo>
                    <a:pt x="1201" y="1401"/>
                    <a:pt x="1235" y="1401"/>
                    <a:pt x="1268" y="1401"/>
                  </a:cubicBezTo>
                  <a:cubicBezTo>
                    <a:pt x="1335" y="1401"/>
                    <a:pt x="1401" y="1401"/>
                    <a:pt x="1468" y="1368"/>
                  </a:cubicBezTo>
                  <a:lnTo>
                    <a:pt x="1568" y="1368"/>
                  </a:lnTo>
                  <a:cubicBezTo>
                    <a:pt x="1668" y="1334"/>
                    <a:pt x="1802" y="1301"/>
                    <a:pt x="1902" y="1234"/>
                  </a:cubicBezTo>
                  <a:lnTo>
                    <a:pt x="2002" y="1201"/>
                  </a:lnTo>
                  <a:cubicBezTo>
                    <a:pt x="2002" y="1001"/>
                    <a:pt x="1968" y="834"/>
                    <a:pt x="1868" y="667"/>
                  </a:cubicBezTo>
                  <a:cubicBezTo>
                    <a:pt x="1835" y="567"/>
                    <a:pt x="1735" y="467"/>
                    <a:pt x="1668" y="367"/>
                  </a:cubicBezTo>
                  <a:cubicBezTo>
                    <a:pt x="1635" y="334"/>
                    <a:pt x="1635" y="334"/>
                    <a:pt x="1602" y="334"/>
                  </a:cubicBezTo>
                  <a:cubicBezTo>
                    <a:pt x="1535" y="267"/>
                    <a:pt x="1468" y="200"/>
                    <a:pt x="1368" y="134"/>
                  </a:cubicBezTo>
                  <a:cubicBezTo>
                    <a:pt x="1201" y="67"/>
                    <a:pt x="1034" y="0"/>
                    <a:pt x="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1" name="CustomShape 240"/>
            <p:cNvSpPr/>
            <p:nvPr/>
          </p:nvSpPr>
          <p:spPr>
            <a:xfrm>
              <a:off x="5381280" y="1855440"/>
              <a:ext cx="59760" cy="52560"/>
            </a:xfrm>
            <a:custGeom>
              <a:avLst/>
              <a:gdLst/>
              <a:ahLst/>
              <a:cxnLst/>
              <a:rect l="l" t="t" r="r" b="b"/>
              <a:pathLst>
                <a:path w="2970" h="2610">
                  <a:moveTo>
                    <a:pt x="1484" y="1"/>
                  </a:moveTo>
                  <a:cubicBezTo>
                    <a:pt x="942" y="1"/>
                    <a:pt x="419" y="341"/>
                    <a:pt x="234" y="872"/>
                  </a:cubicBezTo>
                  <a:cubicBezTo>
                    <a:pt x="0" y="1572"/>
                    <a:pt x="367" y="2306"/>
                    <a:pt x="1068" y="2539"/>
                  </a:cubicBezTo>
                  <a:cubicBezTo>
                    <a:pt x="1204" y="2587"/>
                    <a:pt x="1345" y="2610"/>
                    <a:pt x="1485" y="2610"/>
                  </a:cubicBezTo>
                  <a:cubicBezTo>
                    <a:pt x="2027" y="2610"/>
                    <a:pt x="2550" y="2269"/>
                    <a:pt x="2736" y="1739"/>
                  </a:cubicBezTo>
                  <a:cubicBezTo>
                    <a:pt x="2969" y="1038"/>
                    <a:pt x="2602" y="305"/>
                    <a:pt x="1902" y="71"/>
                  </a:cubicBezTo>
                  <a:cubicBezTo>
                    <a:pt x="1765" y="23"/>
                    <a:pt x="1624" y="1"/>
                    <a:pt x="1484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2" name="CustomShape 241"/>
            <p:cNvSpPr/>
            <p:nvPr/>
          </p:nvSpPr>
          <p:spPr>
            <a:xfrm>
              <a:off x="5392800" y="1865160"/>
              <a:ext cx="36720" cy="33120"/>
            </a:xfrm>
            <a:custGeom>
              <a:avLst/>
              <a:gdLst/>
              <a:ahLst/>
              <a:cxnLst/>
              <a:rect l="l" t="t" r="r" b="b"/>
              <a:pathLst>
                <a:path w="1836" h="1644">
                  <a:moveTo>
                    <a:pt x="894" y="1"/>
                  </a:moveTo>
                  <a:cubicBezTo>
                    <a:pt x="565" y="1"/>
                    <a:pt x="238" y="217"/>
                    <a:pt x="134" y="555"/>
                  </a:cubicBezTo>
                  <a:cubicBezTo>
                    <a:pt x="0" y="989"/>
                    <a:pt x="201" y="1456"/>
                    <a:pt x="634" y="1589"/>
                  </a:cubicBezTo>
                  <a:cubicBezTo>
                    <a:pt x="730" y="1626"/>
                    <a:pt x="827" y="1644"/>
                    <a:pt x="922" y="1644"/>
                  </a:cubicBezTo>
                  <a:cubicBezTo>
                    <a:pt x="1259" y="1644"/>
                    <a:pt x="1572" y="1427"/>
                    <a:pt x="1702" y="1089"/>
                  </a:cubicBezTo>
                  <a:cubicBezTo>
                    <a:pt x="1835" y="655"/>
                    <a:pt x="1602" y="188"/>
                    <a:pt x="1168" y="55"/>
                  </a:cubicBezTo>
                  <a:cubicBezTo>
                    <a:pt x="1080" y="18"/>
                    <a:pt x="986" y="1"/>
                    <a:pt x="894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3" name="CustomShape 242"/>
            <p:cNvSpPr/>
            <p:nvPr/>
          </p:nvSpPr>
          <p:spPr>
            <a:xfrm>
              <a:off x="5410440" y="1855440"/>
              <a:ext cx="30960" cy="42840"/>
            </a:xfrm>
            <a:custGeom>
              <a:avLst/>
              <a:gdLst/>
              <a:ahLst/>
              <a:cxnLst/>
              <a:rect l="l" t="t" r="r" b="b"/>
              <a:pathLst>
                <a:path w="1536" h="2136">
                  <a:moveTo>
                    <a:pt x="268" y="0"/>
                  </a:moveTo>
                  <a:cubicBezTo>
                    <a:pt x="201" y="100"/>
                    <a:pt x="134" y="234"/>
                    <a:pt x="101" y="334"/>
                  </a:cubicBezTo>
                  <a:cubicBezTo>
                    <a:pt x="67" y="401"/>
                    <a:pt x="67" y="434"/>
                    <a:pt x="34" y="467"/>
                  </a:cubicBezTo>
                  <a:cubicBezTo>
                    <a:pt x="34" y="601"/>
                    <a:pt x="1" y="734"/>
                    <a:pt x="1" y="834"/>
                  </a:cubicBezTo>
                  <a:cubicBezTo>
                    <a:pt x="34" y="1001"/>
                    <a:pt x="67" y="1168"/>
                    <a:pt x="134" y="1335"/>
                  </a:cubicBezTo>
                  <a:cubicBezTo>
                    <a:pt x="167" y="1468"/>
                    <a:pt x="234" y="1568"/>
                    <a:pt x="334" y="1668"/>
                  </a:cubicBezTo>
                  <a:cubicBezTo>
                    <a:pt x="401" y="1768"/>
                    <a:pt x="501" y="1835"/>
                    <a:pt x="601" y="1935"/>
                  </a:cubicBezTo>
                  <a:cubicBezTo>
                    <a:pt x="701" y="2002"/>
                    <a:pt x="801" y="2068"/>
                    <a:pt x="935" y="2102"/>
                  </a:cubicBezTo>
                  <a:cubicBezTo>
                    <a:pt x="1001" y="2102"/>
                    <a:pt x="1035" y="2135"/>
                    <a:pt x="1068" y="2135"/>
                  </a:cubicBezTo>
                  <a:lnTo>
                    <a:pt x="1135" y="2035"/>
                  </a:lnTo>
                  <a:cubicBezTo>
                    <a:pt x="1202" y="1935"/>
                    <a:pt x="1268" y="1835"/>
                    <a:pt x="1302" y="1735"/>
                  </a:cubicBezTo>
                  <a:cubicBezTo>
                    <a:pt x="1535" y="1034"/>
                    <a:pt x="1168" y="301"/>
                    <a:pt x="468" y="67"/>
                  </a:cubicBezTo>
                  <a:cubicBezTo>
                    <a:pt x="434" y="34"/>
                    <a:pt x="368" y="34"/>
                    <a:pt x="334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4" name="CustomShape 243"/>
            <p:cNvSpPr/>
            <p:nvPr/>
          </p:nvSpPr>
          <p:spPr>
            <a:xfrm>
              <a:off x="5388840" y="1882440"/>
              <a:ext cx="44280" cy="25920"/>
            </a:xfrm>
            <a:custGeom>
              <a:avLst/>
              <a:gdLst/>
              <a:ahLst/>
              <a:cxnLst/>
              <a:rect l="l" t="t" r="r" b="b"/>
              <a:pathLst>
                <a:path w="2202" h="1289">
                  <a:moveTo>
                    <a:pt x="1201" y="1"/>
                  </a:moveTo>
                  <a:cubicBezTo>
                    <a:pt x="1001" y="1"/>
                    <a:pt x="834" y="1"/>
                    <a:pt x="667" y="67"/>
                  </a:cubicBezTo>
                  <a:cubicBezTo>
                    <a:pt x="567" y="134"/>
                    <a:pt x="434" y="201"/>
                    <a:pt x="334" y="267"/>
                  </a:cubicBezTo>
                  <a:cubicBezTo>
                    <a:pt x="200" y="368"/>
                    <a:pt x="100" y="501"/>
                    <a:pt x="0" y="668"/>
                  </a:cubicBezTo>
                  <a:cubicBezTo>
                    <a:pt x="34" y="734"/>
                    <a:pt x="67" y="768"/>
                    <a:pt x="134" y="835"/>
                  </a:cubicBezTo>
                  <a:cubicBezTo>
                    <a:pt x="134" y="868"/>
                    <a:pt x="167" y="868"/>
                    <a:pt x="200" y="901"/>
                  </a:cubicBezTo>
                  <a:cubicBezTo>
                    <a:pt x="200" y="935"/>
                    <a:pt x="234" y="935"/>
                    <a:pt x="267" y="968"/>
                  </a:cubicBezTo>
                  <a:cubicBezTo>
                    <a:pt x="267" y="1001"/>
                    <a:pt x="300" y="1001"/>
                    <a:pt x="334" y="1035"/>
                  </a:cubicBezTo>
                  <a:cubicBezTo>
                    <a:pt x="367" y="1068"/>
                    <a:pt x="401" y="1068"/>
                    <a:pt x="434" y="1068"/>
                  </a:cubicBezTo>
                  <a:cubicBezTo>
                    <a:pt x="434" y="1101"/>
                    <a:pt x="467" y="1135"/>
                    <a:pt x="501" y="1135"/>
                  </a:cubicBezTo>
                  <a:cubicBezTo>
                    <a:pt x="567" y="1168"/>
                    <a:pt x="634" y="1201"/>
                    <a:pt x="701" y="1201"/>
                  </a:cubicBezTo>
                  <a:cubicBezTo>
                    <a:pt x="849" y="1265"/>
                    <a:pt x="997" y="1288"/>
                    <a:pt x="1136" y="1288"/>
                  </a:cubicBezTo>
                  <a:cubicBezTo>
                    <a:pt x="1217" y="1288"/>
                    <a:pt x="1295" y="1280"/>
                    <a:pt x="1368" y="1268"/>
                  </a:cubicBezTo>
                  <a:cubicBezTo>
                    <a:pt x="1435" y="1235"/>
                    <a:pt x="1501" y="1235"/>
                    <a:pt x="1535" y="1201"/>
                  </a:cubicBezTo>
                  <a:cubicBezTo>
                    <a:pt x="1568" y="1201"/>
                    <a:pt x="1601" y="1201"/>
                    <a:pt x="1635" y="1168"/>
                  </a:cubicBezTo>
                  <a:cubicBezTo>
                    <a:pt x="1668" y="1168"/>
                    <a:pt x="1735" y="1135"/>
                    <a:pt x="1802" y="1101"/>
                  </a:cubicBezTo>
                  <a:cubicBezTo>
                    <a:pt x="1835" y="1068"/>
                    <a:pt x="1835" y="1068"/>
                    <a:pt x="1868" y="1035"/>
                  </a:cubicBezTo>
                  <a:cubicBezTo>
                    <a:pt x="1968" y="968"/>
                    <a:pt x="2068" y="901"/>
                    <a:pt x="2135" y="801"/>
                  </a:cubicBezTo>
                  <a:lnTo>
                    <a:pt x="2202" y="701"/>
                  </a:lnTo>
                  <a:cubicBezTo>
                    <a:pt x="2135" y="534"/>
                    <a:pt x="2035" y="401"/>
                    <a:pt x="1868" y="267"/>
                  </a:cubicBezTo>
                  <a:cubicBezTo>
                    <a:pt x="1802" y="201"/>
                    <a:pt x="1668" y="134"/>
                    <a:pt x="1568" y="101"/>
                  </a:cubicBezTo>
                  <a:cubicBezTo>
                    <a:pt x="1535" y="67"/>
                    <a:pt x="1535" y="67"/>
                    <a:pt x="1501" y="67"/>
                  </a:cubicBezTo>
                  <a:cubicBezTo>
                    <a:pt x="1401" y="34"/>
                    <a:pt x="1301" y="1"/>
                    <a:pt x="1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5" name="CustomShape 244"/>
            <p:cNvSpPr/>
            <p:nvPr/>
          </p:nvSpPr>
          <p:spPr>
            <a:xfrm>
              <a:off x="7270560" y="1712160"/>
              <a:ext cx="60480" cy="53280"/>
            </a:xfrm>
            <a:custGeom>
              <a:avLst/>
              <a:gdLst/>
              <a:ahLst/>
              <a:cxnLst/>
              <a:rect l="l" t="t" r="r" b="b"/>
              <a:pathLst>
                <a:path w="3003" h="2637">
                  <a:moveTo>
                    <a:pt x="1500" y="1"/>
                  </a:moveTo>
                  <a:cubicBezTo>
                    <a:pt x="1252" y="1"/>
                    <a:pt x="999" y="71"/>
                    <a:pt x="768" y="217"/>
                  </a:cubicBezTo>
                  <a:cubicBezTo>
                    <a:pt x="167" y="617"/>
                    <a:pt x="0" y="1451"/>
                    <a:pt x="401" y="2052"/>
                  </a:cubicBezTo>
                  <a:cubicBezTo>
                    <a:pt x="653" y="2431"/>
                    <a:pt x="1065" y="2637"/>
                    <a:pt x="1494" y="2637"/>
                  </a:cubicBezTo>
                  <a:cubicBezTo>
                    <a:pt x="1745" y="2637"/>
                    <a:pt x="2002" y="2566"/>
                    <a:pt x="2235" y="2419"/>
                  </a:cubicBezTo>
                  <a:cubicBezTo>
                    <a:pt x="2836" y="2018"/>
                    <a:pt x="3003" y="1218"/>
                    <a:pt x="2602" y="617"/>
                  </a:cubicBezTo>
                  <a:cubicBezTo>
                    <a:pt x="2348" y="215"/>
                    <a:pt x="1932" y="1"/>
                    <a:pt x="1500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6" name="CustomShape 245"/>
            <p:cNvSpPr/>
            <p:nvPr/>
          </p:nvSpPr>
          <p:spPr>
            <a:xfrm>
              <a:off x="7282080" y="1722240"/>
              <a:ext cx="37440" cy="33120"/>
            </a:xfrm>
            <a:custGeom>
              <a:avLst/>
              <a:gdLst/>
              <a:ahLst/>
              <a:cxnLst/>
              <a:rect l="l" t="t" r="r" b="b"/>
              <a:pathLst>
                <a:path w="1869" h="1652">
                  <a:moveTo>
                    <a:pt x="927" y="0"/>
                  </a:moveTo>
                  <a:cubicBezTo>
                    <a:pt x="779" y="0"/>
                    <a:pt x="632" y="41"/>
                    <a:pt x="501" y="124"/>
                  </a:cubicBezTo>
                  <a:cubicBezTo>
                    <a:pt x="101" y="391"/>
                    <a:pt x="1" y="892"/>
                    <a:pt x="234" y="1292"/>
                  </a:cubicBezTo>
                  <a:cubicBezTo>
                    <a:pt x="404" y="1526"/>
                    <a:pt x="669" y="1651"/>
                    <a:pt x="942" y="1651"/>
                  </a:cubicBezTo>
                  <a:cubicBezTo>
                    <a:pt x="1098" y="1651"/>
                    <a:pt x="1256" y="1610"/>
                    <a:pt x="1402" y="1525"/>
                  </a:cubicBezTo>
                  <a:cubicBezTo>
                    <a:pt x="1768" y="1259"/>
                    <a:pt x="1869" y="758"/>
                    <a:pt x="1635" y="391"/>
                  </a:cubicBezTo>
                  <a:cubicBezTo>
                    <a:pt x="1463" y="134"/>
                    <a:pt x="1195" y="0"/>
                    <a:pt x="927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7" name="CustomShape 246"/>
            <p:cNvSpPr/>
            <p:nvPr/>
          </p:nvSpPr>
          <p:spPr>
            <a:xfrm>
              <a:off x="7300800" y="1720800"/>
              <a:ext cx="30240" cy="44280"/>
            </a:xfrm>
            <a:custGeom>
              <a:avLst/>
              <a:gdLst/>
              <a:ahLst/>
              <a:cxnLst/>
              <a:rect l="l" t="t" r="r" b="b"/>
              <a:pathLst>
                <a:path w="1502" h="2202">
                  <a:moveTo>
                    <a:pt x="968" y="0"/>
                  </a:moveTo>
                  <a:cubicBezTo>
                    <a:pt x="834" y="34"/>
                    <a:pt x="734" y="100"/>
                    <a:pt x="634" y="167"/>
                  </a:cubicBezTo>
                  <a:cubicBezTo>
                    <a:pt x="568" y="200"/>
                    <a:pt x="534" y="234"/>
                    <a:pt x="501" y="267"/>
                  </a:cubicBezTo>
                  <a:cubicBezTo>
                    <a:pt x="401" y="334"/>
                    <a:pt x="334" y="434"/>
                    <a:pt x="267" y="534"/>
                  </a:cubicBezTo>
                  <a:cubicBezTo>
                    <a:pt x="167" y="667"/>
                    <a:pt x="67" y="801"/>
                    <a:pt x="34" y="968"/>
                  </a:cubicBezTo>
                  <a:cubicBezTo>
                    <a:pt x="1" y="1101"/>
                    <a:pt x="1" y="1234"/>
                    <a:pt x="1" y="1368"/>
                  </a:cubicBezTo>
                  <a:cubicBezTo>
                    <a:pt x="1" y="1501"/>
                    <a:pt x="34" y="1601"/>
                    <a:pt x="67" y="1735"/>
                  </a:cubicBezTo>
                  <a:cubicBezTo>
                    <a:pt x="101" y="1868"/>
                    <a:pt x="134" y="1968"/>
                    <a:pt x="234" y="2068"/>
                  </a:cubicBezTo>
                  <a:cubicBezTo>
                    <a:pt x="234" y="2135"/>
                    <a:pt x="267" y="2168"/>
                    <a:pt x="301" y="2202"/>
                  </a:cubicBezTo>
                  <a:lnTo>
                    <a:pt x="434" y="2168"/>
                  </a:lnTo>
                  <a:cubicBezTo>
                    <a:pt x="534" y="2135"/>
                    <a:pt x="634" y="2068"/>
                    <a:pt x="734" y="2002"/>
                  </a:cubicBezTo>
                  <a:cubicBezTo>
                    <a:pt x="1335" y="1601"/>
                    <a:pt x="1502" y="801"/>
                    <a:pt x="1101" y="200"/>
                  </a:cubicBezTo>
                  <a:cubicBezTo>
                    <a:pt x="1068" y="134"/>
                    <a:pt x="1035" y="100"/>
                    <a:pt x="1001" y="67"/>
                  </a:cubicBezTo>
                  <a:cubicBezTo>
                    <a:pt x="1001" y="34"/>
                    <a:pt x="968" y="34"/>
                    <a:pt x="968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8" name="CustomShape 247"/>
            <p:cNvSpPr/>
            <p:nvPr/>
          </p:nvSpPr>
          <p:spPr>
            <a:xfrm>
              <a:off x="7274520" y="1734480"/>
              <a:ext cx="35640" cy="31320"/>
            </a:xfrm>
            <a:custGeom>
              <a:avLst/>
              <a:gdLst/>
              <a:ahLst/>
              <a:cxnLst/>
              <a:rect l="l" t="t" r="r" b="b"/>
              <a:pathLst>
                <a:path w="1769" h="1569">
                  <a:moveTo>
                    <a:pt x="501" y="0"/>
                  </a:moveTo>
                  <a:cubicBezTo>
                    <a:pt x="334" y="0"/>
                    <a:pt x="167" y="34"/>
                    <a:pt x="1" y="100"/>
                  </a:cubicBezTo>
                  <a:lnTo>
                    <a:pt x="1" y="134"/>
                  </a:lnTo>
                  <a:cubicBezTo>
                    <a:pt x="1" y="167"/>
                    <a:pt x="1" y="234"/>
                    <a:pt x="1" y="301"/>
                  </a:cubicBezTo>
                  <a:cubicBezTo>
                    <a:pt x="1" y="334"/>
                    <a:pt x="1" y="367"/>
                    <a:pt x="1" y="434"/>
                  </a:cubicBezTo>
                  <a:cubicBezTo>
                    <a:pt x="1" y="434"/>
                    <a:pt x="1" y="467"/>
                    <a:pt x="1" y="501"/>
                  </a:cubicBezTo>
                  <a:cubicBezTo>
                    <a:pt x="34" y="534"/>
                    <a:pt x="34" y="567"/>
                    <a:pt x="34" y="601"/>
                  </a:cubicBezTo>
                  <a:cubicBezTo>
                    <a:pt x="34" y="634"/>
                    <a:pt x="67" y="668"/>
                    <a:pt x="67" y="701"/>
                  </a:cubicBezTo>
                  <a:cubicBezTo>
                    <a:pt x="67" y="734"/>
                    <a:pt x="101" y="768"/>
                    <a:pt x="101" y="801"/>
                  </a:cubicBezTo>
                  <a:cubicBezTo>
                    <a:pt x="134" y="834"/>
                    <a:pt x="167" y="901"/>
                    <a:pt x="201" y="968"/>
                  </a:cubicBezTo>
                  <a:cubicBezTo>
                    <a:pt x="334" y="1168"/>
                    <a:pt x="501" y="1335"/>
                    <a:pt x="701" y="1435"/>
                  </a:cubicBezTo>
                  <a:cubicBezTo>
                    <a:pt x="768" y="1435"/>
                    <a:pt x="801" y="1468"/>
                    <a:pt x="868" y="1468"/>
                  </a:cubicBezTo>
                  <a:cubicBezTo>
                    <a:pt x="901" y="1501"/>
                    <a:pt x="935" y="1501"/>
                    <a:pt x="968" y="1501"/>
                  </a:cubicBezTo>
                  <a:cubicBezTo>
                    <a:pt x="1035" y="1535"/>
                    <a:pt x="1068" y="1535"/>
                    <a:pt x="1135" y="1535"/>
                  </a:cubicBezTo>
                  <a:cubicBezTo>
                    <a:pt x="1168" y="1568"/>
                    <a:pt x="1201" y="1568"/>
                    <a:pt x="1235" y="1568"/>
                  </a:cubicBezTo>
                  <a:cubicBezTo>
                    <a:pt x="1368" y="1568"/>
                    <a:pt x="1468" y="1568"/>
                    <a:pt x="1602" y="1535"/>
                  </a:cubicBezTo>
                  <a:lnTo>
                    <a:pt x="1735" y="1501"/>
                  </a:lnTo>
                  <a:cubicBezTo>
                    <a:pt x="1769" y="1301"/>
                    <a:pt x="1769" y="1135"/>
                    <a:pt x="1702" y="968"/>
                  </a:cubicBezTo>
                  <a:cubicBezTo>
                    <a:pt x="1702" y="834"/>
                    <a:pt x="1635" y="734"/>
                    <a:pt x="1568" y="601"/>
                  </a:cubicBezTo>
                  <a:cubicBezTo>
                    <a:pt x="1568" y="601"/>
                    <a:pt x="1568" y="567"/>
                    <a:pt x="1535" y="567"/>
                  </a:cubicBezTo>
                  <a:cubicBezTo>
                    <a:pt x="1502" y="467"/>
                    <a:pt x="1435" y="401"/>
                    <a:pt x="1335" y="334"/>
                  </a:cubicBezTo>
                  <a:cubicBezTo>
                    <a:pt x="1201" y="201"/>
                    <a:pt x="1068" y="100"/>
                    <a:pt x="868" y="67"/>
                  </a:cubicBezTo>
                  <a:cubicBezTo>
                    <a:pt x="768" y="34"/>
                    <a:pt x="634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9" name="CustomShape 248"/>
            <p:cNvSpPr/>
            <p:nvPr/>
          </p:nvSpPr>
          <p:spPr>
            <a:xfrm>
              <a:off x="7365240" y="1684440"/>
              <a:ext cx="58680" cy="52920"/>
            </a:xfrm>
            <a:custGeom>
              <a:avLst/>
              <a:gdLst/>
              <a:ahLst/>
              <a:cxnLst/>
              <a:rect l="l" t="t" r="r" b="b"/>
              <a:pathLst>
                <a:path w="2903" h="2634">
                  <a:moveTo>
                    <a:pt x="1420" y="1"/>
                  </a:moveTo>
                  <a:cubicBezTo>
                    <a:pt x="840" y="1"/>
                    <a:pt x="306" y="399"/>
                    <a:pt x="167" y="984"/>
                  </a:cubicBezTo>
                  <a:cubicBezTo>
                    <a:pt x="0" y="1684"/>
                    <a:pt x="434" y="2418"/>
                    <a:pt x="1135" y="2585"/>
                  </a:cubicBezTo>
                  <a:cubicBezTo>
                    <a:pt x="1251" y="2618"/>
                    <a:pt x="1367" y="2634"/>
                    <a:pt x="1481" y="2634"/>
                  </a:cubicBezTo>
                  <a:cubicBezTo>
                    <a:pt x="2054" y="2634"/>
                    <a:pt x="2569" y="2235"/>
                    <a:pt x="2736" y="1651"/>
                  </a:cubicBezTo>
                  <a:cubicBezTo>
                    <a:pt x="2903" y="917"/>
                    <a:pt x="2469" y="216"/>
                    <a:pt x="1768" y="50"/>
                  </a:cubicBezTo>
                  <a:cubicBezTo>
                    <a:pt x="1652" y="16"/>
                    <a:pt x="1535" y="1"/>
                    <a:pt x="1420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20" name="CustomShape 249"/>
            <p:cNvSpPr/>
            <p:nvPr/>
          </p:nvSpPr>
          <p:spPr>
            <a:xfrm>
              <a:off x="7376040" y="1694520"/>
              <a:ext cx="36720" cy="33120"/>
            </a:xfrm>
            <a:custGeom>
              <a:avLst/>
              <a:gdLst/>
              <a:ahLst/>
              <a:cxnLst/>
              <a:rect l="l" t="t" r="r" b="b"/>
              <a:pathLst>
                <a:path w="1835" h="1644">
                  <a:moveTo>
                    <a:pt x="917" y="1"/>
                  </a:moveTo>
                  <a:cubicBezTo>
                    <a:pt x="550" y="1"/>
                    <a:pt x="215" y="250"/>
                    <a:pt x="100" y="622"/>
                  </a:cubicBezTo>
                  <a:cubicBezTo>
                    <a:pt x="0" y="1056"/>
                    <a:pt x="267" y="1523"/>
                    <a:pt x="701" y="1623"/>
                  </a:cubicBezTo>
                  <a:cubicBezTo>
                    <a:pt x="767" y="1637"/>
                    <a:pt x="833" y="1644"/>
                    <a:pt x="897" y="1644"/>
                  </a:cubicBezTo>
                  <a:cubicBezTo>
                    <a:pt x="1284" y="1644"/>
                    <a:pt x="1616" y="1395"/>
                    <a:pt x="1701" y="1022"/>
                  </a:cubicBezTo>
                  <a:cubicBezTo>
                    <a:pt x="1835" y="589"/>
                    <a:pt x="1568" y="122"/>
                    <a:pt x="1101" y="22"/>
                  </a:cubicBezTo>
                  <a:cubicBezTo>
                    <a:pt x="1039" y="7"/>
                    <a:pt x="978" y="1"/>
                    <a:pt x="917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21" name="CustomShape 250"/>
            <p:cNvSpPr/>
            <p:nvPr/>
          </p:nvSpPr>
          <p:spPr>
            <a:xfrm>
              <a:off x="7379280" y="1709280"/>
              <a:ext cx="41760" cy="28080"/>
            </a:xfrm>
            <a:custGeom>
              <a:avLst/>
              <a:gdLst/>
              <a:ahLst/>
              <a:cxnLst/>
              <a:rect l="l" t="t" r="r" b="b"/>
              <a:pathLst>
                <a:path w="2070" h="1409">
                  <a:moveTo>
                    <a:pt x="1385" y="1"/>
                  </a:moveTo>
                  <a:cubicBezTo>
                    <a:pt x="1327" y="1"/>
                    <a:pt x="1269" y="9"/>
                    <a:pt x="1202" y="26"/>
                  </a:cubicBezTo>
                  <a:cubicBezTo>
                    <a:pt x="1035" y="26"/>
                    <a:pt x="868" y="92"/>
                    <a:pt x="735" y="159"/>
                  </a:cubicBezTo>
                  <a:cubicBezTo>
                    <a:pt x="601" y="226"/>
                    <a:pt x="501" y="326"/>
                    <a:pt x="401" y="392"/>
                  </a:cubicBezTo>
                  <a:cubicBezTo>
                    <a:pt x="335" y="493"/>
                    <a:pt x="234" y="593"/>
                    <a:pt x="168" y="693"/>
                  </a:cubicBezTo>
                  <a:cubicBezTo>
                    <a:pt x="101" y="793"/>
                    <a:pt x="68" y="926"/>
                    <a:pt x="34" y="1060"/>
                  </a:cubicBezTo>
                  <a:cubicBezTo>
                    <a:pt x="34" y="1093"/>
                    <a:pt x="1" y="1126"/>
                    <a:pt x="1" y="1193"/>
                  </a:cubicBezTo>
                  <a:lnTo>
                    <a:pt x="101" y="1260"/>
                  </a:lnTo>
                  <a:cubicBezTo>
                    <a:pt x="201" y="1293"/>
                    <a:pt x="301" y="1326"/>
                    <a:pt x="435" y="1360"/>
                  </a:cubicBezTo>
                  <a:cubicBezTo>
                    <a:pt x="551" y="1393"/>
                    <a:pt x="667" y="1409"/>
                    <a:pt x="781" y="1409"/>
                  </a:cubicBezTo>
                  <a:cubicBezTo>
                    <a:pt x="1354" y="1409"/>
                    <a:pt x="1869" y="1010"/>
                    <a:pt x="2036" y="426"/>
                  </a:cubicBezTo>
                  <a:cubicBezTo>
                    <a:pt x="2036" y="359"/>
                    <a:pt x="2036" y="326"/>
                    <a:pt x="2069" y="259"/>
                  </a:cubicBezTo>
                  <a:cubicBezTo>
                    <a:pt x="2069" y="259"/>
                    <a:pt x="2069" y="226"/>
                    <a:pt x="2069" y="192"/>
                  </a:cubicBezTo>
                  <a:cubicBezTo>
                    <a:pt x="1969" y="126"/>
                    <a:pt x="1836" y="92"/>
                    <a:pt x="1702" y="59"/>
                  </a:cubicBezTo>
                  <a:cubicBezTo>
                    <a:pt x="1669" y="26"/>
                    <a:pt x="1602" y="26"/>
                    <a:pt x="1569" y="26"/>
                  </a:cubicBezTo>
                  <a:cubicBezTo>
                    <a:pt x="1502" y="9"/>
                    <a:pt x="1444" y="1"/>
                    <a:pt x="1385" y="1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22" name="CustomShape 251"/>
            <p:cNvSpPr/>
            <p:nvPr/>
          </p:nvSpPr>
          <p:spPr>
            <a:xfrm>
              <a:off x="7367400" y="1690200"/>
              <a:ext cx="26640" cy="44280"/>
            </a:xfrm>
            <a:custGeom>
              <a:avLst/>
              <a:gdLst/>
              <a:ahLst/>
              <a:cxnLst/>
              <a:rect l="l" t="t" r="r" b="b"/>
              <a:pathLst>
                <a:path w="1335" h="2202">
                  <a:moveTo>
                    <a:pt x="534" y="0"/>
                  </a:moveTo>
                  <a:cubicBezTo>
                    <a:pt x="501" y="34"/>
                    <a:pt x="434" y="67"/>
                    <a:pt x="401" y="100"/>
                  </a:cubicBezTo>
                  <a:cubicBezTo>
                    <a:pt x="401" y="134"/>
                    <a:pt x="367" y="167"/>
                    <a:pt x="334" y="200"/>
                  </a:cubicBezTo>
                  <a:cubicBezTo>
                    <a:pt x="334" y="200"/>
                    <a:pt x="301" y="234"/>
                    <a:pt x="301" y="267"/>
                  </a:cubicBezTo>
                  <a:cubicBezTo>
                    <a:pt x="267" y="300"/>
                    <a:pt x="234" y="334"/>
                    <a:pt x="234" y="367"/>
                  </a:cubicBezTo>
                  <a:cubicBezTo>
                    <a:pt x="201" y="400"/>
                    <a:pt x="201" y="400"/>
                    <a:pt x="167" y="434"/>
                  </a:cubicBezTo>
                  <a:cubicBezTo>
                    <a:pt x="167" y="467"/>
                    <a:pt x="134" y="501"/>
                    <a:pt x="134" y="534"/>
                  </a:cubicBezTo>
                  <a:cubicBezTo>
                    <a:pt x="101" y="567"/>
                    <a:pt x="101" y="634"/>
                    <a:pt x="67" y="701"/>
                  </a:cubicBezTo>
                  <a:cubicBezTo>
                    <a:pt x="1" y="934"/>
                    <a:pt x="34" y="1201"/>
                    <a:pt x="67" y="1401"/>
                  </a:cubicBezTo>
                  <a:cubicBezTo>
                    <a:pt x="101" y="1468"/>
                    <a:pt x="134" y="1501"/>
                    <a:pt x="134" y="1568"/>
                  </a:cubicBezTo>
                  <a:cubicBezTo>
                    <a:pt x="167" y="1601"/>
                    <a:pt x="167" y="1601"/>
                    <a:pt x="167" y="1635"/>
                  </a:cubicBezTo>
                  <a:cubicBezTo>
                    <a:pt x="201" y="1701"/>
                    <a:pt x="234" y="1768"/>
                    <a:pt x="267" y="1801"/>
                  </a:cubicBezTo>
                  <a:cubicBezTo>
                    <a:pt x="301" y="1835"/>
                    <a:pt x="334" y="1868"/>
                    <a:pt x="334" y="1868"/>
                  </a:cubicBezTo>
                  <a:cubicBezTo>
                    <a:pt x="434" y="1968"/>
                    <a:pt x="501" y="2068"/>
                    <a:pt x="601" y="2135"/>
                  </a:cubicBezTo>
                  <a:lnTo>
                    <a:pt x="701" y="2202"/>
                  </a:lnTo>
                  <a:cubicBezTo>
                    <a:pt x="868" y="2102"/>
                    <a:pt x="1001" y="1968"/>
                    <a:pt x="1101" y="1835"/>
                  </a:cubicBezTo>
                  <a:cubicBezTo>
                    <a:pt x="1168" y="1735"/>
                    <a:pt x="1235" y="1601"/>
                    <a:pt x="1268" y="1501"/>
                  </a:cubicBezTo>
                  <a:cubicBezTo>
                    <a:pt x="1268" y="1468"/>
                    <a:pt x="1268" y="1435"/>
                    <a:pt x="1268" y="1435"/>
                  </a:cubicBezTo>
                  <a:cubicBezTo>
                    <a:pt x="1301" y="1334"/>
                    <a:pt x="1335" y="1234"/>
                    <a:pt x="1335" y="1101"/>
                  </a:cubicBezTo>
                  <a:cubicBezTo>
                    <a:pt x="1301" y="934"/>
                    <a:pt x="1268" y="767"/>
                    <a:pt x="1201" y="601"/>
                  </a:cubicBezTo>
                  <a:cubicBezTo>
                    <a:pt x="1135" y="501"/>
                    <a:pt x="1068" y="367"/>
                    <a:pt x="1001" y="300"/>
                  </a:cubicBezTo>
                  <a:cubicBezTo>
                    <a:pt x="868" y="167"/>
                    <a:pt x="734" y="67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23" name="CustomShape 252"/>
            <p:cNvSpPr/>
            <p:nvPr/>
          </p:nvSpPr>
          <p:spPr>
            <a:xfrm>
              <a:off x="7390800" y="1785240"/>
              <a:ext cx="59760" cy="53280"/>
            </a:xfrm>
            <a:custGeom>
              <a:avLst/>
              <a:gdLst/>
              <a:ahLst/>
              <a:cxnLst/>
              <a:rect l="l" t="t" r="r" b="b"/>
              <a:pathLst>
                <a:path w="2969" h="2642">
                  <a:moveTo>
                    <a:pt x="1469" y="0"/>
                  </a:moveTo>
                  <a:cubicBezTo>
                    <a:pt x="1199" y="0"/>
                    <a:pt x="928" y="83"/>
                    <a:pt x="701" y="257"/>
                  </a:cubicBezTo>
                  <a:cubicBezTo>
                    <a:pt x="133" y="724"/>
                    <a:pt x="0" y="1525"/>
                    <a:pt x="434" y="2125"/>
                  </a:cubicBezTo>
                  <a:cubicBezTo>
                    <a:pt x="688" y="2458"/>
                    <a:pt x="1081" y="2642"/>
                    <a:pt x="1477" y="2642"/>
                  </a:cubicBezTo>
                  <a:cubicBezTo>
                    <a:pt x="1755" y="2642"/>
                    <a:pt x="2034" y="2551"/>
                    <a:pt x="2268" y="2359"/>
                  </a:cubicBezTo>
                  <a:cubicBezTo>
                    <a:pt x="2869" y="1925"/>
                    <a:pt x="2969" y="1124"/>
                    <a:pt x="2535" y="524"/>
                  </a:cubicBezTo>
                  <a:cubicBezTo>
                    <a:pt x="2276" y="184"/>
                    <a:pt x="1872" y="0"/>
                    <a:pt x="1469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24" name="CustomShape 253"/>
            <p:cNvSpPr/>
            <p:nvPr/>
          </p:nvSpPr>
          <p:spPr>
            <a:xfrm>
              <a:off x="7402320" y="1795320"/>
              <a:ext cx="37440" cy="33120"/>
            </a:xfrm>
            <a:custGeom>
              <a:avLst/>
              <a:gdLst/>
              <a:ahLst/>
              <a:cxnLst/>
              <a:rect l="l" t="t" r="r" b="b"/>
              <a:pathLst>
                <a:path w="1869" h="1659">
                  <a:moveTo>
                    <a:pt x="925" y="0"/>
                  </a:moveTo>
                  <a:cubicBezTo>
                    <a:pt x="756" y="0"/>
                    <a:pt x="584" y="53"/>
                    <a:pt x="434" y="162"/>
                  </a:cubicBezTo>
                  <a:cubicBezTo>
                    <a:pt x="67" y="429"/>
                    <a:pt x="0" y="963"/>
                    <a:pt x="267" y="1330"/>
                  </a:cubicBezTo>
                  <a:cubicBezTo>
                    <a:pt x="425" y="1547"/>
                    <a:pt x="676" y="1659"/>
                    <a:pt x="931" y="1659"/>
                  </a:cubicBezTo>
                  <a:cubicBezTo>
                    <a:pt x="1107" y="1659"/>
                    <a:pt x="1285" y="1606"/>
                    <a:pt x="1434" y="1497"/>
                  </a:cubicBezTo>
                  <a:cubicBezTo>
                    <a:pt x="1801" y="1230"/>
                    <a:pt x="1868" y="696"/>
                    <a:pt x="1568" y="329"/>
                  </a:cubicBezTo>
                  <a:cubicBezTo>
                    <a:pt x="1410" y="112"/>
                    <a:pt x="1170" y="0"/>
                    <a:pt x="925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25" name="CustomShape 254"/>
            <p:cNvSpPr/>
            <p:nvPr/>
          </p:nvSpPr>
          <p:spPr>
            <a:xfrm>
              <a:off x="7395840" y="1812600"/>
              <a:ext cx="44280" cy="26280"/>
            </a:xfrm>
            <a:custGeom>
              <a:avLst/>
              <a:gdLst/>
              <a:ahLst/>
              <a:cxnLst/>
              <a:rect l="l" t="t" r="r" b="b"/>
              <a:pathLst>
                <a:path w="2203" h="1306">
                  <a:moveTo>
                    <a:pt x="935" y="0"/>
                  </a:moveTo>
                  <a:cubicBezTo>
                    <a:pt x="890" y="0"/>
                    <a:pt x="846" y="4"/>
                    <a:pt x="801" y="15"/>
                  </a:cubicBezTo>
                  <a:cubicBezTo>
                    <a:pt x="668" y="15"/>
                    <a:pt x="568" y="48"/>
                    <a:pt x="434" y="82"/>
                  </a:cubicBezTo>
                  <a:cubicBezTo>
                    <a:pt x="334" y="148"/>
                    <a:pt x="201" y="182"/>
                    <a:pt x="101" y="282"/>
                  </a:cubicBezTo>
                  <a:cubicBezTo>
                    <a:pt x="67" y="315"/>
                    <a:pt x="34" y="348"/>
                    <a:pt x="1" y="348"/>
                  </a:cubicBezTo>
                  <a:lnTo>
                    <a:pt x="34" y="482"/>
                  </a:lnTo>
                  <a:cubicBezTo>
                    <a:pt x="67" y="582"/>
                    <a:pt x="134" y="682"/>
                    <a:pt x="201" y="782"/>
                  </a:cubicBezTo>
                  <a:cubicBezTo>
                    <a:pt x="460" y="1122"/>
                    <a:pt x="863" y="1306"/>
                    <a:pt x="1274" y="1306"/>
                  </a:cubicBezTo>
                  <a:cubicBezTo>
                    <a:pt x="1549" y="1306"/>
                    <a:pt x="1828" y="1223"/>
                    <a:pt x="2069" y="1049"/>
                  </a:cubicBezTo>
                  <a:cubicBezTo>
                    <a:pt x="2102" y="1016"/>
                    <a:pt x="2135" y="982"/>
                    <a:pt x="2169" y="949"/>
                  </a:cubicBezTo>
                  <a:cubicBezTo>
                    <a:pt x="2169" y="915"/>
                    <a:pt x="2202" y="882"/>
                    <a:pt x="2202" y="882"/>
                  </a:cubicBezTo>
                  <a:cubicBezTo>
                    <a:pt x="2169" y="782"/>
                    <a:pt x="2102" y="649"/>
                    <a:pt x="2035" y="549"/>
                  </a:cubicBezTo>
                  <a:cubicBezTo>
                    <a:pt x="2002" y="515"/>
                    <a:pt x="1969" y="482"/>
                    <a:pt x="1935" y="448"/>
                  </a:cubicBezTo>
                  <a:cubicBezTo>
                    <a:pt x="1869" y="348"/>
                    <a:pt x="1768" y="282"/>
                    <a:pt x="1668" y="215"/>
                  </a:cubicBezTo>
                  <a:cubicBezTo>
                    <a:pt x="1502" y="115"/>
                    <a:pt x="1368" y="48"/>
                    <a:pt x="1201" y="15"/>
                  </a:cubicBezTo>
                  <a:cubicBezTo>
                    <a:pt x="1112" y="15"/>
                    <a:pt x="1024" y="0"/>
                    <a:pt x="935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26" name="CustomShape 255"/>
            <p:cNvSpPr/>
            <p:nvPr/>
          </p:nvSpPr>
          <p:spPr>
            <a:xfrm>
              <a:off x="7394400" y="1785600"/>
              <a:ext cx="30960" cy="36720"/>
            </a:xfrm>
            <a:custGeom>
              <a:avLst/>
              <a:gdLst/>
              <a:ahLst/>
              <a:cxnLst/>
              <a:rect l="l" t="t" r="r" b="b"/>
              <a:pathLst>
                <a:path w="1536" h="1831">
                  <a:moveTo>
                    <a:pt x="1302" y="1"/>
                  </a:moveTo>
                  <a:cubicBezTo>
                    <a:pt x="1257" y="1"/>
                    <a:pt x="1213" y="16"/>
                    <a:pt x="1168" y="16"/>
                  </a:cubicBezTo>
                  <a:lnTo>
                    <a:pt x="1068" y="16"/>
                  </a:lnTo>
                  <a:cubicBezTo>
                    <a:pt x="1035" y="16"/>
                    <a:pt x="1002" y="49"/>
                    <a:pt x="1002" y="49"/>
                  </a:cubicBezTo>
                  <a:cubicBezTo>
                    <a:pt x="935" y="49"/>
                    <a:pt x="901" y="82"/>
                    <a:pt x="868" y="82"/>
                  </a:cubicBezTo>
                  <a:cubicBezTo>
                    <a:pt x="835" y="82"/>
                    <a:pt x="801" y="116"/>
                    <a:pt x="801" y="116"/>
                  </a:cubicBezTo>
                  <a:cubicBezTo>
                    <a:pt x="768" y="116"/>
                    <a:pt x="735" y="149"/>
                    <a:pt x="701" y="149"/>
                  </a:cubicBezTo>
                  <a:cubicBezTo>
                    <a:pt x="635" y="182"/>
                    <a:pt x="601" y="216"/>
                    <a:pt x="535" y="282"/>
                  </a:cubicBezTo>
                  <a:cubicBezTo>
                    <a:pt x="334" y="416"/>
                    <a:pt x="201" y="616"/>
                    <a:pt x="101" y="816"/>
                  </a:cubicBezTo>
                  <a:cubicBezTo>
                    <a:pt x="101" y="849"/>
                    <a:pt x="68" y="916"/>
                    <a:pt x="68" y="983"/>
                  </a:cubicBezTo>
                  <a:cubicBezTo>
                    <a:pt x="34" y="1016"/>
                    <a:pt x="34" y="1016"/>
                    <a:pt x="34" y="1050"/>
                  </a:cubicBezTo>
                  <a:cubicBezTo>
                    <a:pt x="34" y="1116"/>
                    <a:pt x="1" y="1183"/>
                    <a:pt x="1" y="1250"/>
                  </a:cubicBezTo>
                  <a:cubicBezTo>
                    <a:pt x="1" y="1283"/>
                    <a:pt x="1" y="1316"/>
                    <a:pt x="1" y="1350"/>
                  </a:cubicBezTo>
                  <a:cubicBezTo>
                    <a:pt x="1" y="1450"/>
                    <a:pt x="34" y="1583"/>
                    <a:pt x="68" y="1683"/>
                  </a:cubicBezTo>
                  <a:lnTo>
                    <a:pt x="101" y="1817"/>
                  </a:lnTo>
                  <a:cubicBezTo>
                    <a:pt x="150" y="1827"/>
                    <a:pt x="201" y="1831"/>
                    <a:pt x="254" y="1831"/>
                  </a:cubicBezTo>
                  <a:cubicBezTo>
                    <a:pt x="382" y="1831"/>
                    <a:pt x="517" y="1807"/>
                    <a:pt x="635" y="1783"/>
                  </a:cubicBezTo>
                  <a:cubicBezTo>
                    <a:pt x="768" y="1750"/>
                    <a:pt x="868" y="1683"/>
                    <a:pt x="968" y="1617"/>
                  </a:cubicBezTo>
                  <a:cubicBezTo>
                    <a:pt x="1002" y="1617"/>
                    <a:pt x="1002" y="1583"/>
                    <a:pt x="1035" y="1583"/>
                  </a:cubicBezTo>
                  <a:cubicBezTo>
                    <a:pt x="1102" y="1517"/>
                    <a:pt x="1202" y="1450"/>
                    <a:pt x="1268" y="1350"/>
                  </a:cubicBezTo>
                  <a:cubicBezTo>
                    <a:pt x="1368" y="1216"/>
                    <a:pt x="1435" y="1050"/>
                    <a:pt x="1469" y="883"/>
                  </a:cubicBezTo>
                  <a:cubicBezTo>
                    <a:pt x="1502" y="749"/>
                    <a:pt x="1535" y="649"/>
                    <a:pt x="1502" y="516"/>
                  </a:cubicBezTo>
                  <a:cubicBezTo>
                    <a:pt x="1502" y="349"/>
                    <a:pt x="1469" y="149"/>
                    <a:pt x="1368" y="16"/>
                  </a:cubicBezTo>
                  <a:cubicBezTo>
                    <a:pt x="1346" y="4"/>
                    <a:pt x="1324" y="1"/>
                    <a:pt x="13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27" name="CustomShape 256"/>
            <p:cNvSpPr/>
            <p:nvPr/>
          </p:nvSpPr>
          <p:spPr>
            <a:xfrm>
              <a:off x="7858440" y="2373840"/>
              <a:ext cx="58680" cy="53280"/>
            </a:xfrm>
            <a:custGeom>
              <a:avLst/>
              <a:gdLst/>
              <a:ahLst/>
              <a:cxnLst/>
              <a:rect l="l" t="t" r="r" b="b"/>
              <a:pathLst>
                <a:path w="2903" h="2639">
                  <a:moveTo>
                    <a:pt x="1434" y="1"/>
                  </a:moveTo>
                  <a:cubicBezTo>
                    <a:pt x="844" y="1"/>
                    <a:pt x="310" y="409"/>
                    <a:pt x="168" y="1037"/>
                  </a:cubicBezTo>
                  <a:cubicBezTo>
                    <a:pt x="1" y="1738"/>
                    <a:pt x="434" y="2438"/>
                    <a:pt x="1168" y="2605"/>
                  </a:cubicBezTo>
                  <a:cubicBezTo>
                    <a:pt x="1265" y="2628"/>
                    <a:pt x="1361" y="2639"/>
                    <a:pt x="1456" y="2639"/>
                  </a:cubicBezTo>
                  <a:cubicBezTo>
                    <a:pt x="2051" y="2639"/>
                    <a:pt x="2592" y="2208"/>
                    <a:pt x="2736" y="1604"/>
                  </a:cubicBezTo>
                  <a:cubicBezTo>
                    <a:pt x="2903" y="904"/>
                    <a:pt x="2436" y="203"/>
                    <a:pt x="1735" y="36"/>
                  </a:cubicBezTo>
                  <a:cubicBezTo>
                    <a:pt x="1634" y="12"/>
                    <a:pt x="1534" y="1"/>
                    <a:pt x="1434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28" name="CustomShape 257"/>
            <p:cNvSpPr/>
            <p:nvPr/>
          </p:nvSpPr>
          <p:spPr>
            <a:xfrm>
              <a:off x="7869240" y="2383560"/>
              <a:ext cx="36720" cy="33480"/>
            </a:xfrm>
            <a:custGeom>
              <a:avLst/>
              <a:gdLst/>
              <a:ahLst/>
              <a:cxnLst/>
              <a:rect l="l" t="t" r="r" b="b"/>
              <a:pathLst>
                <a:path w="1836" h="1675">
                  <a:moveTo>
                    <a:pt x="921" y="1"/>
                  </a:moveTo>
                  <a:cubicBezTo>
                    <a:pt x="527" y="1"/>
                    <a:pt x="188" y="277"/>
                    <a:pt x="101" y="654"/>
                  </a:cubicBezTo>
                  <a:cubicBezTo>
                    <a:pt x="1" y="1088"/>
                    <a:pt x="267" y="1555"/>
                    <a:pt x="734" y="1655"/>
                  </a:cubicBezTo>
                  <a:cubicBezTo>
                    <a:pt x="791" y="1668"/>
                    <a:pt x="848" y="1674"/>
                    <a:pt x="904" y="1674"/>
                  </a:cubicBezTo>
                  <a:cubicBezTo>
                    <a:pt x="1276" y="1674"/>
                    <a:pt x="1615" y="1398"/>
                    <a:pt x="1702" y="1021"/>
                  </a:cubicBezTo>
                  <a:cubicBezTo>
                    <a:pt x="1835" y="587"/>
                    <a:pt x="1535" y="120"/>
                    <a:pt x="1101" y="20"/>
                  </a:cubicBezTo>
                  <a:cubicBezTo>
                    <a:pt x="1040" y="7"/>
                    <a:pt x="980" y="1"/>
                    <a:pt x="921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29" name="CustomShape 258"/>
            <p:cNvSpPr/>
            <p:nvPr/>
          </p:nvSpPr>
          <p:spPr>
            <a:xfrm>
              <a:off x="7873200" y="2398320"/>
              <a:ext cx="41040" cy="28440"/>
            </a:xfrm>
            <a:custGeom>
              <a:avLst/>
              <a:gdLst/>
              <a:ahLst/>
              <a:cxnLst/>
              <a:rect l="l" t="t" r="r" b="b"/>
              <a:pathLst>
                <a:path w="2036" h="1427">
                  <a:moveTo>
                    <a:pt x="1339" y="0"/>
                  </a:moveTo>
                  <a:cubicBezTo>
                    <a:pt x="1277" y="0"/>
                    <a:pt x="1218" y="8"/>
                    <a:pt x="1168" y="25"/>
                  </a:cubicBezTo>
                  <a:cubicBezTo>
                    <a:pt x="1001" y="59"/>
                    <a:pt x="835" y="92"/>
                    <a:pt x="701" y="192"/>
                  </a:cubicBezTo>
                  <a:cubicBezTo>
                    <a:pt x="568" y="259"/>
                    <a:pt x="468" y="325"/>
                    <a:pt x="368" y="425"/>
                  </a:cubicBezTo>
                  <a:cubicBezTo>
                    <a:pt x="301" y="526"/>
                    <a:pt x="234" y="592"/>
                    <a:pt x="167" y="726"/>
                  </a:cubicBezTo>
                  <a:cubicBezTo>
                    <a:pt x="101" y="826"/>
                    <a:pt x="34" y="959"/>
                    <a:pt x="34" y="1093"/>
                  </a:cubicBezTo>
                  <a:cubicBezTo>
                    <a:pt x="1" y="1126"/>
                    <a:pt x="1" y="1159"/>
                    <a:pt x="1" y="1226"/>
                  </a:cubicBezTo>
                  <a:lnTo>
                    <a:pt x="101" y="1259"/>
                  </a:lnTo>
                  <a:cubicBezTo>
                    <a:pt x="201" y="1326"/>
                    <a:pt x="301" y="1359"/>
                    <a:pt x="434" y="1393"/>
                  </a:cubicBezTo>
                  <a:cubicBezTo>
                    <a:pt x="531" y="1416"/>
                    <a:pt x="627" y="1427"/>
                    <a:pt x="722" y="1427"/>
                  </a:cubicBezTo>
                  <a:cubicBezTo>
                    <a:pt x="1317" y="1427"/>
                    <a:pt x="1858" y="996"/>
                    <a:pt x="2002" y="392"/>
                  </a:cubicBezTo>
                  <a:cubicBezTo>
                    <a:pt x="2002" y="359"/>
                    <a:pt x="2002" y="292"/>
                    <a:pt x="2035" y="259"/>
                  </a:cubicBezTo>
                  <a:cubicBezTo>
                    <a:pt x="2035" y="225"/>
                    <a:pt x="2035" y="192"/>
                    <a:pt x="2035" y="192"/>
                  </a:cubicBezTo>
                  <a:cubicBezTo>
                    <a:pt x="1902" y="125"/>
                    <a:pt x="1802" y="59"/>
                    <a:pt x="1669" y="59"/>
                  </a:cubicBezTo>
                  <a:cubicBezTo>
                    <a:pt x="1635" y="25"/>
                    <a:pt x="1568" y="25"/>
                    <a:pt x="1535" y="25"/>
                  </a:cubicBezTo>
                  <a:cubicBezTo>
                    <a:pt x="1468" y="8"/>
                    <a:pt x="1402" y="0"/>
                    <a:pt x="1339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30" name="CustomShape 259"/>
            <p:cNvSpPr/>
            <p:nvPr/>
          </p:nvSpPr>
          <p:spPr>
            <a:xfrm>
              <a:off x="7860600" y="2379960"/>
              <a:ext cx="26640" cy="43560"/>
            </a:xfrm>
            <a:custGeom>
              <a:avLst/>
              <a:gdLst/>
              <a:ahLst/>
              <a:cxnLst/>
              <a:rect l="l" t="t" r="r" b="b"/>
              <a:pathLst>
                <a:path w="1336" h="2169">
                  <a:moveTo>
                    <a:pt x="535" y="0"/>
                  </a:moveTo>
                  <a:cubicBezTo>
                    <a:pt x="468" y="34"/>
                    <a:pt x="435" y="67"/>
                    <a:pt x="368" y="134"/>
                  </a:cubicBezTo>
                  <a:cubicBezTo>
                    <a:pt x="368" y="134"/>
                    <a:pt x="334" y="167"/>
                    <a:pt x="301" y="200"/>
                  </a:cubicBezTo>
                  <a:cubicBezTo>
                    <a:pt x="301" y="234"/>
                    <a:pt x="268" y="234"/>
                    <a:pt x="268" y="267"/>
                  </a:cubicBezTo>
                  <a:cubicBezTo>
                    <a:pt x="234" y="300"/>
                    <a:pt x="234" y="334"/>
                    <a:pt x="201" y="367"/>
                  </a:cubicBezTo>
                  <a:cubicBezTo>
                    <a:pt x="201" y="400"/>
                    <a:pt x="168" y="434"/>
                    <a:pt x="168" y="434"/>
                  </a:cubicBezTo>
                  <a:cubicBezTo>
                    <a:pt x="134" y="467"/>
                    <a:pt x="134" y="501"/>
                    <a:pt x="134" y="534"/>
                  </a:cubicBezTo>
                  <a:cubicBezTo>
                    <a:pt x="101" y="601"/>
                    <a:pt x="68" y="667"/>
                    <a:pt x="68" y="734"/>
                  </a:cubicBezTo>
                  <a:cubicBezTo>
                    <a:pt x="1" y="968"/>
                    <a:pt x="34" y="1201"/>
                    <a:pt x="101" y="1401"/>
                  </a:cubicBezTo>
                  <a:cubicBezTo>
                    <a:pt x="101" y="1468"/>
                    <a:pt x="134" y="1535"/>
                    <a:pt x="134" y="1568"/>
                  </a:cubicBezTo>
                  <a:cubicBezTo>
                    <a:pt x="168" y="1601"/>
                    <a:pt x="168" y="1635"/>
                    <a:pt x="201" y="1668"/>
                  </a:cubicBezTo>
                  <a:cubicBezTo>
                    <a:pt x="234" y="1701"/>
                    <a:pt x="268" y="1768"/>
                    <a:pt x="301" y="1801"/>
                  </a:cubicBezTo>
                  <a:cubicBezTo>
                    <a:pt x="301" y="1835"/>
                    <a:pt x="334" y="1868"/>
                    <a:pt x="368" y="1902"/>
                  </a:cubicBezTo>
                  <a:cubicBezTo>
                    <a:pt x="435" y="1968"/>
                    <a:pt x="535" y="2068"/>
                    <a:pt x="635" y="2135"/>
                  </a:cubicBezTo>
                  <a:lnTo>
                    <a:pt x="735" y="2168"/>
                  </a:lnTo>
                  <a:cubicBezTo>
                    <a:pt x="902" y="2102"/>
                    <a:pt x="1035" y="1968"/>
                    <a:pt x="1135" y="1801"/>
                  </a:cubicBezTo>
                  <a:cubicBezTo>
                    <a:pt x="1202" y="1701"/>
                    <a:pt x="1235" y="1601"/>
                    <a:pt x="1268" y="1468"/>
                  </a:cubicBezTo>
                  <a:cubicBezTo>
                    <a:pt x="1268" y="1468"/>
                    <a:pt x="1268" y="1435"/>
                    <a:pt x="1302" y="1401"/>
                  </a:cubicBezTo>
                  <a:cubicBezTo>
                    <a:pt x="1302" y="1301"/>
                    <a:pt x="1335" y="1201"/>
                    <a:pt x="1302" y="1101"/>
                  </a:cubicBezTo>
                  <a:cubicBezTo>
                    <a:pt x="1302" y="934"/>
                    <a:pt x="1268" y="734"/>
                    <a:pt x="1202" y="601"/>
                  </a:cubicBezTo>
                  <a:cubicBezTo>
                    <a:pt x="1135" y="467"/>
                    <a:pt x="1068" y="367"/>
                    <a:pt x="968" y="267"/>
                  </a:cubicBezTo>
                  <a:cubicBezTo>
                    <a:pt x="835" y="167"/>
                    <a:pt x="701" y="67"/>
                    <a:pt x="5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31" name="CustomShape 260"/>
            <p:cNvSpPr/>
            <p:nvPr/>
          </p:nvSpPr>
          <p:spPr>
            <a:xfrm>
              <a:off x="7970760" y="2390400"/>
              <a:ext cx="60480" cy="52920"/>
            </a:xfrm>
            <a:custGeom>
              <a:avLst/>
              <a:gdLst/>
              <a:ahLst/>
              <a:cxnLst/>
              <a:rect l="l" t="t" r="r" b="b"/>
              <a:pathLst>
                <a:path w="3003" h="2634">
                  <a:moveTo>
                    <a:pt x="1498" y="0"/>
                  </a:moveTo>
                  <a:cubicBezTo>
                    <a:pt x="1056" y="0"/>
                    <a:pt x="627" y="229"/>
                    <a:pt x="367" y="641"/>
                  </a:cubicBezTo>
                  <a:cubicBezTo>
                    <a:pt x="0" y="1241"/>
                    <a:pt x="200" y="2075"/>
                    <a:pt x="801" y="2442"/>
                  </a:cubicBezTo>
                  <a:cubicBezTo>
                    <a:pt x="1023" y="2571"/>
                    <a:pt x="1267" y="2634"/>
                    <a:pt x="1506" y="2634"/>
                  </a:cubicBezTo>
                  <a:cubicBezTo>
                    <a:pt x="1948" y="2634"/>
                    <a:pt x="2376" y="2419"/>
                    <a:pt x="2635" y="2008"/>
                  </a:cubicBezTo>
                  <a:cubicBezTo>
                    <a:pt x="3002" y="1375"/>
                    <a:pt x="2802" y="574"/>
                    <a:pt x="2202" y="207"/>
                  </a:cubicBezTo>
                  <a:cubicBezTo>
                    <a:pt x="1980" y="67"/>
                    <a:pt x="1737" y="0"/>
                    <a:pt x="1498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32" name="CustomShape 261"/>
            <p:cNvSpPr/>
            <p:nvPr/>
          </p:nvSpPr>
          <p:spPr>
            <a:xfrm>
              <a:off x="7982280" y="2400480"/>
              <a:ext cx="37440" cy="33120"/>
            </a:xfrm>
            <a:custGeom>
              <a:avLst/>
              <a:gdLst/>
              <a:ahLst/>
              <a:cxnLst/>
              <a:rect l="l" t="t" r="r" b="b"/>
              <a:pathLst>
                <a:path w="1869" h="1657">
                  <a:moveTo>
                    <a:pt x="940" y="0"/>
                  </a:moveTo>
                  <a:cubicBezTo>
                    <a:pt x="659" y="0"/>
                    <a:pt x="388" y="141"/>
                    <a:pt x="234" y="383"/>
                  </a:cubicBezTo>
                  <a:cubicBezTo>
                    <a:pt x="0" y="783"/>
                    <a:pt x="100" y="1284"/>
                    <a:pt x="501" y="1517"/>
                  </a:cubicBezTo>
                  <a:cubicBezTo>
                    <a:pt x="642" y="1612"/>
                    <a:pt x="797" y="1656"/>
                    <a:pt x="947" y="1656"/>
                  </a:cubicBezTo>
                  <a:cubicBezTo>
                    <a:pt x="1222" y="1656"/>
                    <a:pt x="1484" y="1509"/>
                    <a:pt x="1635" y="1250"/>
                  </a:cubicBezTo>
                  <a:cubicBezTo>
                    <a:pt x="1868" y="884"/>
                    <a:pt x="1768" y="350"/>
                    <a:pt x="1368" y="116"/>
                  </a:cubicBezTo>
                  <a:cubicBezTo>
                    <a:pt x="1232" y="37"/>
                    <a:pt x="1085" y="0"/>
                    <a:pt x="940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33" name="CustomShape 262"/>
            <p:cNvSpPr/>
            <p:nvPr/>
          </p:nvSpPr>
          <p:spPr>
            <a:xfrm>
              <a:off x="7980120" y="2417760"/>
              <a:ext cx="45720" cy="25560"/>
            </a:xfrm>
            <a:custGeom>
              <a:avLst/>
              <a:gdLst/>
              <a:ahLst/>
              <a:cxnLst/>
              <a:rect l="l" t="t" r="r" b="b"/>
              <a:pathLst>
                <a:path w="2269" h="1278">
                  <a:moveTo>
                    <a:pt x="1251" y="1"/>
                  </a:moveTo>
                  <a:cubicBezTo>
                    <a:pt x="1168" y="1"/>
                    <a:pt x="1084" y="9"/>
                    <a:pt x="1001" y="26"/>
                  </a:cubicBezTo>
                  <a:cubicBezTo>
                    <a:pt x="867" y="59"/>
                    <a:pt x="734" y="92"/>
                    <a:pt x="634" y="159"/>
                  </a:cubicBezTo>
                  <a:cubicBezTo>
                    <a:pt x="500" y="226"/>
                    <a:pt x="400" y="292"/>
                    <a:pt x="300" y="359"/>
                  </a:cubicBezTo>
                  <a:cubicBezTo>
                    <a:pt x="234" y="459"/>
                    <a:pt x="134" y="559"/>
                    <a:pt x="67" y="659"/>
                  </a:cubicBezTo>
                  <a:cubicBezTo>
                    <a:pt x="33" y="693"/>
                    <a:pt x="33" y="759"/>
                    <a:pt x="0" y="793"/>
                  </a:cubicBezTo>
                  <a:lnTo>
                    <a:pt x="67" y="893"/>
                  </a:lnTo>
                  <a:cubicBezTo>
                    <a:pt x="167" y="960"/>
                    <a:pt x="234" y="1026"/>
                    <a:pt x="334" y="1093"/>
                  </a:cubicBezTo>
                  <a:cubicBezTo>
                    <a:pt x="550" y="1218"/>
                    <a:pt x="785" y="1277"/>
                    <a:pt x="1017" y="1277"/>
                  </a:cubicBezTo>
                  <a:cubicBezTo>
                    <a:pt x="1466" y="1277"/>
                    <a:pt x="1904" y="1055"/>
                    <a:pt x="2168" y="659"/>
                  </a:cubicBezTo>
                  <a:cubicBezTo>
                    <a:pt x="2202" y="626"/>
                    <a:pt x="2202" y="559"/>
                    <a:pt x="2235" y="526"/>
                  </a:cubicBezTo>
                  <a:cubicBezTo>
                    <a:pt x="2235" y="493"/>
                    <a:pt x="2235" y="493"/>
                    <a:pt x="2268" y="459"/>
                  </a:cubicBezTo>
                  <a:cubicBezTo>
                    <a:pt x="2168" y="359"/>
                    <a:pt x="2068" y="292"/>
                    <a:pt x="1968" y="226"/>
                  </a:cubicBezTo>
                  <a:cubicBezTo>
                    <a:pt x="1935" y="192"/>
                    <a:pt x="1868" y="159"/>
                    <a:pt x="1835" y="159"/>
                  </a:cubicBezTo>
                  <a:cubicBezTo>
                    <a:pt x="1735" y="92"/>
                    <a:pt x="1601" y="59"/>
                    <a:pt x="1501" y="26"/>
                  </a:cubicBezTo>
                  <a:cubicBezTo>
                    <a:pt x="1418" y="9"/>
                    <a:pt x="1334" y="1"/>
                    <a:pt x="1251" y="1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34" name="CustomShape 263"/>
            <p:cNvSpPr/>
            <p:nvPr/>
          </p:nvSpPr>
          <p:spPr>
            <a:xfrm>
              <a:off x="7974720" y="2391840"/>
              <a:ext cx="25920" cy="43560"/>
            </a:xfrm>
            <a:custGeom>
              <a:avLst/>
              <a:gdLst/>
              <a:ahLst/>
              <a:cxnLst/>
              <a:rect l="l" t="t" r="r" b="b"/>
              <a:pathLst>
                <a:path w="1302" h="2169">
                  <a:moveTo>
                    <a:pt x="868" y="1"/>
                  </a:moveTo>
                  <a:cubicBezTo>
                    <a:pt x="801" y="34"/>
                    <a:pt x="734" y="67"/>
                    <a:pt x="667" y="101"/>
                  </a:cubicBezTo>
                  <a:cubicBezTo>
                    <a:pt x="667" y="101"/>
                    <a:pt x="634" y="134"/>
                    <a:pt x="601" y="134"/>
                  </a:cubicBezTo>
                  <a:cubicBezTo>
                    <a:pt x="567" y="167"/>
                    <a:pt x="534" y="167"/>
                    <a:pt x="534" y="167"/>
                  </a:cubicBezTo>
                  <a:cubicBezTo>
                    <a:pt x="501" y="201"/>
                    <a:pt x="467" y="234"/>
                    <a:pt x="434" y="267"/>
                  </a:cubicBezTo>
                  <a:cubicBezTo>
                    <a:pt x="401" y="267"/>
                    <a:pt x="401" y="301"/>
                    <a:pt x="367" y="334"/>
                  </a:cubicBezTo>
                  <a:cubicBezTo>
                    <a:pt x="334" y="334"/>
                    <a:pt x="334" y="368"/>
                    <a:pt x="300" y="401"/>
                  </a:cubicBezTo>
                  <a:cubicBezTo>
                    <a:pt x="267" y="434"/>
                    <a:pt x="234" y="501"/>
                    <a:pt x="167" y="568"/>
                  </a:cubicBezTo>
                  <a:cubicBezTo>
                    <a:pt x="67" y="768"/>
                    <a:pt x="0" y="1001"/>
                    <a:pt x="0" y="1201"/>
                  </a:cubicBezTo>
                  <a:cubicBezTo>
                    <a:pt x="0" y="1268"/>
                    <a:pt x="0" y="1335"/>
                    <a:pt x="0" y="1368"/>
                  </a:cubicBezTo>
                  <a:cubicBezTo>
                    <a:pt x="0" y="1402"/>
                    <a:pt x="0" y="1435"/>
                    <a:pt x="0" y="1468"/>
                  </a:cubicBezTo>
                  <a:cubicBezTo>
                    <a:pt x="0" y="1535"/>
                    <a:pt x="34" y="1602"/>
                    <a:pt x="67" y="1668"/>
                  </a:cubicBezTo>
                  <a:cubicBezTo>
                    <a:pt x="67" y="1702"/>
                    <a:pt x="67" y="1735"/>
                    <a:pt x="100" y="1735"/>
                  </a:cubicBezTo>
                  <a:cubicBezTo>
                    <a:pt x="134" y="1869"/>
                    <a:pt x="200" y="1969"/>
                    <a:pt x="267" y="2069"/>
                  </a:cubicBezTo>
                  <a:lnTo>
                    <a:pt x="334" y="2169"/>
                  </a:lnTo>
                  <a:cubicBezTo>
                    <a:pt x="534" y="2102"/>
                    <a:pt x="701" y="2035"/>
                    <a:pt x="834" y="1935"/>
                  </a:cubicBezTo>
                  <a:cubicBezTo>
                    <a:pt x="934" y="1835"/>
                    <a:pt x="1001" y="1769"/>
                    <a:pt x="1101" y="1635"/>
                  </a:cubicBezTo>
                  <a:cubicBezTo>
                    <a:pt x="1101" y="1635"/>
                    <a:pt x="1101" y="1635"/>
                    <a:pt x="1134" y="1602"/>
                  </a:cubicBezTo>
                  <a:cubicBezTo>
                    <a:pt x="1168" y="1502"/>
                    <a:pt x="1234" y="1402"/>
                    <a:pt x="1268" y="1302"/>
                  </a:cubicBezTo>
                  <a:cubicBezTo>
                    <a:pt x="1301" y="1135"/>
                    <a:pt x="1301" y="968"/>
                    <a:pt x="1301" y="768"/>
                  </a:cubicBezTo>
                  <a:cubicBezTo>
                    <a:pt x="1268" y="668"/>
                    <a:pt x="1234" y="534"/>
                    <a:pt x="1168" y="434"/>
                  </a:cubicBezTo>
                  <a:cubicBezTo>
                    <a:pt x="1101" y="267"/>
                    <a:pt x="1001" y="134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35" name="CustomShape 264"/>
            <p:cNvSpPr/>
            <p:nvPr/>
          </p:nvSpPr>
          <p:spPr>
            <a:xfrm>
              <a:off x="7857720" y="2573280"/>
              <a:ext cx="59760" cy="53280"/>
            </a:xfrm>
            <a:custGeom>
              <a:avLst/>
              <a:gdLst/>
              <a:ahLst/>
              <a:cxnLst/>
              <a:rect l="l" t="t" r="r" b="b"/>
              <a:pathLst>
                <a:path w="2970" h="2644">
                  <a:moveTo>
                    <a:pt x="1466" y="1"/>
                  </a:moveTo>
                  <a:cubicBezTo>
                    <a:pt x="1323" y="1"/>
                    <a:pt x="1177" y="23"/>
                    <a:pt x="1035" y="71"/>
                  </a:cubicBezTo>
                  <a:cubicBezTo>
                    <a:pt x="367" y="305"/>
                    <a:pt x="0" y="1072"/>
                    <a:pt x="234" y="1739"/>
                  </a:cubicBezTo>
                  <a:cubicBezTo>
                    <a:pt x="420" y="2297"/>
                    <a:pt x="923" y="2643"/>
                    <a:pt x="1474" y="2643"/>
                  </a:cubicBezTo>
                  <a:cubicBezTo>
                    <a:pt x="1615" y="2643"/>
                    <a:pt x="1759" y="2620"/>
                    <a:pt x="1902" y="2573"/>
                  </a:cubicBezTo>
                  <a:cubicBezTo>
                    <a:pt x="2602" y="2339"/>
                    <a:pt x="2969" y="1572"/>
                    <a:pt x="2736" y="905"/>
                  </a:cubicBezTo>
                  <a:cubicBezTo>
                    <a:pt x="2550" y="347"/>
                    <a:pt x="2025" y="1"/>
                    <a:pt x="1466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36" name="CustomShape 265"/>
            <p:cNvSpPr/>
            <p:nvPr/>
          </p:nvSpPr>
          <p:spPr>
            <a:xfrm>
              <a:off x="7868520" y="2583360"/>
              <a:ext cx="37440" cy="33480"/>
            </a:xfrm>
            <a:custGeom>
              <a:avLst/>
              <a:gdLst/>
              <a:ahLst/>
              <a:cxnLst/>
              <a:rect l="l" t="t" r="r" b="b"/>
              <a:pathLst>
                <a:path w="1869" h="1660">
                  <a:moveTo>
                    <a:pt x="916" y="1"/>
                  </a:moveTo>
                  <a:cubicBezTo>
                    <a:pt x="833" y="1"/>
                    <a:pt x="750" y="13"/>
                    <a:pt x="667" y="38"/>
                  </a:cubicBezTo>
                  <a:cubicBezTo>
                    <a:pt x="234" y="205"/>
                    <a:pt x="0" y="672"/>
                    <a:pt x="167" y="1105"/>
                  </a:cubicBezTo>
                  <a:cubicBezTo>
                    <a:pt x="271" y="1444"/>
                    <a:pt x="578" y="1660"/>
                    <a:pt x="913" y="1660"/>
                  </a:cubicBezTo>
                  <a:cubicBezTo>
                    <a:pt x="1008" y="1660"/>
                    <a:pt x="1105" y="1643"/>
                    <a:pt x="1201" y="1606"/>
                  </a:cubicBezTo>
                  <a:cubicBezTo>
                    <a:pt x="1635" y="1472"/>
                    <a:pt x="1868" y="1005"/>
                    <a:pt x="1735" y="572"/>
                  </a:cubicBezTo>
                  <a:cubicBezTo>
                    <a:pt x="1600" y="221"/>
                    <a:pt x="1268" y="1"/>
                    <a:pt x="916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37" name="CustomShape 266"/>
            <p:cNvSpPr/>
            <p:nvPr/>
          </p:nvSpPr>
          <p:spPr>
            <a:xfrm>
              <a:off x="7861320" y="2597040"/>
              <a:ext cx="38880" cy="29520"/>
            </a:xfrm>
            <a:custGeom>
              <a:avLst/>
              <a:gdLst/>
              <a:ahLst/>
              <a:cxnLst/>
              <a:rect l="l" t="t" r="r" b="b"/>
              <a:pathLst>
                <a:path w="1935" h="1473">
                  <a:moveTo>
                    <a:pt x="501" y="1"/>
                  </a:moveTo>
                  <a:cubicBezTo>
                    <a:pt x="367" y="1"/>
                    <a:pt x="234" y="34"/>
                    <a:pt x="134" y="68"/>
                  </a:cubicBezTo>
                  <a:cubicBezTo>
                    <a:pt x="67" y="101"/>
                    <a:pt x="34" y="101"/>
                    <a:pt x="0" y="134"/>
                  </a:cubicBezTo>
                  <a:lnTo>
                    <a:pt x="0" y="234"/>
                  </a:lnTo>
                  <a:cubicBezTo>
                    <a:pt x="0" y="368"/>
                    <a:pt x="34" y="468"/>
                    <a:pt x="67" y="601"/>
                  </a:cubicBezTo>
                  <a:cubicBezTo>
                    <a:pt x="253" y="1132"/>
                    <a:pt x="776" y="1472"/>
                    <a:pt x="1318" y="1472"/>
                  </a:cubicBezTo>
                  <a:cubicBezTo>
                    <a:pt x="1457" y="1472"/>
                    <a:pt x="1598" y="1450"/>
                    <a:pt x="1735" y="1402"/>
                  </a:cubicBezTo>
                  <a:cubicBezTo>
                    <a:pt x="1802" y="1368"/>
                    <a:pt x="1835" y="1368"/>
                    <a:pt x="1868" y="1335"/>
                  </a:cubicBezTo>
                  <a:cubicBezTo>
                    <a:pt x="1902" y="1335"/>
                    <a:pt x="1935" y="1335"/>
                    <a:pt x="1935" y="1302"/>
                  </a:cubicBezTo>
                  <a:cubicBezTo>
                    <a:pt x="1935" y="1202"/>
                    <a:pt x="1902" y="1068"/>
                    <a:pt x="1868" y="935"/>
                  </a:cubicBezTo>
                  <a:cubicBezTo>
                    <a:pt x="1868" y="901"/>
                    <a:pt x="1835" y="835"/>
                    <a:pt x="1835" y="801"/>
                  </a:cubicBezTo>
                  <a:cubicBezTo>
                    <a:pt x="1768" y="701"/>
                    <a:pt x="1701" y="601"/>
                    <a:pt x="1601" y="501"/>
                  </a:cubicBezTo>
                  <a:cubicBezTo>
                    <a:pt x="1501" y="368"/>
                    <a:pt x="1368" y="268"/>
                    <a:pt x="1234" y="168"/>
                  </a:cubicBezTo>
                  <a:cubicBezTo>
                    <a:pt x="1101" y="101"/>
                    <a:pt x="1001" y="68"/>
                    <a:pt x="868" y="34"/>
                  </a:cubicBezTo>
                  <a:cubicBezTo>
                    <a:pt x="734" y="1"/>
                    <a:pt x="634" y="1"/>
                    <a:pt x="501" y="1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38" name="CustomShape 267"/>
            <p:cNvSpPr/>
            <p:nvPr/>
          </p:nvSpPr>
          <p:spPr>
            <a:xfrm>
              <a:off x="7861320" y="2573280"/>
              <a:ext cx="36360" cy="30960"/>
            </a:xfrm>
            <a:custGeom>
              <a:avLst/>
              <a:gdLst/>
              <a:ahLst/>
              <a:cxnLst/>
              <a:rect l="l" t="t" r="r" b="b"/>
              <a:pathLst>
                <a:path w="1802" h="1549">
                  <a:moveTo>
                    <a:pt x="1168" y="0"/>
                  </a:moveTo>
                  <a:cubicBezTo>
                    <a:pt x="1134" y="0"/>
                    <a:pt x="1101" y="34"/>
                    <a:pt x="1068" y="34"/>
                  </a:cubicBezTo>
                  <a:cubicBezTo>
                    <a:pt x="1001" y="34"/>
                    <a:pt x="934" y="67"/>
                    <a:pt x="868" y="67"/>
                  </a:cubicBezTo>
                  <a:cubicBezTo>
                    <a:pt x="667" y="167"/>
                    <a:pt x="467" y="301"/>
                    <a:pt x="300" y="467"/>
                  </a:cubicBezTo>
                  <a:cubicBezTo>
                    <a:pt x="267" y="501"/>
                    <a:pt x="234" y="534"/>
                    <a:pt x="200" y="601"/>
                  </a:cubicBezTo>
                  <a:cubicBezTo>
                    <a:pt x="200" y="634"/>
                    <a:pt x="167" y="634"/>
                    <a:pt x="167" y="667"/>
                  </a:cubicBezTo>
                  <a:cubicBezTo>
                    <a:pt x="134" y="734"/>
                    <a:pt x="100" y="801"/>
                    <a:pt x="100" y="834"/>
                  </a:cubicBezTo>
                  <a:cubicBezTo>
                    <a:pt x="67" y="868"/>
                    <a:pt x="67" y="901"/>
                    <a:pt x="34" y="934"/>
                  </a:cubicBezTo>
                  <a:cubicBezTo>
                    <a:pt x="0" y="1068"/>
                    <a:pt x="0" y="1168"/>
                    <a:pt x="0" y="1301"/>
                  </a:cubicBezTo>
                  <a:lnTo>
                    <a:pt x="0" y="1401"/>
                  </a:lnTo>
                  <a:cubicBezTo>
                    <a:pt x="167" y="1501"/>
                    <a:pt x="334" y="1535"/>
                    <a:pt x="534" y="1535"/>
                  </a:cubicBezTo>
                  <a:cubicBezTo>
                    <a:pt x="563" y="1545"/>
                    <a:pt x="595" y="1549"/>
                    <a:pt x="630" y="1549"/>
                  </a:cubicBezTo>
                  <a:cubicBezTo>
                    <a:pt x="712" y="1549"/>
                    <a:pt x="807" y="1525"/>
                    <a:pt x="901" y="1501"/>
                  </a:cubicBezTo>
                  <a:cubicBezTo>
                    <a:pt x="901" y="1501"/>
                    <a:pt x="934" y="1501"/>
                    <a:pt x="934" y="1468"/>
                  </a:cubicBezTo>
                  <a:cubicBezTo>
                    <a:pt x="1034" y="1435"/>
                    <a:pt x="1134" y="1401"/>
                    <a:pt x="1234" y="1335"/>
                  </a:cubicBezTo>
                  <a:cubicBezTo>
                    <a:pt x="1368" y="1235"/>
                    <a:pt x="1501" y="1101"/>
                    <a:pt x="1601" y="968"/>
                  </a:cubicBezTo>
                  <a:cubicBezTo>
                    <a:pt x="1668" y="868"/>
                    <a:pt x="1701" y="734"/>
                    <a:pt x="1735" y="601"/>
                  </a:cubicBezTo>
                  <a:cubicBezTo>
                    <a:pt x="1768" y="434"/>
                    <a:pt x="1802" y="267"/>
                    <a:pt x="1768" y="100"/>
                  </a:cubicBezTo>
                  <a:lnTo>
                    <a:pt x="1735" y="67"/>
                  </a:lnTo>
                  <a:cubicBezTo>
                    <a:pt x="1701" y="67"/>
                    <a:pt x="1635" y="34"/>
                    <a:pt x="1568" y="34"/>
                  </a:cubicBezTo>
                  <a:lnTo>
                    <a:pt x="1468" y="34"/>
                  </a:lnTo>
                  <a:cubicBezTo>
                    <a:pt x="1435" y="0"/>
                    <a:pt x="1401" y="0"/>
                    <a:pt x="1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40" name="TextShape 269"/>
          <p:cNvSpPr txBox="1"/>
          <p:nvPr/>
        </p:nvSpPr>
        <p:spPr>
          <a:xfrm>
            <a:off x="732600" y="651960"/>
            <a:ext cx="4623480" cy="30618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5000" b="0" strike="noStrike" spc="-1">
                <a:solidFill>
                  <a:srgbClr val="25346F"/>
                </a:solidFill>
                <a:latin typeface="Patua One"/>
                <a:ea typeface="Patua One"/>
              </a:rPr>
              <a:t>ТЕРМИНЫ </a:t>
            </a:r>
            <a:endParaRPr lang="ru-RU" sz="5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1" name="CustomShape 270"/>
          <p:cNvSpPr/>
          <p:nvPr/>
        </p:nvSpPr>
        <p:spPr>
          <a:xfrm>
            <a:off x="837000" y="3872880"/>
            <a:ext cx="28087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accent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642" name="Group 271"/>
          <p:cNvGrpSpPr/>
          <p:nvPr/>
        </p:nvGrpSpPr>
        <p:grpSpPr>
          <a:xfrm>
            <a:off x="3759840" y="202680"/>
            <a:ext cx="5093280" cy="4673520"/>
            <a:chOff x="3759840" y="202680"/>
            <a:chExt cx="5093280" cy="4673520"/>
          </a:xfrm>
        </p:grpSpPr>
        <p:sp>
          <p:nvSpPr>
            <p:cNvPr id="2643" name="CustomShape 272"/>
            <p:cNvSpPr/>
            <p:nvPr/>
          </p:nvSpPr>
          <p:spPr>
            <a:xfrm flipH="1">
              <a:off x="7060320" y="3367440"/>
              <a:ext cx="720" cy="360"/>
            </a:xfrm>
            <a:custGeom>
              <a:avLst/>
              <a:gdLst/>
              <a:ahLst/>
              <a:cxnLst/>
              <a:rect l="l" t="t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31" y="0"/>
                    <a:pt x="31" y="0"/>
                    <a:pt x="0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44" name="CustomShape 273"/>
            <p:cNvSpPr/>
            <p:nvPr/>
          </p:nvSpPr>
          <p:spPr>
            <a:xfrm flipH="1">
              <a:off x="7193880" y="3367440"/>
              <a:ext cx="720" cy="360"/>
            </a:xfrm>
            <a:custGeom>
              <a:avLst/>
              <a:gdLst/>
              <a:ahLst/>
              <a:cxnLst/>
              <a:rect l="l" t="t" r="r" b="b"/>
              <a:pathLst>
                <a:path w="32" h="1">
                  <a:moveTo>
                    <a:pt x="31" y="0"/>
                  </a:moveTo>
                  <a:lnTo>
                    <a:pt x="31" y="0"/>
                  </a:lnTo>
                  <a:cubicBezTo>
                    <a:pt x="1" y="0"/>
                    <a:pt x="1" y="0"/>
                    <a:pt x="31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45" name="CustomShape 274"/>
            <p:cNvSpPr/>
            <p:nvPr/>
          </p:nvSpPr>
          <p:spPr>
            <a:xfrm flipH="1">
              <a:off x="5760000" y="135576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46" name="CustomShape 275"/>
            <p:cNvSpPr/>
            <p:nvPr/>
          </p:nvSpPr>
          <p:spPr>
            <a:xfrm flipH="1">
              <a:off x="7800120" y="3807000"/>
              <a:ext cx="720" cy="360"/>
            </a:xfrm>
            <a:custGeom>
              <a:avLst/>
              <a:gdLst/>
              <a:ahLst/>
              <a:cxnLst/>
              <a:rect l="l" t="t" r="r" b="b"/>
              <a:pathLst>
                <a:path w="31" h="1">
                  <a:moveTo>
                    <a:pt x="0" y="1"/>
                  </a:moveTo>
                  <a:lnTo>
                    <a:pt x="0" y="1"/>
                  </a:lnTo>
                  <a:cubicBezTo>
                    <a:pt x="31" y="1"/>
                    <a:pt x="31" y="1"/>
                    <a:pt x="0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47" name="CustomShape 276"/>
            <p:cNvSpPr/>
            <p:nvPr/>
          </p:nvSpPr>
          <p:spPr>
            <a:xfrm flipH="1">
              <a:off x="8008560" y="120708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1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48" name="CustomShape 277"/>
            <p:cNvSpPr/>
            <p:nvPr/>
          </p:nvSpPr>
          <p:spPr>
            <a:xfrm flipH="1">
              <a:off x="5247720" y="202680"/>
              <a:ext cx="720" cy="720"/>
            </a:xfrm>
            <a:custGeom>
              <a:avLst/>
              <a:gdLst/>
              <a:ahLst/>
              <a:cxnLst/>
              <a:rect l="l" t="t" r="r" b="b"/>
              <a:pathLst>
                <a:path w="32" h="31">
                  <a:moveTo>
                    <a:pt x="1" y="0"/>
                  </a:moveTo>
                  <a:lnTo>
                    <a:pt x="1" y="31"/>
                  </a:lnTo>
                  <a:cubicBezTo>
                    <a:pt x="31" y="3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49" name="CustomShape 278"/>
            <p:cNvSpPr/>
            <p:nvPr/>
          </p:nvSpPr>
          <p:spPr>
            <a:xfrm flipH="1">
              <a:off x="5381280" y="202680"/>
              <a:ext cx="720" cy="720"/>
            </a:xfrm>
            <a:custGeom>
              <a:avLst/>
              <a:gdLst/>
              <a:ahLst/>
              <a:cxnLst/>
              <a:rect l="l" t="t" r="r" b="b"/>
              <a:pathLst>
                <a:path w="32" h="31">
                  <a:moveTo>
                    <a:pt x="31" y="0"/>
                  </a:moveTo>
                  <a:cubicBezTo>
                    <a:pt x="1" y="31"/>
                    <a:pt x="1" y="31"/>
                    <a:pt x="31" y="31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50" name="CustomShape 279"/>
            <p:cNvSpPr/>
            <p:nvPr/>
          </p:nvSpPr>
          <p:spPr>
            <a:xfrm flipH="1">
              <a:off x="8718120" y="2286000"/>
              <a:ext cx="720" cy="720"/>
            </a:xfrm>
            <a:custGeom>
              <a:avLst/>
              <a:gdLst/>
              <a:ahLst/>
              <a:cxnLst/>
              <a:rect l="l" t="t" r="r" b="b"/>
              <a:pathLst>
                <a:path w="31" h="32">
                  <a:moveTo>
                    <a:pt x="0" y="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31" y="31"/>
                    <a:pt x="31" y="31"/>
                    <a:pt x="0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51" name="CustomShape 280"/>
            <p:cNvSpPr/>
            <p:nvPr/>
          </p:nvSpPr>
          <p:spPr>
            <a:xfrm flipH="1">
              <a:off x="8852400" y="228708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52" name="CustomShape 281"/>
            <p:cNvSpPr/>
            <p:nvPr/>
          </p:nvSpPr>
          <p:spPr>
            <a:xfrm flipH="1">
              <a:off x="4202640" y="4040640"/>
              <a:ext cx="133560" cy="163800"/>
            </a:xfrm>
            <a:custGeom>
              <a:avLst/>
              <a:gdLst/>
              <a:ahLst/>
              <a:cxnLst/>
              <a:rect l="l" t="t" r="r" b="b"/>
              <a:pathLst>
                <a:path w="3739" h="4590">
                  <a:moveTo>
                    <a:pt x="1885" y="0"/>
                  </a:moveTo>
                  <a:cubicBezTo>
                    <a:pt x="1824" y="1246"/>
                    <a:pt x="1003" y="2250"/>
                    <a:pt x="0" y="2280"/>
                  </a:cubicBezTo>
                  <a:lnTo>
                    <a:pt x="0" y="2310"/>
                  </a:lnTo>
                  <a:cubicBezTo>
                    <a:pt x="1003" y="2341"/>
                    <a:pt x="1824" y="3344"/>
                    <a:pt x="1885" y="4590"/>
                  </a:cubicBezTo>
                  <a:cubicBezTo>
                    <a:pt x="1915" y="3344"/>
                    <a:pt x="2736" y="2341"/>
                    <a:pt x="3739" y="2310"/>
                  </a:cubicBezTo>
                  <a:cubicBezTo>
                    <a:pt x="3739" y="2310"/>
                    <a:pt x="3739" y="2280"/>
                    <a:pt x="3739" y="2280"/>
                  </a:cubicBezTo>
                  <a:cubicBezTo>
                    <a:pt x="2736" y="2250"/>
                    <a:pt x="1915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53" name="CustomShape 282"/>
            <p:cNvSpPr/>
            <p:nvPr/>
          </p:nvSpPr>
          <p:spPr>
            <a:xfrm flipH="1">
              <a:off x="5077800" y="3822120"/>
              <a:ext cx="720" cy="360"/>
            </a:xfrm>
            <a:custGeom>
              <a:avLst/>
              <a:gdLst/>
              <a:ahLst/>
              <a:cxnLst/>
              <a:rect l="l" t="t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31" y="0"/>
                    <a:pt x="31" y="0"/>
                    <a:pt x="0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54" name="CustomShape 283"/>
            <p:cNvSpPr/>
            <p:nvPr/>
          </p:nvSpPr>
          <p:spPr>
            <a:xfrm flipH="1">
              <a:off x="5211720" y="3822120"/>
              <a:ext cx="720" cy="360"/>
            </a:xfrm>
            <a:custGeom>
              <a:avLst/>
              <a:gdLst/>
              <a:ahLst/>
              <a:cxnLst/>
              <a:rect l="l" t="t" r="r" b="b"/>
              <a:pathLst>
                <a:path w="32" h="1">
                  <a:moveTo>
                    <a:pt x="31" y="0"/>
                  </a:moveTo>
                  <a:lnTo>
                    <a:pt x="31" y="0"/>
                  </a:lnTo>
                  <a:cubicBezTo>
                    <a:pt x="1" y="0"/>
                    <a:pt x="1" y="0"/>
                    <a:pt x="31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55" name="CustomShape 284"/>
            <p:cNvSpPr/>
            <p:nvPr/>
          </p:nvSpPr>
          <p:spPr>
            <a:xfrm flipH="1">
              <a:off x="3759840" y="266256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1">
                  <a:moveTo>
                    <a:pt x="1854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36" y="2341"/>
                    <a:pt x="3708" y="2280"/>
                  </a:cubicBezTo>
                  <a:cubicBezTo>
                    <a:pt x="2736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56" name="CustomShape 285"/>
            <p:cNvSpPr/>
            <p:nvPr/>
          </p:nvSpPr>
          <p:spPr>
            <a:xfrm flipH="1">
              <a:off x="3940200" y="33789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213" y="0"/>
                    <a:pt x="0" y="183"/>
                    <a:pt x="0" y="426"/>
                  </a:cubicBezTo>
                  <a:cubicBezTo>
                    <a:pt x="0" y="669"/>
                    <a:pt x="213" y="851"/>
                    <a:pt x="426" y="851"/>
                  </a:cubicBezTo>
                  <a:cubicBezTo>
                    <a:pt x="669" y="851"/>
                    <a:pt x="852" y="669"/>
                    <a:pt x="852" y="426"/>
                  </a:cubicBezTo>
                  <a:cubicBezTo>
                    <a:pt x="852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57" name="CustomShape 286"/>
            <p:cNvSpPr/>
            <p:nvPr/>
          </p:nvSpPr>
          <p:spPr>
            <a:xfrm flipH="1">
              <a:off x="6189840" y="11649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183" y="0"/>
                    <a:pt x="0" y="183"/>
                    <a:pt x="0" y="426"/>
                  </a:cubicBezTo>
                  <a:cubicBezTo>
                    <a:pt x="0" y="669"/>
                    <a:pt x="183" y="851"/>
                    <a:pt x="426" y="851"/>
                  </a:cubicBezTo>
                  <a:cubicBezTo>
                    <a:pt x="639" y="851"/>
                    <a:pt x="851" y="669"/>
                    <a:pt x="851" y="426"/>
                  </a:cubicBezTo>
                  <a:cubicBezTo>
                    <a:pt x="851" y="183"/>
                    <a:pt x="63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58" name="CustomShape 287"/>
            <p:cNvSpPr/>
            <p:nvPr/>
          </p:nvSpPr>
          <p:spPr>
            <a:xfrm flipH="1">
              <a:off x="7127640" y="7365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59" name="CustomShape 288"/>
            <p:cNvSpPr/>
            <p:nvPr/>
          </p:nvSpPr>
          <p:spPr>
            <a:xfrm flipH="1">
              <a:off x="6015960" y="618120"/>
              <a:ext cx="31320" cy="30240"/>
            </a:xfrm>
            <a:custGeom>
              <a:avLst/>
              <a:gdLst/>
              <a:ahLst/>
              <a:cxnLst/>
              <a:rect l="l" t="t" r="r" b="b"/>
              <a:pathLst>
                <a:path w="883" h="852">
                  <a:moveTo>
                    <a:pt x="426" y="0"/>
                  </a:moveTo>
                  <a:cubicBezTo>
                    <a:pt x="214" y="0"/>
                    <a:pt x="1" y="183"/>
                    <a:pt x="1" y="426"/>
                  </a:cubicBezTo>
                  <a:cubicBezTo>
                    <a:pt x="1" y="639"/>
                    <a:pt x="214" y="852"/>
                    <a:pt x="426" y="852"/>
                  </a:cubicBezTo>
                  <a:cubicBezTo>
                    <a:pt x="669" y="852"/>
                    <a:pt x="882" y="639"/>
                    <a:pt x="882" y="426"/>
                  </a:cubicBezTo>
                  <a:cubicBezTo>
                    <a:pt x="882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60" name="CustomShape 289"/>
            <p:cNvSpPr/>
            <p:nvPr/>
          </p:nvSpPr>
          <p:spPr>
            <a:xfrm flipH="1">
              <a:off x="7926480" y="48459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21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39" y="852"/>
                    <a:pt x="851" y="669"/>
                    <a:pt x="851" y="426"/>
                  </a:cubicBezTo>
                  <a:cubicBezTo>
                    <a:pt x="851" y="213"/>
                    <a:pt x="63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3" name="TextShape 1"/>
          <p:cNvSpPr txBox="1"/>
          <p:nvPr/>
        </p:nvSpPr>
        <p:spPr>
          <a:xfrm>
            <a:off x="76320" y="616680"/>
            <a:ext cx="4887360" cy="5158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25346F"/>
                </a:solidFill>
                <a:latin typeface="Patua One"/>
                <a:ea typeface="Patua One"/>
              </a:rPr>
              <a:t>Гомологичные хромосомы (Homologous chromosomes)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4" name="CustomShape 2"/>
          <p:cNvSpPr/>
          <p:nvPr/>
        </p:nvSpPr>
        <p:spPr>
          <a:xfrm>
            <a:off x="104040" y="1072080"/>
            <a:ext cx="4747320" cy="79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rIns="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25346F"/>
                </a:solidFill>
                <a:latin typeface="Arial"/>
                <a:ea typeface="Arial"/>
              </a:rPr>
              <a:t>Хромосомы, включающие идентичные наборы генов, одинаково расположенных друг относительно друга. Образуются в результате дупликации пар родительских хромосом.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165" name="CustomShape 3"/>
          <p:cNvSpPr/>
          <p:nvPr/>
        </p:nvSpPr>
        <p:spPr>
          <a:xfrm>
            <a:off x="7702920" y="4767840"/>
            <a:ext cx="1361880" cy="37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latin typeface="Nunito"/>
                <a:ea typeface="Nunito"/>
              </a:rPr>
              <a:t>Ситчихина А.</a:t>
            </a:r>
            <a:endParaRPr lang="ru-RU" sz="1000" b="0" strike="noStrike" spc="-1">
              <a:latin typeface="Arial"/>
            </a:endParaRPr>
          </a:p>
        </p:txBody>
      </p:sp>
      <p:grpSp>
        <p:nvGrpSpPr>
          <p:cNvPr id="3166" name="Group 4"/>
          <p:cNvGrpSpPr/>
          <p:nvPr/>
        </p:nvGrpSpPr>
        <p:grpSpPr>
          <a:xfrm>
            <a:off x="6035040" y="-157320"/>
            <a:ext cx="2012400" cy="1036080"/>
            <a:chOff x="6035040" y="-157320"/>
            <a:chExt cx="2012400" cy="1036080"/>
          </a:xfrm>
        </p:grpSpPr>
        <p:grpSp>
          <p:nvGrpSpPr>
            <p:cNvPr id="3167" name="Group 5"/>
            <p:cNvGrpSpPr/>
            <p:nvPr/>
          </p:nvGrpSpPr>
          <p:grpSpPr>
            <a:xfrm>
              <a:off x="6035040" y="-149760"/>
              <a:ext cx="843840" cy="720360"/>
              <a:chOff x="6035040" y="-149760"/>
              <a:chExt cx="843840" cy="720360"/>
            </a:xfrm>
          </p:grpSpPr>
          <p:sp>
            <p:nvSpPr>
              <p:cNvPr id="3168" name="CustomShape 6"/>
              <p:cNvSpPr/>
              <p:nvPr/>
            </p:nvSpPr>
            <p:spPr>
              <a:xfrm flipV="1">
                <a:off x="6043320" y="-150120"/>
                <a:ext cx="571680" cy="720360"/>
              </a:xfrm>
              <a:custGeom>
                <a:avLst/>
                <a:gdLst/>
                <a:ahLst/>
                <a:cxnLst/>
                <a:rect l="l" t="t" r="r" b="b"/>
                <a:pathLst>
                  <a:path w="15950" h="20091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2692" y="16363"/>
                      <a:pt x="13598" y="5395"/>
                      <a:pt x="15331" y="2765"/>
                    </a:cubicBezTo>
                    <a:cubicBezTo>
                      <a:pt x="15609" y="2332"/>
                      <a:pt x="15872" y="1868"/>
                      <a:pt x="15919" y="1357"/>
                    </a:cubicBezTo>
                    <a:cubicBezTo>
                      <a:pt x="15949" y="831"/>
                      <a:pt x="15702" y="27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69" name="CustomShape 7"/>
              <p:cNvSpPr/>
              <p:nvPr/>
            </p:nvSpPr>
            <p:spPr>
              <a:xfrm flipV="1">
                <a:off x="6035040" y="-145440"/>
                <a:ext cx="843840" cy="365760"/>
              </a:xfrm>
              <a:custGeom>
                <a:avLst/>
                <a:gdLst/>
                <a:ahLst/>
                <a:cxnLst/>
                <a:rect l="l" t="t" r="r" b="b"/>
                <a:pathLst>
                  <a:path w="23530" h="10211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177" y="8339"/>
                      <a:pt x="19121" y="4332"/>
                      <a:pt x="21952" y="2924"/>
                    </a:cubicBezTo>
                    <a:cubicBezTo>
                      <a:pt x="22416" y="2692"/>
                      <a:pt x="22864" y="2429"/>
                      <a:pt x="23158" y="1996"/>
                    </a:cubicBezTo>
                    <a:cubicBezTo>
                      <a:pt x="23452" y="1579"/>
                      <a:pt x="23529" y="960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70" name="CustomShape 8"/>
              <p:cNvSpPr/>
              <p:nvPr/>
            </p:nvSpPr>
            <p:spPr>
              <a:xfrm flipV="1">
                <a:off x="6043320" y="-150120"/>
                <a:ext cx="559080" cy="720360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0091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109" y="19952"/>
                      <a:pt x="217" y="19797"/>
                      <a:pt x="341" y="19642"/>
                    </a:cubicBezTo>
                    <a:cubicBezTo>
                      <a:pt x="4084" y="12294"/>
                      <a:pt x="9313" y="5704"/>
                      <a:pt x="15594" y="352"/>
                    </a:cubicBezTo>
                    <a:cubicBezTo>
                      <a:pt x="15501" y="244"/>
                      <a:pt x="15377" y="13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71" name="CustomShape 9"/>
              <p:cNvSpPr/>
              <p:nvPr/>
            </p:nvSpPr>
            <p:spPr>
              <a:xfrm flipV="1">
                <a:off x="6035040" y="-145440"/>
                <a:ext cx="835920" cy="365760"/>
              </a:xfrm>
              <a:custGeom>
                <a:avLst/>
                <a:gdLst/>
                <a:ahLst/>
                <a:cxnLst/>
                <a:rect l="l" t="t" r="r" b="b"/>
                <a:pathLst>
                  <a:path w="23313" h="10211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7" y="10180"/>
                      <a:pt x="109" y="10149"/>
                      <a:pt x="171" y="10118"/>
                    </a:cubicBezTo>
                    <a:cubicBezTo>
                      <a:pt x="434" y="9947"/>
                      <a:pt x="681" y="9793"/>
                      <a:pt x="944" y="9623"/>
                    </a:cubicBezTo>
                    <a:cubicBezTo>
                      <a:pt x="7735" y="5245"/>
                      <a:pt x="15377" y="2228"/>
                      <a:pt x="23313" y="712"/>
                    </a:cubicBezTo>
                    <a:cubicBezTo>
                      <a:pt x="23282" y="650"/>
                      <a:pt x="23251" y="604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72" name="CustomShape 10"/>
              <p:cNvSpPr/>
              <p:nvPr/>
            </p:nvSpPr>
            <p:spPr>
              <a:xfrm flipV="1">
                <a:off x="6049080" y="-133560"/>
                <a:ext cx="352440" cy="384840"/>
              </a:xfrm>
              <a:custGeom>
                <a:avLst/>
                <a:gdLst/>
                <a:ahLst/>
                <a:cxnLst/>
                <a:rect l="l" t="t" r="r" b="b"/>
                <a:pathLst>
                  <a:path w="9839" h="10737">
                    <a:moveTo>
                      <a:pt x="9839" y="1"/>
                    </a:moveTo>
                    <a:cubicBezTo>
                      <a:pt x="8168" y="1208"/>
                      <a:pt x="6466" y="2368"/>
                      <a:pt x="4749" y="3482"/>
                    </a:cubicBezTo>
                    <a:cubicBezTo>
                      <a:pt x="4749" y="2414"/>
                      <a:pt x="4842" y="1331"/>
                      <a:pt x="5043" y="264"/>
                    </a:cubicBezTo>
                    <a:lnTo>
                      <a:pt x="5043" y="264"/>
                    </a:lnTo>
                    <a:cubicBezTo>
                      <a:pt x="2955" y="3528"/>
                      <a:pt x="1253" y="7055"/>
                      <a:pt x="0" y="10737"/>
                    </a:cubicBezTo>
                    <a:cubicBezTo>
                      <a:pt x="201" y="10567"/>
                      <a:pt x="402" y="10396"/>
                      <a:pt x="604" y="10226"/>
                    </a:cubicBezTo>
                    <a:cubicBezTo>
                      <a:pt x="2615" y="7751"/>
                      <a:pt x="6528" y="3574"/>
                      <a:pt x="9839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73" name="CustomShape 11"/>
              <p:cNvSpPr/>
              <p:nvPr/>
            </p:nvSpPr>
            <p:spPr>
              <a:xfrm flipV="1">
                <a:off x="6051960" y="-137520"/>
                <a:ext cx="56016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15625" h="6931">
                    <a:moveTo>
                      <a:pt x="10102" y="1"/>
                    </a:moveTo>
                    <a:cubicBezTo>
                      <a:pt x="6668" y="1702"/>
                      <a:pt x="3450" y="3822"/>
                      <a:pt x="527" y="6281"/>
                    </a:cubicBezTo>
                    <a:cubicBezTo>
                      <a:pt x="325" y="6513"/>
                      <a:pt x="155" y="6730"/>
                      <a:pt x="1" y="6931"/>
                    </a:cubicBezTo>
                    <a:cubicBezTo>
                      <a:pt x="3141" y="5647"/>
                      <a:pt x="10319" y="3574"/>
                      <a:pt x="15625" y="1919"/>
                    </a:cubicBezTo>
                    <a:lnTo>
                      <a:pt x="15625" y="1919"/>
                    </a:lnTo>
                    <a:cubicBezTo>
                      <a:pt x="13369" y="2120"/>
                      <a:pt x="11099" y="2214"/>
                      <a:pt x="8841" y="2214"/>
                    </a:cubicBezTo>
                    <a:cubicBezTo>
                      <a:pt x="8668" y="2214"/>
                      <a:pt x="8496" y="2214"/>
                      <a:pt x="8323" y="2213"/>
                    </a:cubicBezTo>
                    <a:cubicBezTo>
                      <a:pt x="8865" y="1439"/>
                      <a:pt x="9468" y="697"/>
                      <a:pt x="10102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174" name="Group 12"/>
            <p:cNvGrpSpPr/>
            <p:nvPr/>
          </p:nvGrpSpPr>
          <p:grpSpPr>
            <a:xfrm>
              <a:off x="7194600" y="-114840"/>
              <a:ext cx="382320" cy="710280"/>
              <a:chOff x="7194600" y="-114840"/>
              <a:chExt cx="382320" cy="710280"/>
            </a:xfrm>
          </p:grpSpPr>
          <p:sp>
            <p:nvSpPr>
              <p:cNvPr id="3175" name="CustomShape 13"/>
              <p:cNvSpPr/>
              <p:nvPr/>
            </p:nvSpPr>
            <p:spPr>
              <a:xfrm flipV="1">
                <a:off x="7194600" y="-104040"/>
                <a:ext cx="321840" cy="371160"/>
              </a:xfrm>
              <a:custGeom>
                <a:avLst/>
                <a:gdLst/>
                <a:ahLst/>
                <a:cxnLst/>
                <a:rect l="l" t="t" r="r" b="b"/>
                <a:pathLst>
                  <a:path w="9144" h="10544">
                    <a:moveTo>
                      <a:pt x="797" y="1"/>
                    </a:moveTo>
                    <a:cubicBezTo>
                      <a:pt x="590" y="1"/>
                      <a:pt x="384" y="45"/>
                      <a:pt x="187" y="148"/>
                    </a:cubicBezTo>
                    <a:cubicBezTo>
                      <a:pt x="1" y="1323"/>
                      <a:pt x="728" y="2453"/>
                      <a:pt x="1471" y="3396"/>
                    </a:cubicBezTo>
                    <a:cubicBezTo>
                      <a:pt x="3621" y="6165"/>
                      <a:pt x="6142" y="8702"/>
                      <a:pt x="9143" y="10543"/>
                    </a:cubicBezTo>
                    <a:cubicBezTo>
                      <a:pt x="7813" y="8362"/>
                      <a:pt x="7349" y="6506"/>
                      <a:pt x="5848" y="4433"/>
                    </a:cubicBezTo>
                    <a:cubicBezTo>
                      <a:pt x="4920" y="3164"/>
                      <a:pt x="3868" y="1989"/>
                      <a:pt x="2693" y="937"/>
                    </a:cubicBezTo>
                    <a:cubicBezTo>
                      <a:pt x="2161" y="464"/>
                      <a:pt x="1467" y="1"/>
                      <a:pt x="797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76" name="CustomShape 14"/>
              <p:cNvSpPr/>
              <p:nvPr/>
            </p:nvSpPr>
            <p:spPr>
              <a:xfrm flipV="1">
                <a:off x="7381440" y="-115200"/>
                <a:ext cx="195480" cy="710280"/>
              </a:xfrm>
              <a:custGeom>
                <a:avLst/>
                <a:gdLst/>
                <a:ahLst/>
                <a:cxnLst/>
                <a:rect l="l" t="t" r="r" b="b"/>
                <a:pathLst>
                  <a:path w="5555" h="20175">
                    <a:moveTo>
                      <a:pt x="1699" y="0"/>
                    </a:moveTo>
                    <a:cubicBezTo>
                      <a:pt x="1685" y="0"/>
                      <a:pt x="1671" y="1"/>
                      <a:pt x="1656" y="2"/>
                    </a:cubicBezTo>
                    <a:cubicBezTo>
                      <a:pt x="1347" y="33"/>
                      <a:pt x="1177" y="374"/>
                      <a:pt x="1084" y="683"/>
                    </a:cubicBezTo>
                    <a:cubicBezTo>
                      <a:pt x="1" y="3947"/>
                      <a:pt x="279" y="7536"/>
                      <a:pt x="1254" y="10831"/>
                    </a:cubicBezTo>
                    <a:cubicBezTo>
                      <a:pt x="2229" y="14126"/>
                      <a:pt x="3868" y="17173"/>
                      <a:pt x="5554" y="20174"/>
                    </a:cubicBezTo>
                    <a:cubicBezTo>
                      <a:pt x="4905" y="17173"/>
                      <a:pt x="4023" y="13260"/>
                      <a:pt x="3977" y="10197"/>
                    </a:cubicBezTo>
                    <a:cubicBezTo>
                      <a:pt x="3946" y="6902"/>
                      <a:pt x="3868" y="3483"/>
                      <a:pt x="2352" y="575"/>
                    </a:cubicBezTo>
                    <a:cubicBezTo>
                      <a:pt x="2219" y="309"/>
                      <a:pt x="2002" y="0"/>
                      <a:pt x="169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77" name="CustomShape 15"/>
              <p:cNvSpPr/>
              <p:nvPr/>
            </p:nvSpPr>
            <p:spPr>
              <a:xfrm flipV="1">
                <a:off x="7201080" y="-104040"/>
                <a:ext cx="315000" cy="371160"/>
              </a:xfrm>
              <a:custGeom>
                <a:avLst/>
                <a:gdLst/>
                <a:ahLst/>
                <a:cxnLst/>
                <a:rect l="l" t="t" r="r" b="b"/>
                <a:pathLst>
                  <a:path w="8958" h="10544">
                    <a:moveTo>
                      <a:pt x="611" y="1"/>
                    </a:moveTo>
                    <a:cubicBezTo>
                      <a:pt x="404" y="1"/>
                      <a:pt x="198" y="45"/>
                      <a:pt x="1" y="148"/>
                    </a:cubicBezTo>
                    <a:cubicBezTo>
                      <a:pt x="1" y="179"/>
                      <a:pt x="1" y="194"/>
                      <a:pt x="1" y="225"/>
                    </a:cubicBezTo>
                    <a:cubicBezTo>
                      <a:pt x="2893" y="3303"/>
                      <a:pt x="5600" y="6552"/>
                      <a:pt x="8076" y="9971"/>
                    </a:cubicBezTo>
                    <a:cubicBezTo>
                      <a:pt x="8354" y="10172"/>
                      <a:pt x="8648" y="10357"/>
                      <a:pt x="8957" y="10543"/>
                    </a:cubicBezTo>
                    <a:cubicBezTo>
                      <a:pt x="7627" y="8362"/>
                      <a:pt x="7163" y="6506"/>
                      <a:pt x="5662" y="4433"/>
                    </a:cubicBezTo>
                    <a:cubicBezTo>
                      <a:pt x="4734" y="3164"/>
                      <a:pt x="3682" y="1989"/>
                      <a:pt x="2507" y="937"/>
                    </a:cubicBezTo>
                    <a:cubicBezTo>
                      <a:pt x="1975" y="464"/>
                      <a:pt x="1281" y="1"/>
                      <a:pt x="611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78" name="CustomShape 16"/>
              <p:cNvSpPr/>
              <p:nvPr/>
            </p:nvSpPr>
            <p:spPr>
              <a:xfrm flipV="1">
                <a:off x="7381440" y="-113400"/>
                <a:ext cx="194040" cy="708120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20112">
                    <a:moveTo>
                      <a:pt x="1563" y="1"/>
                    </a:moveTo>
                    <a:cubicBezTo>
                      <a:pt x="1316" y="94"/>
                      <a:pt x="1161" y="388"/>
                      <a:pt x="1084" y="666"/>
                    </a:cubicBezTo>
                    <a:cubicBezTo>
                      <a:pt x="1" y="3930"/>
                      <a:pt x="279" y="7519"/>
                      <a:pt x="1254" y="10814"/>
                    </a:cubicBezTo>
                    <a:cubicBezTo>
                      <a:pt x="2229" y="14094"/>
                      <a:pt x="3853" y="17126"/>
                      <a:pt x="5524" y="20111"/>
                    </a:cubicBezTo>
                    <a:cubicBezTo>
                      <a:pt x="3219" y="13660"/>
                      <a:pt x="1888" y="6854"/>
                      <a:pt x="15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79" name="CustomShape 17"/>
              <p:cNvSpPr/>
              <p:nvPr/>
            </p:nvSpPr>
            <p:spPr>
              <a:xfrm flipV="1">
                <a:off x="7300080" y="-104040"/>
                <a:ext cx="216000" cy="293400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8339">
                    <a:moveTo>
                      <a:pt x="990" y="0"/>
                    </a:moveTo>
                    <a:lnTo>
                      <a:pt x="990" y="0"/>
                    </a:lnTo>
                    <a:cubicBezTo>
                      <a:pt x="1748" y="1485"/>
                      <a:pt x="2475" y="3001"/>
                      <a:pt x="3156" y="4517"/>
                    </a:cubicBezTo>
                    <a:cubicBezTo>
                      <a:pt x="2088" y="4084"/>
                      <a:pt x="1036" y="3574"/>
                      <a:pt x="0" y="3048"/>
                    </a:cubicBezTo>
                    <a:lnTo>
                      <a:pt x="0" y="3048"/>
                    </a:lnTo>
                    <a:cubicBezTo>
                      <a:pt x="1794" y="5090"/>
                      <a:pt x="3821" y="6915"/>
                      <a:pt x="6141" y="8338"/>
                    </a:cubicBezTo>
                    <a:cubicBezTo>
                      <a:pt x="4811" y="6157"/>
                      <a:pt x="4347" y="4301"/>
                      <a:pt x="2846" y="2228"/>
                    </a:cubicBezTo>
                    <a:cubicBezTo>
                      <a:pt x="2274" y="1439"/>
                      <a:pt x="1655" y="696"/>
                      <a:pt x="990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80" name="CustomShape 18"/>
              <p:cNvSpPr/>
              <p:nvPr/>
            </p:nvSpPr>
            <p:spPr>
              <a:xfrm flipV="1">
                <a:off x="7412040" y="-115200"/>
                <a:ext cx="164880" cy="48204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13691">
                    <a:moveTo>
                      <a:pt x="2986" y="0"/>
                    </a:moveTo>
                    <a:cubicBezTo>
                      <a:pt x="2429" y="2305"/>
                      <a:pt x="2120" y="4672"/>
                      <a:pt x="2089" y="7054"/>
                    </a:cubicBezTo>
                    <a:cubicBezTo>
                      <a:pt x="1300" y="5708"/>
                      <a:pt x="604" y="4316"/>
                      <a:pt x="0" y="2877"/>
                    </a:cubicBezTo>
                    <a:lnTo>
                      <a:pt x="0" y="2877"/>
                    </a:lnTo>
                    <a:cubicBezTo>
                      <a:pt x="124" y="3372"/>
                      <a:pt x="248" y="3867"/>
                      <a:pt x="387" y="4347"/>
                    </a:cubicBezTo>
                    <a:cubicBezTo>
                      <a:pt x="1362" y="7642"/>
                      <a:pt x="3001" y="10689"/>
                      <a:pt x="4687" y="13690"/>
                    </a:cubicBezTo>
                    <a:cubicBezTo>
                      <a:pt x="4038" y="10689"/>
                      <a:pt x="3156" y="6776"/>
                      <a:pt x="3110" y="3713"/>
                    </a:cubicBezTo>
                    <a:cubicBezTo>
                      <a:pt x="3094" y="2475"/>
                      <a:pt x="3079" y="1238"/>
                      <a:pt x="2986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181" name="Group 19"/>
            <p:cNvGrpSpPr/>
            <p:nvPr/>
          </p:nvGrpSpPr>
          <p:grpSpPr>
            <a:xfrm>
              <a:off x="7785720" y="-157320"/>
              <a:ext cx="261720" cy="1036080"/>
              <a:chOff x="7785720" y="-157320"/>
              <a:chExt cx="261720" cy="1036080"/>
            </a:xfrm>
          </p:grpSpPr>
          <p:sp>
            <p:nvSpPr>
              <p:cNvPr id="3182" name="CustomShape 20"/>
              <p:cNvSpPr/>
              <p:nvPr/>
            </p:nvSpPr>
            <p:spPr>
              <a:xfrm flipV="1">
                <a:off x="7785720" y="-157680"/>
                <a:ext cx="261720" cy="1035720"/>
              </a:xfrm>
              <a:custGeom>
                <a:avLst/>
                <a:gdLst/>
                <a:ahLst/>
                <a:cxnLst/>
                <a:rect l="l" t="t" r="r" b="b"/>
                <a:pathLst>
                  <a:path w="7441" h="29418">
                    <a:moveTo>
                      <a:pt x="2933" y="1"/>
                    </a:moveTo>
                    <a:cubicBezTo>
                      <a:pt x="2900" y="1"/>
                      <a:pt x="2866" y="4"/>
                      <a:pt x="2831" y="10"/>
                    </a:cubicBezTo>
                    <a:cubicBezTo>
                      <a:pt x="2615" y="41"/>
                      <a:pt x="2444" y="211"/>
                      <a:pt x="2305" y="381"/>
                    </a:cubicBezTo>
                    <a:cubicBezTo>
                      <a:pt x="1269" y="1572"/>
                      <a:pt x="959" y="3212"/>
                      <a:pt x="805" y="4790"/>
                    </a:cubicBezTo>
                    <a:cubicBezTo>
                      <a:pt x="0" y="13391"/>
                      <a:pt x="3264" y="21868"/>
                      <a:pt x="7441" y="29417"/>
                    </a:cubicBezTo>
                    <a:cubicBezTo>
                      <a:pt x="6776" y="25689"/>
                      <a:pt x="5631" y="20971"/>
                      <a:pt x="5662" y="17181"/>
                    </a:cubicBezTo>
                    <a:cubicBezTo>
                      <a:pt x="5724" y="11751"/>
                      <a:pt x="5090" y="6321"/>
                      <a:pt x="3790" y="1062"/>
                    </a:cubicBezTo>
                    <a:cubicBezTo>
                      <a:pt x="3675" y="585"/>
                      <a:pt x="3397" y="1"/>
                      <a:pt x="2933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83" name="CustomShape 21"/>
              <p:cNvSpPr/>
              <p:nvPr/>
            </p:nvSpPr>
            <p:spPr>
              <a:xfrm flipV="1">
                <a:off x="7786800" y="-120600"/>
                <a:ext cx="241200" cy="999000"/>
              </a:xfrm>
              <a:custGeom>
                <a:avLst/>
                <a:gdLst/>
                <a:ahLst/>
                <a:cxnLst/>
                <a:rect l="l" t="t" r="r" b="b"/>
                <a:pathLst>
                  <a:path w="6854" h="28368">
                    <a:moveTo>
                      <a:pt x="2906" y="0"/>
                    </a:moveTo>
                    <a:cubicBezTo>
                      <a:pt x="2874" y="0"/>
                      <a:pt x="2839" y="4"/>
                      <a:pt x="2800" y="12"/>
                    </a:cubicBezTo>
                    <a:cubicBezTo>
                      <a:pt x="2584" y="43"/>
                      <a:pt x="2413" y="213"/>
                      <a:pt x="2274" y="383"/>
                    </a:cubicBezTo>
                    <a:cubicBezTo>
                      <a:pt x="1238" y="1574"/>
                      <a:pt x="928" y="3214"/>
                      <a:pt x="774" y="4792"/>
                    </a:cubicBezTo>
                    <a:cubicBezTo>
                      <a:pt x="0" y="12991"/>
                      <a:pt x="2939" y="21081"/>
                      <a:pt x="6853" y="28367"/>
                    </a:cubicBezTo>
                    <a:cubicBezTo>
                      <a:pt x="5043" y="24067"/>
                      <a:pt x="3945" y="19457"/>
                      <a:pt x="3372" y="14801"/>
                    </a:cubicBezTo>
                    <a:cubicBezTo>
                      <a:pt x="2769" y="9897"/>
                      <a:pt x="2754" y="4947"/>
                      <a:pt x="3001" y="12"/>
                    </a:cubicBezTo>
                    <a:cubicBezTo>
                      <a:pt x="2970" y="4"/>
                      <a:pt x="2939" y="0"/>
                      <a:pt x="2906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84" name="CustomShape 22"/>
              <p:cNvSpPr/>
              <p:nvPr/>
            </p:nvSpPr>
            <p:spPr>
              <a:xfrm flipV="1">
                <a:off x="7825320" y="-157680"/>
                <a:ext cx="222120" cy="729720"/>
              </a:xfrm>
              <a:custGeom>
                <a:avLst/>
                <a:gdLst/>
                <a:ahLst/>
                <a:cxnLst/>
                <a:rect l="l" t="t" r="r" b="b"/>
                <a:pathLst>
                  <a:path w="6312" h="20730">
                    <a:moveTo>
                      <a:pt x="4053" y="0"/>
                    </a:moveTo>
                    <a:cubicBezTo>
                      <a:pt x="3636" y="3218"/>
                      <a:pt x="3326" y="6451"/>
                      <a:pt x="3156" y="9684"/>
                    </a:cubicBezTo>
                    <a:cubicBezTo>
                      <a:pt x="1965" y="7874"/>
                      <a:pt x="913" y="5971"/>
                      <a:pt x="0" y="3991"/>
                    </a:cubicBezTo>
                    <a:lnTo>
                      <a:pt x="0" y="3991"/>
                    </a:lnTo>
                    <a:cubicBezTo>
                      <a:pt x="975" y="9839"/>
                      <a:pt x="3419" y="15500"/>
                      <a:pt x="6312" y="20729"/>
                    </a:cubicBezTo>
                    <a:cubicBezTo>
                      <a:pt x="5647" y="17001"/>
                      <a:pt x="4502" y="12283"/>
                      <a:pt x="4533" y="8493"/>
                    </a:cubicBezTo>
                    <a:cubicBezTo>
                      <a:pt x="4564" y="5662"/>
                      <a:pt x="4394" y="2816"/>
                      <a:pt x="4053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3185" name="Group 23"/>
          <p:cNvGrpSpPr/>
          <p:nvPr/>
        </p:nvGrpSpPr>
        <p:grpSpPr>
          <a:xfrm>
            <a:off x="6702840" y="822240"/>
            <a:ext cx="1133640" cy="649080"/>
            <a:chOff x="6702840" y="822240"/>
            <a:chExt cx="1133640" cy="649080"/>
          </a:xfrm>
        </p:grpSpPr>
        <p:sp>
          <p:nvSpPr>
            <p:cNvPr id="3186" name="CustomShape 24"/>
            <p:cNvSpPr/>
            <p:nvPr/>
          </p:nvSpPr>
          <p:spPr>
            <a:xfrm>
              <a:off x="7702920" y="124092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16"/>
                    <a:pt x="1004" y="2219"/>
                    <a:pt x="1" y="2280"/>
                  </a:cubicBezTo>
                  <a:cubicBezTo>
                    <a:pt x="1004" y="2311"/>
                    <a:pt x="1824" y="3314"/>
                    <a:pt x="1885" y="4560"/>
                  </a:cubicBezTo>
                  <a:cubicBezTo>
                    <a:pt x="1916" y="3314"/>
                    <a:pt x="2736" y="2341"/>
                    <a:pt x="3739" y="2280"/>
                  </a:cubicBezTo>
                  <a:cubicBezTo>
                    <a:pt x="2736" y="2219"/>
                    <a:pt x="1916" y="1216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87" name="CustomShape 25"/>
            <p:cNvSpPr/>
            <p:nvPr/>
          </p:nvSpPr>
          <p:spPr>
            <a:xfrm>
              <a:off x="6702840" y="82224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88" name="CustomShape 26"/>
            <p:cNvSpPr/>
            <p:nvPr/>
          </p:nvSpPr>
          <p:spPr>
            <a:xfrm>
              <a:off x="6990480" y="14410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213" y="0"/>
                    <a:pt x="0" y="213"/>
                    <a:pt x="0" y="426"/>
                  </a:cubicBezTo>
                  <a:cubicBezTo>
                    <a:pt x="0" y="669"/>
                    <a:pt x="213" y="851"/>
                    <a:pt x="426" y="851"/>
                  </a:cubicBezTo>
                  <a:cubicBezTo>
                    <a:pt x="669" y="851"/>
                    <a:pt x="851" y="669"/>
                    <a:pt x="851" y="426"/>
                  </a:cubicBezTo>
                  <a:cubicBezTo>
                    <a:pt x="851" y="21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189" name="CustomShape 27"/>
          <p:cNvSpPr/>
          <p:nvPr/>
        </p:nvSpPr>
        <p:spPr>
          <a:xfrm>
            <a:off x="4546440" y="4267800"/>
            <a:ext cx="488736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25346F"/>
                </a:solidFill>
                <a:latin typeface="Patua One"/>
                <a:ea typeface="Patua One"/>
              </a:rPr>
              <a:t>Двойная гетерозигота (Double heterozigote)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190" name="CustomShape 28"/>
          <p:cNvSpPr/>
          <p:nvPr/>
        </p:nvSpPr>
        <p:spPr>
          <a:xfrm>
            <a:off x="4852080" y="3567960"/>
            <a:ext cx="4213080" cy="79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rIns="0" bIns="91440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200" b="1" strike="noStrike" spc="-1">
                <a:solidFill>
                  <a:srgbClr val="25346F"/>
                </a:solidFill>
                <a:latin typeface="Arial"/>
                <a:ea typeface="Arial"/>
              </a:rPr>
              <a:t>Организм, гетерозитный одновременно по двум генным локусам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.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3191" name="Picture 2" descr="https://biomolecula.ru/media/images/2614-06.diploidnyj-nabor-hromosom.png"/>
          <p:cNvPicPr/>
          <p:nvPr/>
        </p:nvPicPr>
        <p:blipFill>
          <a:blip r:embed="rId2"/>
          <a:stretch/>
        </p:blipFill>
        <p:spPr>
          <a:xfrm>
            <a:off x="104040" y="1871280"/>
            <a:ext cx="4539600" cy="3214440"/>
          </a:xfrm>
          <a:prstGeom prst="rect">
            <a:avLst/>
          </a:prstGeom>
          <a:ln>
            <a:noFill/>
          </a:ln>
        </p:spPr>
      </p:pic>
      <p:pic>
        <p:nvPicPr>
          <p:cNvPr id="3192" name="Picture 4" descr="https://present5.com/presentation/156571715_453834983/image-8.jpg"/>
          <p:cNvPicPr/>
          <p:nvPr/>
        </p:nvPicPr>
        <p:blipFill>
          <a:blip r:embed="rId3"/>
          <a:stretch/>
        </p:blipFill>
        <p:spPr>
          <a:xfrm>
            <a:off x="5198760" y="596160"/>
            <a:ext cx="3866040" cy="2971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" name="TextShape 1"/>
          <p:cNvSpPr txBox="1"/>
          <p:nvPr/>
        </p:nvSpPr>
        <p:spPr>
          <a:xfrm>
            <a:off x="76320" y="616680"/>
            <a:ext cx="4887360" cy="5158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25346F"/>
                </a:solidFill>
                <a:latin typeface="Patua One"/>
                <a:ea typeface="Patua One"/>
              </a:rPr>
              <a:t>Гуморальный иммунный ответ (Humoral immune response)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4" name="CustomShape 2"/>
          <p:cNvSpPr/>
          <p:nvPr/>
        </p:nvSpPr>
        <p:spPr>
          <a:xfrm>
            <a:off x="104040" y="1072080"/>
            <a:ext cx="4747320" cy="79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rIns="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25346F"/>
                </a:solidFill>
                <a:latin typeface="Arial"/>
                <a:ea typeface="Arial"/>
              </a:rPr>
              <a:t>Синтез антител B-клетками иммунной системы в ответ на присутствие в организме чужеродных антител.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195" name="CustomShape 3"/>
          <p:cNvSpPr/>
          <p:nvPr/>
        </p:nvSpPr>
        <p:spPr>
          <a:xfrm>
            <a:off x="7702920" y="4767840"/>
            <a:ext cx="1361880" cy="37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latin typeface="Nunito"/>
                <a:ea typeface="Nunito"/>
              </a:rPr>
              <a:t>Ситчихина А.</a:t>
            </a:r>
            <a:endParaRPr lang="ru-RU" sz="1000" b="0" strike="noStrike" spc="-1">
              <a:latin typeface="Arial"/>
            </a:endParaRPr>
          </a:p>
        </p:txBody>
      </p:sp>
      <p:grpSp>
        <p:nvGrpSpPr>
          <p:cNvPr id="3196" name="Group 4"/>
          <p:cNvGrpSpPr/>
          <p:nvPr/>
        </p:nvGrpSpPr>
        <p:grpSpPr>
          <a:xfrm>
            <a:off x="6035040" y="-157320"/>
            <a:ext cx="2012400" cy="1036080"/>
            <a:chOff x="6035040" y="-157320"/>
            <a:chExt cx="2012400" cy="1036080"/>
          </a:xfrm>
        </p:grpSpPr>
        <p:grpSp>
          <p:nvGrpSpPr>
            <p:cNvPr id="3197" name="Group 5"/>
            <p:cNvGrpSpPr/>
            <p:nvPr/>
          </p:nvGrpSpPr>
          <p:grpSpPr>
            <a:xfrm>
              <a:off x="6035040" y="-149760"/>
              <a:ext cx="843840" cy="720360"/>
              <a:chOff x="6035040" y="-149760"/>
              <a:chExt cx="843840" cy="720360"/>
            </a:xfrm>
          </p:grpSpPr>
          <p:sp>
            <p:nvSpPr>
              <p:cNvPr id="3198" name="CustomShape 6"/>
              <p:cNvSpPr/>
              <p:nvPr/>
            </p:nvSpPr>
            <p:spPr>
              <a:xfrm flipV="1">
                <a:off x="6043320" y="-150120"/>
                <a:ext cx="571680" cy="720360"/>
              </a:xfrm>
              <a:custGeom>
                <a:avLst/>
                <a:gdLst/>
                <a:ahLst/>
                <a:cxnLst/>
                <a:rect l="l" t="t" r="r" b="b"/>
                <a:pathLst>
                  <a:path w="15950" h="20091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2692" y="16363"/>
                      <a:pt x="13598" y="5395"/>
                      <a:pt x="15331" y="2765"/>
                    </a:cubicBezTo>
                    <a:cubicBezTo>
                      <a:pt x="15609" y="2332"/>
                      <a:pt x="15872" y="1868"/>
                      <a:pt x="15919" y="1357"/>
                    </a:cubicBezTo>
                    <a:cubicBezTo>
                      <a:pt x="15949" y="831"/>
                      <a:pt x="15702" y="27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99" name="CustomShape 7"/>
              <p:cNvSpPr/>
              <p:nvPr/>
            </p:nvSpPr>
            <p:spPr>
              <a:xfrm flipV="1">
                <a:off x="6035040" y="-145440"/>
                <a:ext cx="843840" cy="365760"/>
              </a:xfrm>
              <a:custGeom>
                <a:avLst/>
                <a:gdLst/>
                <a:ahLst/>
                <a:cxnLst/>
                <a:rect l="l" t="t" r="r" b="b"/>
                <a:pathLst>
                  <a:path w="23530" h="10211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177" y="8339"/>
                      <a:pt x="19121" y="4332"/>
                      <a:pt x="21952" y="2924"/>
                    </a:cubicBezTo>
                    <a:cubicBezTo>
                      <a:pt x="22416" y="2692"/>
                      <a:pt x="22864" y="2429"/>
                      <a:pt x="23158" y="1996"/>
                    </a:cubicBezTo>
                    <a:cubicBezTo>
                      <a:pt x="23452" y="1579"/>
                      <a:pt x="23529" y="960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00" name="CustomShape 8"/>
              <p:cNvSpPr/>
              <p:nvPr/>
            </p:nvSpPr>
            <p:spPr>
              <a:xfrm flipV="1">
                <a:off x="6043320" y="-150120"/>
                <a:ext cx="559080" cy="720360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0091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109" y="19952"/>
                      <a:pt x="217" y="19797"/>
                      <a:pt x="341" y="19642"/>
                    </a:cubicBezTo>
                    <a:cubicBezTo>
                      <a:pt x="4084" y="12294"/>
                      <a:pt x="9313" y="5704"/>
                      <a:pt x="15594" y="352"/>
                    </a:cubicBezTo>
                    <a:cubicBezTo>
                      <a:pt x="15501" y="244"/>
                      <a:pt x="15377" y="13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01" name="CustomShape 9"/>
              <p:cNvSpPr/>
              <p:nvPr/>
            </p:nvSpPr>
            <p:spPr>
              <a:xfrm flipV="1">
                <a:off x="6035040" y="-145440"/>
                <a:ext cx="835920" cy="365760"/>
              </a:xfrm>
              <a:custGeom>
                <a:avLst/>
                <a:gdLst/>
                <a:ahLst/>
                <a:cxnLst/>
                <a:rect l="l" t="t" r="r" b="b"/>
                <a:pathLst>
                  <a:path w="23313" h="10211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7" y="10180"/>
                      <a:pt x="109" y="10149"/>
                      <a:pt x="171" y="10118"/>
                    </a:cubicBezTo>
                    <a:cubicBezTo>
                      <a:pt x="434" y="9947"/>
                      <a:pt x="681" y="9793"/>
                      <a:pt x="944" y="9623"/>
                    </a:cubicBezTo>
                    <a:cubicBezTo>
                      <a:pt x="7735" y="5245"/>
                      <a:pt x="15377" y="2228"/>
                      <a:pt x="23313" y="712"/>
                    </a:cubicBezTo>
                    <a:cubicBezTo>
                      <a:pt x="23282" y="650"/>
                      <a:pt x="23251" y="604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02" name="CustomShape 10"/>
              <p:cNvSpPr/>
              <p:nvPr/>
            </p:nvSpPr>
            <p:spPr>
              <a:xfrm flipV="1">
                <a:off x="6049080" y="-133560"/>
                <a:ext cx="352440" cy="384840"/>
              </a:xfrm>
              <a:custGeom>
                <a:avLst/>
                <a:gdLst/>
                <a:ahLst/>
                <a:cxnLst/>
                <a:rect l="l" t="t" r="r" b="b"/>
                <a:pathLst>
                  <a:path w="9839" h="10737">
                    <a:moveTo>
                      <a:pt x="9839" y="1"/>
                    </a:moveTo>
                    <a:cubicBezTo>
                      <a:pt x="8168" y="1208"/>
                      <a:pt x="6466" y="2368"/>
                      <a:pt x="4749" y="3482"/>
                    </a:cubicBezTo>
                    <a:cubicBezTo>
                      <a:pt x="4749" y="2414"/>
                      <a:pt x="4842" y="1331"/>
                      <a:pt x="5043" y="264"/>
                    </a:cubicBezTo>
                    <a:lnTo>
                      <a:pt x="5043" y="264"/>
                    </a:lnTo>
                    <a:cubicBezTo>
                      <a:pt x="2955" y="3528"/>
                      <a:pt x="1253" y="7055"/>
                      <a:pt x="0" y="10737"/>
                    </a:cubicBezTo>
                    <a:cubicBezTo>
                      <a:pt x="201" y="10567"/>
                      <a:pt x="402" y="10396"/>
                      <a:pt x="604" y="10226"/>
                    </a:cubicBezTo>
                    <a:cubicBezTo>
                      <a:pt x="2615" y="7751"/>
                      <a:pt x="6528" y="3574"/>
                      <a:pt x="9839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03" name="CustomShape 11"/>
              <p:cNvSpPr/>
              <p:nvPr/>
            </p:nvSpPr>
            <p:spPr>
              <a:xfrm flipV="1">
                <a:off x="6051960" y="-137520"/>
                <a:ext cx="56016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15625" h="6931">
                    <a:moveTo>
                      <a:pt x="10102" y="1"/>
                    </a:moveTo>
                    <a:cubicBezTo>
                      <a:pt x="6668" y="1702"/>
                      <a:pt x="3450" y="3822"/>
                      <a:pt x="527" y="6281"/>
                    </a:cubicBezTo>
                    <a:cubicBezTo>
                      <a:pt x="325" y="6513"/>
                      <a:pt x="155" y="6730"/>
                      <a:pt x="1" y="6931"/>
                    </a:cubicBezTo>
                    <a:cubicBezTo>
                      <a:pt x="3141" y="5647"/>
                      <a:pt x="10319" y="3574"/>
                      <a:pt x="15625" y="1919"/>
                    </a:cubicBezTo>
                    <a:lnTo>
                      <a:pt x="15625" y="1919"/>
                    </a:lnTo>
                    <a:cubicBezTo>
                      <a:pt x="13369" y="2120"/>
                      <a:pt x="11099" y="2214"/>
                      <a:pt x="8841" y="2214"/>
                    </a:cubicBezTo>
                    <a:cubicBezTo>
                      <a:pt x="8668" y="2214"/>
                      <a:pt x="8496" y="2214"/>
                      <a:pt x="8323" y="2213"/>
                    </a:cubicBezTo>
                    <a:cubicBezTo>
                      <a:pt x="8865" y="1439"/>
                      <a:pt x="9468" y="697"/>
                      <a:pt x="10102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204" name="Group 12"/>
            <p:cNvGrpSpPr/>
            <p:nvPr/>
          </p:nvGrpSpPr>
          <p:grpSpPr>
            <a:xfrm>
              <a:off x="7194600" y="-114840"/>
              <a:ext cx="382320" cy="710280"/>
              <a:chOff x="7194600" y="-114840"/>
              <a:chExt cx="382320" cy="710280"/>
            </a:xfrm>
          </p:grpSpPr>
          <p:sp>
            <p:nvSpPr>
              <p:cNvPr id="3205" name="CustomShape 13"/>
              <p:cNvSpPr/>
              <p:nvPr/>
            </p:nvSpPr>
            <p:spPr>
              <a:xfrm flipV="1">
                <a:off x="7194600" y="-104040"/>
                <a:ext cx="321840" cy="371160"/>
              </a:xfrm>
              <a:custGeom>
                <a:avLst/>
                <a:gdLst/>
                <a:ahLst/>
                <a:cxnLst/>
                <a:rect l="l" t="t" r="r" b="b"/>
                <a:pathLst>
                  <a:path w="9144" h="10544">
                    <a:moveTo>
                      <a:pt x="797" y="1"/>
                    </a:moveTo>
                    <a:cubicBezTo>
                      <a:pt x="590" y="1"/>
                      <a:pt x="384" y="45"/>
                      <a:pt x="187" y="148"/>
                    </a:cubicBezTo>
                    <a:cubicBezTo>
                      <a:pt x="1" y="1323"/>
                      <a:pt x="728" y="2453"/>
                      <a:pt x="1471" y="3396"/>
                    </a:cubicBezTo>
                    <a:cubicBezTo>
                      <a:pt x="3621" y="6165"/>
                      <a:pt x="6142" y="8702"/>
                      <a:pt x="9143" y="10543"/>
                    </a:cubicBezTo>
                    <a:cubicBezTo>
                      <a:pt x="7813" y="8362"/>
                      <a:pt x="7349" y="6506"/>
                      <a:pt x="5848" y="4433"/>
                    </a:cubicBezTo>
                    <a:cubicBezTo>
                      <a:pt x="4920" y="3164"/>
                      <a:pt x="3868" y="1989"/>
                      <a:pt x="2693" y="937"/>
                    </a:cubicBezTo>
                    <a:cubicBezTo>
                      <a:pt x="2161" y="464"/>
                      <a:pt x="1467" y="1"/>
                      <a:pt x="797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06" name="CustomShape 14"/>
              <p:cNvSpPr/>
              <p:nvPr/>
            </p:nvSpPr>
            <p:spPr>
              <a:xfrm flipV="1">
                <a:off x="7381440" y="-115200"/>
                <a:ext cx="195480" cy="710280"/>
              </a:xfrm>
              <a:custGeom>
                <a:avLst/>
                <a:gdLst/>
                <a:ahLst/>
                <a:cxnLst/>
                <a:rect l="l" t="t" r="r" b="b"/>
                <a:pathLst>
                  <a:path w="5555" h="20175">
                    <a:moveTo>
                      <a:pt x="1699" y="0"/>
                    </a:moveTo>
                    <a:cubicBezTo>
                      <a:pt x="1685" y="0"/>
                      <a:pt x="1671" y="1"/>
                      <a:pt x="1656" y="2"/>
                    </a:cubicBezTo>
                    <a:cubicBezTo>
                      <a:pt x="1347" y="33"/>
                      <a:pt x="1177" y="374"/>
                      <a:pt x="1084" y="683"/>
                    </a:cubicBezTo>
                    <a:cubicBezTo>
                      <a:pt x="1" y="3947"/>
                      <a:pt x="279" y="7536"/>
                      <a:pt x="1254" y="10831"/>
                    </a:cubicBezTo>
                    <a:cubicBezTo>
                      <a:pt x="2229" y="14126"/>
                      <a:pt x="3868" y="17173"/>
                      <a:pt x="5554" y="20174"/>
                    </a:cubicBezTo>
                    <a:cubicBezTo>
                      <a:pt x="4905" y="17173"/>
                      <a:pt x="4023" y="13260"/>
                      <a:pt x="3977" y="10197"/>
                    </a:cubicBezTo>
                    <a:cubicBezTo>
                      <a:pt x="3946" y="6902"/>
                      <a:pt x="3868" y="3483"/>
                      <a:pt x="2352" y="575"/>
                    </a:cubicBezTo>
                    <a:cubicBezTo>
                      <a:pt x="2219" y="309"/>
                      <a:pt x="2002" y="0"/>
                      <a:pt x="169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07" name="CustomShape 15"/>
              <p:cNvSpPr/>
              <p:nvPr/>
            </p:nvSpPr>
            <p:spPr>
              <a:xfrm flipV="1">
                <a:off x="7201080" y="-104040"/>
                <a:ext cx="315000" cy="371160"/>
              </a:xfrm>
              <a:custGeom>
                <a:avLst/>
                <a:gdLst/>
                <a:ahLst/>
                <a:cxnLst/>
                <a:rect l="l" t="t" r="r" b="b"/>
                <a:pathLst>
                  <a:path w="8958" h="10544">
                    <a:moveTo>
                      <a:pt x="611" y="1"/>
                    </a:moveTo>
                    <a:cubicBezTo>
                      <a:pt x="404" y="1"/>
                      <a:pt x="198" y="45"/>
                      <a:pt x="1" y="148"/>
                    </a:cubicBezTo>
                    <a:cubicBezTo>
                      <a:pt x="1" y="179"/>
                      <a:pt x="1" y="194"/>
                      <a:pt x="1" y="225"/>
                    </a:cubicBezTo>
                    <a:cubicBezTo>
                      <a:pt x="2893" y="3303"/>
                      <a:pt x="5600" y="6552"/>
                      <a:pt x="8076" y="9971"/>
                    </a:cubicBezTo>
                    <a:cubicBezTo>
                      <a:pt x="8354" y="10172"/>
                      <a:pt x="8648" y="10357"/>
                      <a:pt x="8957" y="10543"/>
                    </a:cubicBezTo>
                    <a:cubicBezTo>
                      <a:pt x="7627" y="8362"/>
                      <a:pt x="7163" y="6506"/>
                      <a:pt x="5662" y="4433"/>
                    </a:cubicBezTo>
                    <a:cubicBezTo>
                      <a:pt x="4734" y="3164"/>
                      <a:pt x="3682" y="1989"/>
                      <a:pt x="2507" y="937"/>
                    </a:cubicBezTo>
                    <a:cubicBezTo>
                      <a:pt x="1975" y="464"/>
                      <a:pt x="1281" y="1"/>
                      <a:pt x="611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08" name="CustomShape 16"/>
              <p:cNvSpPr/>
              <p:nvPr/>
            </p:nvSpPr>
            <p:spPr>
              <a:xfrm flipV="1">
                <a:off x="7381440" y="-113400"/>
                <a:ext cx="194040" cy="708120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20112">
                    <a:moveTo>
                      <a:pt x="1563" y="1"/>
                    </a:moveTo>
                    <a:cubicBezTo>
                      <a:pt x="1316" y="94"/>
                      <a:pt x="1161" y="388"/>
                      <a:pt x="1084" y="666"/>
                    </a:cubicBezTo>
                    <a:cubicBezTo>
                      <a:pt x="1" y="3930"/>
                      <a:pt x="279" y="7519"/>
                      <a:pt x="1254" y="10814"/>
                    </a:cubicBezTo>
                    <a:cubicBezTo>
                      <a:pt x="2229" y="14094"/>
                      <a:pt x="3853" y="17126"/>
                      <a:pt x="5524" y="20111"/>
                    </a:cubicBezTo>
                    <a:cubicBezTo>
                      <a:pt x="3219" y="13660"/>
                      <a:pt x="1888" y="6854"/>
                      <a:pt x="15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09" name="CustomShape 17"/>
              <p:cNvSpPr/>
              <p:nvPr/>
            </p:nvSpPr>
            <p:spPr>
              <a:xfrm flipV="1">
                <a:off x="7300080" y="-104040"/>
                <a:ext cx="216000" cy="293400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8339">
                    <a:moveTo>
                      <a:pt x="990" y="0"/>
                    </a:moveTo>
                    <a:lnTo>
                      <a:pt x="990" y="0"/>
                    </a:lnTo>
                    <a:cubicBezTo>
                      <a:pt x="1748" y="1485"/>
                      <a:pt x="2475" y="3001"/>
                      <a:pt x="3156" y="4517"/>
                    </a:cubicBezTo>
                    <a:cubicBezTo>
                      <a:pt x="2088" y="4084"/>
                      <a:pt x="1036" y="3574"/>
                      <a:pt x="0" y="3048"/>
                    </a:cubicBezTo>
                    <a:lnTo>
                      <a:pt x="0" y="3048"/>
                    </a:lnTo>
                    <a:cubicBezTo>
                      <a:pt x="1794" y="5090"/>
                      <a:pt x="3821" y="6915"/>
                      <a:pt x="6141" y="8338"/>
                    </a:cubicBezTo>
                    <a:cubicBezTo>
                      <a:pt x="4811" y="6157"/>
                      <a:pt x="4347" y="4301"/>
                      <a:pt x="2846" y="2228"/>
                    </a:cubicBezTo>
                    <a:cubicBezTo>
                      <a:pt x="2274" y="1439"/>
                      <a:pt x="1655" y="696"/>
                      <a:pt x="990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10" name="CustomShape 18"/>
              <p:cNvSpPr/>
              <p:nvPr/>
            </p:nvSpPr>
            <p:spPr>
              <a:xfrm flipV="1">
                <a:off x="7412040" y="-115200"/>
                <a:ext cx="164880" cy="48204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13691">
                    <a:moveTo>
                      <a:pt x="2986" y="0"/>
                    </a:moveTo>
                    <a:cubicBezTo>
                      <a:pt x="2429" y="2305"/>
                      <a:pt x="2120" y="4672"/>
                      <a:pt x="2089" y="7054"/>
                    </a:cubicBezTo>
                    <a:cubicBezTo>
                      <a:pt x="1300" y="5708"/>
                      <a:pt x="604" y="4316"/>
                      <a:pt x="0" y="2877"/>
                    </a:cubicBezTo>
                    <a:lnTo>
                      <a:pt x="0" y="2877"/>
                    </a:lnTo>
                    <a:cubicBezTo>
                      <a:pt x="124" y="3372"/>
                      <a:pt x="248" y="3867"/>
                      <a:pt x="387" y="4347"/>
                    </a:cubicBezTo>
                    <a:cubicBezTo>
                      <a:pt x="1362" y="7642"/>
                      <a:pt x="3001" y="10689"/>
                      <a:pt x="4687" y="13690"/>
                    </a:cubicBezTo>
                    <a:cubicBezTo>
                      <a:pt x="4038" y="10689"/>
                      <a:pt x="3156" y="6776"/>
                      <a:pt x="3110" y="3713"/>
                    </a:cubicBezTo>
                    <a:cubicBezTo>
                      <a:pt x="3094" y="2475"/>
                      <a:pt x="3079" y="1238"/>
                      <a:pt x="2986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211" name="Group 19"/>
            <p:cNvGrpSpPr/>
            <p:nvPr/>
          </p:nvGrpSpPr>
          <p:grpSpPr>
            <a:xfrm>
              <a:off x="7785720" y="-157320"/>
              <a:ext cx="261720" cy="1036080"/>
              <a:chOff x="7785720" y="-157320"/>
              <a:chExt cx="261720" cy="1036080"/>
            </a:xfrm>
          </p:grpSpPr>
          <p:sp>
            <p:nvSpPr>
              <p:cNvPr id="3212" name="CustomShape 20"/>
              <p:cNvSpPr/>
              <p:nvPr/>
            </p:nvSpPr>
            <p:spPr>
              <a:xfrm flipV="1">
                <a:off x="7785720" y="-157680"/>
                <a:ext cx="261720" cy="1035720"/>
              </a:xfrm>
              <a:custGeom>
                <a:avLst/>
                <a:gdLst/>
                <a:ahLst/>
                <a:cxnLst/>
                <a:rect l="l" t="t" r="r" b="b"/>
                <a:pathLst>
                  <a:path w="7441" h="29418">
                    <a:moveTo>
                      <a:pt x="2933" y="1"/>
                    </a:moveTo>
                    <a:cubicBezTo>
                      <a:pt x="2900" y="1"/>
                      <a:pt x="2866" y="4"/>
                      <a:pt x="2831" y="10"/>
                    </a:cubicBezTo>
                    <a:cubicBezTo>
                      <a:pt x="2615" y="41"/>
                      <a:pt x="2444" y="211"/>
                      <a:pt x="2305" y="381"/>
                    </a:cubicBezTo>
                    <a:cubicBezTo>
                      <a:pt x="1269" y="1572"/>
                      <a:pt x="959" y="3212"/>
                      <a:pt x="805" y="4790"/>
                    </a:cubicBezTo>
                    <a:cubicBezTo>
                      <a:pt x="0" y="13391"/>
                      <a:pt x="3264" y="21868"/>
                      <a:pt x="7441" y="29417"/>
                    </a:cubicBezTo>
                    <a:cubicBezTo>
                      <a:pt x="6776" y="25689"/>
                      <a:pt x="5631" y="20971"/>
                      <a:pt x="5662" y="17181"/>
                    </a:cubicBezTo>
                    <a:cubicBezTo>
                      <a:pt x="5724" y="11751"/>
                      <a:pt x="5090" y="6321"/>
                      <a:pt x="3790" y="1062"/>
                    </a:cubicBezTo>
                    <a:cubicBezTo>
                      <a:pt x="3675" y="585"/>
                      <a:pt x="3397" y="1"/>
                      <a:pt x="2933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13" name="CustomShape 21"/>
              <p:cNvSpPr/>
              <p:nvPr/>
            </p:nvSpPr>
            <p:spPr>
              <a:xfrm flipV="1">
                <a:off x="7786800" y="-120600"/>
                <a:ext cx="241200" cy="999000"/>
              </a:xfrm>
              <a:custGeom>
                <a:avLst/>
                <a:gdLst/>
                <a:ahLst/>
                <a:cxnLst/>
                <a:rect l="l" t="t" r="r" b="b"/>
                <a:pathLst>
                  <a:path w="6854" h="28368">
                    <a:moveTo>
                      <a:pt x="2906" y="0"/>
                    </a:moveTo>
                    <a:cubicBezTo>
                      <a:pt x="2874" y="0"/>
                      <a:pt x="2839" y="4"/>
                      <a:pt x="2800" y="12"/>
                    </a:cubicBezTo>
                    <a:cubicBezTo>
                      <a:pt x="2584" y="43"/>
                      <a:pt x="2413" y="213"/>
                      <a:pt x="2274" y="383"/>
                    </a:cubicBezTo>
                    <a:cubicBezTo>
                      <a:pt x="1238" y="1574"/>
                      <a:pt x="928" y="3214"/>
                      <a:pt x="774" y="4792"/>
                    </a:cubicBezTo>
                    <a:cubicBezTo>
                      <a:pt x="0" y="12991"/>
                      <a:pt x="2939" y="21081"/>
                      <a:pt x="6853" y="28367"/>
                    </a:cubicBezTo>
                    <a:cubicBezTo>
                      <a:pt x="5043" y="24067"/>
                      <a:pt x="3945" y="19457"/>
                      <a:pt x="3372" y="14801"/>
                    </a:cubicBezTo>
                    <a:cubicBezTo>
                      <a:pt x="2769" y="9897"/>
                      <a:pt x="2754" y="4947"/>
                      <a:pt x="3001" y="12"/>
                    </a:cubicBezTo>
                    <a:cubicBezTo>
                      <a:pt x="2970" y="4"/>
                      <a:pt x="2939" y="0"/>
                      <a:pt x="2906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14" name="CustomShape 22"/>
              <p:cNvSpPr/>
              <p:nvPr/>
            </p:nvSpPr>
            <p:spPr>
              <a:xfrm flipV="1">
                <a:off x="7825320" y="-157680"/>
                <a:ext cx="222120" cy="729720"/>
              </a:xfrm>
              <a:custGeom>
                <a:avLst/>
                <a:gdLst/>
                <a:ahLst/>
                <a:cxnLst/>
                <a:rect l="l" t="t" r="r" b="b"/>
                <a:pathLst>
                  <a:path w="6312" h="20730">
                    <a:moveTo>
                      <a:pt x="4053" y="0"/>
                    </a:moveTo>
                    <a:cubicBezTo>
                      <a:pt x="3636" y="3218"/>
                      <a:pt x="3326" y="6451"/>
                      <a:pt x="3156" y="9684"/>
                    </a:cubicBezTo>
                    <a:cubicBezTo>
                      <a:pt x="1965" y="7874"/>
                      <a:pt x="913" y="5971"/>
                      <a:pt x="0" y="3991"/>
                    </a:cubicBezTo>
                    <a:lnTo>
                      <a:pt x="0" y="3991"/>
                    </a:lnTo>
                    <a:cubicBezTo>
                      <a:pt x="975" y="9839"/>
                      <a:pt x="3419" y="15500"/>
                      <a:pt x="6312" y="20729"/>
                    </a:cubicBezTo>
                    <a:cubicBezTo>
                      <a:pt x="5647" y="17001"/>
                      <a:pt x="4502" y="12283"/>
                      <a:pt x="4533" y="8493"/>
                    </a:cubicBezTo>
                    <a:cubicBezTo>
                      <a:pt x="4564" y="5662"/>
                      <a:pt x="4394" y="2816"/>
                      <a:pt x="4053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3215" name="Group 23"/>
          <p:cNvGrpSpPr/>
          <p:nvPr/>
        </p:nvGrpSpPr>
        <p:grpSpPr>
          <a:xfrm>
            <a:off x="6702840" y="822240"/>
            <a:ext cx="1133640" cy="649080"/>
            <a:chOff x="6702840" y="822240"/>
            <a:chExt cx="1133640" cy="649080"/>
          </a:xfrm>
        </p:grpSpPr>
        <p:sp>
          <p:nvSpPr>
            <p:cNvPr id="3216" name="CustomShape 24"/>
            <p:cNvSpPr/>
            <p:nvPr/>
          </p:nvSpPr>
          <p:spPr>
            <a:xfrm>
              <a:off x="7702920" y="124092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16"/>
                    <a:pt x="1004" y="2219"/>
                    <a:pt x="1" y="2280"/>
                  </a:cubicBezTo>
                  <a:cubicBezTo>
                    <a:pt x="1004" y="2311"/>
                    <a:pt x="1824" y="3314"/>
                    <a:pt x="1885" y="4560"/>
                  </a:cubicBezTo>
                  <a:cubicBezTo>
                    <a:pt x="1916" y="3314"/>
                    <a:pt x="2736" y="2341"/>
                    <a:pt x="3739" y="2280"/>
                  </a:cubicBezTo>
                  <a:cubicBezTo>
                    <a:pt x="2736" y="2219"/>
                    <a:pt x="1916" y="1216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17" name="CustomShape 25"/>
            <p:cNvSpPr/>
            <p:nvPr/>
          </p:nvSpPr>
          <p:spPr>
            <a:xfrm>
              <a:off x="6702840" y="82224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18" name="CustomShape 26"/>
            <p:cNvSpPr/>
            <p:nvPr/>
          </p:nvSpPr>
          <p:spPr>
            <a:xfrm>
              <a:off x="6990480" y="14410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213" y="0"/>
                    <a:pt x="0" y="213"/>
                    <a:pt x="0" y="426"/>
                  </a:cubicBezTo>
                  <a:cubicBezTo>
                    <a:pt x="0" y="669"/>
                    <a:pt x="213" y="851"/>
                    <a:pt x="426" y="851"/>
                  </a:cubicBezTo>
                  <a:cubicBezTo>
                    <a:pt x="669" y="851"/>
                    <a:pt x="851" y="669"/>
                    <a:pt x="851" y="426"/>
                  </a:cubicBezTo>
                  <a:cubicBezTo>
                    <a:pt x="851" y="21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219" name="CustomShape 27"/>
          <p:cNvSpPr/>
          <p:nvPr/>
        </p:nvSpPr>
        <p:spPr>
          <a:xfrm>
            <a:off x="5492880" y="4267800"/>
            <a:ext cx="488736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25346F"/>
                </a:solidFill>
                <a:latin typeface="Patua One"/>
                <a:ea typeface="Patua One"/>
              </a:rPr>
              <a:t>Гуанин, G (Guanine)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220" name="CustomShape 28"/>
          <p:cNvSpPr/>
          <p:nvPr/>
        </p:nvSpPr>
        <p:spPr>
          <a:xfrm>
            <a:off x="4852080" y="3567960"/>
            <a:ext cx="4213080" cy="79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rIns="0" bIns="91440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200" b="1" strike="noStrike" spc="-1">
                <a:solidFill>
                  <a:srgbClr val="25346F"/>
                </a:solidFill>
                <a:latin typeface="Arial"/>
                <a:ea typeface="Arial"/>
              </a:rPr>
              <a:t>Пуриновое основание, комплементарное цитозину. Одно из четырех азотистых оснований, входящих в состав ДНК и РНК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,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3221" name="Picture 2" descr="https://s0.slide-share.ru/s_slide/35d9ecf540b6ce574c98bc7a5226bc78/6eb875d7-3839-4946-955b-519c1680377d.jpeg"/>
          <p:cNvPicPr/>
          <p:nvPr/>
        </p:nvPicPr>
        <p:blipFill>
          <a:blip r:embed="rId2"/>
          <a:stretch/>
        </p:blipFill>
        <p:spPr>
          <a:xfrm>
            <a:off x="104040" y="1735560"/>
            <a:ext cx="4293000" cy="3219840"/>
          </a:xfrm>
          <a:prstGeom prst="rect">
            <a:avLst/>
          </a:prstGeom>
          <a:ln>
            <a:noFill/>
          </a:ln>
        </p:spPr>
      </p:pic>
      <p:pic>
        <p:nvPicPr>
          <p:cNvPr id="3222" name="Picture 4" descr="https://present5.com/presentation/3/22416208_40425315.pdf-img/22416208_40425315.pdf-12.jpg"/>
          <p:cNvPicPr/>
          <p:nvPr/>
        </p:nvPicPr>
        <p:blipFill>
          <a:blip r:embed="rId3"/>
          <a:stretch/>
        </p:blipFill>
        <p:spPr>
          <a:xfrm>
            <a:off x="4972320" y="596160"/>
            <a:ext cx="4066200" cy="3049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3" name="TextShape 1"/>
          <p:cNvSpPr txBox="1"/>
          <p:nvPr/>
        </p:nvSpPr>
        <p:spPr>
          <a:xfrm>
            <a:off x="76320" y="616680"/>
            <a:ext cx="4887360" cy="5158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25346F"/>
                </a:solidFill>
                <a:latin typeface="Patua One"/>
                <a:ea typeface="Patua One"/>
              </a:rPr>
              <a:t>(ß-I,3-glucanase)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4" name="CustomShape 2"/>
          <p:cNvSpPr/>
          <p:nvPr/>
        </p:nvSpPr>
        <p:spPr>
          <a:xfrm>
            <a:off x="104040" y="1072080"/>
            <a:ext cx="3767760" cy="176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rIns="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25346F"/>
                </a:solidFill>
                <a:latin typeface="Arial"/>
                <a:ea typeface="Arial"/>
              </a:rPr>
              <a:t>Растительный фермент, синтезируемый клетками растений в ответ на проникновение в них патогенных грибов. Гидролизует определенные компоненты клеточной стенки последних. Синтезируется также некоторыми бактериями.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225" name="CustomShape 3"/>
          <p:cNvSpPr/>
          <p:nvPr/>
        </p:nvSpPr>
        <p:spPr>
          <a:xfrm>
            <a:off x="7702920" y="4767840"/>
            <a:ext cx="1361880" cy="37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latin typeface="Nunito"/>
                <a:ea typeface="Nunito"/>
              </a:rPr>
              <a:t>Ситчихина А.</a:t>
            </a:r>
            <a:endParaRPr lang="ru-RU" sz="1000" b="0" strike="noStrike" spc="-1">
              <a:latin typeface="Arial"/>
            </a:endParaRPr>
          </a:p>
        </p:txBody>
      </p:sp>
      <p:grpSp>
        <p:nvGrpSpPr>
          <p:cNvPr id="3226" name="Group 4"/>
          <p:cNvGrpSpPr/>
          <p:nvPr/>
        </p:nvGrpSpPr>
        <p:grpSpPr>
          <a:xfrm>
            <a:off x="6035040" y="-157320"/>
            <a:ext cx="2012400" cy="1036080"/>
            <a:chOff x="6035040" y="-157320"/>
            <a:chExt cx="2012400" cy="1036080"/>
          </a:xfrm>
        </p:grpSpPr>
        <p:grpSp>
          <p:nvGrpSpPr>
            <p:cNvPr id="3227" name="Group 5"/>
            <p:cNvGrpSpPr/>
            <p:nvPr/>
          </p:nvGrpSpPr>
          <p:grpSpPr>
            <a:xfrm>
              <a:off x="6035040" y="-149760"/>
              <a:ext cx="843840" cy="720360"/>
              <a:chOff x="6035040" y="-149760"/>
              <a:chExt cx="843840" cy="720360"/>
            </a:xfrm>
          </p:grpSpPr>
          <p:sp>
            <p:nvSpPr>
              <p:cNvPr id="3228" name="CustomShape 6"/>
              <p:cNvSpPr/>
              <p:nvPr/>
            </p:nvSpPr>
            <p:spPr>
              <a:xfrm flipV="1">
                <a:off x="6043320" y="-150120"/>
                <a:ext cx="571680" cy="720360"/>
              </a:xfrm>
              <a:custGeom>
                <a:avLst/>
                <a:gdLst/>
                <a:ahLst/>
                <a:cxnLst/>
                <a:rect l="l" t="t" r="r" b="b"/>
                <a:pathLst>
                  <a:path w="15950" h="20091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2692" y="16363"/>
                      <a:pt x="13598" y="5395"/>
                      <a:pt x="15331" y="2765"/>
                    </a:cubicBezTo>
                    <a:cubicBezTo>
                      <a:pt x="15609" y="2332"/>
                      <a:pt x="15872" y="1868"/>
                      <a:pt x="15919" y="1357"/>
                    </a:cubicBezTo>
                    <a:cubicBezTo>
                      <a:pt x="15949" y="831"/>
                      <a:pt x="15702" y="27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29" name="CustomShape 7"/>
              <p:cNvSpPr/>
              <p:nvPr/>
            </p:nvSpPr>
            <p:spPr>
              <a:xfrm flipV="1">
                <a:off x="6035040" y="-145440"/>
                <a:ext cx="843840" cy="365760"/>
              </a:xfrm>
              <a:custGeom>
                <a:avLst/>
                <a:gdLst/>
                <a:ahLst/>
                <a:cxnLst/>
                <a:rect l="l" t="t" r="r" b="b"/>
                <a:pathLst>
                  <a:path w="23530" h="10211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177" y="8339"/>
                      <a:pt x="19121" y="4332"/>
                      <a:pt x="21952" y="2924"/>
                    </a:cubicBezTo>
                    <a:cubicBezTo>
                      <a:pt x="22416" y="2692"/>
                      <a:pt x="22864" y="2429"/>
                      <a:pt x="23158" y="1996"/>
                    </a:cubicBezTo>
                    <a:cubicBezTo>
                      <a:pt x="23452" y="1579"/>
                      <a:pt x="23529" y="960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30" name="CustomShape 8"/>
              <p:cNvSpPr/>
              <p:nvPr/>
            </p:nvSpPr>
            <p:spPr>
              <a:xfrm flipV="1">
                <a:off x="6043320" y="-150120"/>
                <a:ext cx="559080" cy="720360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0091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109" y="19952"/>
                      <a:pt x="217" y="19797"/>
                      <a:pt x="341" y="19642"/>
                    </a:cubicBezTo>
                    <a:cubicBezTo>
                      <a:pt x="4084" y="12294"/>
                      <a:pt x="9313" y="5704"/>
                      <a:pt x="15594" y="352"/>
                    </a:cubicBezTo>
                    <a:cubicBezTo>
                      <a:pt x="15501" y="244"/>
                      <a:pt x="15377" y="13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31" name="CustomShape 9"/>
              <p:cNvSpPr/>
              <p:nvPr/>
            </p:nvSpPr>
            <p:spPr>
              <a:xfrm flipV="1">
                <a:off x="6035040" y="-145440"/>
                <a:ext cx="835920" cy="365760"/>
              </a:xfrm>
              <a:custGeom>
                <a:avLst/>
                <a:gdLst/>
                <a:ahLst/>
                <a:cxnLst/>
                <a:rect l="l" t="t" r="r" b="b"/>
                <a:pathLst>
                  <a:path w="23313" h="10211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7" y="10180"/>
                      <a:pt x="109" y="10149"/>
                      <a:pt x="171" y="10118"/>
                    </a:cubicBezTo>
                    <a:cubicBezTo>
                      <a:pt x="434" y="9947"/>
                      <a:pt x="681" y="9793"/>
                      <a:pt x="944" y="9623"/>
                    </a:cubicBezTo>
                    <a:cubicBezTo>
                      <a:pt x="7735" y="5245"/>
                      <a:pt x="15377" y="2228"/>
                      <a:pt x="23313" y="712"/>
                    </a:cubicBezTo>
                    <a:cubicBezTo>
                      <a:pt x="23282" y="650"/>
                      <a:pt x="23251" y="604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32" name="CustomShape 10"/>
              <p:cNvSpPr/>
              <p:nvPr/>
            </p:nvSpPr>
            <p:spPr>
              <a:xfrm flipV="1">
                <a:off x="6049080" y="-133560"/>
                <a:ext cx="352440" cy="384840"/>
              </a:xfrm>
              <a:custGeom>
                <a:avLst/>
                <a:gdLst/>
                <a:ahLst/>
                <a:cxnLst/>
                <a:rect l="l" t="t" r="r" b="b"/>
                <a:pathLst>
                  <a:path w="9839" h="10737">
                    <a:moveTo>
                      <a:pt x="9839" y="1"/>
                    </a:moveTo>
                    <a:cubicBezTo>
                      <a:pt x="8168" y="1208"/>
                      <a:pt x="6466" y="2368"/>
                      <a:pt x="4749" y="3482"/>
                    </a:cubicBezTo>
                    <a:cubicBezTo>
                      <a:pt x="4749" y="2414"/>
                      <a:pt x="4842" y="1331"/>
                      <a:pt x="5043" y="264"/>
                    </a:cubicBezTo>
                    <a:lnTo>
                      <a:pt x="5043" y="264"/>
                    </a:lnTo>
                    <a:cubicBezTo>
                      <a:pt x="2955" y="3528"/>
                      <a:pt x="1253" y="7055"/>
                      <a:pt x="0" y="10737"/>
                    </a:cubicBezTo>
                    <a:cubicBezTo>
                      <a:pt x="201" y="10567"/>
                      <a:pt x="402" y="10396"/>
                      <a:pt x="604" y="10226"/>
                    </a:cubicBezTo>
                    <a:cubicBezTo>
                      <a:pt x="2615" y="7751"/>
                      <a:pt x="6528" y="3574"/>
                      <a:pt x="9839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33" name="CustomShape 11"/>
              <p:cNvSpPr/>
              <p:nvPr/>
            </p:nvSpPr>
            <p:spPr>
              <a:xfrm flipV="1">
                <a:off x="6051960" y="-137520"/>
                <a:ext cx="56016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15625" h="6931">
                    <a:moveTo>
                      <a:pt x="10102" y="1"/>
                    </a:moveTo>
                    <a:cubicBezTo>
                      <a:pt x="6668" y="1702"/>
                      <a:pt x="3450" y="3822"/>
                      <a:pt x="527" y="6281"/>
                    </a:cubicBezTo>
                    <a:cubicBezTo>
                      <a:pt x="325" y="6513"/>
                      <a:pt x="155" y="6730"/>
                      <a:pt x="1" y="6931"/>
                    </a:cubicBezTo>
                    <a:cubicBezTo>
                      <a:pt x="3141" y="5647"/>
                      <a:pt x="10319" y="3574"/>
                      <a:pt x="15625" y="1919"/>
                    </a:cubicBezTo>
                    <a:lnTo>
                      <a:pt x="15625" y="1919"/>
                    </a:lnTo>
                    <a:cubicBezTo>
                      <a:pt x="13369" y="2120"/>
                      <a:pt x="11099" y="2214"/>
                      <a:pt x="8841" y="2214"/>
                    </a:cubicBezTo>
                    <a:cubicBezTo>
                      <a:pt x="8668" y="2214"/>
                      <a:pt x="8496" y="2214"/>
                      <a:pt x="8323" y="2213"/>
                    </a:cubicBezTo>
                    <a:cubicBezTo>
                      <a:pt x="8865" y="1439"/>
                      <a:pt x="9468" y="697"/>
                      <a:pt x="10102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234" name="Group 12"/>
            <p:cNvGrpSpPr/>
            <p:nvPr/>
          </p:nvGrpSpPr>
          <p:grpSpPr>
            <a:xfrm>
              <a:off x="7194600" y="-114840"/>
              <a:ext cx="382320" cy="710280"/>
              <a:chOff x="7194600" y="-114840"/>
              <a:chExt cx="382320" cy="710280"/>
            </a:xfrm>
          </p:grpSpPr>
          <p:sp>
            <p:nvSpPr>
              <p:cNvPr id="3235" name="CustomShape 13"/>
              <p:cNvSpPr/>
              <p:nvPr/>
            </p:nvSpPr>
            <p:spPr>
              <a:xfrm flipV="1">
                <a:off x="7194600" y="-104040"/>
                <a:ext cx="321840" cy="371160"/>
              </a:xfrm>
              <a:custGeom>
                <a:avLst/>
                <a:gdLst/>
                <a:ahLst/>
                <a:cxnLst/>
                <a:rect l="l" t="t" r="r" b="b"/>
                <a:pathLst>
                  <a:path w="9144" h="10544">
                    <a:moveTo>
                      <a:pt x="797" y="1"/>
                    </a:moveTo>
                    <a:cubicBezTo>
                      <a:pt x="590" y="1"/>
                      <a:pt x="384" y="45"/>
                      <a:pt x="187" y="148"/>
                    </a:cubicBezTo>
                    <a:cubicBezTo>
                      <a:pt x="1" y="1323"/>
                      <a:pt x="728" y="2453"/>
                      <a:pt x="1471" y="3396"/>
                    </a:cubicBezTo>
                    <a:cubicBezTo>
                      <a:pt x="3621" y="6165"/>
                      <a:pt x="6142" y="8702"/>
                      <a:pt x="9143" y="10543"/>
                    </a:cubicBezTo>
                    <a:cubicBezTo>
                      <a:pt x="7813" y="8362"/>
                      <a:pt x="7349" y="6506"/>
                      <a:pt x="5848" y="4433"/>
                    </a:cubicBezTo>
                    <a:cubicBezTo>
                      <a:pt x="4920" y="3164"/>
                      <a:pt x="3868" y="1989"/>
                      <a:pt x="2693" y="937"/>
                    </a:cubicBezTo>
                    <a:cubicBezTo>
                      <a:pt x="2161" y="464"/>
                      <a:pt x="1467" y="1"/>
                      <a:pt x="797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36" name="CustomShape 14"/>
              <p:cNvSpPr/>
              <p:nvPr/>
            </p:nvSpPr>
            <p:spPr>
              <a:xfrm flipV="1">
                <a:off x="7381440" y="-115200"/>
                <a:ext cx="195480" cy="710280"/>
              </a:xfrm>
              <a:custGeom>
                <a:avLst/>
                <a:gdLst/>
                <a:ahLst/>
                <a:cxnLst/>
                <a:rect l="l" t="t" r="r" b="b"/>
                <a:pathLst>
                  <a:path w="5555" h="20175">
                    <a:moveTo>
                      <a:pt x="1699" y="0"/>
                    </a:moveTo>
                    <a:cubicBezTo>
                      <a:pt x="1685" y="0"/>
                      <a:pt x="1671" y="1"/>
                      <a:pt x="1656" y="2"/>
                    </a:cubicBezTo>
                    <a:cubicBezTo>
                      <a:pt x="1347" y="33"/>
                      <a:pt x="1177" y="374"/>
                      <a:pt x="1084" y="683"/>
                    </a:cubicBezTo>
                    <a:cubicBezTo>
                      <a:pt x="1" y="3947"/>
                      <a:pt x="279" y="7536"/>
                      <a:pt x="1254" y="10831"/>
                    </a:cubicBezTo>
                    <a:cubicBezTo>
                      <a:pt x="2229" y="14126"/>
                      <a:pt x="3868" y="17173"/>
                      <a:pt x="5554" y="20174"/>
                    </a:cubicBezTo>
                    <a:cubicBezTo>
                      <a:pt x="4905" y="17173"/>
                      <a:pt x="4023" y="13260"/>
                      <a:pt x="3977" y="10197"/>
                    </a:cubicBezTo>
                    <a:cubicBezTo>
                      <a:pt x="3946" y="6902"/>
                      <a:pt x="3868" y="3483"/>
                      <a:pt x="2352" y="575"/>
                    </a:cubicBezTo>
                    <a:cubicBezTo>
                      <a:pt x="2219" y="309"/>
                      <a:pt x="2002" y="0"/>
                      <a:pt x="169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37" name="CustomShape 15"/>
              <p:cNvSpPr/>
              <p:nvPr/>
            </p:nvSpPr>
            <p:spPr>
              <a:xfrm flipV="1">
                <a:off x="7201080" y="-104040"/>
                <a:ext cx="315000" cy="371160"/>
              </a:xfrm>
              <a:custGeom>
                <a:avLst/>
                <a:gdLst/>
                <a:ahLst/>
                <a:cxnLst/>
                <a:rect l="l" t="t" r="r" b="b"/>
                <a:pathLst>
                  <a:path w="8958" h="10544">
                    <a:moveTo>
                      <a:pt x="611" y="1"/>
                    </a:moveTo>
                    <a:cubicBezTo>
                      <a:pt x="404" y="1"/>
                      <a:pt x="198" y="45"/>
                      <a:pt x="1" y="148"/>
                    </a:cubicBezTo>
                    <a:cubicBezTo>
                      <a:pt x="1" y="179"/>
                      <a:pt x="1" y="194"/>
                      <a:pt x="1" y="225"/>
                    </a:cubicBezTo>
                    <a:cubicBezTo>
                      <a:pt x="2893" y="3303"/>
                      <a:pt x="5600" y="6552"/>
                      <a:pt x="8076" y="9971"/>
                    </a:cubicBezTo>
                    <a:cubicBezTo>
                      <a:pt x="8354" y="10172"/>
                      <a:pt x="8648" y="10357"/>
                      <a:pt x="8957" y="10543"/>
                    </a:cubicBezTo>
                    <a:cubicBezTo>
                      <a:pt x="7627" y="8362"/>
                      <a:pt x="7163" y="6506"/>
                      <a:pt x="5662" y="4433"/>
                    </a:cubicBezTo>
                    <a:cubicBezTo>
                      <a:pt x="4734" y="3164"/>
                      <a:pt x="3682" y="1989"/>
                      <a:pt x="2507" y="937"/>
                    </a:cubicBezTo>
                    <a:cubicBezTo>
                      <a:pt x="1975" y="464"/>
                      <a:pt x="1281" y="1"/>
                      <a:pt x="611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38" name="CustomShape 16"/>
              <p:cNvSpPr/>
              <p:nvPr/>
            </p:nvSpPr>
            <p:spPr>
              <a:xfrm flipV="1">
                <a:off x="7381440" y="-113400"/>
                <a:ext cx="194040" cy="708120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20112">
                    <a:moveTo>
                      <a:pt x="1563" y="1"/>
                    </a:moveTo>
                    <a:cubicBezTo>
                      <a:pt x="1316" y="94"/>
                      <a:pt x="1161" y="388"/>
                      <a:pt x="1084" y="666"/>
                    </a:cubicBezTo>
                    <a:cubicBezTo>
                      <a:pt x="1" y="3930"/>
                      <a:pt x="279" y="7519"/>
                      <a:pt x="1254" y="10814"/>
                    </a:cubicBezTo>
                    <a:cubicBezTo>
                      <a:pt x="2229" y="14094"/>
                      <a:pt x="3853" y="17126"/>
                      <a:pt x="5524" y="20111"/>
                    </a:cubicBezTo>
                    <a:cubicBezTo>
                      <a:pt x="3219" y="13660"/>
                      <a:pt x="1888" y="6854"/>
                      <a:pt x="15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39" name="CustomShape 17"/>
              <p:cNvSpPr/>
              <p:nvPr/>
            </p:nvSpPr>
            <p:spPr>
              <a:xfrm flipV="1">
                <a:off x="7300080" y="-104040"/>
                <a:ext cx="216000" cy="293400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8339">
                    <a:moveTo>
                      <a:pt x="990" y="0"/>
                    </a:moveTo>
                    <a:lnTo>
                      <a:pt x="990" y="0"/>
                    </a:lnTo>
                    <a:cubicBezTo>
                      <a:pt x="1748" y="1485"/>
                      <a:pt x="2475" y="3001"/>
                      <a:pt x="3156" y="4517"/>
                    </a:cubicBezTo>
                    <a:cubicBezTo>
                      <a:pt x="2088" y="4084"/>
                      <a:pt x="1036" y="3574"/>
                      <a:pt x="0" y="3048"/>
                    </a:cubicBezTo>
                    <a:lnTo>
                      <a:pt x="0" y="3048"/>
                    </a:lnTo>
                    <a:cubicBezTo>
                      <a:pt x="1794" y="5090"/>
                      <a:pt x="3821" y="6915"/>
                      <a:pt x="6141" y="8338"/>
                    </a:cubicBezTo>
                    <a:cubicBezTo>
                      <a:pt x="4811" y="6157"/>
                      <a:pt x="4347" y="4301"/>
                      <a:pt x="2846" y="2228"/>
                    </a:cubicBezTo>
                    <a:cubicBezTo>
                      <a:pt x="2274" y="1439"/>
                      <a:pt x="1655" y="696"/>
                      <a:pt x="990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40" name="CustomShape 18"/>
              <p:cNvSpPr/>
              <p:nvPr/>
            </p:nvSpPr>
            <p:spPr>
              <a:xfrm flipV="1">
                <a:off x="7412040" y="-115200"/>
                <a:ext cx="164880" cy="48204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13691">
                    <a:moveTo>
                      <a:pt x="2986" y="0"/>
                    </a:moveTo>
                    <a:cubicBezTo>
                      <a:pt x="2429" y="2305"/>
                      <a:pt x="2120" y="4672"/>
                      <a:pt x="2089" y="7054"/>
                    </a:cubicBezTo>
                    <a:cubicBezTo>
                      <a:pt x="1300" y="5708"/>
                      <a:pt x="604" y="4316"/>
                      <a:pt x="0" y="2877"/>
                    </a:cubicBezTo>
                    <a:lnTo>
                      <a:pt x="0" y="2877"/>
                    </a:lnTo>
                    <a:cubicBezTo>
                      <a:pt x="124" y="3372"/>
                      <a:pt x="248" y="3867"/>
                      <a:pt x="387" y="4347"/>
                    </a:cubicBezTo>
                    <a:cubicBezTo>
                      <a:pt x="1362" y="7642"/>
                      <a:pt x="3001" y="10689"/>
                      <a:pt x="4687" y="13690"/>
                    </a:cubicBezTo>
                    <a:cubicBezTo>
                      <a:pt x="4038" y="10689"/>
                      <a:pt x="3156" y="6776"/>
                      <a:pt x="3110" y="3713"/>
                    </a:cubicBezTo>
                    <a:cubicBezTo>
                      <a:pt x="3094" y="2475"/>
                      <a:pt x="3079" y="1238"/>
                      <a:pt x="2986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241" name="Group 19"/>
            <p:cNvGrpSpPr/>
            <p:nvPr/>
          </p:nvGrpSpPr>
          <p:grpSpPr>
            <a:xfrm>
              <a:off x="7785720" y="-157320"/>
              <a:ext cx="261720" cy="1036080"/>
              <a:chOff x="7785720" y="-157320"/>
              <a:chExt cx="261720" cy="1036080"/>
            </a:xfrm>
          </p:grpSpPr>
          <p:sp>
            <p:nvSpPr>
              <p:cNvPr id="3242" name="CustomShape 20"/>
              <p:cNvSpPr/>
              <p:nvPr/>
            </p:nvSpPr>
            <p:spPr>
              <a:xfrm flipV="1">
                <a:off x="7785720" y="-157680"/>
                <a:ext cx="261720" cy="1035720"/>
              </a:xfrm>
              <a:custGeom>
                <a:avLst/>
                <a:gdLst/>
                <a:ahLst/>
                <a:cxnLst/>
                <a:rect l="l" t="t" r="r" b="b"/>
                <a:pathLst>
                  <a:path w="7441" h="29418">
                    <a:moveTo>
                      <a:pt x="2933" y="1"/>
                    </a:moveTo>
                    <a:cubicBezTo>
                      <a:pt x="2900" y="1"/>
                      <a:pt x="2866" y="4"/>
                      <a:pt x="2831" y="10"/>
                    </a:cubicBezTo>
                    <a:cubicBezTo>
                      <a:pt x="2615" y="41"/>
                      <a:pt x="2444" y="211"/>
                      <a:pt x="2305" y="381"/>
                    </a:cubicBezTo>
                    <a:cubicBezTo>
                      <a:pt x="1269" y="1572"/>
                      <a:pt x="959" y="3212"/>
                      <a:pt x="805" y="4790"/>
                    </a:cubicBezTo>
                    <a:cubicBezTo>
                      <a:pt x="0" y="13391"/>
                      <a:pt x="3264" y="21868"/>
                      <a:pt x="7441" y="29417"/>
                    </a:cubicBezTo>
                    <a:cubicBezTo>
                      <a:pt x="6776" y="25689"/>
                      <a:pt x="5631" y="20971"/>
                      <a:pt x="5662" y="17181"/>
                    </a:cubicBezTo>
                    <a:cubicBezTo>
                      <a:pt x="5724" y="11751"/>
                      <a:pt x="5090" y="6321"/>
                      <a:pt x="3790" y="1062"/>
                    </a:cubicBezTo>
                    <a:cubicBezTo>
                      <a:pt x="3675" y="585"/>
                      <a:pt x="3397" y="1"/>
                      <a:pt x="2933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43" name="CustomShape 21"/>
              <p:cNvSpPr/>
              <p:nvPr/>
            </p:nvSpPr>
            <p:spPr>
              <a:xfrm flipV="1">
                <a:off x="7786800" y="-120600"/>
                <a:ext cx="241200" cy="999000"/>
              </a:xfrm>
              <a:custGeom>
                <a:avLst/>
                <a:gdLst/>
                <a:ahLst/>
                <a:cxnLst/>
                <a:rect l="l" t="t" r="r" b="b"/>
                <a:pathLst>
                  <a:path w="6854" h="28368">
                    <a:moveTo>
                      <a:pt x="2906" y="0"/>
                    </a:moveTo>
                    <a:cubicBezTo>
                      <a:pt x="2874" y="0"/>
                      <a:pt x="2839" y="4"/>
                      <a:pt x="2800" y="12"/>
                    </a:cubicBezTo>
                    <a:cubicBezTo>
                      <a:pt x="2584" y="43"/>
                      <a:pt x="2413" y="213"/>
                      <a:pt x="2274" y="383"/>
                    </a:cubicBezTo>
                    <a:cubicBezTo>
                      <a:pt x="1238" y="1574"/>
                      <a:pt x="928" y="3214"/>
                      <a:pt x="774" y="4792"/>
                    </a:cubicBezTo>
                    <a:cubicBezTo>
                      <a:pt x="0" y="12991"/>
                      <a:pt x="2939" y="21081"/>
                      <a:pt x="6853" y="28367"/>
                    </a:cubicBezTo>
                    <a:cubicBezTo>
                      <a:pt x="5043" y="24067"/>
                      <a:pt x="3945" y="19457"/>
                      <a:pt x="3372" y="14801"/>
                    </a:cubicBezTo>
                    <a:cubicBezTo>
                      <a:pt x="2769" y="9897"/>
                      <a:pt x="2754" y="4947"/>
                      <a:pt x="3001" y="12"/>
                    </a:cubicBezTo>
                    <a:cubicBezTo>
                      <a:pt x="2970" y="4"/>
                      <a:pt x="2939" y="0"/>
                      <a:pt x="2906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44" name="CustomShape 22"/>
              <p:cNvSpPr/>
              <p:nvPr/>
            </p:nvSpPr>
            <p:spPr>
              <a:xfrm flipV="1">
                <a:off x="7825320" y="-157680"/>
                <a:ext cx="222120" cy="729720"/>
              </a:xfrm>
              <a:custGeom>
                <a:avLst/>
                <a:gdLst/>
                <a:ahLst/>
                <a:cxnLst/>
                <a:rect l="l" t="t" r="r" b="b"/>
                <a:pathLst>
                  <a:path w="6312" h="20730">
                    <a:moveTo>
                      <a:pt x="4053" y="0"/>
                    </a:moveTo>
                    <a:cubicBezTo>
                      <a:pt x="3636" y="3218"/>
                      <a:pt x="3326" y="6451"/>
                      <a:pt x="3156" y="9684"/>
                    </a:cubicBezTo>
                    <a:cubicBezTo>
                      <a:pt x="1965" y="7874"/>
                      <a:pt x="913" y="5971"/>
                      <a:pt x="0" y="3991"/>
                    </a:cubicBezTo>
                    <a:lnTo>
                      <a:pt x="0" y="3991"/>
                    </a:lnTo>
                    <a:cubicBezTo>
                      <a:pt x="975" y="9839"/>
                      <a:pt x="3419" y="15500"/>
                      <a:pt x="6312" y="20729"/>
                    </a:cubicBezTo>
                    <a:cubicBezTo>
                      <a:pt x="5647" y="17001"/>
                      <a:pt x="4502" y="12283"/>
                      <a:pt x="4533" y="8493"/>
                    </a:cubicBezTo>
                    <a:cubicBezTo>
                      <a:pt x="4564" y="5662"/>
                      <a:pt x="4394" y="2816"/>
                      <a:pt x="4053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3245" name="Group 23"/>
          <p:cNvGrpSpPr/>
          <p:nvPr/>
        </p:nvGrpSpPr>
        <p:grpSpPr>
          <a:xfrm>
            <a:off x="6702840" y="822240"/>
            <a:ext cx="1133640" cy="649080"/>
            <a:chOff x="6702840" y="822240"/>
            <a:chExt cx="1133640" cy="649080"/>
          </a:xfrm>
        </p:grpSpPr>
        <p:sp>
          <p:nvSpPr>
            <p:cNvPr id="3246" name="CustomShape 24"/>
            <p:cNvSpPr/>
            <p:nvPr/>
          </p:nvSpPr>
          <p:spPr>
            <a:xfrm>
              <a:off x="7702920" y="124092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16"/>
                    <a:pt x="1004" y="2219"/>
                    <a:pt x="1" y="2280"/>
                  </a:cubicBezTo>
                  <a:cubicBezTo>
                    <a:pt x="1004" y="2311"/>
                    <a:pt x="1824" y="3314"/>
                    <a:pt x="1885" y="4560"/>
                  </a:cubicBezTo>
                  <a:cubicBezTo>
                    <a:pt x="1916" y="3314"/>
                    <a:pt x="2736" y="2341"/>
                    <a:pt x="3739" y="2280"/>
                  </a:cubicBezTo>
                  <a:cubicBezTo>
                    <a:pt x="2736" y="2219"/>
                    <a:pt x="1916" y="1216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47" name="CustomShape 25"/>
            <p:cNvSpPr/>
            <p:nvPr/>
          </p:nvSpPr>
          <p:spPr>
            <a:xfrm>
              <a:off x="6702840" y="82224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48" name="CustomShape 26"/>
            <p:cNvSpPr/>
            <p:nvPr/>
          </p:nvSpPr>
          <p:spPr>
            <a:xfrm>
              <a:off x="6990480" y="14410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213" y="0"/>
                    <a:pt x="0" y="213"/>
                    <a:pt x="0" y="426"/>
                  </a:cubicBezTo>
                  <a:cubicBezTo>
                    <a:pt x="0" y="669"/>
                    <a:pt x="213" y="851"/>
                    <a:pt x="426" y="851"/>
                  </a:cubicBezTo>
                  <a:cubicBezTo>
                    <a:pt x="669" y="851"/>
                    <a:pt x="851" y="669"/>
                    <a:pt x="851" y="426"/>
                  </a:cubicBezTo>
                  <a:cubicBezTo>
                    <a:pt x="851" y="21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249" name="CustomShape 27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0" name="CustomShape 28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1" name="CustomShape 29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252" name="Picture 8" descr="https://cf2.ppt-online.org/files2/slide/m/Ms0O7Wt3weETGSr2HilPCUoDkhKF8cyzfJAZLRd4NQ/slide-75.jpg"/>
          <p:cNvPicPr/>
          <p:nvPr/>
        </p:nvPicPr>
        <p:blipFill>
          <a:blip r:embed="rId2"/>
          <a:stretch/>
        </p:blipFill>
        <p:spPr>
          <a:xfrm>
            <a:off x="4202280" y="1275840"/>
            <a:ext cx="4501440" cy="3371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3" name="TextShape 1"/>
          <p:cNvSpPr txBox="1"/>
          <p:nvPr/>
        </p:nvSpPr>
        <p:spPr>
          <a:xfrm>
            <a:off x="2161080" y="169920"/>
            <a:ext cx="4055760" cy="587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lstStyle/>
          <a:p>
            <a:pPr marL="343080" indent="-342720">
              <a:lnSpc>
                <a:spcPct val="100000"/>
              </a:lnSpc>
              <a:buClr>
                <a:srgbClr val="25346F"/>
              </a:buClr>
              <a:buFont typeface="Arial"/>
              <a:buChar char="•"/>
            </a:pPr>
            <a:r>
              <a:rPr lang="ru-RU" sz="2500" b="0" strike="noStrike" spc="-1">
                <a:solidFill>
                  <a:srgbClr val="25346F"/>
                </a:solidFill>
                <a:latin typeface="Patua One"/>
                <a:ea typeface="Patua One"/>
              </a:rPr>
              <a:t>Двойной кроссинговер</a:t>
            </a:r>
            <a:r>
              <a:t/>
            </a:r>
            <a:br/>
            <a:r>
              <a:rPr lang="ru-RU" sz="2500" b="0" strike="noStrike" spc="-1">
                <a:solidFill>
                  <a:srgbClr val="25346F"/>
                </a:solidFill>
                <a:latin typeface="Patua One"/>
                <a:ea typeface="Patua One"/>
              </a:rPr>
              <a:t>Double crosslngover</a:t>
            </a:r>
            <a:endParaRPr lang="ru-RU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4" name="CustomShape 2"/>
          <p:cNvSpPr/>
          <p:nvPr/>
        </p:nvSpPr>
        <p:spPr>
          <a:xfrm>
            <a:off x="1134720" y="3555720"/>
            <a:ext cx="28087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accent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5" name="CustomShape 3"/>
          <p:cNvSpPr/>
          <p:nvPr/>
        </p:nvSpPr>
        <p:spPr>
          <a:xfrm flipH="1">
            <a:off x="5121000" y="180000"/>
            <a:ext cx="720" cy="720"/>
          </a:xfrm>
          <a:custGeom>
            <a:avLst/>
            <a:gdLst/>
            <a:ahLst/>
            <a:cxnLst/>
            <a:rect l="l" t="t" r="r" b="b"/>
            <a:pathLst>
              <a:path w="32" h="31">
                <a:moveTo>
                  <a:pt x="1" y="0"/>
                </a:moveTo>
                <a:lnTo>
                  <a:pt x="1" y="31"/>
                </a:lnTo>
                <a:cubicBezTo>
                  <a:pt x="31" y="31"/>
                  <a:pt x="31" y="31"/>
                  <a:pt x="1" y="0"/>
                </a:cubicBezTo>
                <a:close/>
              </a:path>
            </a:pathLst>
          </a:custGeom>
          <a:solidFill>
            <a:srgbClr val="4959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6" name="CustomShape 4"/>
          <p:cNvSpPr/>
          <p:nvPr/>
        </p:nvSpPr>
        <p:spPr>
          <a:xfrm flipH="1">
            <a:off x="5254920" y="180000"/>
            <a:ext cx="720" cy="720"/>
          </a:xfrm>
          <a:custGeom>
            <a:avLst/>
            <a:gdLst/>
            <a:ahLst/>
            <a:cxnLst/>
            <a:rect l="l" t="t" r="r" b="b"/>
            <a:pathLst>
              <a:path w="32" h="31">
                <a:moveTo>
                  <a:pt x="31" y="0"/>
                </a:moveTo>
                <a:cubicBezTo>
                  <a:pt x="1" y="31"/>
                  <a:pt x="1" y="31"/>
                  <a:pt x="31" y="31"/>
                </a:cubicBezTo>
                <a:lnTo>
                  <a:pt x="31" y="0"/>
                </a:lnTo>
                <a:close/>
              </a:path>
            </a:pathLst>
          </a:custGeom>
          <a:solidFill>
            <a:srgbClr val="4959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7" name="CustomShape 5"/>
          <p:cNvSpPr/>
          <p:nvPr/>
        </p:nvSpPr>
        <p:spPr>
          <a:xfrm flipH="1">
            <a:off x="8591760" y="2263680"/>
            <a:ext cx="720" cy="720"/>
          </a:xfrm>
          <a:custGeom>
            <a:avLst/>
            <a:gdLst/>
            <a:ahLst/>
            <a:cxnLst/>
            <a:rect l="l" t="t" r="r" b="b"/>
            <a:pathLst>
              <a:path w="31" h="32">
                <a:moveTo>
                  <a:pt x="0" y="1"/>
                </a:moveTo>
                <a:cubicBezTo>
                  <a:pt x="0" y="31"/>
                  <a:pt x="0" y="31"/>
                  <a:pt x="0" y="31"/>
                </a:cubicBezTo>
                <a:cubicBezTo>
                  <a:pt x="31" y="31"/>
                  <a:pt x="31" y="31"/>
                  <a:pt x="0" y="1"/>
                </a:cubicBezTo>
                <a:close/>
              </a:path>
            </a:pathLst>
          </a:custGeom>
          <a:solidFill>
            <a:srgbClr val="4959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258" name="Group 6"/>
          <p:cNvGrpSpPr/>
          <p:nvPr/>
        </p:nvGrpSpPr>
        <p:grpSpPr>
          <a:xfrm>
            <a:off x="3696480" y="3665160"/>
            <a:ext cx="1444320" cy="782640"/>
            <a:chOff x="3696480" y="3665160"/>
            <a:chExt cx="1444320" cy="782640"/>
          </a:xfrm>
        </p:grpSpPr>
        <p:sp>
          <p:nvSpPr>
            <p:cNvPr id="3259" name="CustomShape 7"/>
            <p:cNvSpPr/>
            <p:nvPr/>
          </p:nvSpPr>
          <p:spPr>
            <a:xfrm flipH="1">
              <a:off x="3696120" y="428508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16"/>
                    <a:pt x="1004" y="2219"/>
                    <a:pt x="1" y="2280"/>
                  </a:cubicBezTo>
                  <a:cubicBezTo>
                    <a:pt x="1004" y="2311"/>
                    <a:pt x="1824" y="3314"/>
                    <a:pt x="1885" y="4560"/>
                  </a:cubicBezTo>
                  <a:cubicBezTo>
                    <a:pt x="1916" y="3314"/>
                    <a:pt x="2736" y="2341"/>
                    <a:pt x="3739" y="2280"/>
                  </a:cubicBezTo>
                  <a:cubicBezTo>
                    <a:pt x="2736" y="2219"/>
                    <a:pt x="1916" y="1216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60" name="CustomShape 8"/>
            <p:cNvSpPr/>
            <p:nvPr/>
          </p:nvSpPr>
          <p:spPr>
            <a:xfrm flipH="1">
              <a:off x="5110560" y="372600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3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70"/>
                    <a:pt x="183" y="852"/>
                    <a:pt x="426" y="852"/>
                  </a:cubicBezTo>
                  <a:cubicBezTo>
                    <a:pt x="669" y="852"/>
                    <a:pt x="851" y="670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61" name="CustomShape 9"/>
            <p:cNvSpPr/>
            <p:nvPr/>
          </p:nvSpPr>
          <p:spPr>
            <a:xfrm flipH="1">
              <a:off x="4064040" y="3665160"/>
              <a:ext cx="31320" cy="30240"/>
            </a:xfrm>
            <a:custGeom>
              <a:avLst/>
              <a:gdLst/>
              <a:ahLst/>
              <a:cxnLst/>
              <a:rect l="l" t="t" r="r" b="b"/>
              <a:pathLst>
                <a:path w="882" h="852">
                  <a:moveTo>
                    <a:pt x="456" y="0"/>
                  </a:moveTo>
                  <a:cubicBezTo>
                    <a:pt x="213" y="0"/>
                    <a:pt x="0" y="183"/>
                    <a:pt x="0" y="426"/>
                  </a:cubicBezTo>
                  <a:cubicBezTo>
                    <a:pt x="0" y="669"/>
                    <a:pt x="213" y="852"/>
                    <a:pt x="456" y="852"/>
                  </a:cubicBezTo>
                  <a:cubicBezTo>
                    <a:pt x="669" y="852"/>
                    <a:pt x="882" y="669"/>
                    <a:pt x="882" y="426"/>
                  </a:cubicBezTo>
                  <a:cubicBezTo>
                    <a:pt x="882" y="183"/>
                    <a:pt x="669" y="0"/>
                    <a:pt x="45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262" name="CustomShape 10"/>
          <p:cNvSpPr/>
          <p:nvPr/>
        </p:nvSpPr>
        <p:spPr>
          <a:xfrm>
            <a:off x="545400" y="-77040"/>
            <a:ext cx="1671840" cy="109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800" b="1" strike="noStrike" spc="-1">
                <a:solidFill>
                  <a:srgbClr val="015A29"/>
                </a:solidFill>
                <a:latin typeface="Arial"/>
                <a:ea typeface="Arial"/>
              </a:rPr>
              <a:t>04</a:t>
            </a:r>
            <a:endParaRPr lang="ru-RU" sz="4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15A29"/>
                </a:solidFill>
                <a:latin typeface="Arial"/>
                <a:ea typeface="Arial"/>
              </a:rPr>
              <a:t>Отарбаева С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263" name="CustomShape 11"/>
          <p:cNvSpPr/>
          <p:nvPr/>
        </p:nvSpPr>
        <p:spPr>
          <a:xfrm>
            <a:off x="186840" y="1127160"/>
            <a:ext cx="457164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i="1" strike="noStrike" spc="-1">
                <a:solidFill>
                  <a:srgbClr val="000000"/>
                </a:solidFill>
                <a:latin typeface="Arial"/>
                <a:ea typeface="Arial"/>
              </a:rPr>
              <a:t>Кроссинговер, происходящий одновременно в двух точках пары гомологичных хромосом. 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3264" name="Picture 2" descr="Введение в генетику человека | big-archive.ru"/>
          <p:cNvPicPr/>
          <p:nvPr/>
        </p:nvPicPr>
        <p:blipFill>
          <a:blip r:embed="rId2"/>
          <a:stretch/>
        </p:blipFill>
        <p:spPr>
          <a:xfrm>
            <a:off x="64800" y="1650960"/>
            <a:ext cx="6141600" cy="1762920"/>
          </a:xfrm>
          <a:prstGeom prst="rect">
            <a:avLst/>
          </a:prstGeom>
          <a:ln>
            <a:noFill/>
          </a:ln>
        </p:spPr>
      </p:pic>
      <p:pic>
        <p:nvPicPr>
          <p:cNvPr id="3265" name="Picture 6" descr="Эксперименты Т. Моргана. Кроссинговер — урок. Биология, 10 класс."/>
          <p:cNvPicPr/>
          <p:nvPr/>
        </p:nvPicPr>
        <p:blipFill>
          <a:blip r:embed="rId3"/>
          <a:stretch/>
        </p:blipFill>
        <p:spPr>
          <a:xfrm>
            <a:off x="6328800" y="620280"/>
            <a:ext cx="2739960" cy="1762560"/>
          </a:xfrm>
          <a:prstGeom prst="rect">
            <a:avLst/>
          </a:prstGeom>
          <a:ln>
            <a:noFill/>
          </a:ln>
        </p:spPr>
      </p:pic>
      <p:sp>
        <p:nvSpPr>
          <p:cNvPr id="3266" name="CustomShape 12"/>
          <p:cNvSpPr/>
          <p:nvPr/>
        </p:nvSpPr>
        <p:spPr>
          <a:xfrm>
            <a:off x="0" y="3695760"/>
            <a:ext cx="4055760" cy="58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marL="343080" indent="-342720">
              <a:lnSpc>
                <a:spcPct val="100000"/>
              </a:lnSpc>
              <a:buClr>
                <a:srgbClr val="25346F"/>
              </a:buClr>
              <a:buFont typeface="Arial"/>
              <a:buChar char="•"/>
            </a:pPr>
            <a:r>
              <a:rPr lang="ru-RU" sz="2500" b="0" strike="noStrike" spc="-1">
                <a:solidFill>
                  <a:srgbClr val="25346F"/>
                </a:solidFill>
                <a:latin typeface="Patua One"/>
                <a:ea typeface="Patua One"/>
              </a:rPr>
              <a:t>Дезоксирибоза (Deoxyribose) </a:t>
            </a:r>
            <a:endParaRPr lang="ru-RU" sz="2500" b="0" strike="noStrike" spc="-1">
              <a:latin typeface="Arial"/>
            </a:endParaRPr>
          </a:p>
        </p:txBody>
      </p:sp>
      <p:sp>
        <p:nvSpPr>
          <p:cNvPr id="3267" name="CustomShape 13"/>
          <p:cNvSpPr/>
          <p:nvPr/>
        </p:nvSpPr>
        <p:spPr>
          <a:xfrm>
            <a:off x="538560" y="4421520"/>
            <a:ext cx="457164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i="1" strike="noStrike" spc="-1">
                <a:solidFill>
                  <a:srgbClr val="000000"/>
                </a:solidFill>
                <a:latin typeface="Arial"/>
                <a:ea typeface="Arial"/>
              </a:rPr>
              <a:t>Пятиуглеродный моносахарид, входящий в состав ДНК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3268" name="Picture 8" descr="дезоксирибоза | это... Что такое дезоксирибоза?"/>
          <p:cNvPicPr/>
          <p:nvPr/>
        </p:nvPicPr>
        <p:blipFill>
          <a:blip r:embed="rId4"/>
          <a:stretch/>
        </p:blipFill>
        <p:spPr>
          <a:xfrm>
            <a:off x="5264640" y="3783240"/>
            <a:ext cx="1904760" cy="1275840"/>
          </a:xfrm>
          <a:prstGeom prst="rect">
            <a:avLst/>
          </a:prstGeom>
          <a:ln>
            <a:noFill/>
          </a:ln>
        </p:spPr>
      </p:pic>
      <p:pic>
        <p:nvPicPr>
          <p:cNvPr id="3269" name="Picture 10" descr="Строение нуклеиновых кислот • Биология, Молекулярная биология | Фоксфорд  Учебник"/>
          <p:cNvPicPr/>
          <p:nvPr/>
        </p:nvPicPr>
        <p:blipFill>
          <a:blip r:embed="rId5"/>
          <a:stretch/>
        </p:blipFill>
        <p:spPr>
          <a:xfrm>
            <a:off x="7261560" y="2148120"/>
            <a:ext cx="2312280" cy="3270600"/>
          </a:xfrm>
          <a:prstGeom prst="rect">
            <a:avLst/>
          </a:prstGeom>
          <a:ln>
            <a:noFill/>
          </a:ln>
        </p:spPr>
      </p:pic>
      <p:sp>
        <p:nvSpPr>
          <p:cNvPr id="3270" name="CustomShape 14"/>
          <p:cNvSpPr/>
          <p:nvPr/>
        </p:nvSpPr>
        <p:spPr>
          <a:xfrm>
            <a:off x="3507840" y="4821480"/>
            <a:ext cx="1361880" cy="37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latin typeface="Nunito"/>
                <a:ea typeface="Nunito"/>
              </a:rPr>
              <a:t>Отарбаева С.</a:t>
            </a:r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1" name="TextShape 1"/>
          <p:cNvSpPr txBox="1"/>
          <p:nvPr/>
        </p:nvSpPr>
        <p:spPr>
          <a:xfrm>
            <a:off x="104400" y="24480"/>
            <a:ext cx="7703640" cy="5158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lstStyle/>
          <a:p>
            <a:pPr marL="457200" indent="-456840">
              <a:lnSpc>
                <a:spcPct val="100000"/>
              </a:lnSpc>
              <a:buClr>
                <a:srgbClr val="25346F"/>
              </a:buClr>
              <a:buFont typeface="Arial"/>
              <a:buChar char="•"/>
            </a:pPr>
            <a:r>
              <a:rPr lang="ru-RU" sz="3000" b="0" strike="noStrike" spc="-1">
                <a:solidFill>
                  <a:srgbClr val="25346F"/>
                </a:solidFill>
                <a:latin typeface="Patua One"/>
                <a:ea typeface="Patua One"/>
              </a:rPr>
              <a:t>Денатурация (Denaturation)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272" name="Group 2"/>
          <p:cNvGrpSpPr/>
          <p:nvPr/>
        </p:nvGrpSpPr>
        <p:grpSpPr>
          <a:xfrm>
            <a:off x="5699880" y="-55800"/>
            <a:ext cx="2386080" cy="771120"/>
            <a:chOff x="5699880" y="-55800"/>
            <a:chExt cx="2386080" cy="771120"/>
          </a:xfrm>
        </p:grpSpPr>
        <p:grpSp>
          <p:nvGrpSpPr>
            <p:cNvPr id="3273" name="Group 3"/>
            <p:cNvGrpSpPr/>
            <p:nvPr/>
          </p:nvGrpSpPr>
          <p:grpSpPr>
            <a:xfrm>
              <a:off x="5699880" y="-55800"/>
              <a:ext cx="467280" cy="577800"/>
              <a:chOff x="5699880" y="-55800"/>
              <a:chExt cx="467280" cy="577800"/>
            </a:xfrm>
          </p:grpSpPr>
          <p:sp>
            <p:nvSpPr>
              <p:cNvPr id="3274" name="CustomShape 4"/>
              <p:cNvSpPr/>
              <p:nvPr/>
            </p:nvSpPr>
            <p:spPr>
              <a:xfrm flipV="1">
                <a:off x="5699880" y="6840"/>
                <a:ext cx="128520" cy="514440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13768">
                    <a:moveTo>
                      <a:pt x="851" y="0"/>
                    </a:moveTo>
                    <a:cubicBezTo>
                      <a:pt x="0" y="511"/>
                      <a:pt x="0" y="1794"/>
                      <a:pt x="93" y="2986"/>
                    </a:cubicBezTo>
                    <a:cubicBezTo>
                      <a:pt x="387" y="6451"/>
                      <a:pt x="1145" y="10102"/>
                      <a:pt x="2707" y="13768"/>
                    </a:cubicBezTo>
                    <a:cubicBezTo>
                      <a:pt x="2800" y="11370"/>
                      <a:pt x="3450" y="9885"/>
                      <a:pt x="3326" y="7394"/>
                    </a:cubicBezTo>
                    <a:cubicBezTo>
                      <a:pt x="3249" y="5863"/>
                      <a:pt x="3001" y="4270"/>
                      <a:pt x="2584" y="2645"/>
                    </a:cubicBezTo>
                    <a:cubicBezTo>
                      <a:pt x="2336" y="1686"/>
                      <a:pt x="1826" y="480"/>
                      <a:pt x="851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75" name="CustomShape 5"/>
              <p:cNvSpPr/>
              <p:nvPr/>
            </p:nvSpPr>
            <p:spPr>
              <a:xfrm flipV="1">
                <a:off x="5850360" y="-56160"/>
                <a:ext cx="316800" cy="567720"/>
              </a:xfrm>
              <a:custGeom>
                <a:avLst/>
                <a:gdLst/>
                <a:ahLst/>
                <a:cxnLst/>
                <a:rect l="l" t="t" r="r" b="b"/>
                <a:pathLst>
                  <a:path w="8478" h="15189">
                    <a:moveTo>
                      <a:pt x="7664" y="1"/>
                    </a:moveTo>
                    <a:cubicBezTo>
                      <a:pt x="7525" y="1"/>
                      <a:pt x="7390" y="33"/>
                      <a:pt x="7271" y="75"/>
                    </a:cubicBezTo>
                    <a:cubicBezTo>
                      <a:pt x="4471" y="1019"/>
                      <a:pt x="2645" y="3324"/>
                      <a:pt x="1609" y="6062"/>
                    </a:cubicBezTo>
                    <a:cubicBezTo>
                      <a:pt x="573" y="8816"/>
                      <a:pt x="263" y="12002"/>
                      <a:pt x="0" y="15189"/>
                    </a:cubicBezTo>
                    <a:cubicBezTo>
                      <a:pt x="1160" y="12884"/>
                      <a:pt x="2630" y="9867"/>
                      <a:pt x="4363" y="8073"/>
                    </a:cubicBezTo>
                    <a:cubicBezTo>
                      <a:pt x="6203" y="6139"/>
                      <a:pt x="8106" y="4113"/>
                      <a:pt x="8446" y="1112"/>
                    </a:cubicBezTo>
                    <a:cubicBezTo>
                      <a:pt x="8477" y="833"/>
                      <a:pt x="8462" y="447"/>
                      <a:pt x="8168" y="184"/>
                    </a:cubicBezTo>
                    <a:cubicBezTo>
                      <a:pt x="8007" y="48"/>
                      <a:pt x="7833" y="1"/>
                      <a:pt x="766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76" name="CustomShape 6"/>
              <p:cNvSpPr/>
              <p:nvPr/>
            </p:nvSpPr>
            <p:spPr>
              <a:xfrm flipV="1">
                <a:off x="5725800" y="6840"/>
                <a:ext cx="102600" cy="51444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3768">
                    <a:moveTo>
                      <a:pt x="155" y="0"/>
                    </a:moveTo>
                    <a:cubicBezTo>
                      <a:pt x="93" y="46"/>
                      <a:pt x="47" y="77"/>
                      <a:pt x="0" y="124"/>
                    </a:cubicBezTo>
                    <a:cubicBezTo>
                      <a:pt x="1284" y="4594"/>
                      <a:pt x="2305" y="9189"/>
                      <a:pt x="1996" y="13752"/>
                    </a:cubicBezTo>
                    <a:cubicBezTo>
                      <a:pt x="1996" y="13768"/>
                      <a:pt x="2011" y="13768"/>
                      <a:pt x="2011" y="13768"/>
                    </a:cubicBezTo>
                    <a:cubicBezTo>
                      <a:pt x="2104" y="11370"/>
                      <a:pt x="2754" y="9885"/>
                      <a:pt x="2630" y="7394"/>
                    </a:cubicBezTo>
                    <a:cubicBezTo>
                      <a:pt x="2553" y="5863"/>
                      <a:pt x="2305" y="4270"/>
                      <a:pt x="1888" y="2645"/>
                    </a:cubicBezTo>
                    <a:cubicBezTo>
                      <a:pt x="1640" y="1686"/>
                      <a:pt x="1130" y="480"/>
                      <a:pt x="155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77" name="CustomShape 7"/>
              <p:cNvSpPr/>
              <p:nvPr/>
            </p:nvSpPr>
            <p:spPr>
              <a:xfrm flipV="1">
                <a:off x="5850360" y="-56160"/>
                <a:ext cx="294120" cy="567720"/>
              </a:xfrm>
              <a:custGeom>
                <a:avLst/>
                <a:gdLst/>
                <a:ahLst/>
                <a:cxnLst/>
                <a:rect l="l" t="t" r="r" b="b"/>
                <a:pathLst>
                  <a:path w="7875" h="15190">
                    <a:moveTo>
                      <a:pt x="7663" y="1"/>
                    </a:moveTo>
                    <a:cubicBezTo>
                      <a:pt x="7525" y="1"/>
                      <a:pt x="7395" y="35"/>
                      <a:pt x="7271" y="76"/>
                    </a:cubicBezTo>
                    <a:cubicBezTo>
                      <a:pt x="4471" y="1020"/>
                      <a:pt x="2645" y="3325"/>
                      <a:pt x="1609" y="6063"/>
                    </a:cubicBezTo>
                    <a:cubicBezTo>
                      <a:pt x="573" y="8817"/>
                      <a:pt x="263" y="12003"/>
                      <a:pt x="0" y="15190"/>
                    </a:cubicBezTo>
                    <a:cubicBezTo>
                      <a:pt x="47" y="15097"/>
                      <a:pt x="93" y="15020"/>
                      <a:pt x="139" y="14927"/>
                    </a:cubicBezTo>
                    <a:cubicBezTo>
                      <a:pt x="1145" y="9342"/>
                      <a:pt x="3898" y="4083"/>
                      <a:pt x="7874" y="30"/>
                    </a:cubicBezTo>
                    <a:cubicBezTo>
                      <a:pt x="7802" y="9"/>
                      <a:pt x="7731" y="1"/>
                      <a:pt x="76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78" name="CustomShape 8"/>
              <p:cNvSpPr/>
              <p:nvPr/>
            </p:nvSpPr>
            <p:spPr>
              <a:xfrm flipV="1">
                <a:off x="5718960" y="6840"/>
                <a:ext cx="109440" cy="389160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10412">
                    <a:moveTo>
                      <a:pt x="2244" y="1"/>
                    </a:moveTo>
                    <a:cubicBezTo>
                      <a:pt x="2135" y="1548"/>
                      <a:pt x="2027" y="3095"/>
                      <a:pt x="1903" y="4642"/>
                    </a:cubicBezTo>
                    <a:cubicBezTo>
                      <a:pt x="1889" y="4904"/>
                      <a:pt x="1778" y="5249"/>
                      <a:pt x="1532" y="5249"/>
                    </a:cubicBezTo>
                    <a:cubicBezTo>
                      <a:pt x="1517" y="5249"/>
                      <a:pt x="1502" y="5248"/>
                      <a:pt x="1486" y="5245"/>
                    </a:cubicBezTo>
                    <a:cubicBezTo>
                      <a:pt x="1331" y="5230"/>
                      <a:pt x="1238" y="5075"/>
                      <a:pt x="1161" y="4951"/>
                    </a:cubicBezTo>
                    <a:cubicBezTo>
                      <a:pt x="774" y="4270"/>
                      <a:pt x="387" y="3590"/>
                      <a:pt x="1" y="2925"/>
                    </a:cubicBezTo>
                    <a:lnTo>
                      <a:pt x="1" y="2925"/>
                    </a:lnTo>
                    <a:cubicBezTo>
                      <a:pt x="434" y="5384"/>
                      <a:pt x="1114" y="7890"/>
                      <a:pt x="2197" y="10412"/>
                    </a:cubicBezTo>
                    <a:cubicBezTo>
                      <a:pt x="2290" y="8014"/>
                      <a:pt x="2940" y="6529"/>
                      <a:pt x="2816" y="4038"/>
                    </a:cubicBezTo>
                    <a:cubicBezTo>
                      <a:pt x="2754" y="2723"/>
                      <a:pt x="2553" y="1378"/>
                      <a:pt x="224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79" name="CustomShape 9"/>
              <p:cNvSpPr/>
              <p:nvPr/>
            </p:nvSpPr>
            <p:spPr>
              <a:xfrm flipV="1">
                <a:off x="5850360" y="-55440"/>
                <a:ext cx="240840" cy="416160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11139">
                    <a:moveTo>
                      <a:pt x="2568" y="1"/>
                    </a:moveTo>
                    <a:lnTo>
                      <a:pt x="2568" y="1"/>
                    </a:lnTo>
                    <a:cubicBezTo>
                      <a:pt x="2197" y="635"/>
                      <a:pt x="1872" y="1300"/>
                      <a:pt x="1609" y="2012"/>
                    </a:cubicBezTo>
                    <a:cubicBezTo>
                      <a:pt x="573" y="4766"/>
                      <a:pt x="263" y="7952"/>
                      <a:pt x="0" y="11139"/>
                    </a:cubicBezTo>
                    <a:cubicBezTo>
                      <a:pt x="1160" y="8834"/>
                      <a:pt x="2630" y="5817"/>
                      <a:pt x="4363" y="4023"/>
                    </a:cubicBezTo>
                    <a:cubicBezTo>
                      <a:pt x="5074" y="3265"/>
                      <a:pt x="5801" y="2507"/>
                      <a:pt x="6451" y="1672"/>
                    </a:cubicBezTo>
                    <a:lnTo>
                      <a:pt x="6451" y="1672"/>
                    </a:lnTo>
                    <a:cubicBezTo>
                      <a:pt x="5182" y="2646"/>
                      <a:pt x="3898" y="3590"/>
                      <a:pt x="2599" y="4518"/>
                    </a:cubicBezTo>
                    <a:cubicBezTo>
                      <a:pt x="2482" y="4603"/>
                      <a:pt x="2336" y="4681"/>
                      <a:pt x="2205" y="4681"/>
                    </a:cubicBezTo>
                    <a:cubicBezTo>
                      <a:pt x="2146" y="4681"/>
                      <a:pt x="2090" y="4665"/>
                      <a:pt x="2042" y="4626"/>
                    </a:cubicBezTo>
                    <a:cubicBezTo>
                      <a:pt x="1903" y="4533"/>
                      <a:pt x="1918" y="4332"/>
                      <a:pt x="1934" y="4162"/>
                    </a:cubicBezTo>
                    <a:cubicBezTo>
                      <a:pt x="2135" y="2770"/>
                      <a:pt x="2336" y="1378"/>
                      <a:pt x="2568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280" name="Group 10"/>
            <p:cNvGrpSpPr/>
            <p:nvPr/>
          </p:nvGrpSpPr>
          <p:grpSpPr>
            <a:xfrm>
              <a:off x="7206480" y="-35640"/>
              <a:ext cx="879480" cy="750960"/>
              <a:chOff x="7206480" y="-35640"/>
              <a:chExt cx="879480" cy="750960"/>
            </a:xfrm>
          </p:grpSpPr>
          <p:sp>
            <p:nvSpPr>
              <p:cNvPr id="3281" name="CustomShape 11"/>
              <p:cNvSpPr/>
              <p:nvPr/>
            </p:nvSpPr>
            <p:spPr>
              <a:xfrm flipV="1">
                <a:off x="7215120" y="-35640"/>
                <a:ext cx="596160" cy="750960"/>
              </a:xfrm>
              <a:custGeom>
                <a:avLst/>
                <a:gdLst/>
                <a:ahLst/>
                <a:cxnLst/>
                <a:rect l="l" t="t" r="r" b="b"/>
                <a:pathLst>
                  <a:path w="15950" h="20091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2692" y="16363"/>
                      <a:pt x="13598" y="5395"/>
                      <a:pt x="15331" y="2765"/>
                    </a:cubicBezTo>
                    <a:cubicBezTo>
                      <a:pt x="15609" y="2332"/>
                      <a:pt x="15872" y="1868"/>
                      <a:pt x="15919" y="1357"/>
                    </a:cubicBezTo>
                    <a:cubicBezTo>
                      <a:pt x="15949" y="831"/>
                      <a:pt x="15702" y="27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82" name="CustomShape 12"/>
              <p:cNvSpPr/>
              <p:nvPr/>
            </p:nvSpPr>
            <p:spPr>
              <a:xfrm flipV="1">
                <a:off x="7206480" y="-31680"/>
                <a:ext cx="879480" cy="381600"/>
              </a:xfrm>
              <a:custGeom>
                <a:avLst/>
                <a:gdLst/>
                <a:ahLst/>
                <a:cxnLst/>
                <a:rect l="l" t="t" r="r" b="b"/>
                <a:pathLst>
                  <a:path w="23530" h="10211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177" y="8339"/>
                      <a:pt x="19121" y="4332"/>
                      <a:pt x="21952" y="2924"/>
                    </a:cubicBezTo>
                    <a:cubicBezTo>
                      <a:pt x="22416" y="2692"/>
                      <a:pt x="22864" y="2429"/>
                      <a:pt x="23158" y="1996"/>
                    </a:cubicBezTo>
                    <a:cubicBezTo>
                      <a:pt x="23452" y="1579"/>
                      <a:pt x="23529" y="960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83" name="CustomShape 13"/>
              <p:cNvSpPr/>
              <p:nvPr/>
            </p:nvSpPr>
            <p:spPr>
              <a:xfrm flipV="1">
                <a:off x="7215120" y="-35640"/>
                <a:ext cx="582840" cy="750960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0091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109" y="19952"/>
                      <a:pt x="217" y="19797"/>
                      <a:pt x="341" y="19642"/>
                    </a:cubicBezTo>
                    <a:cubicBezTo>
                      <a:pt x="4084" y="12294"/>
                      <a:pt x="9313" y="5704"/>
                      <a:pt x="15594" y="352"/>
                    </a:cubicBezTo>
                    <a:cubicBezTo>
                      <a:pt x="15501" y="244"/>
                      <a:pt x="15377" y="13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84" name="CustomShape 14"/>
              <p:cNvSpPr/>
              <p:nvPr/>
            </p:nvSpPr>
            <p:spPr>
              <a:xfrm flipV="1">
                <a:off x="7206480" y="-31680"/>
                <a:ext cx="871560" cy="381600"/>
              </a:xfrm>
              <a:custGeom>
                <a:avLst/>
                <a:gdLst/>
                <a:ahLst/>
                <a:cxnLst/>
                <a:rect l="l" t="t" r="r" b="b"/>
                <a:pathLst>
                  <a:path w="23313" h="10211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7" y="10180"/>
                      <a:pt x="109" y="10149"/>
                      <a:pt x="171" y="10118"/>
                    </a:cubicBezTo>
                    <a:cubicBezTo>
                      <a:pt x="434" y="9947"/>
                      <a:pt x="681" y="9793"/>
                      <a:pt x="944" y="9623"/>
                    </a:cubicBezTo>
                    <a:cubicBezTo>
                      <a:pt x="7735" y="5245"/>
                      <a:pt x="15377" y="2228"/>
                      <a:pt x="23313" y="712"/>
                    </a:cubicBezTo>
                    <a:cubicBezTo>
                      <a:pt x="23282" y="650"/>
                      <a:pt x="23251" y="604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85" name="CustomShape 15"/>
              <p:cNvSpPr/>
              <p:nvPr/>
            </p:nvSpPr>
            <p:spPr>
              <a:xfrm flipV="1">
                <a:off x="7221240" y="-18360"/>
                <a:ext cx="367560" cy="401040"/>
              </a:xfrm>
              <a:custGeom>
                <a:avLst/>
                <a:gdLst/>
                <a:ahLst/>
                <a:cxnLst/>
                <a:rect l="l" t="t" r="r" b="b"/>
                <a:pathLst>
                  <a:path w="9839" h="10737">
                    <a:moveTo>
                      <a:pt x="9839" y="1"/>
                    </a:moveTo>
                    <a:cubicBezTo>
                      <a:pt x="8168" y="1208"/>
                      <a:pt x="6466" y="2368"/>
                      <a:pt x="4749" y="3482"/>
                    </a:cubicBezTo>
                    <a:cubicBezTo>
                      <a:pt x="4749" y="2414"/>
                      <a:pt x="4842" y="1331"/>
                      <a:pt x="5043" y="264"/>
                    </a:cubicBezTo>
                    <a:lnTo>
                      <a:pt x="5043" y="264"/>
                    </a:lnTo>
                    <a:cubicBezTo>
                      <a:pt x="2955" y="3528"/>
                      <a:pt x="1253" y="7055"/>
                      <a:pt x="0" y="10737"/>
                    </a:cubicBezTo>
                    <a:cubicBezTo>
                      <a:pt x="201" y="10567"/>
                      <a:pt x="402" y="10396"/>
                      <a:pt x="604" y="10226"/>
                    </a:cubicBezTo>
                    <a:cubicBezTo>
                      <a:pt x="2615" y="7751"/>
                      <a:pt x="6528" y="3574"/>
                      <a:pt x="9839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86" name="CustomShape 16"/>
              <p:cNvSpPr/>
              <p:nvPr/>
            </p:nvSpPr>
            <p:spPr>
              <a:xfrm flipV="1">
                <a:off x="7224120" y="-24120"/>
                <a:ext cx="583920" cy="258840"/>
              </a:xfrm>
              <a:custGeom>
                <a:avLst/>
                <a:gdLst/>
                <a:ahLst/>
                <a:cxnLst/>
                <a:rect l="l" t="t" r="r" b="b"/>
                <a:pathLst>
                  <a:path w="15625" h="6931">
                    <a:moveTo>
                      <a:pt x="10102" y="1"/>
                    </a:moveTo>
                    <a:cubicBezTo>
                      <a:pt x="6668" y="1702"/>
                      <a:pt x="3450" y="3822"/>
                      <a:pt x="527" y="6281"/>
                    </a:cubicBezTo>
                    <a:cubicBezTo>
                      <a:pt x="325" y="6513"/>
                      <a:pt x="155" y="6730"/>
                      <a:pt x="1" y="6931"/>
                    </a:cubicBezTo>
                    <a:cubicBezTo>
                      <a:pt x="3141" y="5647"/>
                      <a:pt x="10319" y="3574"/>
                      <a:pt x="15625" y="1919"/>
                    </a:cubicBezTo>
                    <a:lnTo>
                      <a:pt x="15625" y="1919"/>
                    </a:lnTo>
                    <a:cubicBezTo>
                      <a:pt x="13369" y="2120"/>
                      <a:pt x="11099" y="2214"/>
                      <a:pt x="8841" y="2214"/>
                    </a:cubicBezTo>
                    <a:cubicBezTo>
                      <a:pt x="8668" y="2214"/>
                      <a:pt x="8496" y="2214"/>
                      <a:pt x="8323" y="2213"/>
                    </a:cubicBezTo>
                    <a:cubicBezTo>
                      <a:pt x="8865" y="1439"/>
                      <a:pt x="9468" y="697"/>
                      <a:pt x="10102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287" name="Group 17"/>
            <p:cNvGrpSpPr/>
            <p:nvPr/>
          </p:nvGrpSpPr>
          <p:grpSpPr>
            <a:xfrm>
              <a:off x="6547680" y="-51840"/>
              <a:ext cx="384480" cy="676440"/>
              <a:chOff x="6547680" y="-51840"/>
              <a:chExt cx="384480" cy="676440"/>
            </a:xfrm>
          </p:grpSpPr>
          <p:sp>
            <p:nvSpPr>
              <p:cNvPr id="3288" name="CustomShape 18"/>
              <p:cNvSpPr/>
              <p:nvPr/>
            </p:nvSpPr>
            <p:spPr>
              <a:xfrm flipV="1">
                <a:off x="6547680" y="-51840"/>
                <a:ext cx="119880" cy="588960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15764">
                    <a:moveTo>
                      <a:pt x="1" y="15764"/>
                    </a:moveTo>
                    <a:cubicBezTo>
                      <a:pt x="2120" y="10798"/>
                      <a:pt x="3218" y="5399"/>
                      <a:pt x="3187" y="0"/>
                    </a:cubicBezTo>
                  </a:path>
                </a:pathLst>
              </a:custGeom>
              <a:noFill/>
              <a:ln w="7200" cap="rnd">
                <a:solidFill>
                  <a:srgbClr val="005A2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89" name="CustomShape 19"/>
              <p:cNvSpPr/>
              <p:nvPr/>
            </p:nvSpPr>
            <p:spPr>
              <a:xfrm flipV="1">
                <a:off x="6643800" y="238320"/>
                <a:ext cx="203400" cy="153720"/>
              </a:xfrm>
              <a:custGeom>
                <a:avLst/>
                <a:gdLst/>
                <a:ahLst/>
                <a:cxnLst/>
                <a:rect l="l" t="t" r="r" b="b"/>
                <a:pathLst>
                  <a:path w="5446" h="4116">
                    <a:moveTo>
                      <a:pt x="1" y="4115"/>
                    </a:moveTo>
                    <a:cubicBezTo>
                      <a:pt x="1903" y="2847"/>
                      <a:pt x="3729" y="1485"/>
                      <a:pt x="5446" y="0"/>
                    </a:cubicBezTo>
                  </a:path>
                </a:pathLst>
              </a:custGeom>
              <a:noFill/>
              <a:ln w="7200" cap="rnd">
                <a:solidFill>
                  <a:srgbClr val="005A2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90" name="CustomShape 20"/>
              <p:cNvSpPr/>
              <p:nvPr/>
            </p:nvSpPr>
            <p:spPr>
              <a:xfrm flipV="1">
                <a:off x="6832440" y="380160"/>
                <a:ext cx="99720" cy="87840"/>
              </a:xfrm>
              <a:custGeom>
                <a:avLst/>
                <a:gdLst/>
                <a:ahLst/>
                <a:cxnLst/>
                <a:rect l="l" t="t" r="r" b="b"/>
                <a:pathLst>
                  <a:path w="2677" h="2356">
                    <a:moveTo>
                      <a:pt x="1346" y="1"/>
                    </a:moveTo>
                    <a:cubicBezTo>
                      <a:pt x="970" y="1"/>
                      <a:pt x="602" y="182"/>
                      <a:pt x="372" y="518"/>
                    </a:cubicBezTo>
                    <a:cubicBezTo>
                      <a:pt x="1" y="1060"/>
                      <a:pt x="140" y="1787"/>
                      <a:pt x="681" y="2158"/>
                    </a:cubicBezTo>
                    <a:cubicBezTo>
                      <a:pt x="884" y="2291"/>
                      <a:pt x="1113" y="2355"/>
                      <a:pt x="1340" y="2355"/>
                    </a:cubicBezTo>
                    <a:cubicBezTo>
                      <a:pt x="1718" y="2355"/>
                      <a:pt x="2089" y="2177"/>
                      <a:pt x="2321" y="1849"/>
                    </a:cubicBezTo>
                    <a:cubicBezTo>
                      <a:pt x="2677" y="1307"/>
                      <a:pt x="2537" y="580"/>
                      <a:pt x="2012" y="209"/>
                    </a:cubicBezTo>
                    <a:cubicBezTo>
                      <a:pt x="1806" y="68"/>
                      <a:pt x="1575" y="1"/>
                      <a:pt x="1346" y="1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91" name="CustomShape 21"/>
              <p:cNvSpPr/>
              <p:nvPr/>
            </p:nvSpPr>
            <p:spPr>
              <a:xfrm flipV="1">
                <a:off x="6851520" y="396000"/>
                <a:ext cx="62280" cy="5508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80">
                    <a:moveTo>
                      <a:pt x="839" y="1"/>
                    </a:moveTo>
                    <a:cubicBezTo>
                      <a:pt x="600" y="1"/>
                      <a:pt x="368" y="117"/>
                      <a:pt x="232" y="330"/>
                    </a:cubicBezTo>
                    <a:cubicBezTo>
                      <a:pt x="0" y="670"/>
                      <a:pt x="77" y="1119"/>
                      <a:pt x="418" y="1351"/>
                    </a:cubicBezTo>
                    <a:cubicBezTo>
                      <a:pt x="546" y="1438"/>
                      <a:pt x="690" y="1480"/>
                      <a:pt x="832" y="1480"/>
                    </a:cubicBezTo>
                    <a:cubicBezTo>
                      <a:pt x="1066" y="1480"/>
                      <a:pt x="1294" y="1367"/>
                      <a:pt x="1439" y="1165"/>
                    </a:cubicBezTo>
                    <a:cubicBezTo>
                      <a:pt x="1671" y="825"/>
                      <a:pt x="1593" y="361"/>
                      <a:pt x="1253" y="129"/>
                    </a:cubicBezTo>
                    <a:cubicBezTo>
                      <a:pt x="1126" y="42"/>
                      <a:pt x="981" y="1"/>
                      <a:pt x="839" y="1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92" name="CustomShape 22"/>
              <p:cNvSpPr/>
              <p:nvPr/>
            </p:nvSpPr>
            <p:spPr>
              <a:xfrm flipV="1">
                <a:off x="6846840" y="379440"/>
                <a:ext cx="7560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1134">
                    <a:moveTo>
                      <a:pt x="1078" y="0"/>
                    </a:moveTo>
                    <a:cubicBezTo>
                      <a:pt x="1022" y="0"/>
                      <a:pt x="966" y="6"/>
                      <a:pt x="913" y="17"/>
                    </a:cubicBezTo>
                    <a:cubicBezTo>
                      <a:pt x="789" y="33"/>
                      <a:pt x="681" y="64"/>
                      <a:pt x="573" y="110"/>
                    </a:cubicBezTo>
                    <a:cubicBezTo>
                      <a:pt x="480" y="141"/>
                      <a:pt x="387" y="203"/>
                      <a:pt x="294" y="280"/>
                    </a:cubicBezTo>
                    <a:cubicBezTo>
                      <a:pt x="201" y="342"/>
                      <a:pt x="124" y="435"/>
                      <a:pt x="62" y="528"/>
                    </a:cubicBezTo>
                    <a:cubicBezTo>
                      <a:pt x="31" y="559"/>
                      <a:pt x="16" y="605"/>
                      <a:pt x="0" y="636"/>
                    </a:cubicBezTo>
                    <a:lnTo>
                      <a:pt x="62" y="713"/>
                    </a:lnTo>
                    <a:cubicBezTo>
                      <a:pt x="139" y="791"/>
                      <a:pt x="201" y="868"/>
                      <a:pt x="294" y="930"/>
                    </a:cubicBezTo>
                    <a:cubicBezTo>
                      <a:pt x="498" y="1068"/>
                      <a:pt x="727" y="1133"/>
                      <a:pt x="952" y="1133"/>
                    </a:cubicBezTo>
                    <a:cubicBezTo>
                      <a:pt x="1257" y="1133"/>
                      <a:pt x="1557" y="1013"/>
                      <a:pt x="1779" y="791"/>
                    </a:cubicBezTo>
                    <a:cubicBezTo>
                      <a:pt x="1841" y="729"/>
                      <a:pt x="1888" y="683"/>
                      <a:pt x="1934" y="621"/>
                    </a:cubicBezTo>
                    <a:cubicBezTo>
                      <a:pt x="1949" y="590"/>
                      <a:pt x="1965" y="559"/>
                      <a:pt x="1980" y="543"/>
                    </a:cubicBezTo>
                    <a:cubicBezTo>
                      <a:pt x="1980" y="543"/>
                      <a:pt x="1980" y="528"/>
                      <a:pt x="1980" y="528"/>
                    </a:cubicBezTo>
                    <a:cubicBezTo>
                      <a:pt x="1996" y="497"/>
                      <a:pt x="2011" y="466"/>
                      <a:pt x="2027" y="450"/>
                    </a:cubicBezTo>
                    <a:cubicBezTo>
                      <a:pt x="1949" y="358"/>
                      <a:pt x="1872" y="280"/>
                      <a:pt x="1779" y="218"/>
                    </a:cubicBezTo>
                    <a:cubicBezTo>
                      <a:pt x="1733" y="187"/>
                      <a:pt x="1702" y="172"/>
                      <a:pt x="1671" y="141"/>
                    </a:cubicBezTo>
                    <a:cubicBezTo>
                      <a:pt x="1578" y="95"/>
                      <a:pt x="1470" y="48"/>
                      <a:pt x="1362" y="33"/>
                    </a:cubicBezTo>
                    <a:cubicBezTo>
                      <a:pt x="1266" y="14"/>
                      <a:pt x="1170" y="0"/>
                      <a:pt x="107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93" name="CustomShape 23"/>
              <p:cNvSpPr/>
              <p:nvPr/>
            </p:nvSpPr>
            <p:spPr>
              <a:xfrm flipV="1">
                <a:off x="6838200" y="394920"/>
                <a:ext cx="4464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88">
                    <a:moveTo>
                      <a:pt x="836" y="0"/>
                    </a:moveTo>
                    <a:cubicBezTo>
                      <a:pt x="789" y="16"/>
                      <a:pt x="727" y="47"/>
                      <a:pt x="665" y="78"/>
                    </a:cubicBezTo>
                    <a:cubicBezTo>
                      <a:pt x="634" y="93"/>
                      <a:pt x="619" y="93"/>
                      <a:pt x="588" y="108"/>
                    </a:cubicBezTo>
                    <a:cubicBezTo>
                      <a:pt x="573" y="124"/>
                      <a:pt x="542" y="139"/>
                      <a:pt x="526" y="155"/>
                    </a:cubicBezTo>
                    <a:cubicBezTo>
                      <a:pt x="511" y="170"/>
                      <a:pt x="495" y="170"/>
                      <a:pt x="480" y="186"/>
                    </a:cubicBezTo>
                    <a:cubicBezTo>
                      <a:pt x="433" y="217"/>
                      <a:pt x="402" y="248"/>
                      <a:pt x="356" y="294"/>
                    </a:cubicBezTo>
                    <a:cubicBezTo>
                      <a:pt x="356" y="310"/>
                      <a:pt x="341" y="310"/>
                      <a:pt x="325" y="325"/>
                    </a:cubicBezTo>
                    <a:cubicBezTo>
                      <a:pt x="279" y="371"/>
                      <a:pt x="248" y="418"/>
                      <a:pt x="217" y="464"/>
                    </a:cubicBezTo>
                    <a:cubicBezTo>
                      <a:pt x="62" y="696"/>
                      <a:pt x="0" y="959"/>
                      <a:pt x="16" y="1222"/>
                    </a:cubicBezTo>
                    <a:cubicBezTo>
                      <a:pt x="16" y="1238"/>
                      <a:pt x="16" y="1269"/>
                      <a:pt x="31" y="1284"/>
                    </a:cubicBezTo>
                    <a:cubicBezTo>
                      <a:pt x="31" y="1300"/>
                      <a:pt x="31" y="1315"/>
                      <a:pt x="31" y="1331"/>
                    </a:cubicBezTo>
                    <a:cubicBezTo>
                      <a:pt x="47" y="1377"/>
                      <a:pt x="47" y="1423"/>
                      <a:pt x="62" y="1470"/>
                    </a:cubicBezTo>
                    <a:cubicBezTo>
                      <a:pt x="78" y="1501"/>
                      <a:pt x="78" y="1516"/>
                      <a:pt x="93" y="1532"/>
                    </a:cubicBezTo>
                    <a:cubicBezTo>
                      <a:pt x="93" y="1563"/>
                      <a:pt x="108" y="1578"/>
                      <a:pt x="108" y="1609"/>
                    </a:cubicBezTo>
                    <a:cubicBezTo>
                      <a:pt x="139" y="1671"/>
                      <a:pt x="186" y="1748"/>
                      <a:pt x="232" y="1810"/>
                    </a:cubicBezTo>
                    <a:lnTo>
                      <a:pt x="294" y="1887"/>
                    </a:lnTo>
                    <a:cubicBezTo>
                      <a:pt x="464" y="1872"/>
                      <a:pt x="604" y="1810"/>
                      <a:pt x="743" y="1717"/>
                    </a:cubicBezTo>
                    <a:cubicBezTo>
                      <a:pt x="836" y="1655"/>
                      <a:pt x="913" y="1578"/>
                      <a:pt x="975" y="1485"/>
                    </a:cubicBezTo>
                    <a:cubicBezTo>
                      <a:pt x="990" y="1470"/>
                      <a:pt x="1006" y="1454"/>
                      <a:pt x="1006" y="1439"/>
                    </a:cubicBezTo>
                    <a:cubicBezTo>
                      <a:pt x="1068" y="1361"/>
                      <a:pt x="1114" y="1269"/>
                      <a:pt x="1145" y="1191"/>
                    </a:cubicBezTo>
                    <a:cubicBezTo>
                      <a:pt x="1191" y="1037"/>
                      <a:pt x="1207" y="866"/>
                      <a:pt x="1191" y="712"/>
                    </a:cubicBezTo>
                    <a:cubicBezTo>
                      <a:pt x="1191" y="603"/>
                      <a:pt x="1160" y="495"/>
                      <a:pt x="1114" y="387"/>
                    </a:cubicBezTo>
                    <a:cubicBezTo>
                      <a:pt x="1052" y="248"/>
                      <a:pt x="959" y="108"/>
                      <a:pt x="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94" name="CustomShape 24"/>
              <p:cNvSpPr/>
              <p:nvPr/>
            </p:nvSpPr>
            <p:spPr>
              <a:xfrm flipV="1">
                <a:off x="6633360" y="536760"/>
                <a:ext cx="87480" cy="8748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>
                    <a:moveTo>
                      <a:pt x="1176" y="0"/>
                    </a:moveTo>
                    <a:cubicBezTo>
                      <a:pt x="526" y="0"/>
                      <a:pt x="0" y="526"/>
                      <a:pt x="0" y="1176"/>
                    </a:cubicBezTo>
                    <a:cubicBezTo>
                      <a:pt x="0" y="1825"/>
                      <a:pt x="526" y="2351"/>
                      <a:pt x="1176" y="2351"/>
                    </a:cubicBezTo>
                    <a:cubicBezTo>
                      <a:pt x="1825" y="2351"/>
                      <a:pt x="2351" y="1825"/>
                      <a:pt x="2351" y="1176"/>
                    </a:cubicBezTo>
                    <a:cubicBezTo>
                      <a:pt x="2351" y="526"/>
                      <a:pt x="1825" y="0"/>
                      <a:pt x="1176" y="0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95" name="CustomShape 25"/>
              <p:cNvSpPr/>
              <p:nvPr/>
            </p:nvSpPr>
            <p:spPr>
              <a:xfrm flipV="1">
                <a:off x="6649560" y="552960"/>
                <a:ext cx="55080" cy="5508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1486">
                    <a:moveTo>
                      <a:pt x="743" y="0"/>
                    </a:moveTo>
                    <a:cubicBezTo>
                      <a:pt x="341" y="0"/>
                      <a:pt x="0" y="341"/>
                      <a:pt x="0" y="743"/>
                    </a:cubicBezTo>
                    <a:cubicBezTo>
                      <a:pt x="0" y="1145"/>
                      <a:pt x="341" y="1485"/>
                      <a:pt x="743" y="1485"/>
                    </a:cubicBezTo>
                    <a:cubicBezTo>
                      <a:pt x="1145" y="1485"/>
                      <a:pt x="1485" y="1145"/>
                      <a:pt x="1485" y="743"/>
                    </a:cubicBezTo>
                    <a:cubicBezTo>
                      <a:pt x="1485" y="341"/>
                      <a:pt x="1145" y="0"/>
                      <a:pt x="743" y="0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96" name="CustomShape 26"/>
              <p:cNvSpPr/>
              <p:nvPr/>
            </p:nvSpPr>
            <p:spPr>
              <a:xfrm flipV="1">
                <a:off x="6661800" y="536760"/>
                <a:ext cx="59400" cy="5292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424">
                    <a:moveTo>
                      <a:pt x="1114" y="0"/>
                    </a:moveTo>
                    <a:cubicBezTo>
                      <a:pt x="1006" y="16"/>
                      <a:pt x="897" y="47"/>
                      <a:pt x="789" y="93"/>
                    </a:cubicBezTo>
                    <a:cubicBezTo>
                      <a:pt x="650" y="140"/>
                      <a:pt x="511" y="217"/>
                      <a:pt x="402" y="325"/>
                    </a:cubicBezTo>
                    <a:cubicBezTo>
                      <a:pt x="325" y="402"/>
                      <a:pt x="248" y="495"/>
                      <a:pt x="186" y="588"/>
                    </a:cubicBezTo>
                    <a:cubicBezTo>
                      <a:pt x="124" y="681"/>
                      <a:pt x="93" y="789"/>
                      <a:pt x="62" y="897"/>
                    </a:cubicBezTo>
                    <a:cubicBezTo>
                      <a:pt x="31" y="1006"/>
                      <a:pt x="0" y="1114"/>
                      <a:pt x="0" y="1238"/>
                    </a:cubicBezTo>
                    <a:cubicBezTo>
                      <a:pt x="0" y="1269"/>
                      <a:pt x="16" y="1315"/>
                      <a:pt x="16" y="1346"/>
                    </a:cubicBezTo>
                    <a:lnTo>
                      <a:pt x="124" y="1377"/>
                    </a:lnTo>
                    <a:cubicBezTo>
                      <a:pt x="186" y="1393"/>
                      <a:pt x="248" y="1408"/>
                      <a:pt x="309" y="1423"/>
                    </a:cubicBezTo>
                    <a:lnTo>
                      <a:pt x="418" y="1423"/>
                    </a:lnTo>
                    <a:cubicBezTo>
                      <a:pt x="619" y="1423"/>
                      <a:pt x="804" y="1377"/>
                      <a:pt x="975" y="1284"/>
                    </a:cubicBezTo>
                    <a:cubicBezTo>
                      <a:pt x="1083" y="1222"/>
                      <a:pt x="1176" y="1160"/>
                      <a:pt x="1253" y="1083"/>
                    </a:cubicBezTo>
                    <a:cubicBezTo>
                      <a:pt x="1470" y="867"/>
                      <a:pt x="1593" y="573"/>
                      <a:pt x="1593" y="248"/>
                    </a:cubicBezTo>
                    <a:cubicBezTo>
                      <a:pt x="1593" y="186"/>
                      <a:pt x="1593" y="109"/>
                      <a:pt x="1578" y="47"/>
                    </a:cubicBezTo>
                    <a:cubicBezTo>
                      <a:pt x="1470" y="16"/>
                      <a:pt x="1361" y="0"/>
                      <a:pt x="123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97" name="CustomShape 27"/>
              <p:cNvSpPr/>
              <p:nvPr/>
            </p:nvSpPr>
            <p:spPr>
              <a:xfrm flipV="1">
                <a:off x="6633360" y="539280"/>
                <a:ext cx="4464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58">
                    <a:moveTo>
                      <a:pt x="248" y="1"/>
                    </a:moveTo>
                    <a:cubicBezTo>
                      <a:pt x="232" y="32"/>
                      <a:pt x="217" y="47"/>
                      <a:pt x="201" y="78"/>
                    </a:cubicBezTo>
                    <a:cubicBezTo>
                      <a:pt x="186" y="109"/>
                      <a:pt x="170" y="124"/>
                      <a:pt x="155" y="155"/>
                    </a:cubicBezTo>
                    <a:cubicBezTo>
                      <a:pt x="139" y="186"/>
                      <a:pt x="124" y="217"/>
                      <a:pt x="108" y="248"/>
                    </a:cubicBezTo>
                    <a:cubicBezTo>
                      <a:pt x="93" y="279"/>
                      <a:pt x="77" y="310"/>
                      <a:pt x="62" y="341"/>
                    </a:cubicBezTo>
                    <a:cubicBezTo>
                      <a:pt x="62" y="372"/>
                      <a:pt x="46" y="403"/>
                      <a:pt x="46" y="434"/>
                    </a:cubicBezTo>
                    <a:cubicBezTo>
                      <a:pt x="31" y="465"/>
                      <a:pt x="31" y="496"/>
                      <a:pt x="16" y="527"/>
                    </a:cubicBezTo>
                    <a:cubicBezTo>
                      <a:pt x="0" y="589"/>
                      <a:pt x="0" y="650"/>
                      <a:pt x="0" y="728"/>
                    </a:cubicBezTo>
                    <a:cubicBezTo>
                      <a:pt x="0" y="790"/>
                      <a:pt x="0" y="867"/>
                      <a:pt x="16" y="929"/>
                    </a:cubicBezTo>
                    <a:cubicBezTo>
                      <a:pt x="16" y="944"/>
                      <a:pt x="31" y="975"/>
                      <a:pt x="31" y="991"/>
                    </a:cubicBezTo>
                    <a:cubicBezTo>
                      <a:pt x="31" y="1006"/>
                      <a:pt x="31" y="1022"/>
                      <a:pt x="46" y="1037"/>
                    </a:cubicBezTo>
                    <a:cubicBezTo>
                      <a:pt x="46" y="1053"/>
                      <a:pt x="46" y="1068"/>
                      <a:pt x="62" y="1099"/>
                    </a:cubicBezTo>
                    <a:cubicBezTo>
                      <a:pt x="62" y="1130"/>
                      <a:pt x="77" y="1161"/>
                      <a:pt x="93" y="1192"/>
                    </a:cubicBezTo>
                    <a:cubicBezTo>
                      <a:pt x="108" y="1223"/>
                      <a:pt x="124" y="1254"/>
                      <a:pt x="139" y="1269"/>
                    </a:cubicBezTo>
                    <a:cubicBezTo>
                      <a:pt x="232" y="1439"/>
                      <a:pt x="356" y="1594"/>
                      <a:pt x="526" y="1702"/>
                    </a:cubicBezTo>
                    <a:cubicBezTo>
                      <a:pt x="541" y="1718"/>
                      <a:pt x="557" y="1733"/>
                      <a:pt x="572" y="1733"/>
                    </a:cubicBezTo>
                    <a:cubicBezTo>
                      <a:pt x="588" y="1749"/>
                      <a:pt x="603" y="1749"/>
                      <a:pt x="619" y="1764"/>
                    </a:cubicBezTo>
                    <a:cubicBezTo>
                      <a:pt x="634" y="1764"/>
                      <a:pt x="650" y="1780"/>
                      <a:pt x="665" y="1780"/>
                    </a:cubicBezTo>
                    <a:cubicBezTo>
                      <a:pt x="696" y="1795"/>
                      <a:pt x="743" y="1811"/>
                      <a:pt x="774" y="1826"/>
                    </a:cubicBezTo>
                    <a:lnTo>
                      <a:pt x="882" y="1857"/>
                    </a:lnTo>
                    <a:cubicBezTo>
                      <a:pt x="990" y="1749"/>
                      <a:pt x="1083" y="1610"/>
                      <a:pt x="1129" y="1470"/>
                    </a:cubicBezTo>
                    <a:cubicBezTo>
                      <a:pt x="1176" y="1362"/>
                      <a:pt x="1191" y="1254"/>
                      <a:pt x="1207" y="1130"/>
                    </a:cubicBezTo>
                    <a:cubicBezTo>
                      <a:pt x="1207" y="1115"/>
                      <a:pt x="1207" y="1099"/>
                      <a:pt x="1207" y="1084"/>
                    </a:cubicBezTo>
                    <a:cubicBezTo>
                      <a:pt x="1207" y="991"/>
                      <a:pt x="1191" y="898"/>
                      <a:pt x="1160" y="805"/>
                    </a:cubicBezTo>
                    <a:cubicBezTo>
                      <a:pt x="1129" y="650"/>
                      <a:pt x="1052" y="511"/>
                      <a:pt x="944" y="387"/>
                    </a:cubicBezTo>
                    <a:cubicBezTo>
                      <a:pt x="882" y="295"/>
                      <a:pt x="789" y="217"/>
                      <a:pt x="696" y="155"/>
                    </a:cubicBezTo>
                    <a:cubicBezTo>
                      <a:pt x="572" y="78"/>
                      <a:pt x="418" y="16"/>
                      <a:pt x="2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3298" name="Group 28"/>
          <p:cNvGrpSpPr/>
          <p:nvPr/>
        </p:nvGrpSpPr>
        <p:grpSpPr>
          <a:xfrm>
            <a:off x="1112400" y="1221120"/>
            <a:ext cx="6640920" cy="810000"/>
            <a:chOff x="1112400" y="1221120"/>
            <a:chExt cx="6640920" cy="810000"/>
          </a:xfrm>
        </p:grpSpPr>
        <p:sp>
          <p:nvSpPr>
            <p:cNvPr id="3299" name="CustomShape 29"/>
            <p:cNvSpPr/>
            <p:nvPr/>
          </p:nvSpPr>
          <p:spPr>
            <a:xfrm rot="10800000" flipH="1">
              <a:off x="6392880" y="136836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16"/>
                    <a:pt x="1004" y="2219"/>
                    <a:pt x="1" y="2280"/>
                  </a:cubicBezTo>
                  <a:cubicBezTo>
                    <a:pt x="1004" y="2311"/>
                    <a:pt x="1824" y="3314"/>
                    <a:pt x="1885" y="4560"/>
                  </a:cubicBezTo>
                  <a:cubicBezTo>
                    <a:pt x="1916" y="3314"/>
                    <a:pt x="2736" y="2341"/>
                    <a:pt x="3739" y="2280"/>
                  </a:cubicBezTo>
                  <a:cubicBezTo>
                    <a:pt x="2736" y="2219"/>
                    <a:pt x="1916" y="1216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00" name="CustomShape 30"/>
            <p:cNvSpPr/>
            <p:nvPr/>
          </p:nvSpPr>
          <p:spPr>
            <a:xfrm rot="10800000" flipH="1">
              <a:off x="3101040" y="186840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0">
                  <a:moveTo>
                    <a:pt x="1854" y="0"/>
                  </a:moveTo>
                  <a:cubicBezTo>
                    <a:pt x="1793" y="1216"/>
                    <a:pt x="1003" y="2219"/>
                    <a:pt x="0" y="2280"/>
                  </a:cubicBezTo>
                  <a:cubicBezTo>
                    <a:pt x="1003" y="2310"/>
                    <a:pt x="1793" y="3314"/>
                    <a:pt x="1854" y="4560"/>
                  </a:cubicBezTo>
                  <a:cubicBezTo>
                    <a:pt x="1915" y="3314"/>
                    <a:pt x="2705" y="2341"/>
                    <a:pt x="3708" y="2280"/>
                  </a:cubicBezTo>
                  <a:cubicBezTo>
                    <a:pt x="2705" y="2219"/>
                    <a:pt x="1915" y="1216"/>
                    <a:pt x="1854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01" name="CustomShape 31"/>
            <p:cNvSpPr/>
            <p:nvPr/>
          </p:nvSpPr>
          <p:spPr>
            <a:xfrm rot="10800000" flipH="1">
              <a:off x="1353240" y="1326960"/>
              <a:ext cx="720" cy="360"/>
            </a:xfrm>
            <a:custGeom>
              <a:avLst/>
              <a:gdLst/>
              <a:ahLst/>
              <a:cxnLst/>
              <a:rect l="l" t="t" r="r" b="b"/>
              <a:pathLst>
                <a:path w="31" h="1">
                  <a:moveTo>
                    <a:pt x="0" y="1"/>
                  </a:moveTo>
                  <a:lnTo>
                    <a:pt x="0" y="1"/>
                  </a:lnTo>
                  <a:cubicBezTo>
                    <a:pt x="31" y="1"/>
                    <a:pt x="31" y="1"/>
                    <a:pt x="0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02" name="CustomShape 32"/>
            <p:cNvSpPr/>
            <p:nvPr/>
          </p:nvSpPr>
          <p:spPr>
            <a:xfrm rot="10800000" flipH="1">
              <a:off x="1112400" y="159084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1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03" name="CustomShape 33"/>
            <p:cNvSpPr/>
            <p:nvPr/>
          </p:nvSpPr>
          <p:spPr>
            <a:xfrm rot="10800000" flipH="1">
              <a:off x="3886200" y="13557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3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70"/>
                    <a:pt x="183" y="852"/>
                    <a:pt x="426" y="852"/>
                  </a:cubicBezTo>
                  <a:cubicBezTo>
                    <a:pt x="669" y="852"/>
                    <a:pt x="851" y="670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04" name="CustomShape 34"/>
            <p:cNvSpPr/>
            <p:nvPr/>
          </p:nvSpPr>
          <p:spPr>
            <a:xfrm rot="10800000" flipH="1">
              <a:off x="5540040" y="1340280"/>
              <a:ext cx="31320" cy="30240"/>
            </a:xfrm>
            <a:custGeom>
              <a:avLst/>
              <a:gdLst/>
              <a:ahLst/>
              <a:cxnLst/>
              <a:rect l="l" t="t" r="r" b="b"/>
              <a:pathLst>
                <a:path w="882" h="852">
                  <a:moveTo>
                    <a:pt x="456" y="0"/>
                  </a:moveTo>
                  <a:cubicBezTo>
                    <a:pt x="213" y="0"/>
                    <a:pt x="0" y="183"/>
                    <a:pt x="0" y="426"/>
                  </a:cubicBezTo>
                  <a:cubicBezTo>
                    <a:pt x="0" y="669"/>
                    <a:pt x="213" y="852"/>
                    <a:pt x="456" y="852"/>
                  </a:cubicBezTo>
                  <a:cubicBezTo>
                    <a:pt x="669" y="852"/>
                    <a:pt x="882" y="669"/>
                    <a:pt x="882" y="426"/>
                  </a:cubicBezTo>
                  <a:cubicBezTo>
                    <a:pt x="882" y="183"/>
                    <a:pt x="669" y="0"/>
                    <a:pt x="45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05" name="CustomShape 35"/>
            <p:cNvSpPr/>
            <p:nvPr/>
          </p:nvSpPr>
          <p:spPr>
            <a:xfrm rot="10800000" flipH="1">
              <a:off x="7723080" y="122112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306" name="CustomShape 36"/>
          <p:cNvSpPr/>
          <p:nvPr/>
        </p:nvSpPr>
        <p:spPr>
          <a:xfrm rot="10800000" flipH="1">
            <a:off x="1995840" y="4367520"/>
            <a:ext cx="30240" cy="30240"/>
          </a:xfrm>
          <a:custGeom>
            <a:avLst/>
            <a:gdLst/>
            <a:ahLst/>
            <a:cxnLst/>
            <a:rect l="l" t="t" r="r" b="b"/>
            <a:pathLst>
              <a:path w="852" h="852">
                <a:moveTo>
                  <a:pt x="426" y="1"/>
                </a:moveTo>
                <a:cubicBezTo>
                  <a:pt x="183" y="1"/>
                  <a:pt x="0" y="183"/>
                  <a:pt x="0" y="426"/>
                </a:cubicBezTo>
                <a:cubicBezTo>
                  <a:pt x="0" y="669"/>
                  <a:pt x="183" y="852"/>
                  <a:pt x="426" y="852"/>
                </a:cubicBezTo>
                <a:cubicBezTo>
                  <a:pt x="669" y="852"/>
                  <a:pt x="851" y="669"/>
                  <a:pt x="851" y="426"/>
                </a:cubicBezTo>
                <a:cubicBezTo>
                  <a:pt x="851" y="183"/>
                  <a:pt x="669" y="1"/>
                  <a:pt x="426" y="1"/>
                </a:cubicBezTo>
                <a:close/>
              </a:path>
            </a:pathLst>
          </a:custGeom>
          <a:solidFill>
            <a:srgbClr val="4959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7" name="CustomShape 37"/>
          <p:cNvSpPr/>
          <p:nvPr/>
        </p:nvSpPr>
        <p:spPr>
          <a:xfrm>
            <a:off x="582840" y="746640"/>
            <a:ext cx="518256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i="1" strike="noStrike" spc="-1">
                <a:solidFill>
                  <a:srgbClr val="000000"/>
                </a:solidFill>
                <a:latin typeface="Arial"/>
                <a:ea typeface="Arial"/>
              </a:rPr>
              <a:t>l. Расхождение цепей двух цепочечной молекулы ДНК или РНК. 2. Нарушение нативной конформации биологических макромолекул в результате разрушения нековалентных (водородных) связей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3308" name="Picture 2" descr="Студопедия — Денатурация и ренатурация DNA"/>
          <p:cNvPicPr/>
          <p:nvPr/>
        </p:nvPicPr>
        <p:blipFill>
          <a:blip r:embed="rId2"/>
          <a:stretch/>
        </p:blipFill>
        <p:spPr>
          <a:xfrm>
            <a:off x="5707800" y="655560"/>
            <a:ext cx="2962800" cy="2236320"/>
          </a:xfrm>
          <a:prstGeom prst="rect">
            <a:avLst/>
          </a:prstGeom>
          <a:ln>
            <a:noFill/>
          </a:ln>
        </p:spPr>
      </p:pic>
      <p:pic>
        <p:nvPicPr>
          <p:cNvPr id="3309" name="Picture 4" descr="Денатурация белков. Что же это такое? - FoodInside"/>
          <p:cNvPicPr/>
          <p:nvPr/>
        </p:nvPicPr>
        <p:blipFill>
          <a:blip r:embed="rId3"/>
          <a:stretch/>
        </p:blipFill>
        <p:spPr>
          <a:xfrm>
            <a:off x="2539800" y="1528560"/>
            <a:ext cx="2692080" cy="1438560"/>
          </a:xfrm>
          <a:prstGeom prst="rect">
            <a:avLst/>
          </a:prstGeom>
          <a:ln>
            <a:noFill/>
          </a:ln>
        </p:spPr>
      </p:pic>
      <p:sp>
        <p:nvSpPr>
          <p:cNvPr id="3310" name="CustomShape 38"/>
          <p:cNvSpPr/>
          <p:nvPr/>
        </p:nvSpPr>
        <p:spPr>
          <a:xfrm>
            <a:off x="18720" y="2826360"/>
            <a:ext cx="770364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marL="457200" indent="-456840">
              <a:lnSpc>
                <a:spcPct val="100000"/>
              </a:lnSpc>
              <a:buClr>
                <a:srgbClr val="25346F"/>
              </a:buClr>
              <a:buFont typeface="Arial"/>
              <a:buChar char="•"/>
            </a:pPr>
            <a:r>
              <a:rPr lang="ru-RU" sz="3000" b="0" strike="noStrike" spc="-1">
                <a:solidFill>
                  <a:srgbClr val="25346F"/>
                </a:solidFill>
                <a:latin typeface="Patua One"/>
                <a:ea typeface="Patua One"/>
              </a:rPr>
              <a:t>Диплоид (Diploid)</a:t>
            </a:r>
            <a:endParaRPr lang="ru-RU" sz="3000" b="0" strike="noStrike" spc="-1">
              <a:latin typeface="Arial"/>
            </a:endParaRPr>
          </a:p>
        </p:txBody>
      </p:sp>
      <p:sp>
        <p:nvSpPr>
          <p:cNvPr id="3311" name="CustomShape 39"/>
          <p:cNvSpPr/>
          <p:nvPr/>
        </p:nvSpPr>
        <p:spPr>
          <a:xfrm>
            <a:off x="74160" y="3375720"/>
            <a:ext cx="457164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i="1" strike="noStrike" spc="-1">
                <a:solidFill>
                  <a:srgbClr val="000000"/>
                </a:solidFill>
                <a:latin typeface="Arial"/>
                <a:ea typeface="Arial"/>
              </a:rPr>
              <a:t>Организм, клетки которого содержат два гомологичных набора хромосом.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3312" name="Picture 8" descr="Диплоидные клетки: набор хромосом, образование и отличие от гаплоидных"/>
          <p:cNvPicPr/>
          <p:nvPr/>
        </p:nvPicPr>
        <p:blipFill>
          <a:blip r:embed="rId4"/>
          <a:stretch/>
        </p:blipFill>
        <p:spPr>
          <a:xfrm>
            <a:off x="5227560" y="3300840"/>
            <a:ext cx="2716920" cy="1711440"/>
          </a:xfrm>
          <a:prstGeom prst="rect">
            <a:avLst/>
          </a:prstGeom>
          <a:ln>
            <a:noFill/>
          </a:ln>
        </p:spPr>
      </p:pic>
      <p:pic>
        <p:nvPicPr>
          <p:cNvPr id="3313" name="Picture 12" descr="Плоидность — Википедия"/>
          <p:cNvPicPr/>
          <p:nvPr/>
        </p:nvPicPr>
        <p:blipFill>
          <a:blip r:embed="rId5"/>
          <a:stretch/>
        </p:blipFill>
        <p:spPr>
          <a:xfrm>
            <a:off x="806040" y="3777840"/>
            <a:ext cx="2294640" cy="1396440"/>
          </a:xfrm>
          <a:prstGeom prst="rect">
            <a:avLst/>
          </a:prstGeom>
          <a:ln>
            <a:noFill/>
          </a:ln>
        </p:spPr>
      </p:pic>
      <p:sp>
        <p:nvSpPr>
          <p:cNvPr id="3314" name="CustomShape 40"/>
          <p:cNvSpPr/>
          <p:nvPr/>
        </p:nvSpPr>
        <p:spPr>
          <a:xfrm>
            <a:off x="3682080" y="4825080"/>
            <a:ext cx="1361880" cy="37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latin typeface="Nunito"/>
                <a:ea typeface="Nunito"/>
              </a:rPr>
              <a:t>Отарбаева С.</a:t>
            </a:r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5" name="TextShape 1"/>
          <p:cNvSpPr txBox="1"/>
          <p:nvPr/>
        </p:nvSpPr>
        <p:spPr>
          <a:xfrm>
            <a:off x="162000" y="497880"/>
            <a:ext cx="7703640" cy="5158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lstStyle/>
          <a:p>
            <a:pPr marL="457200" indent="-456840">
              <a:lnSpc>
                <a:spcPct val="100000"/>
              </a:lnSpc>
              <a:buClr>
                <a:srgbClr val="25346F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25346F"/>
                </a:solidFill>
                <a:latin typeface="Patua One"/>
                <a:ea typeface="Patua One"/>
              </a:rPr>
              <a:t>Дегалогенироваиие </a:t>
            </a:r>
            <a:r>
              <a:t/>
            </a:r>
            <a:br/>
            <a:r>
              <a:rPr lang="ru-RU" sz="2400" b="0" strike="noStrike" spc="-1">
                <a:solidFill>
                  <a:srgbClr val="25346F"/>
                </a:solidFill>
                <a:latin typeface="Patua One"/>
                <a:ea typeface="Patua One"/>
              </a:rPr>
              <a:t>(Degalogenatton)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316" name="Group 2"/>
          <p:cNvGrpSpPr/>
          <p:nvPr/>
        </p:nvGrpSpPr>
        <p:grpSpPr>
          <a:xfrm>
            <a:off x="2097000" y="1266480"/>
            <a:ext cx="6495480" cy="1250280"/>
            <a:chOff x="2097000" y="1266480"/>
            <a:chExt cx="6495480" cy="1250280"/>
          </a:xfrm>
        </p:grpSpPr>
        <p:sp>
          <p:nvSpPr>
            <p:cNvPr id="3317" name="CustomShape 3"/>
            <p:cNvSpPr/>
            <p:nvPr/>
          </p:nvSpPr>
          <p:spPr>
            <a:xfrm flipH="1">
              <a:off x="8297280" y="235296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1">
                  <a:moveTo>
                    <a:pt x="1854" y="1"/>
                  </a:moveTo>
                  <a:cubicBezTo>
                    <a:pt x="1824" y="1247"/>
                    <a:pt x="1003" y="2250"/>
                    <a:pt x="0" y="2280"/>
                  </a:cubicBezTo>
                  <a:lnTo>
                    <a:pt x="0" y="2311"/>
                  </a:lnTo>
                  <a:cubicBezTo>
                    <a:pt x="1003" y="2341"/>
                    <a:pt x="1824" y="3344"/>
                    <a:pt x="1854" y="4590"/>
                  </a:cubicBezTo>
                  <a:cubicBezTo>
                    <a:pt x="1915" y="3344"/>
                    <a:pt x="2706" y="2341"/>
                    <a:pt x="3709" y="2311"/>
                  </a:cubicBezTo>
                  <a:lnTo>
                    <a:pt x="3709" y="2280"/>
                  </a:lnTo>
                  <a:cubicBezTo>
                    <a:pt x="2706" y="2250"/>
                    <a:pt x="1915" y="124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18" name="CustomShape 4"/>
            <p:cNvSpPr/>
            <p:nvPr/>
          </p:nvSpPr>
          <p:spPr>
            <a:xfrm flipH="1">
              <a:off x="8591760" y="2263680"/>
              <a:ext cx="720" cy="720"/>
            </a:xfrm>
            <a:custGeom>
              <a:avLst/>
              <a:gdLst/>
              <a:ahLst/>
              <a:cxnLst/>
              <a:rect l="l" t="t" r="r" b="b"/>
              <a:pathLst>
                <a:path w="31" h="32">
                  <a:moveTo>
                    <a:pt x="0" y="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31" y="31"/>
                    <a:pt x="31" y="31"/>
                    <a:pt x="0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19" name="CustomShape 5"/>
            <p:cNvSpPr/>
            <p:nvPr/>
          </p:nvSpPr>
          <p:spPr>
            <a:xfrm flipH="1">
              <a:off x="3757320" y="1383840"/>
              <a:ext cx="133560" cy="163800"/>
            </a:xfrm>
            <a:custGeom>
              <a:avLst/>
              <a:gdLst/>
              <a:ahLst/>
              <a:cxnLst/>
              <a:rect l="l" t="t" r="r" b="b"/>
              <a:pathLst>
                <a:path w="3740" h="4590">
                  <a:moveTo>
                    <a:pt x="1885" y="0"/>
                  </a:moveTo>
                  <a:cubicBezTo>
                    <a:pt x="1824" y="1246"/>
                    <a:pt x="1004" y="2249"/>
                    <a:pt x="1" y="2280"/>
                  </a:cubicBezTo>
                  <a:lnTo>
                    <a:pt x="1" y="2310"/>
                  </a:lnTo>
                  <a:cubicBezTo>
                    <a:pt x="1004" y="2341"/>
                    <a:pt x="1824" y="3344"/>
                    <a:pt x="1885" y="4590"/>
                  </a:cubicBezTo>
                  <a:cubicBezTo>
                    <a:pt x="1916" y="3344"/>
                    <a:pt x="2736" y="2341"/>
                    <a:pt x="3739" y="2310"/>
                  </a:cubicBezTo>
                  <a:cubicBezTo>
                    <a:pt x="3739" y="2310"/>
                    <a:pt x="3739" y="2310"/>
                    <a:pt x="3739" y="2280"/>
                  </a:cubicBezTo>
                  <a:cubicBezTo>
                    <a:pt x="2736" y="2249"/>
                    <a:pt x="1916" y="1246"/>
                    <a:pt x="188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20" name="CustomShape 6"/>
            <p:cNvSpPr/>
            <p:nvPr/>
          </p:nvSpPr>
          <p:spPr>
            <a:xfrm flipH="1">
              <a:off x="2097000" y="12664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213" y="0"/>
                    <a:pt x="0" y="213"/>
                    <a:pt x="0" y="426"/>
                  </a:cubicBezTo>
                  <a:cubicBezTo>
                    <a:pt x="0" y="669"/>
                    <a:pt x="213" y="851"/>
                    <a:pt x="426" y="851"/>
                  </a:cubicBezTo>
                  <a:cubicBezTo>
                    <a:pt x="669" y="851"/>
                    <a:pt x="851" y="669"/>
                    <a:pt x="851" y="426"/>
                  </a:cubicBezTo>
                  <a:cubicBezTo>
                    <a:pt x="851" y="21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21" name="CustomShape 7"/>
            <p:cNvSpPr/>
            <p:nvPr/>
          </p:nvSpPr>
          <p:spPr>
            <a:xfrm flipH="1">
              <a:off x="4714920" y="246672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22" name="CustomShape 8"/>
            <p:cNvSpPr/>
            <p:nvPr/>
          </p:nvSpPr>
          <p:spPr>
            <a:xfrm flipH="1">
              <a:off x="5256360" y="137304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323" name="CustomShape 9"/>
          <p:cNvSpPr/>
          <p:nvPr/>
        </p:nvSpPr>
        <p:spPr>
          <a:xfrm>
            <a:off x="158400" y="1152360"/>
            <a:ext cx="457164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i="1" strike="noStrike" spc="-1">
                <a:solidFill>
                  <a:srgbClr val="000000"/>
                </a:solidFill>
                <a:latin typeface="Arial"/>
                <a:ea typeface="Arial"/>
              </a:rPr>
              <a:t>Отщепление атома галогена (хлора, иода, брома, фтора), обычно при биодеградаци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3324" name="Picture 2" descr="Особенности метаболизма микроорганизмов, используемые при биодеградации -  презентация онлайн"/>
          <p:cNvPicPr/>
          <p:nvPr/>
        </p:nvPicPr>
        <p:blipFill>
          <a:blip r:embed="rId2"/>
          <a:stretch/>
        </p:blipFill>
        <p:spPr>
          <a:xfrm>
            <a:off x="150840" y="1789560"/>
            <a:ext cx="3146400" cy="1852920"/>
          </a:xfrm>
          <a:prstGeom prst="rect">
            <a:avLst/>
          </a:prstGeom>
          <a:ln>
            <a:noFill/>
          </a:ln>
        </p:spPr>
      </p:pic>
      <p:sp>
        <p:nvSpPr>
          <p:cNvPr id="3325" name="CustomShape 10"/>
          <p:cNvSpPr/>
          <p:nvPr/>
        </p:nvSpPr>
        <p:spPr>
          <a:xfrm>
            <a:off x="3297600" y="1741320"/>
            <a:ext cx="770364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marL="457200" indent="-456840">
              <a:lnSpc>
                <a:spcPct val="100000"/>
              </a:lnSpc>
              <a:buClr>
                <a:srgbClr val="25346F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25346F"/>
                </a:solidFill>
                <a:latin typeface="Patua One"/>
                <a:ea typeface="Patua One"/>
              </a:rPr>
              <a:t>Дезоксирнбонуклеаза I, ДНКаза I (Deoxyribonuclease I, DNase I)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326" name="CustomShape 11"/>
          <p:cNvSpPr/>
          <p:nvPr/>
        </p:nvSpPr>
        <p:spPr>
          <a:xfrm>
            <a:off x="3879360" y="2382480"/>
            <a:ext cx="471168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i="1" strike="noStrike" spc="-1">
                <a:solidFill>
                  <a:srgbClr val="000000"/>
                </a:solidFill>
                <a:latin typeface="Arial"/>
                <a:ea typeface="Arial"/>
              </a:rPr>
              <a:t>Фермент, расщепляющий двухцепочечную ДНК. Используется для очистки препаратов РНК и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i="1" strike="noStrike" spc="-1">
                <a:solidFill>
                  <a:srgbClr val="000000"/>
                </a:solidFill>
                <a:latin typeface="Arial"/>
                <a:ea typeface="Arial"/>
              </a:rPr>
              <a:t>бесклеточных экстрактов 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3327" name="Picture 4" descr="Дезоксирибонуклеаза I — Википедия"/>
          <p:cNvPicPr/>
          <p:nvPr/>
        </p:nvPicPr>
        <p:blipFill>
          <a:blip r:embed="rId3"/>
          <a:stretch/>
        </p:blipFill>
        <p:spPr>
          <a:xfrm>
            <a:off x="7182000" y="2899800"/>
            <a:ext cx="1941480" cy="1598400"/>
          </a:xfrm>
          <a:prstGeom prst="rect">
            <a:avLst/>
          </a:prstGeom>
          <a:ln>
            <a:noFill/>
          </a:ln>
        </p:spPr>
      </p:pic>
      <p:sp>
        <p:nvSpPr>
          <p:cNvPr id="3328" name="CustomShape 12"/>
          <p:cNvSpPr/>
          <p:nvPr/>
        </p:nvSpPr>
        <p:spPr>
          <a:xfrm>
            <a:off x="-43920" y="3674880"/>
            <a:ext cx="770364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marL="457200" indent="-456840">
              <a:lnSpc>
                <a:spcPct val="100000"/>
              </a:lnSpc>
              <a:buClr>
                <a:srgbClr val="25346F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25346F"/>
                </a:solidFill>
                <a:latin typeface="Patua One"/>
                <a:ea typeface="Patua One"/>
              </a:rPr>
              <a:t>Делеция (Deletion)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329" name="CustomShape 13"/>
          <p:cNvSpPr/>
          <p:nvPr/>
        </p:nvSpPr>
        <p:spPr>
          <a:xfrm>
            <a:off x="165960" y="4483440"/>
            <a:ext cx="457164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i="1" strike="noStrike" spc="-1">
                <a:solidFill>
                  <a:srgbClr val="000000"/>
                </a:solidFill>
                <a:latin typeface="Arial"/>
                <a:ea typeface="Arial"/>
              </a:rPr>
              <a:t>Выпадение участка хромосомы из ее внутренней области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3330" name="Picture 8" descr="Получение алкенов, способы получения алкенов"/>
          <p:cNvPicPr/>
          <p:nvPr/>
        </p:nvPicPr>
        <p:blipFill>
          <a:blip r:embed="rId4"/>
          <a:stretch/>
        </p:blipFill>
        <p:spPr>
          <a:xfrm>
            <a:off x="3741840" y="444240"/>
            <a:ext cx="2349360" cy="723960"/>
          </a:xfrm>
          <a:prstGeom prst="rect">
            <a:avLst/>
          </a:prstGeom>
          <a:ln>
            <a:noFill/>
          </a:ln>
        </p:spPr>
      </p:pic>
      <p:grpSp>
        <p:nvGrpSpPr>
          <p:cNvPr id="3331" name="Group 14"/>
          <p:cNvGrpSpPr/>
          <p:nvPr/>
        </p:nvGrpSpPr>
        <p:grpSpPr>
          <a:xfrm>
            <a:off x="5118480" y="-16200"/>
            <a:ext cx="3263040" cy="1741680"/>
            <a:chOff x="5118480" y="-16200"/>
            <a:chExt cx="3263040" cy="1741680"/>
          </a:xfrm>
        </p:grpSpPr>
        <p:grpSp>
          <p:nvGrpSpPr>
            <p:cNvPr id="3332" name="Group 15"/>
            <p:cNvGrpSpPr/>
            <p:nvPr/>
          </p:nvGrpSpPr>
          <p:grpSpPr>
            <a:xfrm>
              <a:off x="5118480" y="-8280"/>
              <a:ext cx="691560" cy="936360"/>
              <a:chOff x="5118480" y="-8280"/>
              <a:chExt cx="691560" cy="936360"/>
            </a:xfrm>
          </p:grpSpPr>
          <p:sp>
            <p:nvSpPr>
              <p:cNvPr id="3333" name="CustomShape 16"/>
              <p:cNvSpPr/>
              <p:nvPr/>
            </p:nvSpPr>
            <p:spPr>
              <a:xfrm rot="10800000">
                <a:off x="5544000" y="18720"/>
                <a:ext cx="266040" cy="581040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16741">
                    <a:moveTo>
                      <a:pt x="763" y="0"/>
                    </a:moveTo>
                    <a:cubicBezTo>
                      <a:pt x="720" y="0"/>
                      <a:pt x="677" y="6"/>
                      <a:pt x="635" y="19"/>
                    </a:cubicBezTo>
                    <a:cubicBezTo>
                      <a:pt x="372" y="111"/>
                      <a:pt x="264" y="421"/>
                      <a:pt x="233" y="699"/>
                    </a:cubicBezTo>
                    <a:cubicBezTo>
                      <a:pt x="1" y="2324"/>
                      <a:pt x="465" y="3948"/>
                      <a:pt x="1022" y="5495"/>
                    </a:cubicBezTo>
                    <a:cubicBezTo>
                      <a:pt x="2507" y="9610"/>
                      <a:pt x="4781" y="13446"/>
                      <a:pt x="7673" y="16741"/>
                    </a:cubicBezTo>
                    <a:cubicBezTo>
                      <a:pt x="6482" y="14591"/>
                      <a:pt x="6003" y="11837"/>
                      <a:pt x="5245" y="9501"/>
                    </a:cubicBezTo>
                    <a:cubicBezTo>
                      <a:pt x="4440" y="7042"/>
                      <a:pt x="3574" y="4613"/>
                      <a:pt x="2646" y="2215"/>
                    </a:cubicBezTo>
                    <a:cubicBezTo>
                      <a:pt x="2321" y="1380"/>
                      <a:pt x="1903" y="467"/>
                      <a:pt x="1099" y="96"/>
                    </a:cubicBezTo>
                    <a:cubicBezTo>
                      <a:pt x="987" y="40"/>
                      <a:pt x="875" y="0"/>
                      <a:pt x="763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400" b="0" strike="noStrike" spc="-1">
                    <a:solidFill>
                      <a:srgbClr val="000000"/>
                    </a:solidFill>
                    <a:latin typeface="Arial"/>
                    <a:ea typeface="Arial"/>
                  </a:rPr>
                  <a:t> </a:t>
                </a:r>
                <a:endParaRPr lang="ru-RU" sz="1400" b="0" strike="noStrike" spc="-1">
                  <a:latin typeface="Arial"/>
                </a:endParaRPr>
              </a:p>
            </p:txBody>
          </p:sp>
          <p:sp>
            <p:nvSpPr>
              <p:cNvPr id="3334" name="CustomShape 17"/>
              <p:cNvSpPr/>
              <p:nvPr/>
            </p:nvSpPr>
            <p:spPr>
              <a:xfrm rot="10800000">
                <a:off x="5403600" y="-8280"/>
                <a:ext cx="195840" cy="936360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26971">
                    <a:moveTo>
                      <a:pt x="4291" y="0"/>
                    </a:moveTo>
                    <a:cubicBezTo>
                      <a:pt x="4259" y="0"/>
                      <a:pt x="4226" y="3"/>
                      <a:pt x="4193" y="8"/>
                    </a:cubicBezTo>
                    <a:cubicBezTo>
                      <a:pt x="3976" y="54"/>
                      <a:pt x="3791" y="194"/>
                      <a:pt x="3651" y="364"/>
                    </a:cubicBezTo>
                    <a:cubicBezTo>
                      <a:pt x="2909" y="1122"/>
                      <a:pt x="2538" y="2174"/>
                      <a:pt x="2228" y="3195"/>
                    </a:cubicBezTo>
                    <a:cubicBezTo>
                      <a:pt x="1" y="10867"/>
                      <a:pt x="790" y="19051"/>
                      <a:pt x="1810" y="26971"/>
                    </a:cubicBezTo>
                    <a:cubicBezTo>
                      <a:pt x="2630" y="22315"/>
                      <a:pt x="2909" y="16405"/>
                      <a:pt x="4007" y="11826"/>
                    </a:cubicBezTo>
                    <a:cubicBezTo>
                      <a:pt x="4827" y="8361"/>
                      <a:pt x="5647" y="4819"/>
                      <a:pt x="5214" y="1307"/>
                    </a:cubicBezTo>
                    <a:cubicBezTo>
                      <a:pt x="5141" y="723"/>
                      <a:pt x="4833" y="0"/>
                      <a:pt x="4291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35" name="CustomShape 18"/>
              <p:cNvSpPr/>
              <p:nvPr/>
            </p:nvSpPr>
            <p:spPr>
              <a:xfrm rot="10800000">
                <a:off x="5118480" y="-2520"/>
                <a:ext cx="406800" cy="271440"/>
              </a:xfrm>
              <a:custGeom>
                <a:avLst/>
                <a:gdLst/>
                <a:ahLst/>
                <a:cxnLst/>
                <a:rect l="l" t="t" r="r" b="b"/>
                <a:pathLst>
                  <a:path w="11727" h="7823">
                    <a:moveTo>
                      <a:pt x="10977" y="0"/>
                    </a:moveTo>
                    <a:cubicBezTo>
                      <a:pt x="10714" y="0"/>
                      <a:pt x="10421" y="78"/>
                      <a:pt x="10179" y="181"/>
                    </a:cubicBezTo>
                    <a:cubicBezTo>
                      <a:pt x="6235" y="1836"/>
                      <a:pt x="2707" y="4497"/>
                      <a:pt x="0" y="7823"/>
                    </a:cubicBezTo>
                    <a:cubicBezTo>
                      <a:pt x="1393" y="7142"/>
                      <a:pt x="1315" y="7127"/>
                      <a:pt x="2754" y="6570"/>
                    </a:cubicBezTo>
                    <a:cubicBezTo>
                      <a:pt x="5260" y="5611"/>
                      <a:pt x="7627" y="4327"/>
                      <a:pt x="9792" y="2749"/>
                    </a:cubicBezTo>
                    <a:cubicBezTo>
                      <a:pt x="10427" y="2300"/>
                      <a:pt x="11061" y="1805"/>
                      <a:pt x="11463" y="1155"/>
                    </a:cubicBezTo>
                    <a:cubicBezTo>
                      <a:pt x="11602" y="923"/>
                      <a:pt x="11726" y="630"/>
                      <a:pt x="11633" y="367"/>
                    </a:cubicBezTo>
                    <a:cubicBezTo>
                      <a:pt x="11527" y="97"/>
                      <a:pt x="11271" y="0"/>
                      <a:pt x="1097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36" name="CustomShape 19"/>
              <p:cNvSpPr/>
              <p:nvPr/>
            </p:nvSpPr>
            <p:spPr>
              <a:xfrm rot="10800000">
                <a:off x="5147280" y="0"/>
                <a:ext cx="381240" cy="531720"/>
              </a:xfrm>
              <a:custGeom>
                <a:avLst/>
                <a:gdLst/>
                <a:ahLst/>
                <a:cxnLst/>
                <a:rect l="l" t="t" r="r" b="b"/>
                <a:pathLst>
                  <a:path w="10984" h="15323">
                    <a:moveTo>
                      <a:pt x="10264" y="0"/>
                    </a:moveTo>
                    <a:cubicBezTo>
                      <a:pt x="10154" y="0"/>
                      <a:pt x="10043" y="24"/>
                      <a:pt x="9932" y="54"/>
                    </a:cubicBezTo>
                    <a:cubicBezTo>
                      <a:pt x="8632" y="410"/>
                      <a:pt x="7673" y="1508"/>
                      <a:pt x="6853" y="2576"/>
                    </a:cubicBezTo>
                    <a:cubicBezTo>
                      <a:pt x="3899" y="6412"/>
                      <a:pt x="1578" y="10728"/>
                      <a:pt x="1" y="15322"/>
                    </a:cubicBezTo>
                    <a:cubicBezTo>
                      <a:pt x="944" y="14270"/>
                      <a:pt x="1578" y="12755"/>
                      <a:pt x="2522" y="11703"/>
                    </a:cubicBezTo>
                    <a:cubicBezTo>
                      <a:pt x="5724" y="8779"/>
                      <a:pt x="8447" y="5345"/>
                      <a:pt x="10551" y="1539"/>
                    </a:cubicBezTo>
                    <a:cubicBezTo>
                      <a:pt x="10829" y="1029"/>
                      <a:pt x="10984" y="209"/>
                      <a:pt x="10442" y="23"/>
                    </a:cubicBezTo>
                    <a:cubicBezTo>
                      <a:pt x="10383" y="7"/>
                      <a:pt x="10324" y="0"/>
                      <a:pt x="1026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37" name="CustomShape 20"/>
              <p:cNvSpPr/>
              <p:nvPr/>
            </p:nvSpPr>
            <p:spPr>
              <a:xfrm rot="10800000">
                <a:off x="5557320" y="34560"/>
                <a:ext cx="252720" cy="547560"/>
              </a:xfrm>
              <a:custGeom>
                <a:avLst/>
                <a:gdLst/>
                <a:ahLst/>
                <a:cxnLst/>
                <a:rect l="l" t="t" r="r" b="b"/>
                <a:pathLst>
                  <a:path w="7287" h="15780">
                    <a:moveTo>
                      <a:pt x="264" y="1"/>
                    </a:moveTo>
                    <a:cubicBezTo>
                      <a:pt x="248" y="63"/>
                      <a:pt x="233" y="124"/>
                      <a:pt x="233" y="186"/>
                    </a:cubicBezTo>
                    <a:cubicBezTo>
                      <a:pt x="1" y="1811"/>
                      <a:pt x="465" y="3435"/>
                      <a:pt x="1022" y="4982"/>
                    </a:cubicBezTo>
                    <a:cubicBezTo>
                      <a:pt x="2445" y="8911"/>
                      <a:pt x="4580" y="12593"/>
                      <a:pt x="7287" y="15779"/>
                    </a:cubicBezTo>
                    <a:cubicBezTo>
                      <a:pt x="7271" y="15671"/>
                      <a:pt x="7240" y="15563"/>
                      <a:pt x="7209" y="15455"/>
                    </a:cubicBezTo>
                    <a:cubicBezTo>
                      <a:pt x="6823" y="14202"/>
                      <a:pt x="6173" y="13072"/>
                      <a:pt x="5539" y="11928"/>
                    </a:cubicBezTo>
                    <a:cubicBezTo>
                      <a:pt x="3419" y="8138"/>
                      <a:pt x="1470" y="4162"/>
                      <a:pt x="26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38" name="CustomShape 21"/>
              <p:cNvSpPr/>
              <p:nvPr/>
            </p:nvSpPr>
            <p:spPr>
              <a:xfrm rot="10800000">
                <a:off x="5450040" y="-8280"/>
                <a:ext cx="149400" cy="936000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26964">
                    <a:moveTo>
                      <a:pt x="4193" y="1"/>
                    </a:moveTo>
                    <a:cubicBezTo>
                      <a:pt x="3976" y="47"/>
                      <a:pt x="3791" y="187"/>
                      <a:pt x="3651" y="357"/>
                    </a:cubicBezTo>
                    <a:cubicBezTo>
                      <a:pt x="2909" y="1115"/>
                      <a:pt x="2538" y="2167"/>
                      <a:pt x="2228" y="3188"/>
                    </a:cubicBezTo>
                    <a:cubicBezTo>
                      <a:pt x="1" y="10860"/>
                      <a:pt x="790" y="19044"/>
                      <a:pt x="1810" y="26964"/>
                    </a:cubicBezTo>
                    <a:cubicBezTo>
                      <a:pt x="1857" y="26747"/>
                      <a:pt x="1888" y="26515"/>
                      <a:pt x="1919" y="26299"/>
                    </a:cubicBezTo>
                    <a:cubicBezTo>
                      <a:pt x="1625" y="21441"/>
                      <a:pt x="1424" y="16584"/>
                      <a:pt x="1826" y="11742"/>
                    </a:cubicBezTo>
                    <a:cubicBezTo>
                      <a:pt x="2151" y="7736"/>
                      <a:pt x="2909" y="3744"/>
                      <a:pt x="4317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39" name="CustomShape 22"/>
              <p:cNvSpPr/>
              <p:nvPr/>
            </p:nvSpPr>
            <p:spPr>
              <a:xfrm rot="10800000">
                <a:off x="5157720" y="87480"/>
                <a:ext cx="338040" cy="444240"/>
              </a:xfrm>
              <a:custGeom>
                <a:avLst/>
                <a:gdLst/>
                <a:ahLst/>
                <a:cxnLst/>
                <a:rect l="l" t="t" r="r" b="b"/>
                <a:pathLst>
                  <a:path w="9746" h="12801">
                    <a:moveTo>
                      <a:pt x="9320" y="0"/>
                    </a:moveTo>
                    <a:cubicBezTo>
                      <a:pt x="9210" y="0"/>
                      <a:pt x="9099" y="24"/>
                      <a:pt x="8988" y="54"/>
                    </a:cubicBezTo>
                    <a:cubicBezTo>
                      <a:pt x="7688" y="410"/>
                      <a:pt x="6729" y="1508"/>
                      <a:pt x="5909" y="2576"/>
                    </a:cubicBezTo>
                    <a:cubicBezTo>
                      <a:pt x="3496" y="5700"/>
                      <a:pt x="1516" y="9150"/>
                      <a:pt x="0" y="12801"/>
                    </a:cubicBezTo>
                    <a:cubicBezTo>
                      <a:pt x="634" y="11610"/>
                      <a:pt x="1423" y="10465"/>
                      <a:pt x="2212" y="9367"/>
                    </a:cubicBezTo>
                    <a:cubicBezTo>
                      <a:pt x="4486" y="6134"/>
                      <a:pt x="6822" y="2839"/>
                      <a:pt x="9746" y="209"/>
                    </a:cubicBezTo>
                    <a:cubicBezTo>
                      <a:pt x="9684" y="132"/>
                      <a:pt x="9607" y="70"/>
                      <a:pt x="9498" y="23"/>
                    </a:cubicBezTo>
                    <a:cubicBezTo>
                      <a:pt x="9439" y="7"/>
                      <a:pt x="9380" y="0"/>
                      <a:pt x="9320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40" name="CustomShape 23"/>
              <p:cNvSpPr/>
              <p:nvPr/>
            </p:nvSpPr>
            <p:spPr>
              <a:xfrm rot="10800000">
                <a:off x="5121720" y="3600"/>
                <a:ext cx="398160" cy="264960"/>
              </a:xfrm>
              <a:custGeom>
                <a:avLst/>
                <a:gdLst/>
                <a:ahLst/>
                <a:cxnLst/>
                <a:rect l="l" t="t" r="r" b="b"/>
                <a:pathLst>
                  <a:path w="11479" h="7638">
                    <a:moveTo>
                      <a:pt x="10822" y="0"/>
                    </a:moveTo>
                    <a:cubicBezTo>
                      <a:pt x="10559" y="0"/>
                      <a:pt x="10266" y="78"/>
                      <a:pt x="10024" y="181"/>
                    </a:cubicBezTo>
                    <a:cubicBezTo>
                      <a:pt x="6157" y="1805"/>
                      <a:pt x="2676" y="4389"/>
                      <a:pt x="0" y="7637"/>
                    </a:cubicBezTo>
                    <a:cubicBezTo>
                      <a:pt x="3403" y="4636"/>
                      <a:pt x="7302" y="2176"/>
                      <a:pt x="11478" y="382"/>
                    </a:cubicBezTo>
                    <a:cubicBezTo>
                      <a:pt x="11478" y="382"/>
                      <a:pt x="11478" y="382"/>
                      <a:pt x="11478" y="367"/>
                    </a:cubicBezTo>
                    <a:cubicBezTo>
                      <a:pt x="11372" y="97"/>
                      <a:pt x="11116" y="0"/>
                      <a:pt x="10822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41" name="CustomShape 24"/>
              <p:cNvSpPr/>
              <p:nvPr/>
            </p:nvSpPr>
            <p:spPr>
              <a:xfrm rot="10800000">
                <a:off x="5543640" y="18720"/>
                <a:ext cx="179280" cy="35856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10334">
                    <a:moveTo>
                      <a:pt x="1687" y="0"/>
                    </a:moveTo>
                    <a:lnTo>
                      <a:pt x="1687" y="0"/>
                    </a:lnTo>
                    <a:cubicBezTo>
                      <a:pt x="1780" y="1377"/>
                      <a:pt x="1857" y="2754"/>
                      <a:pt x="1903" y="4131"/>
                    </a:cubicBezTo>
                    <a:cubicBezTo>
                      <a:pt x="1903" y="4239"/>
                      <a:pt x="1872" y="4378"/>
                      <a:pt x="1764" y="4394"/>
                    </a:cubicBezTo>
                    <a:cubicBezTo>
                      <a:pt x="1702" y="4394"/>
                      <a:pt x="1656" y="4347"/>
                      <a:pt x="1625" y="4301"/>
                    </a:cubicBezTo>
                    <a:cubicBezTo>
                      <a:pt x="1068" y="3729"/>
                      <a:pt x="527" y="3156"/>
                      <a:pt x="1" y="2568"/>
                    </a:cubicBezTo>
                    <a:lnTo>
                      <a:pt x="1" y="2568"/>
                    </a:lnTo>
                    <a:cubicBezTo>
                      <a:pt x="1362" y="5368"/>
                      <a:pt x="3110" y="7983"/>
                      <a:pt x="5167" y="10334"/>
                    </a:cubicBezTo>
                    <a:cubicBezTo>
                      <a:pt x="3976" y="8184"/>
                      <a:pt x="3497" y="5430"/>
                      <a:pt x="2739" y="3094"/>
                    </a:cubicBezTo>
                    <a:cubicBezTo>
                      <a:pt x="2398" y="2058"/>
                      <a:pt x="2043" y="1021"/>
                      <a:pt x="168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42" name="CustomShape 25"/>
              <p:cNvSpPr/>
              <p:nvPr/>
            </p:nvSpPr>
            <p:spPr>
              <a:xfrm rot="10800000">
                <a:off x="5268240" y="-2160"/>
                <a:ext cx="257040" cy="21708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266">
                    <a:moveTo>
                      <a:pt x="7410" y="1"/>
                    </a:moveTo>
                    <a:lnTo>
                      <a:pt x="7410" y="1"/>
                    </a:lnTo>
                    <a:cubicBezTo>
                      <a:pt x="4579" y="1609"/>
                      <a:pt x="2042" y="3729"/>
                      <a:pt x="0" y="6266"/>
                    </a:cubicBezTo>
                    <a:cubicBezTo>
                      <a:pt x="1393" y="5585"/>
                      <a:pt x="1315" y="5570"/>
                      <a:pt x="2754" y="5013"/>
                    </a:cubicBezTo>
                    <a:cubicBezTo>
                      <a:pt x="4007" y="4533"/>
                      <a:pt x="5229" y="3976"/>
                      <a:pt x="6389" y="3342"/>
                    </a:cubicBezTo>
                    <a:lnTo>
                      <a:pt x="6389" y="3342"/>
                    </a:lnTo>
                    <a:cubicBezTo>
                      <a:pt x="5806" y="3422"/>
                      <a:pt x="5215" y="3468"/>
                      <a:pt x="4628" y="3468"/>
                    </a:cubicBezTo>
                    <a:cubicBezTo>
                      <a:pt x="4420" y="3468"/>
                      <a:pt x="4213" y="3462"/>
                      <a:pt x="4007" y="3450"/>
                    </a:cubicBezTo>
                    <a:cubicBezTo>
                      <a:pt x="5090" y="2244"/>
                      <a:pt x="6219" y="1099"/>
                      <a:pt x="7410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43" name="CustomShape 26"/>
              <p:cNvSpPr/>
              <p:nvPr/>
            </p:nvSpPr>
            <p:spPr>
              <a:xfrm rot="10800000">
                <a:off x="5307480" y="0"/>
                <a:ext cx="221040" cy="332280"/>
              </a:xfrm>
              <a:custGeom>
                <a:avLst/>
                <a:gdLst/>
                <a:ahLst/>
                <a:cxnLst/>
                <a:rect l="l" t="t" r="r" b="b"/>
                <a:pathLst>
                  <a:path w="6374" h="9577">
                    <a:moveTo>
                      <a:pt x="4626" y="1"/>
                    </a:moveTo>
                    <a:cubicBezTo>
                      <a:pt x="2708" y="3002"/>
                      <a:pt x="1161" y="6220"/>
                      <a:pt x="1" y="9576"/>
                    </a:cubicBezTo>
                    <a:cubicBezTo>
                      <a:pt x="944" y="8524"/>
                      <a:pt x="1578" y="7009"/>
                      <a:pt x="2522" y="5957"/>
                    </a:cubicBezTo>
                    <a:cubicBezTo>
                      <a:pt x="3899" y="4704"/>
                      <a:pt x="5183" y="3342"/>
                      <a:pt x="6374" y="1904"/>
                    </a:cubicBezTo>
                    <a:lnTo>
                      <a:pt x="6374" y="1904"/>
                    </a:lnTo>
                    <a:cubicBezTo>
                      <a:pt x="5817" y="2337"/>
                      <a:pt x="5245" y="2785"/>
                      <a:pt x="4564" y="2956"/>
                    </a:cubicBezTo>
                    <a:cubicBezTo>
                      <a:pt x="4502" y="2971"/>
                      <a:pt x="4433" y="2986"/>
                      <a:pt x="4369" y="2986"/>
                    </a:cubicBezTo>
                    <a:cubicBezTo>
                      <a:pt x="4305" y="2986"/>
                      <a:pt x="4247" y="2971"/>
                      <a:pt x="4208" y="2925"/>
                    </a:cubicBezTo>
                    <a:cubicBezTo>
                      <a:pt x="4115" y="2832"/>
                      <a:pt x="4131" y="2693"/>
                      <a:pt x="4146" y="2569"/>
                    </a:cubicBezTo>
                    <a:cubicBezTo>
                      <a:pt x="4270" y="1718"/>
                      <a:pt x="4440" y="852"/>
                      <a:pt x="4626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344" name="Group 27"/>
            <p:cNvGrpSpPr/>
            <p:nvPr/>
          </p:nvGrpSpPr>
          <p:grpSpPr>
            <a:xfrm>
              <a:off x="6224040" y="-12960"/>
              <a:ext cx="585720" cy="1401840"/>
              <a:chOff x="6224040" y="-12960"/>
              <a:chExt cx="585720" cy="1401840"/>
            </a:xfrm>
          </p:grpSpPr>
          <p:sp>
            <p:nvSpPr>
              <p:cNvPr id="3345" name="CustomShape 28"/>
              <p:cNvSpPr/>
              <p:nvPr/>
            </p:nvSpPr>
            <p:spPr>
              <a:xfrm rot="10800000">
                <a:off x="6420600" y="-12960"/>
                <a:ext cx="179280" cy="113580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32719">
                    <a:moveTo>
                      <a:pt x="2012" y="32718"/>
                    </a:moveTo>
                    <a:cubicBezTo>
                      <a:pt x="5167" y="22029"/>
                      <a:pt x="4440" y="10226"/>
                      <a:pt x="1" y="1"/>
                    </a:cubicBezTo>
                  </a:path>
                </a:pathLst>
              </a:custGeom>
              <a:noFill/>
              <a:ln w="7200" cap="rnd">
                <a:solidFill>
                  <a:srgbClr val="005A2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46" name="CustomShape 29"/>
              <p:cNvSpPr/>
              <p:nvPr/>
            </p:nvSpPr>
            <p:spPr>
              <a:xfrm rot="10800000">
                <a:off x="6554880" y="1011960"/>
                <a:ext cx="137160" cy="376920"/>
              </a:xfrm>
              <a:custGeom>
                <a:avLst/>
                <a:gdLst/>
                <a:ahLst/>
                <a:cxnLst/>
                <a:rect l="l" t="t" r="r" b="b"/>
                <a:pathLst>
                  <a:path w="3962" h="10861">
                    <a:moveTo>
                      <a:pt x="745" y="1"/>
                    </a:moveTo>
                    <a:cubicBezTo>
                      <a:pt x="688" y="1"/>
                      <a:pt x="631" y="11"/>
                      <a:pt x="573" y="32"/>
                    </a:cubicBezTo>
                    <a:cubicBezTo>
                      <a:pt x="233" y="140"/>
                      <a:pt x="125" y="543"/>
                      <a:pt x="94" y="883"/>
                    </a:cubicBezTo>
                    <a:cubicBezTo>
                      <a:pt x="1" y="1950"/>
                      <a:pt x="248" y="3002"/>
                      <a:pt x="511" y="4023"/>
                    </a:cubicBezTo>
                    <a:cubicBezTo>
                      <a:pt x="1177" y="6529"/>
                      <a:pt x="2074" y="9097"/>
                      <a:pt x="3961" y="10861"/>
                    </a:cubicBezTo>
                    <a:cubicBezTo>
                      <a:pt x="3791" y="9654"/>
                      <a:pt x="3791" y="8324"/>
                      <a:pt x="3652" y="7117"/>
                    </a:cubicBezTo>
                    <a:cubicBezTo>
                      <a:pt x="3373" y="4874"/>
                      <a:pt x="2677" y="2693"/>
                      <a:pt x="1594" y="728"/>
                    </a:cubicBezTo>
                    <a:cubicBezTo>
                      <a:pt x="1408" y="382"/>
                      <a:pt x="1095" y="1"/>
                      <a:pt x="745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47" name="CustomShape 30"/>
              <p:cNvSpPr/>
              <p:nvPr/>
            </p:nvSpPr>
            <p:spPr>
              <a:xfrm rot="10800000">
                <a:off x="6508800" y="877320"/>
                <a:ext cx="300960" cy="301320"/>
              </a:xfrm>
              <a:custGeom>
                <a:avLst/>
                <a:gdLst/>
                <a:ahLst/>
                <a:cxnLst/>
                <a:rect l="l" t="t" r="r" b="b"/>
                <a:pathLst>
                  <a:path w="8679" h="8689">
                    <a:moveTo>
                      <a:pt x="515" y="0"/>
                    </a:moveTo>
                    <a:cubicBezTo>
                      <a:pt x="394" y="0"/>
                      <a:pt x="280" y="35"/>
                      <a:pt x="186" y="118"/>
                    </a:cubicBezTo>
                    <a:cubicBezTo>
                      <a:pt x="47" y="258"/>
                      <a:pt x="0" y="459"/>
                      <a:pt x="16" y="644"/>
                    </a:cubicBezTo>
                    <a:cubicBezTo>
                      <a:pt x="16" y="1155"/>
                      <a:pt x="279" y="1634"/>
                      <a:pt x="572" y="2068"/>
                    </a:cubicBezTo>
                    <a:cubicBezTo>
                      <a:pt x="2506" y="5038"/>
                      <a:pt x="5383" y="7389"/>
                      <a:pt x="8678" y="8688"/>
                    </a:cubicBezTo>
                    <a:cubicBezTo>
                      <a:pt x="7472" y="7389"/>
                      <a:pt x="5987" y="5935"/>
                      <a:pt x="4904" y="4527"/>
                    </a:cubicBezTo>
                    <a:cubicBezTo>
                      <a:pt x="4424" y="3908"/>
                      <a:pt x="3960" y="3305"/>
                      <a:pt x="3481" y="2686"/>
                    </a:cubicBezTo>
                    <a:cubicBezTo>
                      <a:pt x="2800" y="1805"/>
                      <a:pt x="2119" y="923"/>
                      <a:pt x="1207" y="273"/>
                    </a:cubicBezTo>
                    <a:cubicBezTo>
                      <a:pt x="1012" y="130"/>
                      <a:pt x="751" y="0"/>
                      <a:pt x="515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48" name="CustomShape 31"/>
              <p:cNvSpPr/>
              <p:nvPr/>
            </p:nvSpPr>
            <p:spPr>
              <a:xfrm rot="10800000">
                <a:off x="6471720" y="642600"/>
                <a:ext cx="330120" cy="259920"/>
              </a:xfrm>
              <a:custGeom>
                <a:avLst/>
                <a:gdLst/>
                <a:ahLst/>
                <a:cxnLst/>
                <a:rect l="l" t="t" r="r" b="b"/>
                <a:pathLst>
                  <a:path w="9514" h="7493">
                    <a:moveTo>
                      <a:pt x="488" y="1"/>
                    </a:moveTo>
                    <a:cubicBezTo>
                      <a:pt x="304" y="1"/>
                      <a:pt x="145" y="64"/>
                      <a:pt x="78" y="237"/>
                    </a:cubicBezTo>
                    <a:cubicBezTo>
                      <a:pt x="0" y="438"/>
                      <a:pt x="93" y="639"/>
                      <a:pt x="186" y="825"/>
                    </a:cubicBezTo>
                    <a:cubicBezTo>
                      <a:pt x="1145" y="2526"/>
                      <a:pt x="2630" y="3872"/>
                      <a:pt x="4270" y="4924"/>
                    </a:cubicBezTo>
                    <a:cubicBezTo>
                      <a:pt x="5925" y="5961"/>
                      <a:pt x="7719" y="6734"/>
                      <a:pt x="9514" y="7492"/>
                    </a:cubicBezTo>
                    <a:cubicBezTo>
                      <a:pt x="8075" y="6208"/>
                      <a:pt x="6915" y="4847"/>
                      <a:pt x="5585" y="3455"/>
                    </a:cubicBezTo>
                    <a:cubicBezTo>
                      <a:pt x="4285" y="2109"/>
                      <a:pt x="2754" y="980"/>
                      <a:pt x="1083" y="160"/>
                    </a:cubicBezTo>
                    <a:cubicBezTo>
                      <a:pt x="908" y="72"/>
                      <a:pt x="684" y="1"/>
                      <a:pt x="488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49" name="CustomShape 32"/>
              <p:cNvSpPr/>
              <p:nvPr/>
            </p:nvSpPr>
            <p:spPr>
              <a:xfrm rot="10800000">
                <a:off x="6457320" y="380520"/>
                <a:ext cx="312840" cy="251640"/>
              </a:xfrm>
              <a:custGeom>
                <a:avLst/>
                <a:gdLst/>
                <a:ahLst/>
                <a:cxnLst/>
                <a:rect l="l" t="t" r="r" b="b"/>
                <a:pathLst>
                  <a:path w="9020" h="7261">
                    <a:moveTo>
                      <a:pt x="418" y="1"/>
                    </a:moveTo>
                    <a:cubicBezTo>
                      <a:pt x="328" y="1"/>
                      <a:pt x="243" y="24"/>
                      <a:pt x="171" y="82"/>
                    </a:cubicBezTo>
                    <a:cubicBezTo>
                      <a:pt x="1" y="222"/>
                      <a:pt x="32" y="485"/>
                      <a:pt x="94" y="701"/>
                    </a:cubicBezTo>
                    <a:cubicBezTo>
                      <a:pt x="558" y="2341"/>
                      <a:pt x="2012" y="3517"/>
                      <a:pt x="3435" y="4460"/>
                    </a:cubicBezTo>
                    <a:cubicBezTo>
                      <a:pt x="4533" y="5203"/>
                      <a:pt x="5678" y="5883"/>
                      <a:pt x="6838" y="6502"/>
                    </a:cubicBezTo>
                    <a:cubicBezTo>
                      <a:pt x="7534" y="6858"/>
                      <a:pt x="8246" y="7214"/>
                      <a:pt x="9019" y="7260"/>
                    </a:cubicBezTo>
                    <a:cubicBezTo>
                      <a:pt x="7736" y="6193"/>
                      <a:pt x="6715" y="4909"/>
                      <a:pt x="5508" y="3733"/>
                    </a:cubicBezTo>
                    <a:cubicBezTo>
                      <a:pt x="4085" y="2325"/>
                      <a:pt x="2615" y="902"/>
                      <a:pt x="790" y="98"/>
                    </a:cubicBezTo>
                    <a:cubicBezTo>
                      <a:pt x="673" y="44"/>
                      <a:pt x="541" y="1"/>
                      <a:pt x="418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50" name="CustomShape 33"/>
              <p:cNvSpPr/>
              <p:nvPr/>
            </p:nvSpPr>
            <p:spPr>
              <a:xfrm rot="10800000">
                <a:off x="6343200" y="833760"/>
                <a:ext cx="159120" cy="338760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9770">
                    <a:moveTo>
                      <a:pt x="4050" y="1"/>
                    </a:moveTo>
                    <a:cubicBezTo>
                      <a:pt x="4025" y="1"/>
                      <a:pt x="4001" y="3"/>
                      <a:pt x="3976" y="8"/>
                    </a:cubicBezTo>
                    <a:cubicBezTo>
                      <a:pt x="3868" y="39"/>
                      <a:pt x="3775" y="117"/>
                      <a:pt x="3698" y="194"/>
                    </a:cubicBezTo>
                    <a:cubicBezTo>
                      <a:pt x="2429" y="1385"/>
                      <a:pt x="1702" y="3040"/>
                      <a:pt x="1223" y="4711"/>
                    </a:cubicBezTo>
                    <a:cubicBezTo>
                      <a:pt x="728" y="6366"/>
                      <a:pt x="480" y="8099"/>
                      <a:pt x="1" y="9769"/>
                    </a:cubicBezTo>
                    <a:cubicBezTo>
                      <a:pt x="728" y="8733"/>
                      <a:pt x="1470" y="7418"/>
                      <a:pt x="2135" y="6351"/>
                    </a:cubicBezTo>
                    <a:cubicBezTo>
                      <a:pt x="3156" y="4665"/>
                      <a:pt x="4208" y="2932"/>
                      <a:pt x="4533" y="998"/>
                    </a:cubicBezTo>
                    <a:cubicBezTo>
                      <a:pt x="4564" y="782"/>
                      <a:pt x="4595" y="550"/>
                      <a:pt x="4502" y="333"/>
                    </a:cubicBezTo>
                    <a:cubicBezTo>
                      <a:pt x="4434" y="155"/>
                      <a:pt x="4243" y="1"/>
                      <a:pt x="4050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51" name="CustomShape 34"/>
              <p:cNvSpPr/>
              <p:nvPr/>
            </p:nvSpPr>
            <p:spPr>
              <a:xfrm rot="10800000">
                <a:off x="6272640" y="590040"/>
                <a:ext cx="193680" cy="357840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10312">
                    <a:moveTo>
                      <a:pt x="5029" y="0"/>
                    </a:moveTo>
                    <a:cubicBezTo>
                      <a:pt x="4875" y="0"/>
                      <a:pt x="4713" y="100"/>
                      <a:pt x="4579" y="210"/>
                    </a:cubicBezTo>
                    <a:cubicBezTo>
                      <a:pt x="3573" y="1076"/>
                      <a:pt x="2970" y="2313"/>
                      <a:pt x="2429" y="3536"/>
                    </a:cubicBezTo>
                    <a:cubicBezTo>
                      <a:pt x="1470" y="5732"/>
                      <a:pt x="665" y="8006"/>
                      <a:pt x="0" y="10311"/>
                    </a:cubicBezTo>
                    <a:cubicBezTo>
                      <a:pt x="1222" y="8548"/>
                      <a:pt x="2522" y="6753"/>
                      <a:pt x="3682" y="4943"/>
                    </a:cubicBezTo>
                    <a:cubicBezTo>
                      <a:pt x="4316" y="3953"/>
                      <a:pt x="4842" y="2901"/>
                      <a:pt x="5244" y="1803"/>
                    </a:cubicBezTo>
                    <a:cubicBezTo>
                      <a:pt x="5430" y="1308"/>
                      <a:pt x="5584" y="751"/>
                      <a:pt x="5368" y="271"/>
                    </a:cubicBezTo>
                    <a:cubicBezTo>
                      <a:pt x="5321" y="179"/>
                      <a:pt x="5260" y="70"/>
                      <a:pt x="5151" y="24"/>
                    </a:cubicBezTo>
                    <a:cubicBezTo>
                      <a:pt x="5112" y="7"/>
                      <a:pt x="5071" y="0"/>
                      <a:pt x="502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52" name="CustomShape 35"/>
              <p:cNvSpPr/>
              <p:nvPr/>
            </p:nvSpPr>
            <p:spPr>
              <a:xfrm rot="10800000">
                <a:off x="6253200" y="306720"/>
                <a:ext cx="223560" cy="324360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9352">
                    <a:moveTo>
                      <a:pt x="6179" y="0"/>
                    </a:moveTo>
                    <a:cubicBezTo>
                      <a:pt x="6114" y="0"/>
                      <a:pt x="6047" y="24"/>
                      <a:pt x="5987" y="54"/>
                    </a:cubicBezTo>
                    <a:cubicBezTo>
                      <a:pt x="5554" y="209"/>
                      <a:pt x="5120" y="364"/>
                      <a:pt x="4749" y="658"/>
                    </a:cubicBezTo>
                    <a:cubicBezTo>
                      <a:pt x="4285" y="1029"/>
                      <a:pt x="4007" y="1570"/>
                      <a:pt x="3728" y="2112"/>
                    </a:cubicBezTo>
                    <a:cubicBezTo>
                      <a:pt x="2491" y="4525"/>
                      <a:pt x="1238" y="6938"/>
                      <a:pt x="0" y="9351"/>
                    </a:cubicBezTo>
                    <a:cubicBezTo>
                      <a:pt x="866" y="8717"/>
                      <a:pt x="1810" y="7789"/>
                      <a:pt x="2506" y="6969"/>
                    </a:cubicBezTo>
                    <a:cubicBezTo>
                      <a:pt x="4146" y="5035"/>
                      <a:pt x="5832" y="2994"/>
                      <a:pt x="6404" y="518"/>
                    </a:cubicBezTo>
                    <a:cubicBezTo>
                      <a:pt x="6451" y="333"/>
                      <a:pt x="6451" y="85"/>
                      <a:pt x="6281" y="23"/>
                    </a:cubicBezTo>
                    <a:cubicBezTo>
                      <a:pt x="6248" y="7"/>
                      <a:pt x="6214" y="0"/>
                      <a:pt x="617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53" name="CustomShape 36"/>
              <p:cNvSpPr/>
              <p:nvPr/>
            </p:nvSpPr>
            <p:spPr>
              <a:xfrm rot="10800000">
                <a:off x="6478560" y="197640"/>
                <a:ext cx="269280" cy="218520"/>
              </a:xfrm>
              <a:custGeom>
                <a:avLst/>
                <a:gdLst/>
                <a:ahLst/>
                <a:cxnLst/>
                <a:rect l="l" t="t" r="r" b="b"/>
                <a:pathLst>
                  <a:path w="7766" h="6303">
                    <a:moveTo>
                      <a:pt x="420" y="1"/>
                    </a:moveTo>
                    <a:cubicBezTo>
                      <a:pt x="246" y="1"/>
                      <a:pt x="75" y="53"/>
                      <a:pt x="31" y="208"/>
                    </a:cubicBezTo>
                    <a:cubicBezTo>
                      <a:pt x="0" y="301"/>
                      <a:pt x="46" y="424"/>
                      <a:pt x="93" y="517"/>
                    </a:cubicBezTo>
                    <a:cubicBezTo>
                      <a:pt x="789" y="2002"/>
                      <a:pt x="2011" y="3193"/>
                      <a:pt x="3372" y="4106"/>
                    </a:cubicBezTo>
                    <a:cubicBezTo>
                      <a:pt x="4734" y="5019"/>
                      <a:pt x="6250" y="5668"/>
                      <a:pt x="7766" y="6303"/>
                    </a:cubicBezTo>
                    <a:cubicBezTo>
                      <a:pt x="6884" y="5545"/>
                      <a:pt x="6080" y="4384"/>
                      <a:pt x="5306" y="3503"/>
                    </a:cubicBezTo>
                    <a:cubicBezTo>
                      <a:pt x="4007" y="2018"/>
                      <a:pt x="2537" y="486"/>
                      <a:pt x="619" y="22"/>
                    </a:cubicBezTo>
                    <a:cubicBezTo>
                      <a:pt x="557" y="9"/>
                      <a:pt x="488" y="1"/>
                      <a:pt x="420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54" name="CustomShape 37"/>
              <p:cNvSpPr/>
              <p:nvPr/>
            </p:nvSpPr>
            <p:spPr>
              <a:xfrm rot="10800000">
                <a:off x="6224040" y="124920"/>
                <a:ext cx="263880" cy="262080"/>
              </a:xfrm>
              <a:custGeom>
                <a:avLst/>
                <a:gdLst/>
                <a:ahLst/>
                <a:cxnLst/>
                <a:rect l="l" t="t" r="r" b="b"/>
                <a:pathLst>
                  <a:path w="7612" h="7553">
                    <a:moveTo>
                      <a:pt x="6974" y="0"/>
                    </a:moveTo>
                    <a:cubicBezTo>
                      <a:pt x="6195" y="0"/>
                      <a:pt x="5531" y="536"/>
                      <a:pt x="4966" y="1086"/>
                    </a:cubicBezTo>
                    <a:cubicBezTo>
                      <a:pt x="3017" y="2989"/>
                      <a:pt x="1501" y="5278"/>
                      <a:pt x="0" y="7552"/>
                    </a:cubicBezTo>
                    <a:cubicBezTo>
                      <a:pt x="1439" y="6763"/>
                      <a:pt x="2352" y="6268"/>
                      <a:pt x="3666" y="5324"/>
                    </a:cubicBezTo>
                    <a:cubicBezTo>
                      <a:pt x="4533" y="4721"/>
                      <a:pt x="5384" y="4102"/>
                      <a:pt x="6095" y="3344"/>
                    </a:cubicBezTo>
                    <a:cubicBezTo>
                      <a:pt x="6822" y="2586"/>
                      <a:pt x="7395" y="1658"/>
                      <a:pt x="7580" y="622"/>
                    </a:cubicBezTo>
                    <a:cubicBezTo>
                      <a:pt x="7596" y="498"/>
                      <a:pt x="7611" y="359"/>
                      <a:pt x="7549" y="235"/>
                    </a:cubicBezTo>
                    <a:cubicBezTo>
                      <a:pt x="7472" y="65"/>
                      <a:pt x="7255" y="3"/>
                      <a:pt x="7070" y="3"/>
                    </a:cubicBezTo>
                    <a:cubicBezTo>
                      <a:pt x="7038" y="1"/>
                      <a:pt x="7006" y="0"/>
                      <a:pt x="697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55" name="CustomShape 38"/>
              <p:cNvSpPr/>
              <p:nvPr/>
            </p:nvSpPr>
            <p:spPr>
              <a:xfrm rot="10800000">
                <a:off x="6285240" y="608400"/>
                <a:ext cx="176040" cy="339480"/>
              </a:xfrm>
              <a:custGeom>
                <a:avLst/>
                <a:gdLst/>
                <a:ahLst/>
                <a:cxnLst/>
                <a:rect l="l" t="t" r="r" b="b"/>
                <a:pathLst>
                  <a:path w="5075" h="9786">
                    <a:moveTo>
                      <a:pt x="4875" y="0"/>
                    </a:moveTo>
                    <a:cubicBezTo>
                      <a:pt x="4721" y="0"/>
                      <a:pt x="4559" y="100"/>
                      <a:pt x="4425" y="210"/>
                    </a:cubicBezTo>
                    <a:cubicBezTo>
                      <a:pt x="3419" y="1076"/>
                      <a:pt x="2816" y="2313"/>
                      <a:pt x="2275" y="3536"/>
                    </a:cubicBezTo>
                    <a:cubicBezTo>
                      <a:pt x="1393" y="5577"/>
                      <a:pt x="635" y="7666"/>
                      <a:pt x="1" y="9785"/>
                    </a:cubicBezTo>
                    <a:cubicBezTo>
                      <a:pt x="1826" y="6629"/>
                      <a:pt x="3512" y="3381"/>
                      <a:pt x="5075" y="86"/>
                    </a:cubicBezTo>
                    <a:cubicBezTo>
                      <a:pt x="5059" y="55"/>
                      <a:pt x="5028" y="39"/>
                      <a:pt x="4997" y="24"/>
                    </a:cubicBezTo>
                    <a:cubicBezTo>
                      <a:pt x="4958" y="7"/>
                      <a:pt x="4917" y="0"/>
                      <a:pt x="4875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56" name="CustomShape 39"/>
              <p:cNvSpPr/>
              <p:nvPr/>
            </p:nvSpPr>
            <p:spPr>
              <a:xfrm rot="10800000">
                <a:off x="6562800" y="1019520"/>
                <a:ext cx="129240" cy="368640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10629">
                    <a:moveTo>
                      <a:pt x="635" y="1"/>
                    </a:moveTo>
                    <a:cubicBezTo>
                      <a:pt x="620" y="1"/>
                      <a:pt x="589" y="1"/>
                      <a:pt x="573" y="16"/>
                    </a:cubicBezTo>
                    <a:cubicBezTo>
                      <a:pt x="233" y="124"/>
                      <a:pt x="125" y="527"/>
                      <a:pt x="94" y="867"/>
                    </a:cubicBezTo>
                    <a:cubicBezTo>
                      <a:pt x="1" y="1934"/>
                      <a:pt x="248" y="2986"/>
                      <a:pt x="511" y="4007"/>
                    </a:cubicBezTo>
                    <a:cubicBezTo>
                      <a:pt x="1146" y="6405"/>
                      <a:pt x="1996" y="8865"/>
                      <a:pt x="3729" y="10628"/>
                    </a:cubicBezTo>
                    <a:lnTo>
                      <a:pt x="635" y="1"/>
                    </a:ln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57" name="CustomShape 40"/>
              <p:cNvSpPr/>
              <p:nvPr/>
            </p:nvSpPr>
            <p:spPr>
              <a:xfrm rot="10800000">
                <a:off x="6512400" y="881640"/>
                <a:ext cx="289800" cy="297000"/>
              </a:xfrm>
              <a:custGeom>
                <a:avLst/>
                <a:gdLst/>
                <a:ahLst/>
                <a:cxnLst/>
                <a:rect l="l" t="t" r="r" b="b"/>
                <a:pathLst>
                  <a:path w="8355" h="8563">
                    <a:moveTo>
                      <a:pt x="313" y="1"/>
                    </a:moveTo>
                    <a:cubicBezTo>
                      <a:pt x="199" y="1"/>
                      <a:pt x="92" y="30"/>
                      <a:pt x="1" y="101"/>
                    </a:cubicBezTo>
                    <a:cubicBezTo>
                      <a:pt x="1594" y="2746"/>
                      <a:pt x="3930" y="4943"/>
                      <a:pt x="6219" y="7047"/>
                    </a:cubicBezTo>
                    <a:cubicBezTo>
                      <a:pt x="6869" y="7650"/>
                      <a:pt x="7550" y="8253"/>
                      <a:pt x="8354" y="8563"/>
                    </a:cubicBezTo>
                    <a:cubicBezTo>
                      <a:pt x="7163" y="7294"/>
                      <a:pt x="5740" y="5902"/>
                      <a:pt x="4688" y="4525"/>
                    </a:cubicBezTo>
                    <a:cubicBezTo>
                      <a:pt x="4208" y="3906"/>
                      <a:pt x="3744" y="3303"/>
                      <a:pt x="3265" y="2684"/>
                    </a:cubicBezTo>
                    <a:cubicBezTo>
                      <a:pt x="2584" y="1803"/>
                      <a:pt x="1903" y="921"/>
                      <a:pt x="991" y="271"/>
                    </a:cubicBezTo>
                    <a:cubicBezTo>
                      <a:pt x="803" y="125"/>
                      <a:pt x="546" y="1"/>
                      <a:pt x="31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58" name="CustomShape 41"/>
              <p:cNvSpPr/>
              <p:nvPr/>
            </p:nvSpPr>
            <p:spPr>
              <a:xfrm rot="10800000">
                <a:off x="6471720" y="642600"/>
                <a:ext cx="318240" cy="259920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7495">
                    <a:moveTo>
                      <a:pt x="178" y="1"/>
                    </a:moveTo>
                    <a:cubicBezTo>
                      <a:pt x="116" y="1"/>
                      <a:pt x="57" y="7"/>
                      <a:pt x="0" y="22"/>
                    </a:cubicBezTo>
                    <a:cubicBezTo>
                      <a:pt x="2244" y="2173"/>
                      <a:pt x="4641" y="4168"/>
                      <a:pt x="7178" y="5963"/>
                    </a:cubicBezTo>
                    <a:cubicBezTo>
                      <a:pt x="7843" y="6442"/>
                      <a:pt x="8524" y="6922"/>
                      <a:pt x="9127" y="7479"/>
                    </a:cubicBezTo>
                    <a:cubicBezTo>
                      <a:pt x="9143" y="7479"/>
                      <a:pt x="9158" y="7494"/>
                      <a:pt x="9174" y="7494"/>
                    </a:cubicBezTo>
                    <a:cubicBezTo>
                      <a:pt x="7735" y="6210"/>
                      <a:pt x="6575" y="4849"/>
                      <a:pt x="5245" y="3457"/>
                    </a:cubicBezTo>
                    <a:cubicBezTo>
                      <a:pt x="3945" y="2111"/>
                      <a:pt x="2414" y="982"/>
                      <a:pt x="743" y="162"/>
                    </a:cubicBezTo>
                    <a:cubicBezTo>
                      <a:pt x="579" y="68"/>
                      <a:pt x="370" y="1"/>
                      <a:pt x="178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59" name="CustomShape 42"/>
              <p:cNvSpPr/>
              <p:nvPr/>
            </p:nvSpPr>
            <p:spPr>
              <a:xfrm rot="10800000">
                <a:off x="6457320" y="380520"/>
                <a:ext cx="310680" cy="251640"/>
              </a:xfrm>
              <a:custGeom>
                <a:avLst/>
                <a:gdLst/>
                <a:ahLst/>
                <a:cxnLst/>
                <a:rect l="l" t="t" r="r" b="b"/>
                <a:pathLst>
                  <a:path w="8958" h="7261">
                    <a:moveTo>
                      <a:pt x="356" y="1"/>
                    </a:moveTo>
                    <a:cubicBezTo>
                      <a:pt x="266" y="1"/>
                      <a:pt x="181" y="24"/>
                      <a:pt x="109" y="82"/>
                    </a:cubicBezTo>
                    <a:cubicBezTo>
                      <a:pt x="47" y="129"/>
                      <a:pt x="16" y="206"/>
                      <a:pt x="1" y="283"/>
                    </a:cubicBezTo>
                    <a:lnTo>
                      <a:pt x="8602" y="7183"/>
                    </a:lnTo>
                    <a:cubicBezTo>
                      <a:pt x="8633" y="7198"/>
                      <a:pt x="8648" y="7214"/>
                      <a:pt x="8664" y="7229"/>
                    </a:cubicBezTo>
                    <a:cubicBezTo>
                      <a:pt x="8756" y="7245"/>
                      <a:pt x="8865" y="7260"/>
                      <a:pt x="8957" y="7260"/>
                    </a:cubicBezTo>
                    <a:cubicBezTo>
                      <a:pt x="7674" y="6193"/>
                      <a:pt x="6653" y="4909"/>
                      <a:pt x="5446" y="3733"/>
                    </a:cubicBezTo>
                    <a:cubicBezTo>
                      <a:pt x="4023" y="2325"/>
                      <a:pt x="2553" y="902"/>
                      <a:pt x="728" y="98"/>
                    </a:cubicBezTo>
                    <a:cubicBezTo>
                      <a:pt x="611" y="44"/>
                      <a:pt x="479" y="1"/>
                      <a:pt x="356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60" name="CustomShape 43"/>
              <p:cNvSpPr/>
              <p:nvPr/>
            </p:nvSpPr>
            <p:spPr>
              <a:xfrm rot="10800000">
                <a:off x="6356520" y="842760"/>
                <a:ext cx="143640" cy="329760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9506">
                    <a:moveTo>
                      <a:pt x="3982" y="1"/>
                    </a:moveTo>
                    <a:cubicBezTo>
                      <a:pt x="3960" y="1"/>
                      <a:pt x="3937" y="3"/>
                      <a:pt x="3914" y="7"/>
                    </a:cubicBezTo>
                    <a:cubicBezTo>
                      <a:pt x="3806" y="38"/>
                      <a:pt x="3713" y="116"/>
                      <a:pt x="3636" y="193"/>
                    </a:cubicBezTo>
                    <a:cubicBezTo>
                      <a:pt x="2367" y="1384"/>
                      <a:pt x="1640" y="3039"/>
                      <a:pt x="1161" y="4710"/>
                    </a:cubicBezTo>
                    <a:cubicBezTo>
                      <a:pt x="697" y="6288"/>
                      <a:pt x="434" y="7928"/>
                      <a:pt x="0" y="9506"/>
                    </a:cubicBezTo>
                    <a:cubicBezTo>
                      <a:pt x="1377" y="6350"/>
                      <a:pt x="2754" y="3194"/>
                      <a:pt x="4146" y="23"/>
                    </a:cubicBezTo>
                    <a:cubicBezTo>
                      <a:pt x="4092" y="12"/>
                      <a:pt x="4037" y="1"/>
                      <a:pt x="3982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61" name="CustomShape 44"/>
              <p:cNvSpPr/>
              <p:nvPr/>
            </p:nvSpPr>
            <p:spPr>
              <a:xfrm rot="10800000">
                <a:off x="6268680" y="308160"/>
                <a:ext cx="207000" cy="321840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9283">
                    <a:moveTo>
                      <a:pt x="5971" y="1"/>
                    </a:moveTo>
                    <a:lnTo>
                      <a:pt x="5971" y="1"/>
                    </a:lnTo>
                    <a:cubicBezTo>
                      <a:pt x="5969" y="5"/>
                      <a:pt x="5966" y="10"/>
                      <a:pt x="5963" y="14"/>
                    </a:cubicBezTo>
                    <a:lnTo>
                      <a:pt x="5963" y="14"/>
                    </a:lnTo>
                    <a:cubicBezTo>
                      <a:pt x="5967" y="13"/>
                      <a:pt x="5971" y="9"/>
                      <a:pt x="5971" y="1"/>
                    </a:cubicBezTo>
                    <a:close/>
                    <a:moveTo>
                      <a:pt x="5963" y="14"/>
                    </a:moveTo>
                    <a:cubicBezTo>
                      <a:pt x="5960" y="16"/>
                      <a:pt x="5956" y="16"/>
                      <a:pt x="5956" y="16"/>
                    </a:cubicBezTo>
                    <a:cubicBezTo>
                      <a:pt x="5523" y="171"/>
                      <a:pt x="5089" y="326"/>
                      <a:pt x="4718" y="620"/>
                    </a:cubicBezTo>
                    <a:cubicBezTo>
                      <a:pt x="4254" y="991"/>
                      <a:pt x="3976" y="1532"/>
                      <a:pt x="3697" y="2074"/>
                    </a:cubicBezTo>
                    <a:cubicBezTo>
                      <a:pt x="2460" y="4472"/>
                      <a:pt x="1222" y="6869"/>
                      <a:pt x="0" y="9282"/>
                    </a:cubicBezTo>
                    <a:cubicBezTo>
                      <a:pt x="2132" y="6301"/>
                      <a:pt x="4125" y="3196"/>
                      <a:pt x="5963" y="14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62" name="CustomShape 45"/>
              <p:cNvSpPr/>
              <p:nvPr/>
            </p:nvSpPr>
            <p:spPr>
              <a:xfrm rot="10800000">
                <a:off x="6478560" y="197640"/>
                <a:ext cx="268200" cy="218520"/>
              </a:xfrm>
              <a:custGeom>
                <a:avLst/>
                <a:gdLst/>
                <a:ahLst/>
                <a:cxnLst/>
                <a:rect l="l" t="t" r="r" b="b"/>
                <a:pathLst>
                  <a:path w="7735" h="6298">
                    <a:moveTo>
                      <a:pt x="362" y="1"/>
                    </a:moveTo>
                    <a:cubicBezTo>
                      <a:pt x="203" y="1"/>
                      <a:pt x="52" y="52"/>
                      <a:pt x="0" y="187"/>
                    </a:cubicBezTo>
                    <a:cubicBezTo>
                      <a:pt x="1748" y="1982"/>
                      <a:pt x="3728" y="3544"/>
                      <a:pt x="5693" y="5091"/>
                    </a:cubicBezTo>
                    <a:cubicBezTo>
                      <a:pt x="6064" y="5385"/>
                      <a:pt x="6466" y="5679"/>
                      <a:pt x="6868" y="5926"/>
                    </a:cubicBezTo>
                    <a:cubicBezTo>
                      <a:pt x="7162" y="6066"/>
                      <a:pt x="7441" y="6189"/>
                      <a:pt x="7735" y="6298"/>
                    </a:cubicBezTo>
                    <a:cubicBezTo>
                      <a:pt x="6853" y="5540"/>
                      <a:pt x="6049" y="4379"/>
                      <a:pt x="5275" y="3498"/>
                    </a:cubicBezTo>
                    <a:cubicBezTo>
                      <a:pt x="3976" y="2013"/>
                      <a:pt x="2506" y="481"/>
                      <a:pt x="588" y="33"/>
                    </a:cubicBezTo>
                    <a:cubicBezTo>
                      <a:pt x="517" y="12"/>
                      <a:pt x="439" y="1"/>
                      <a:pt x="362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63" name="CustomShape 46"/>
              <p:cNvSpPr/>
              <p:nvPr/>
            </p:nvSpPr>
            <p:spPr>
              <a:xfrm rot="10800000">
                <a:off x="6226200" y="124920"/>
                <a:ext cx="261720" cy="262080"/>
              </a:xfrm>
              <a:custGeom>
                <a:avLst/>
                <a:gdLst/>
                <a:ahLst/>
                <a:cxnLst/>
                <a:rect l="l" t="t" r="r" b="b"/>
                <a:pathLst>
                  <a:path w="7550" h="7553">
                    <a:moveTo>
                      <a:pt x="6974" y="0"/>
                    </a:moveTo>
                    <a:cubicBezTo>
                      <a:pt x="6195" y="0"/>
                      <a:pt x="5531" y="536"/>
                      <a:pt x="4966" y="1086"/>
                    </a:cubicBezTo>
                    <a:cubicBezTo>
                      <a:pt x="3017" y="2989"/>
                      <a:pt x="1501" y="5278"/>
                      <a:pt x="0" y="7552"/>
                    </a:cubicBezTo>
                    <a:cubicBezTo>
                      <a:pt x="155" y="7475"/>
                      <a:pt x="294" y="7397"/>
                      <a:pt x="433" y="7320"/>
                    </a:cubicBezTo>
                    <a:cubicBezTo>
                      <a:pt x="2878" y="5031"/>
                      <a:pt x="5260" y="2664"/>
                      <a:pt x="7549" y="235"/>
                    </a:cubicBezTo>
                    <a:cubicBezTo>
                      <a:pt x="7456" y="65"/>
                      <a:pt x="7255" y="3"/>
                      <a:pt x="7070" y="3"/>
                    </a:cubicBezTo>
                    <a:cubicBezTo>
                      <a:pt x="7038" y="1"/>
                      <a:pt x="7006" y="0"/>
                      <a:pt x="6974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64" name="CustomShape 47"/>
              <p:cNvSpPr/>
              <p:nvPr/>
            </p:nvSpPr>
            <p:spPr>
              <a:xfrm rot="10800000">
                <a:off x="6554880" y="1011960"/>
                <a:ext cx="105480" cy="268920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7751">
                    <a:moveTo>
                      <a:pt x="1764" y="1"/>
                    </a:moveTo>
                    <a:lnTo>
                      <a:pt x="1826" y="3698"/>
                    </a:lnTo>
                    <a:cubicBezTo>
                      <a:pt x="1841" y="3760"/>
                      <a:pt x="1826" y="3837"/>
                      <a:pt x="1780" y="3883"/>
                    </a:cubicBezTo>
                    <a:cubicBezTo>
                      <a:pt x="1757" y="3906"/>
                      <a:pt x="1729" y="3915"/>
                      <a:pt x="1698" y="3915"/>
                    </a:cubicBezTo>
                    <a:cubicBezTo>
                      <a:pt x="1625" y="3915"/>
                      <a:pt x="1536" y="3861"/>
                      <a:pt x="1470" y="3806"/>
                    </a:cubicBezTo>
                    <a:cubicBezTo>
                      <a:pt x="944" y="3342"/>
                      <a:pt x="465" y="2847"/>
                      <a:pt x="1" y="2321"/>
                    </a:cubicBezTo>
                    <a:lnTo>
                      <a:pt x="1" y="2321"/>
                    </a:lnTo>
                    <a:cubicBezTo>
                      <a:pt x="635" y="4347"/>
                      <a:pt x="1517" y="6312"/>
                      <a:pt x="3048" y="7751"/>
                    </a:cubicBezTo>
                    <a:cubicBezTo>
                      <a:pt x="2878" y="6544"/>
                      <a:pt x="2878" y="5214"/>
                      <a:pt x="2739" y="4007"/>
                    </a:cubicBezTo>
                    <a:cubicBezTo>
                      <a:pt x="2569" y="2630"/>
                      <a:pt x="2244" y="1284"/>
                      <a:pt x="176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65" name="CustomShape 48"/>
              <p:cNvSpPr/>
              <p:nvPr/>
            </p:nvSpPr>
            <p:spPr>
              <a:xfrm rot="10800000">
                <a:off x="6508800" y="876960"/>
                <a:ext cx="207000" cy="159840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4611">
                    <a:moveTo>
                      <a:pt x="1857" y="1"/>
                    </a:moveTo>
                    <a:lnTo>
                      <a:pt x="1857" y="1"/>
                    </a:lnTo>
                    <a:cubicBezTo>
                      <a:pt x="2011" y="418"/>
                      <a:pt x="2166" y="836"/>
                      <a:pt x="2321" y="1238"/>
                    </a:cubicBezTo>
                    <a:cubicBezTo>
                      <a:pt x="2279" y="1240"/>
                      <a:pt x="2237" y="1241"/>
                      <a:pt x="2196" y="1241"/>
                    </a:cubicBezTo>
                    <a:cubicBezTo>
                      <a:pt x="1423" y="1241"/>
                      <a:pt x="705" y="973"/>
                      <a:pt x="0" y="650"/>
                    </a:cubicBezTo>
                    <a:lnTo>
                      <a:pt x="0" y="650"/>
                    </a:lnTo>
                    <a:cubicBezTo>
                      <a:pt x="1686" y="2367"/>
                      <a:pt x="3728" y="3729"/>
                      <a:pt x="5971" y="4610"/>
                    </a:cubicBezTo>
                    <a:cubicBezTo>
                      <a:pt x="4765" y="3311"/>
                      <a:pt x="3280" y="1857"/>
                      <a:pt x="2197" y="449"/>
                    </a:cubicBezTo>
                    <a:cubicBezTo>
                      <a:pt x="2089" y="310"/>
                      <a:pt x="1965" y="155"/>
                      <a:pt x="1857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66" name="CustomShape 49"/>
              <p:cNvSpPr/>
              <p:nvPr/>
            </p:nvSpPr>
            <p:spPr>
              <a:xfrm rot="10800000">
                <a:off x="6471360" y="642240"/>
                <a:ext cx="273240" cy="173880"/>
              </a:xfrm>
              <a:custGeom>
                <a:avLst/>
                <a:gdLst/>
                <a:ahLst/>
                <a:cxnLst/>
                <a:rect l="l" t="t" r="r" b="b"/>
                <a:pathLst>
                  <a:path w="7875" h="5013">
                    <a:moveTo>
                      <a:pt x="2925" y="0"/>
                    </a:moveTo>
                    <a:cubicBezTo>
                      <a:pt x="3017" y="201"/>
                      <a:pt x="3110" y="387"/>
                      <a:pt x="3219" y="588"/>
                    </a:cubicBezTo>
                    <a:cubicBezTo>
                      <a:pt x="3389" y="959"/>
                      <a:pt x="3559" y="1330"/>
                      <a:pt x="3574" y="1733"/>
                    </a:cubicBezTo>
                    <a:cubicBezTo>
                      <a:pt x="2352" y="1330"/>
                      <a:pt x="1161" y="851"/>
                      <a:pt x="1" y="278"/>
                    </a:cubicBezTo>
                    <a:lnTo>
                      <a:pt x="1" y="278"/>
                    </a:lnTo>
                    <a:cubicBezTo>
                      <a:pt x="774" y="1114"/>
                      <a:pt x="1672" y="1825"/>
                      <a:pt x="2631" y="2444"/>
                    </a:cubicBezTo>
                    <a:cubicBezTo>
                      <a:pt x="4286" y="3481"/>
                      <a:pt x="6080" y="4254"/>
                      <a:pt x="7875" y="5012"/>
                    </a:cubicBezTo>
                    <a:cubicBezTo>
                      <a:pt x="6436" y="3728"/>
                      <a:pt x="5276" y="2367"/>
                      <a:pt x="3946" y="975"/>
                    </a:cubicBezTo>
                    <a:cubicBezTo>
                      <a:pt x="3621" y="634"/>
                      <a:pt x="3280" y="309"/>
                      <a:pt x="2925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67" name="CustomShape 50"/>
              <p:cNvSpPr/>
              <p:nvPr/>
            </p:nvSpPr>
            <p:spPr>
              <a:xfrm rot="10800000">
                <a:off x="6456960" y="380520"/>
                <a:ext cx="243720" cy="165600"/>
              </a:xfrm>
              <a:custGeom>
                <a:avLst/>
                <a:gdLst/>
                <a:ahLst/>
                <a:cxnLst/>
                <a:rect l="l" t="t" r="r" b="b"/>
                <a:pathLst>
                  <a:path w="7024" h="4781">
                    <a:moveTo>
                      <a:pt x="2197" y="0"/>
                    </a:moveTo>
                    <a:cubicBezTo>
                      <a:pt x="2584" y="712"/>
                      <a:pt x="2955" y="1439"/>
                      <a:pt x="3280" y="2181"/>
                    </a:cubicBezTo>
                    <a:cubicBezTo>
                      <a:pt x="3253" y="2263"/>
                      <a:pt x="3172" y="2292"/>
                      <a:pt x="3085" y="2292"/>
                    </a:cubicBezTo>
                    <a:cubicBezTo>
                      <a:pt x="3024" y="2292"/>
                      <a:pt x="2960" y="2278"/>
                      <a:pt x="2909" y="2259"/>
                    </a:cubicBezTo>
                    <a:cubicBezTo>
                      <a:pt x="1903" y="1887"/>
                      <a:pt x="929" y="1423"/>
                      <a:pt x="0" y="913"/>
                    </a:cubicBezTo>
                    <a:lnTo>
                      <a:pt x="0" y="913"/>
                    </a:lnTo>
                    <a:cubicBezTo>
                      <a:pt x="449" y="1300"/>
                      <a:pt x="944" y="1655"/>
                      <a:pt x="1439" y="1980"/>
                    </a:cubicBezTo>
                    <a:cubicBezTo>
                      <a:pt x="2537" y="2723"/>
                      <a:pt x="3682" y="3403"/>
                      <a:pt x="4842" y="4022"/>
                    </a:cubicBezTo>
                    <a:cubicBezTo>
                      <a:pt x="5538" y="4378"/>
                      <a:pt x="6250" y="4734"/>
                      <a:pt x="7023" y="4780"/>
                    </a:cubicBezTo>
                    <a:cubicBezTo>
                      <a:pt x="5740" y="3713"/>
                      <a:pt x="4719" y="2429"/>
                      <a:pt x="3512" y="1253"/>
                    </a:cubicBezTo>
                    <a:cubicBezTo>
                      <a:pt x="3079" y="835"/>
                      <a:pt x="2646" y="402"/>
                      <a:pt x="219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68" name="CustomShape 51"/>
              <p:cNvSpPr/>
              <p:nvPr/>
            </p:nvSpPr>
            <p:spPr>
              <a:xfrm rot="10800000">
                <a:off x="6374160" y="833760"/>
                <a:ext cx="128160" cy="21888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6313">
                    <a:moveTo>
                      <a:pt x="1625" y="1"/>
                    </a:moveTo>
                    <a:lnTo>
                      <a:pt x="1625" y="1"/>
                    </a:lnTo>
                    <a:cubicBezTo>
                      <a:pt x="1470" y="419"/>
                      <a:pt x="1331" y="836"/>
                      <a:pt x="1223" y="1254"/>
                    </a:cubicBezTo>
                    <a:cubicBezTo>
                      <a:pt x="728" y="2909"/>
                      <a:pt x="480" y="4642"/>
                      <a:pt x="1" y="6312"/>
                    </a:cubicBezTo>
                    <a:cubicBezTo>
                      <a:pt x="728" y="5276"/>
                      <a:pt x="1470" y="3961"/>
                      <a:pt x="2135" y="2894"/>
                    </a:cubicBezTo>
                    <a:cubicBezTo>
                      <a:pt x="2692" y="1981"/>
                      <a:pt x="3249" y="1053"/>
                      <a:pt x="3698" y="94"/>
                    </a:cubicBezTo>
                    <a:lnTo>
                      <a:pt x="3698" y="94"/>
                    </a:lnTo>
                    <a:cubicBezTo>
                      <a:pt x="3033" y="883"/>
                      <a:pt x="2352" y="1656"/>
                      <a:pt x="1640" y="2399"/>
                    </a:cubicBezTo>
                    <a:cubicBezTo>
                      <a:pt x="1408" y="1641"/>
                      <a:pt x="1517" y="805"/>
                      <a:pt x="1625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69" name="CustomShape 52"/>
              <p:cNvSpPr/>
              <p:nvPr/>
            </p:nvSpPr>
            <p:spPr>
              <a:xfrm rot="10800000">
                <a:off x="6322680" y="590040"/>
                <a:ext cx="143640" cy="216360"/>
              </a:xfrm>
              <a:custGeom>
                <a:avLst/>
                <a:gdLst/>
                <a:ahLst/>
                <a:cxnLst/>
                <a:rect l="l" t="t" r="r" b="b"/>
                <a:pathLst>
                  <a:path w="4146" h="6236">
                    <a:moveTo>
                      <a:pt x="2212" y="1"/>
                    </a:moveTo>
                    <a:cubicBezTo>
                      <a:pt x="1346" y="2043"/>
                      <a:pt x="603" y="4116"/>
                      <a:pt x="0" y="6235"/>
                    </a:cubicBezTo>
                    <a:cubicBezTo>
                      <a:pt x="1222" y="4472"/>
                      <a:pt x="2522" y="2677"/>
                      <a:pt x="3682" y="867"/>
                    </a:cubicBezTo>
                    <a:cubicBezTo>
                      <a:pt x="3836" y="620"/>
                      <a:pt x="4007" y="357"/>
                      <a:pt x="4146" y="94"/>
                    </a:cubicBezTo>
                    <a:lnTo>
                      <a:pt x="4146" y="94"/>
                    </a:lnTo>
                    <a:cubicBezTo>
                      <a:pt x="3481" y="743"/>
                      <a:pt x="2800" y="1378"/>
                      <a:pt x="2243" y="2120"/>
                    </a:cubicBezTo>
                    <a:cubicBezTo>
                      <a:pt x="2233" y="2124"/>
                      <a:pt x="2224" y="2125"/>
                      <a:pt x="2215" y="2125"/>
                    </a:cubicBezTo>
                    <a:cubicBezTo>
                      <a:pt x="2141" y="2125"/>
                      <a:pt x="2104" y="2018"/>
                      <a:pt x="2104" y="1935"/>
                    </a:cubicBezTo>
                    <a:cubicBezTo>
                      <a:pt x="2104" y="1285"/>
                      <a:pt x="2135" y="651"/>
                      <a:pt x="2212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70" name="CustomShape 53"/>
              <p:cNvSpPr/>
              <p:nvPr/>
            </p:nvSpPr>
            <p:spPr>
              <a:xfrm rot="10800000">
                <a:off x="6318720" y="306720"/>
                <a:ext cx="158040" cy="182520"/>
              </a:xfrm>
              <a:custGeom>
                <a:avLst/>
                <a:gdLst/>
                <a:ahLst/>
                <a:cxnLst/>
                <a:rect l="l" t="t" r="r" b="b"/>
                <a:pathLst>
                  <a:path w="4564" h="5261">
                    <a:moveTo>
                      <a:pt x="2707" y="1"/>
                    </a:moveTo>
                    <a:lnTo>
                      <a:pt x="2707" y="1"/>
                    </a:lnTo>
                    <a:cubicBezTo>
                      <a:pt x="1810" y="1764"/>
                      <a:pt x="897" y="3512"/>
                      <a:pt x="0" y="5260"/>
                    </a:cubicBezTo>
                    <a:cubicBezTo>
                      <a:pt x="866" y="4626"/>
                      <a:pt x="1810" y="3698"/>
                      <a:pt x="2506" y="2878"/>
                    </a:cubicBezTo>
                    <a:cubicBezTo>
                      <a:pt x="3218" y="2043"/>
                      <a:pt x="3929" y="1192"/>
                      <a:pt x="4564" y="295"/>
                    </a:cubicBezTo>
                    <a:lnTo>
                      <a:pt x="4564" y="295"/>
                    </a:lnTo>
                    <a:cubicBezTo>
                      <a:pt x="4038" y="682"/>
                      <a:pt x="3512" y="1053"/>
                      <a:pt x="2986" y="1439"/>
                    </a:cubicBezTo>
                    <a:cubicBezTo>
                      <a:pt x="2932" y="1480"/>
                      <a:pt x="2867" y="1520"/>
                      <a:pt x="2800" y="1520"/>
                    </a:cubicBezTo>
                    <a:cubicBezTo>
                      <a:pt x="2790" y="1520"/>
                      <a:pt x="2779" y="1519"/>
                      <a:pt x="2769" y="1517"/>
                    </a:cubicBezTo>
                    <a:cubicBezTo>
                      <a:pt x="2583" y="1517"/>
                      <a:pt x="2537" y="1254"/>
                      <a:pt x="2553" y="1068"/>
                    </a:cubicBezTo>
                    <a:cubicBezTo>
                      <a:pt x="2599" y="712"/>
                      <a:pt x="2645" y="357"/>
                      <a:pt x="2707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71" name="CustomShape 54"/>
              <p:cNvSpPr/>
              <p:nvPr/>
            </p:nvSpPr>
            <p:spPr>
              <a:xfrm rot="10800000">
                <a:off x="6478560" y="197640"/>
                <a:ext cx="192600" cy="145800"/>
              </a:xfrm>
              <a:custGeom>
                <a:avLst/>
                <a:gdLst/>
                <a:ahLst/>
                <a:cxnLst/>
                <a:rect l="l" t="t" r="r" b="b"/>
                <a:pathLst>
                  <a:path w="5554" h="4208">
                    <a:moveTo>
                      <a:pt x="1779" y="0"/>
                    </a:moveTo>
                    <a:cubicBezTo>
                      <a:pt x="1903" y="217"/>
                      <a:pt x="2042" y="449"/>
                      <a:pt x="2181" y="665"/>
                    </a:cubicBezTo>
                    <a:cubicBezTo>
                      <a:pt x="2321" y="897"/>
                      <a:pt x="2460" y="1238"/>
                      <a:pt x="2259" y="1439"/>
                    </a:cubicBezTo>
                    <a:cubicBezTo>
                      <a:pt x="2178" y="1519"/>
                      <a:pt x="2073" y="1545"/>
                      <a:pt x="1960" y="1545"/>
                    </a:cubicBezTo>
                    <a:cubicBezTo>
                      <a:pt x="1855" y="1545"/>
                      <a:pt x="1744" y="1523"/>
                      <a:pt x="1640" y="1501"/>
                    </a:cubicBezTo>
                    <a:cubicBezTo>
                      <a:pt x="1099" y="1377"/>
                      <a:pt x="557" y="1253"/>
                      <a:pt x="0" y="1129"/>
                    </a:cubicBezTo>
                    <a:lnTo>
                      <a:pt x="0" y="1129"/>
                    </a:lnTo>
                    <a:cubicBezTo>
                      <a:pt x="371" y="1454"/>
                      <a:pt x="758" y="1748"/>
                      <a:pt x="1160" y="2011"/>
                    </a:cubicBezTo>
                    <a:cubicBezTo>
                      <a:pt x="2522" y="2924"/>
                      <a:pt x="4038" y="3573"/>
                      <a:pt x="5554" y="4208"/>
                    </a:cubicBezTo>
                    <a:cubicBezTo>
                      <a:pt x="4672" y="3450"/>
                      <a:pt x="3852" y="2289"/>
                      <a:pt x="3094" y="1408"/>
                    </a:cubicBezTo>
                    <a:cubicBezTo>
                      <a:pt x="2676" y="928"/>
                      <a:pt x="2228" y="449"/>
                      <a:pt x="177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72" name="CustomShape 55"/>
              <p:cNvSpPr/>
              <p:nvPr/>
            </p:nvSpPr>
            <p:spPr>
              <a:xfrm rot="10800000">
                <a:off x="6306840" y="125280"/>
                <a:ext cx="181080" cy="156600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4518">
                    <a:moveTo>
                      <a:pt x="3218" y="0"/>
                    </a:moveTo>
                    <a:cubicBezTo>
                      <a:pt x="2058" y="1439"/>
                      <a:pt x="1021" y="2970"/>
                      <a:pt x="0" y="4517"/>
                    </a:cubicBezTo>
                    <a:cubicBezTo>
                      <a:pt x="1439" y="3728"/>
                      <a:pt x="2352" y="3233"/>
                      <a:pt x="3666" y="2289"/>
                    </a:cubicBezTo>
                    <a:cubicBezTo>
                      <a:pt x="4208" y="1918"/>
                      <a:pt x="4734" y="1531"/>
                      <a:pt x="5229" y="1114"/>
                    </a:cubicBezTo>
                    <a:lnTo>
                      <a:pt x="5229" y="1114"/>
                    </a:lnTo>
                    <a:cubicBezTo>
                      <a:pt x="4378" y="1439"/>
                      <a:pt x="3496" y="1733"/>
                      <a:pt x="2615" y="1980"/>
                    </a:cubicBezTo>
                    <a:cubicBezTo>
                      <a:pt x="2738" y="1299"/>
                      <a:pt x="2939" y="634"/>
                      <a:pt x="3218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373" name="Group 56"/>
            <p:cNvGrpSpPr/>
            <p:nvPr/>
          </p:nvGrpSpPr>
          <p:grpSpPr>
            <a:xfrm>
              <a:off x="7130520" y="-16200"/>
              <a:ext cx="965160" cy="1741680"/>
              <a:chOff x="7130520" y="-16200"/>
              <a:chExt cx="965160" cy="1741680"/>
            </a:xfrm>
          </p:grpSpPr>
          <p:sp>
            <p:nvSpPr>
              <p:cNvPr id="3374" name="CustomShape 57"/>
              <p:cNvSpPr/>
              <p:nvPr/>
            </p:nvSpPr>
            <p:spPr>
              <a:xfrm rot="10800000">
                <a:off x="7130520" y="-16200"/>
                <a:ext cx="660600" cy="1339560"/>
              </a:xfrm>
              <a:custGeom>
                <a:avLst/>
                <a:gdLst/>
                <a:ahLst/>
                <a:cxnLst/>
                <a:rect l="l" t="t" r="r" b="b"/>
                <a:pathLst>
                  <a:path w="18920" h="38350">
                    <a:moveTo>
                      <a:pt x="18920" y="38349"/>
                    </a:moveTo>
                    <a:cubicBezTo>
                      <a:pt x="16383" y="36415"/>
                      <a:pt x="14279" y="33971"/>
                      <a:pt x="12314" y="31450"/>
                    </a:cubicBezTo>
                    <a:cubicBezTo>
                      <a:pt x="8803" y="26917"/>
                      <a:pt x="5678" y="22060"/>
                      <a:pt x="3466" y="16754"/>
                    </a:cubicBezTo>
                    <a:cubicBezTo>
                      <a:pt x="1254" y="11463"/>
                      <a:pt x="1" y="5724"/>
                      <a:pt x="310" y="1"/>
                    </a:cubicBezTo>
                  </a:path>
                </a:pathLst>
              </a:custGeom>
              <a:noFill/>
              <a:ln w="7200" cap="rnd">
                <a:solidFill>
                  <a:srgbClr val="005A2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75" name="CustomShape 58"/>
              <p:cNvSpPr/>
              <p:nvPr/>
            </p:nvSpPr>
            <p:spPr>
              <a:xfrm rot="10800000">
                <a:off x="7722360" y="1152000"/>
                <a:ext cx="108720" cy="573120"/>
              </a:xfrm>
              <a:custGeom>
                <a:avLst/>
                <a:gdLst/>
                <a:ahLst/>
                <a:cxnLst/>
                <a:rect l="l" t="t" r="r" b="b"/>
                <a:pathLst>
                  <a:path w="3125" h="16420">
                    <a:moveTo>
                      <a:pt x="2130" y="0"/>
                    </a:moveTo>
                    <a:cubicBezTo>
                      <a:pt x="1803" y="0"/>
                      <a:pt x="1475" y="173"/>
                      <a:pt x="1330" y="533"/>
                    </a:cubicBezTo>
                    <a:cubicBezTo>
                      <a:pt x="387" y="2791"/>
                      <a:pt x="0" y="5267"/>
                      <a:pt x="31" y="7711"/>
                    </a:cubicBezTo>
                    <a:cubicBezTo>
                      <a:pt x="62" y="10665"/>
                      <a:pt x="681" y="13589"/>
                      <a:pt x="1516" y="16420"/>
                    </a:cubicBezTo>
                    <a:cubicBezTo>
                      <a:pt x="1531" y="14285"/>
                      <a:pt x="2367" y="11470"/>
                      <a:pt x="2537" y="9350"/>
                    </a:cubicBezTo>
                    <a:cubicBezTo>
                      <a:pt x="2707" y="7123"/>
                      <a:pt x="2877" y="4911"/>
                      <a:pt x="3063" y="2683"/>
                    </a:cubicBezTo>
                    <a:cubicBezTo>
                      <a:pt x="3109" y="2033"/>
                      <a:pt x="3125" y="1306"/>
                      <a:pt x="2970" y="657"/>
                    </a:cubicBezTo>
                    <a:cubicBezTo>
                      <a:pt x="2879" y="227"/>
                      <a:pt x="2506" y="0"/>
                      <a:pt x="2130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76" name="CustomShape 59"/>
              <p:cNvSpPr/>
              <p:nvPr/>
            </p:nvSpPr>
            <p:spPr>
              <a:xfrm rot="10800000">
                <a:off x="7743240" y="968400"/>
                <a:ext cx="352440" cy="423720"/>
              </a:xfrm>
              <a:custGeom>
                <a:avLst/>
                <a:gdLst/>
                <a:ahLst/>
                <a:cxnLst/>
                <a:rect l="l" t="t" r="r" b="b"/>
                <a:pathLst>
                  <a:path w="10102" h="12144">
                    <a:moveTo>
                      <a:pt x="588" y="0"/>
                    </a:moveTo>
                    <a:cubicBezTo>
                      <a:pt x="47" y="0"/>
                      <a:pt x="1" y="789"/>
                      <a:pt x="171" y="1299"/>
                    </a:cubicBezTo>
                    <a:cubicBezTo>
                      <a:pt x="960" y="3666"/>
                      <a:pt x="2476" y="5739"/>
                      <a:pt x="4255" y="7487"/>
                    </a:cubicBezTo>
                    <a:cubicBezTo>
                      <a:pt x="6034" y="9235"/>
                      <a:pt x="8076" y="10689"/>
                      <a:pt x="10102" y="12143"/>
                    </a:cubicBezTo>
                    <a:cubicBezTo>
                      <a:pt x="8648" y="10364"/>
                      <a:pt x="6838" y="8183"/>
                      <a:pt x="5662" y="6203"/>
                    </a:cubicBezTo>
                    <a:cubicBezTo>
                      <a:pt x="4378" y="4038"/>
                      <a:pt x="3048" y="1841"/>
                      <a:pt x="1099" y="248"/>
                    </a:cubicBezTo>
                    <a:cubicBezTo>
                      <a:pt x="960" y="124"/>
                      <a:pt x="774" y="0"/>
                      <a:pt x="588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77" name="CustomShape 60"/>
              <p:cNvSpPr/>
              <p:nvPr/>
            </p:nvSpPr>
            <p:spPr>
              <a:xfrm rot="10800000">
                <a:off x="7660080" y="720360"/>
                <a:ext cx="385920" cy="321840"/>
              </a:xfrm>
              <a:custGeom>
                <a:avLst/>
                <a:gdLst/>
                <a:ahLst/>
                <a:cxnLst/>
                <a:rect l="l" t="t" r="r" b="b"/>
                <a:pathLst>
                  <a:path w="11062" h="9224">
                    <a:moveTo>
                      <a:pt x="734" y="1"/>
                    </a:moveTo>
                    <a:cubicBezTo>
                      <a:pt x="486" y="1"/>
                      <a:pt x="233" y="102"/>
                      <a:pt x="109" y="313"/>
                    </a:cubicBezTo>
                    <a:cubicBezTo>
                      <a:pt x="1" y="499"/>
                      <a:pt x="1" y="731"/>
                      <a:pt x="32" y="932"/>
                    </a:cubicBezTo>
                    <a:cubicBezTo>
                      <a:pt x="202" y="1984"/>
                      <a:pt x="991" y="2819"/>
                      <a:pt x="1749" y="3562"/>
                    </a:cubicBezTo>
                    <a:cubicBezTo>
                      <a:pt x="3064" y="4861"/>
                      <a:pt x="4409" y="6176"/>
                      <a:pt x="5941" y="7212"/>
                    </a:cubicBezTo>
                    <a:cubicBezTo>
                      <a:pt x="7457" y="8264"/>
                      <a:pt x="9205" y="9053"/>
                      <a:pt x="11061" y="9223"/>
                    </a:cubicBezTo>
                    <a:cubicBezTo>
                      <a:pt x="9329" y="7584"/>
                      <a:pt x="7163" y="4877"/>
                      <a:pt x="5384" y="3283"/>
                    </a:cubicBezTo>
                    <a:cubicBezTo>
                      <a:pt x="4224" y="2262"/>
                      <a:pt x="3002" y="1303"/>
                      <a:pt x="1733" y="421"/>
                    </a:cubicBezTo>
                    <a:cubicBezTo>
                      <a:pt x="1486" y="251"/>
                      <a:pt x="1223" y="66"/>
                      <a:pt x="913" y="19"/>
                    </a:cubicBezTo>
                    <a:cubicBezTo>
                      <a:pt x="855" y="7"/>
                      <a:pt x="795" y="1"/>
                      <a:pt x="73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78" name="CustomShape 61"/>
              <p:cNvSpPr/>
              <p:nvPr/>
            </p:nvSpPr>
            <p:spPr>
              <a:xfrm rot="10800000">
                <a:off x="7542000" y="467640"/>
                <a:ext cx="400680" cy="225360"/>
              </a:xfrm>
              <a:custGeom>
                <a:avLst/>
                <a:gdLst/>
                <a:ahLst/>
                <a:cxnLst/>
                <a:rect l="l" t="t" r="r" b="b"/>
                <a:pathLst>
                  <a:path w="11479" h="6463">
                    <a:moveTo>
                      <a:pt x="812" y="1"/>
                    </a:moveTo>
                    <a:cubicBezTo>
                      <a:pt x="743" y="1"/>
                      <a:pt x="673" y="9"/>
                      <a:pt x="604" y="27"/>
                    </a:cubicBezTo>
                    <a:cubicBezTo>
                      <a:pt x="201" y="151"/>
                      <a:pt x="0" y="646"/>
                      <a:pt x="78" y="1063"/>
                    </a:cubicBezTo>
                    <a:cubicBezTo>
                      <a:pt x="155" y="1481"/>
                      <a:pt x="433" y="1837"/>
                      <a:pt x="727" y="2146"/>
                    </a:cubicBezTo>
                    <a:cubicBezTo>
                      <a:pt x="2089" y="3569"/>
                      <a:pt x="3868" y="4544"/>
                      <a:pt x="5724" y="5194"/>
                    </a:cubicBezTo>
                    <a:cubicBezTo>
                      <a:pt x="7580" y="5843"/>
                      <a:pt x="9529" y="6184"/>
                      <a:pt x="11479" y="6462"/>
                    </a:cubicBezTo>
                    <a:cubicBezTo>
                      <a:pt x="9932" y="5457"/>
                      <a:pt x="8199" y="3972"/>
                      <a:pt x="6668" y="2951"/>
                    </a:cubicBezTo>
                    <a:cubicBezTo>
                      <a:pt x="5043" y="1837"/>
                      <a:pt x="3295" y="909"/>
                      <a:pt x="1470" y="166"/>
                    </a:cubicBezTo>
                    <a:cubicBezTo>
                      <a:pt x="1257" y="83"/>
                      <a:pt x="1036" y="1"/>
                      <a:pt x="812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79" name="CustomShape 62"/>
              <p:cNvSpPr/>
              <p:nvPr/>
            </p:nvSpPr>
            <p:spPr>
              <a:xfrm rot="10800000">
                <a:off x="7390440" y="233280"/>
                <a:ext cx="468360" cy="162720"/>
              </a:xfrm>
              <a:custGeom>
                <a:avLst/>
                <a:gdLst/>
                <a:ahLst/>
                <a:cxnLst/>
                <a:rect l="l" t="t" r="r" b="b"/>
                <a:pathLst>
                  <a:path w="13413" h="4670">
                    <a:moveTo>
                      <a:pt x="1262" y="0"/>
                    </a:moveTo>
                    <a:cubicBezTo>
                      <a:pt x="1035" y="0"/>
                      <a:pt x="805" y="16"/>
                      <a:pt x="572" y="50"/>
                    </a:cubicBezTo>
                    <a:cubicBezTo>
                      <a:pt x="418" y="81"/>
                      <a:pt x="232" y="128"/>
                      <a:pt x="139" y="267"/>
                    </a:cubicBezTo>
                    <a:cubicBezTo>
                      <a:pt x="0" y="453"/>
                      <a:pt x="108" y="716"/>
                      <a:pt x="232" y="917"/>
                    </a:cubicBezTo>
                    <a:cubicBezTo>
                      <a:pt x="774" y="1768"/>
                      <a:pt x="1717" y="2293"/>
                      <a:pt x="2630" y="2711"/>
                    </a:cubicBezTo>
                    <a:cubicBezTo>
                      <a:pt x="5450" y="3999"/>
                      <a:pt x="8532" y="4669"/>
                      <a:pt x="11625" y="4669"/>
                    </a:cubicBezTo>
                    <a:cubicBezTo>
                      <a:pt x="12061" y="4669"/>
                      <a:pt x="12497" y="4656"/>
                      <a:pt x="12932" y="4629"/>
                    </a:cubicBezTo>
                    <a:cubicBezTo>
                      <a:pt x="13134" y="4614"/>
                      <a:pt x="13381" y="4552"/>
                      <a:pt x="13412" y="4351"/>
                    </a:cubicBezTo>
                    <a:lnTo>
                      <a:pt x="13180" y="3825"/>
                    </a:lnTo>
                    <a:cubicBezTo>
                      <a:pt x="10999" y="3206"/>
                      <a:pt x="8833" y="2464"/>
                      <a:pt x="6683" y="1737"/>
                    </a:cubicBezTo>
                    <a:cubicBezTo>
                      <a:pt x="4913" y="1128"/>
                      <a:pt x="3179" y="0"/>
                      <a:pt x="1262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80" name="CustomShape 63"/>
              <p:cNvSpPr/>
              <p:nvPr/>
            </p:nvSpPr>
            <p:spPr>
              <a:xfrm rot="10800000">
                <a:off x="7512840" y="876960"/>
                <a:ext cx="206640" cy="514800"/>
              </a:xfrm>
              <a:custGeom>
                <a:avLst/>
                <a:gdLst/>
                <a:ahLst/>
                <a:cxnLst/>
                <a:rect l="l" t="t" r="r" b="b"/>
                <a:pathLst>
                  <a:path w="5925" h="14743">
                    <a:moveTo>
                      <a:pt x="5105" y="1"/>
                    </a:moveTo>
                    <a:cubicBezTo>
                      <a:pt x="4873" y="16"/>
                      <a:pt x="4656" y="171"/>
                      <a:pt x="4471" y="341"/>
                    </a:cubicBezTo>
                    <a:cubicBezTo>
                      <a:pt x="3543" y="1192"/>
                      <a:pt x="3094" y="2429"/>
                      <a:pt x="2661" y="3620"/>
                    </a:cubicBezTo>
                    <a:cubicBezTo>
                      <a:pt x="1377" y="7225"/>
                      <a:pt x="93" y="10906"/>
                      <a:pt x="0" y="14743"/>
                    </a:cubicBezTo>
                    <a:cubicBezTo>
                      <a:pt x="1068" y="12623"/>
                      <a:pt x="2769" y="9313"/>
                      <a:pt x="3728" y="7147"/>
                    </a:cubicBezTo>
                    <a:cubicBezTo>
                      <a:pt x="4517" y="5415"/>
                      <a:pt x="5182" y="3605"/>
                      <a:pt x="5724" y="1779"/>
                    </a:cubicBezTo>
                    <a:cubicBezTo>
                      <a:pt x="5817" y="1424"/>
                      <a:pt x="5925" y="1052"/>
                      <a:pt x="5848" y="697"/>
                    </a:cubicBezTo>
                    <a:cubicBezTo>
                      <a:pt x="5786" y="341"/>
                      <a:pt x="5476" y="1"/>
                      <a:pt x="5105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81" name="CustomShape 64"/>
              <p:cNvSpPr/>
              <p:nvPr/>
            </p:nvSpPr>
            <p:spPr>
              <a:xfrm rot="10800000">
                <a:off x="7403760" y="612360"/>
                <a:ext cx="218520" cy="574560"/>
              </a:xfrm>
              <a:custGeom>
                <a:avLst/>
                <a:gdLst/>
                <a:ahLst/>
                <a:cxnLst/>
                <a:rect l="l" t="t" r="r" b="b"/>
                <a:pathLst>
                  <a:path w="6266" h="16457">
                    <a:moveTo>
                      <a:pt x="5515" y="1"/>
                    </a:moveTo>
                    <a:cubicBezTo>
                      <a:pt x="5203" y="1"/>
                      <a:pt x="4884" y="234"/>
                      <a:pt x="4641" y="476"/>
                    </a:cubicBezTo>
                    <a:cubicBezTo>
                      <a:pt x="3419" y="1714"/>
                      <a:pt x="2630" y="3323"/>
                      <a:pt x="2012" y="4963"/>
                    </a:cubicBezTo>
                    <a:cubicBezTo>
                      <a:pt x="635" y="8613"/>
                      <a:pt x="1" y="12543"/>
                      <a:pt x="171" y="16456"/>
                    </a:cubicBezTo>
                    <a:cubicBezTo>
                      <a:pt x="1161" y="14136"/>
                      <a:pt x="2290" y="11073"/>
                      <a:pt x="3311" y="8768"/>
                    </a:cubicBezTo>
                    <a:cubicBezTo>
                      <a:pt x="4348" y="6401"/>
                      <a:pt x="5260" y="3973"/>
                      <a:pt x="6034" y="1513"/>
                    </a:cubicBezTo>
                    <a:cubicBezTo>
                      <a:pt x="6188" y="987"/>
                      <a:pt x="6266" y="275"/>
                      <a:pt x="5771" y="59"/>
                    </a:cubicBezTo>
                    <a:cubicBezTo>
                      <a:pt x="5687" y="19"/>
                      <a:pt x="5601" y="1"/>
                      <a:pt x="5515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82" name="CustomShape 65"/>
              <p:cNvSpPr/>
              <p:nvPr/>
            </p:nvSpPr>
            <p:spPr>
              <a:xfrm rot="10800000">
                <a:off x="7325280" y="362520"/>
                <a:ext cx="151920" cy="514080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14721">
                    <a:moveTo>
                      <a:pt x="3789" y="0"/>
                    </a:moveTo>
                    <a:cubicBezTo>
                      <a:pt x="3488" y="0"/>
                      <a:pt x="3169" y="303"/>
                      <a:pt x="2986" y="597"/>
                    </a:cubicBezTo>
                    <a:cubicBezTo>
                      <a:pt x="341" y="4696"/>
                      <a:pt x="124" y="9847"/>
                      <a:pt x="0" y="14720"/>
                    </a:cubicBezTo>
                    <a:cubicBezTo>
                      <a:pt x="805" y="12075"/>
                      <a:pt x="2321" y="9383"/>
                      <a:pt x="3141" y="6738"/>
                    </a:cubicBezTo>
                    <a:cubicBezTo>
                      <a:pt x="3760" y="4789"/>
                      <a:pt x="4363" y="2793"/>
                      <a:pt x="4285" y="767"/>
                    </a:cubicBezTo>
                    <a:cubicBezTo>
                      <a:pt x="4270" y="504"/>
                      <a:pt x="4239" y="210"/>
                      <a:pt x="4022" y="71"/>
                    </a:cubicBezTo>
                    <a:cubicBezTo>
                      <a:pt x="3948" y="22"/>
                      <a:pt x="3869" y="0"/>
                      <a:pt x="378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83" name="CustomShape 66"/>
              <p:cNvSpPr/>
              <p:nvPr/>
            </p:nvSpPr>
            <p:spPr>
              <a:xfrm rot="10800000">
                <a:off x="7224120" y="141120"/>
                <a:ext cx="108720" cy="479880"/>
              </a:xfrm>
              <a:custGeom>
                <a:avLst/>
                <a:gdLst/>
                <a:ahLst/>
                <a:cxnLst/>
                <a:rect l="l" t="t" r="r" b="b"/>
                <a:pathLst>
                  <a:path w="3126" h="13743">
                    <a:moveTo>
                      <a:pt x="2125" y="0"/>
                    </a:moveTo>
                    <a:cubicBezTo>
                      <a:pt x="1600" y="0"/>
                      <a:pt x="1146" y="576"/>
                      <a:pt x="929" y="1104"/>
                    </a:cubicBezTo>
                    <a:cubicBezTo>
                      <a:pt x="589" y="1986"/>
                      <a:pt x="434" y="2929"/>
                      <a:pt x="341" y="3873"/>
                    </a:cubicBezTo>
                    <a:cubicBezTo>
                      <a:pt x="1" y="7184"/>
                      <a:pt x="264" y="10540"/>
                      <a:pt x="1099" y="13743"/>
                    </a:cubicBezTo>
                    <a:cubicBezTo>
                      <a:pt x="1548" y="12056"/>
                      <a:pt x="2259" y="10649"/>
                      <a:pt x="2538" y="8932"/>
                    </a:cubicBezTo>
                    <a:cubicBezTo>
                      <a:pt x="2955" y="6487"/>
                      <a:pt x="3126" y="4012"/>
                      <a:pt x="3064" y="1537"/>
                    </a:cubicBezTo>
                    <a:cubicBezTo>
                      <a:pt x="3048" y="949"/>
                      <a:pt x="2909" y="222"/>
                      <a:pt x="2352" y="37"/>
                    </a:cubicBezTo>
                    <a:cubicBezTo>
                      <a:pt x="2275" y="12"/>
                      <a:pt x="2199" y="0"/>
                      <a:pt x="2125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84" name="CustomShape 67"/>
              <p:cNvSpPr/>
              <p:nvPr/>
            </p:nvSpPr>
            <p:spPr>
              <a:xfrm rot="10800000">
                <a:off x="7742880" y="968400"/>
                <a:ext cx="334800" cy="423720"/>
              </a:xfrm>
              <a:custGeom>
                <a:avLst/>
                <a:gdLst/>
                <a:ahLst/>
                <a:cxnLst/>
                <a:rect l="l" t="t" r="r" b="b"/>
                <a:pathLst>
                  <a:path w="9591" h="12144">
                    <a:moveTo>
                      <a:pt x="0" y="0"/>
                    </a:moveTo>
                    <a:cubicBezTo>
                      <a:pt x="232" y="418"/>
                      <a:pt x="480" y="835"/>
                      <a:pt x="727" y="1238"/>
                    </a:cubicBezTo>
                    <a:cubicBezTo>
                      <a:pt x="3125" y="5136"/>
                      <a:pt x="6018" y="8725"/>
                      <a:pt x="9282" y="11927"/>
                    </a:cubicBezTo>
                    <a:cubicBezTo>
                      <a:pt x="9390" y="11989"/>
                      <a:pt x="9498" y="12066"/>
                      <a:pt x="9591" y="12143"/>
                    </a:cubicBezTo>
                    <a:cubicBezTo>
                      <a:pt x="8137" y="10364"/>
                      <a:pt x="6327" y="8183"/>
                      <a:pt x="5151" y="6203"/>
                    </a:cubicBezTo>
                    <a:cubicBezTo>
                      <a:pt x="3867" y="4038"/>
                      <a:pt x="2537" y="1841"/>
                      <a:pt x="588" y="248"/>
                    </a:cubicBezTo>
                    <a:cubicBezTo>
                      <a:pt x="449" y="124"/>
                      <a:pt x="278" y="0"/>
                      <a:pt x="77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85" name="CustomShape 68"/>
              <p:cNvSpPr/>
              <p:nvPr/>
            </p:nvSpPr>
            <p:spPr>
              <a:xfrm rot="10800000">
                <a:off x="7667280" y="727200"/>
                <a:ext cx="367200" cy="315000"/>
              </a:xfrm>
              <a:custGeom>
                <a:avLst/>
                <a:gdLst/>
                <a:ahLst/>
                <a:cxnLst/>
                <a:rect l="l" t="t" r="r" b="b"/>
                <a:pathLst>
                  <a:path w="10520" h="9025">
                    <a:moveTo>
                      <a:pt x="405" y="0"/>
                    </a:moveTo>
                    <a:cubicBezTo>
                      <a:pt x="262" y="0"/>
                      <a:pt x="120" y="38"/>
                      <a:pt x="1" y="114"/>
                    </a:cubicBezTo>
                    <a:cubicBezTo>
                      <a:pt x="2754" y="3749"/>
                      <a:pt x="6652" y="6472"/>
                      <a:pt x="10520" y="9024"/>
                    </a:cubicBezTo>
                    <a:cubicBezTo>
                      <a:pt x="8834" y="7369"/>
                      <a:pt x="6761" y="4817"/>
                      <a:pt x="5059" y="3285"/>
                    </a:cubicBezTo>
                    <a:cubicBezTo>
                      <a:pt x="3899" y="2264"/>
                      <a:pt x="2677" y="1305"/>
                      <a:pt x="1408" y="423"/>
                    </a:cubicBezTo>
                    <a:cubicBezTo>
                      <a:pt x="1161" y="253"/>
                      <a:pt x="898" y="68"/>
                      <a:pt x="588" y="21"/>
                    </a:cubicBezTo>
                    <a:cubicBezTo>
                      <a:pt x="528" y="7"/>
                      <a:pt x="466" y="0"/>
                      <a:pt x="405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86" name="CustomShape 69"/>
              <p:cNvSpPr/>
              <p:nvPr/>
            </p:nvSpPr>
            <p:spPr>
              <a:xfrm rot="10800000">
                <a:off x="7548480" y="471960"/>
                <a:ext cx="388800" cy="221040"/>
              </a:xfrm>
              <a:custGeom>
                <a:avLst/>
                <a:gdLst/>
                <a:ahLst/>
                <a:cxnLst/>
                <a:rect l="l" t="t" r="r" b="b"/>
                <a:pathLst>
                  <a:path w="11138" h="6339">
                    <a:moveTo>
                      <a:pt x="657" y="1"/>
                    </a:moveTo>
                    <a:cubicBezTo>
                      <a:pt x="588" y="1"/>
                      <a:pt x="518" y="9"/>
                      <a:pt x="449" y="27"/>
                    </a:cubicBezTo>
                    <a:cubicBezTo>
                      <a:pt x="248" y="89"/>
                      <a:pt x="93" y="243"/>
                      <a:pt x="0" y="444"/>
                    </a:cubicBezTo>
                    <a:cubicBezTo>
                      <a:pt x="3419" y="2920"/>
                      <a:pt x="7178" y="4915"/>
                      <a:pt x="11138" y="6338"/>
                    </a:cubicBezTo>
                    <a:cubicBezTo>
                      <a:pt x="9637" y="5333"/>
                      <a:pt x="7982" y="3941"/>
                      <a:pt x="6513" y="2951"/>
                    </a:cubicBezTo>
                    <a:cubicBezTo>
                      <a:pt x="4888" y="1837"/>
                      <a:pt x="3140" y="909"/>
                      <a:pt x="1315" y="166"/>
                    </a:cubicBezTo>
                    <a:cubicBezTo>
                      <a:pt x="1102" y="83"/>
                      <a:pt x="881" y="1"/>
                      <a:pt x="657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87" name="CustomShape 70"/>
              <p:cNvSpPr/>
              <p:nvPr/>
            </p:nvSpPr>
            <p:spPr>
              <a:xfrm rot="10800000">
                <a:off x="7395480" y="255240"/>
                <a:ext cx="451080" cy="140760"/>
              </a:xfrm>
              <a:custGeom>
                <a:avLst/>
                <a:gdLst/>
                <a:ahLst/>
                <a:cxnLst/>
                <a:rect l="l" t="t" r="r" b="b"/>
                <a:pathLst>
                  <a:path w="12918" h="4042">
                    <a:moveTo>
                      <a:pt x="907" y="0"/>
                    </a:moveTo>
                    <a:cubicBezTo>
                      <a:pt x="680" y="0"/>
                      <a:pt x="450" y="16"/>
                      <a:pt x="217" y="50"/>
                    </a:cubicBezTo>
                    <a:cubicBezTo>
                      <a:pt x="156" y="66"/>
                      <a:pt x="78" y="81"/>
                      <a:pt x="1" y="112"/>
                    </a:cubicBezTo>
                    <a:cubicBezTo>
                      <a:pt x="140" y="174"/>
                      <a:pt x="295" y="236"/>
                      <a:pt x="434" y="282"/>
                    </a:cubicBezTo>
                    <a:cubicBezTo>
                      <a:pt x="4472" y="1953"/>
                      <a:pt x="8602" y="3639"/>
                      <a:pt x="12918" y="4042"/>
                    </a:cubicBezTo>
                    <a:lnTo>
                      <a:pt x="12825" y="3825"/>
                    </a:lnTo>
                    <a:cubicBezTo>
                      <a:pt x="10644" y="3206"/>
                      <a:pt x="8478" y="2464"/>
                      <a:pt x="6328" y="1737"/>
                    </a:cubicBezTo>
                    <a:cubicBezTo>
                      <a:pt x="4558" y="1128"/>
                      <a:pt x="2824" y="0"/>
                      <a:pt x="907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88" name="CustomShape 71"/>
              <p:cNvSpPr/>
              <p:nvPr/>
            </p:nvSpPr>
            <p:spPr>
              <a:xfrm rot="10800000">
                <a:off x="7528320" y="886680"/>
                <a:ext cx="190440" cy="505080"/>
              </a:xfrm>
              <a:custGeom>
                <a:avLst/>
                <a:gdLst/>
                <a:ahLst/>
                <a:cxnLst/>
                <a:rect l="l" t="t" r="r" b="b"/>
                <a:pathLst>
                  <a:path w="5462" h="14465">
                    <a:moveTo>
                      <a:pt x="5090" y="1"/>
                    </a:moveTo>
                    <a:cubicBezTo>
                      <a:pt x="4858" y="16"/>
                      <a:pt x="4641" y="171"/>
                      <a:pt x="4456" y="341"/>
                    </a:cubicBezTo>
                    <a:cubicBezTo>
                      <a:pt x="3528" y="1192"/>
                      <a:pt x="3079" y="2429"/>
                      <a:pt x="2646" y="3620"/>
                    </a:cubicBezTo>
                    <a:cubicBezTo>
                      <a:pt x="1393" y="7132"/>
                      <a:pt x="140" y="10736"/>
                      <a:pt x="1" y="14464"/>
                    </a:cubicBezTo>
                    <a:cubicBezTo>
                      <a:pt x="1377" y="9530"/>
                      <a:pt x="3203" y="4719"/>
                      <a:pt x="5461" y="109"/>
                    </a:cubicBezTo>
                    <a:cubicBezTo>
                      <a:pt x="5353" y="47"/>
                      <a:pt x="5229" y="1"/>
                      <a:pt x="5090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89" name="CustomShape 72"/>
              <p:cNvSpPr/>
              <p:nvPr/>
            </p:nvSpPr>
            <p:spPr>
              <a:xfrm rot="10800000">
                <a:off x="7415640" y="612360"/>
                <a:ext cx="206640" cy="574560"/>
              </a:xfrm>
              <a:custGeom>
                <a:avLst/>
                <a:gdLst/>
                <a:ahLst/>
                <a:cxnLst/>
                <a:rect l="l" t="t" r="r" b="b"/>
                <a:pathLst>
                  <a:path w="5926" h="16457">
                    <a:moveTo>
                      <a:pt x="5515" y="1"/>
                    </a:moveTo>
                    <a:cubicBezTo>
                      <a:pt x="5203" y="1"/>
                      <a:pt x="4884" y="234"/>
                      <a:pt x="4641" y="476"/>
                    </a:cubicBezTo>
                    <a:cubicBezTo>
                      <a:pt x="3419" y="1714"/>
                      <a:pt x="2630" y="3323"/>
                      <a:pt x="2012" y="4963"/>
                    </a:cubicBezTo>
                    <a:cubicBezTo>
                      <a:pt x="635" y="8613"/>
                      <a:pt x="1" y="12543"/>
                      <a:pt x="171" y="16456"/>
                    </a:cubicBezTo>
                    <a:cubicBezTo>
                      <a:pt x="171" y="16441"/>
                      <a:pt x="186" y="16425"/>
                      <a:pt x="186" y="16410"/>
                    </a:cubicBezTo>
                    <a:cubicBezTo>
                      <a:pt x="697" y="10624"/>
                      <a:pt x="2692" y="4978"/>
                      <a:pt x="5925" y="152"/>
                    </a:cubicBezTo>
                    <a:cubicBezTo>
                      <a:pt x="5879" y="121"/>
                      <a:pt x="5833" y="74"/>
                      <a:pt x="5771" y="59"/>
                    </a:cubicBezTo>
                    <a:cubicBezTo>
                      <a:pt x="5687" y="19"/>
                      <a:pt x="5601" y="1"/>
                      <a:pt x="5515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90" name="CustomShape 73"/>
              <p:cNvSpPr/>
              <p:nvPr/>
            </p:nvSpPr>
            <p:spPr>
              <a:xfrm rot="10800000">
                <a:off x="7334640" y="379800"/>
                <a:ext cx="142200" cy="497160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14241">
                    <a:moveTo>
                      <a:pt x="3774" y="0"/>
                    </a:moveTo>
                    <a:cubicBezTo>
                      <a:pt x="3473" y="0"/>
                      <a:pt x="3154" y="303"/>
                      <a:pt x="2971" y="597"/>
                    </a:cubicBezTo>
                    <a:cubicBezTo>
                      <a:pt x="403" y="4557"/>
                      <a:pt x="125" y="9507"/>
                      <a:pt x="1" y="14241"/>
                    </a:cubicBezTo>
                    <a:cubicBezTo>
                      <a:pt x="125" y="13452"/>
                      <a:pt x="310" y="12663"/>
                      <a:pt x="496" y="11874"/>
                    </a:cubicBezTo>
                    <a:cubicBezTo>
                      <a:pt x="1409" y="7898"/>
                      <a:pt x="2383" y="3830"/>
                      <a:pt x="4085" y="148"/>
                    </a:cubicBezTo>
                    <a:cubicBezTo>
                      <a:pt x="4054" y="133"/>
                      <a:pt x="4038" y="102"/>
                      <a:pt x="4007" y="71"/>
                    </a:cubicBezTo>
                    <a:cubicBezTo>
                      <a:pt x="3933" y="22"/>
                      <a:pt x="3854" y="0"/>
                      <a:pt x="3774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91" name="CustomShape 74"/>
              <p:cNvSpPr/>
              <p:nvPr/>
            </p:nvSpPr>
            <p:spPr>
              <a:xfrm rot="10800000">
                <a:off x="7245000" y="145080"/>
                <a:ext cx="87840" cy="475920"/>
              </a:xfrm>
              <a:custGeom>
                <a:avLst/>
                <a:gdLst/>
                <a:ahLst/>
                <a:cxnLst/>
                <a:rect l="l" t="t" r="r" b="b"/>
                <a:pathLst>
                  <a:path w="2523" h="13635">
                    <a:moveTo>
                      <a:pt x="2125" y="0"/>
                    </a:moveTo>
                    <a:cubicBezTo>
                      <a:pt x="1600" y="0"/>
                      <a:pt x="1146" y="576"/>
                      <a:pt x="929" y="1104"/>
                    </a:cubicBezTo>
                    <a:cubicBezTo>
                      <a:pt x="589" y="1986"/>
                      <a:pt x="434" y="2929"/>
                      <a:pt x="341" y="3873"/>
                    </a:cubicBezTo>
                    <a:cubicBezTo>
                      <a:pt x="1" y="7137"/>
                      <a:pt x="264" y="10463"/>
                      <a:pt x="1084" y="13634"/>
                    </a:cubicBezTo>
                    <a:cubicBezTo>
                      <a:pt x="1146" y="9102"/>
                      <a:pt x="1625" y="4569"/>
                      <a:pt x="2522" y="114"/>
                    </a:cubicBezTo>
                    <a:cubicBezTo>
                      <a:pt x="2476" y="83"/>
                      <a:pt x="2414" y="52"/>
                      <a:pt x="2352" y="37"/>
                    </a:cubicBezTo>
                    <a:cubicBezTo>
                      <a:pt x="2275" y="12"/>
                      <a:pt x="2199" y="0"/>
                      <a:pt x="2125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92" name="CustomShape 75"/>
              <p:cNvSpPr/>
              <p:nvPr/>
            </p:nvSpPr>
            <p:spPr>
              <a:xfrm rot="10800000">
                <a:off x="7744320" y="1152000"/>
                <a:ext cx="86760" cy="57348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16421">
                    <a:moveTo>
                      <a:pt x="2135" y="1"/>
                    </a:moveTo>
                    <a:cubicBezTo>
                      <a:pt x="1806" y="1"/>
                      <a:pt x="1477" y="172"/>
                      <a:pt x="1330" y="534"/>
                    </a:cubicBezTo>
                    <a:cubicBezTo>
                      <a:pt x="387" y="2792"/>
                      <a:pt x="0" y="5268"/>
                      <a:pt x="31" y="7712"/>
                    </a:cubicBezTo>
                    <a:cubicBezTo>
                      <a:pt x="62" y="10666"/>
                      <a:pt x="681" y="13590"/>
                      <a:pt x="1516" y="16421"/>
                    </a:cubicBezTo>
                    <a:cubicBezTo>
                      <a:pt x="1516" y="16390"/>
                      <a:pt x="1516" y="16344"/>
                      <a:pt x="1531" y="16313"/>
                    </a:cubicBezTo>
                    <a:cubicBezTo>
                      <a:pt x="789" y="10914"/>
                      <a:pt x="1114" y="5360"/>
                      <a:pt x="2491" y="70"/>
                    </a:cubicBezTo>
                    <a:cubicBezTo>
                      <a:pt x="2378" y="24"/>
                      <a:pt x="2256" y="1"/>
                      <a:pt x="2135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93" name="CustomShape 76"/>
              <p:cNvSpPr/>
              <p:nvPr/>
            </p:nvSpPr>
            <p:spPr>
              <a:xfrm rot="10800000">
                <a:off x="7736760" y="1152000"/>
                <a:ext cx="93600" cy="345600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9901">
                    <a:moveTo>
                      <a:pt x="16" y="1"/>
                    </a:moveTo>
                    <a:cubicBezTo>
                      <a:pt x="1" y="403"/>
                      <a:pt x="1" y="805"/>
                      <a:pt x="1" y="1192"/>
                    </a:cubicBezTo>
                    <a:cubicBezTo>
                      <a:pt x="32" y="4146"/>
                      <a:pt x="651" y="7070"/>
                      <a:pt x="1486" y="9901"/>
                    </a:cubicBezTo>
                    <a:cubicBezTo>
                      <a:pt x="1501" y="7766"/>
                      <a:pt x="2337" y="4951"/>
                      <a:pt x="2507" y="2831"/>
                    </a:cubicBezTo>
                    <a:cubicBezTo>
                      <a:pt x="2569" y="2058"/>
                      <a:pt x="2631" y="1284"/>
                      <a:pt x="2693" y="511"/>
                    </a:cubicBezTo>
                    <a:lnTo>
                      <a:pt x="2693" y="511"/>
                    </a:lnTo>
                    <a:cubicBezTo>
                      <a:pt x="2399" y="1284"/>
                      <a:pt x="2058" y="2042"/>
                      <a:pt x="1594" y="2739"/>
                    </a:cubicBezTo>
                    <a:cubicBezTo>
                      <a:pt x="1532" y="2831"/>
                      <a:pt x="1455" y="2940"/>
                      <a:pt x="1331" y="2955"/>
                    </a:cubicBezTo>
                    <a:cubicBezTo>
                      <a:pt x="1177" y="2955"/>
                      <a:pt x="1084" y="2800"/>
                      <a:pt x="1022" y="2661"/>
                    </a:cubicBezTo>
                    <a:cubicBezTo>
                      <a:pt x="635" y="1795"/>
                      <a:pt x="295" y="913"/>
                      <a:pt x="16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94" name="CustomShape 77"/>
              <p:cNvSpPr/>
              <p:nvPr/>
            </p:nvSpPr>
            <p:spPr>
              <a:xfrm rot="10800000">
                <a:off x="7742880" y="968400"/>
                <a:ext cx="277920" cy="303840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8710">
                    <a:moveTo>
                      <a:pt x="1779" y="0"/>
                    </a:moveTo>
                    <a:lnTo>
                      <a:pt x="3048" y="3233"/>
                    </a:lnTo>
                    <a:cubicBezTo>
                      <a:pt x="2027" y="2707"/>
                      <a:pt x="1006" y="2166"/>
                      <a:pt x="0" y="1609"/>
                    </a:cubicBezTo>
                    <a:lnTo>
                      <a:pt x="0" y="1609"/>
                    </a:lnTo>
                    <a:cubicBezTo>
                      <a:pt x="635" y="2475"/>
                      <a:pt x="1346" y="3295"/>
                      <a:pt x="2120" y="4053"/>
                    </a:cubicBezTo>
                    <a:cubicBezTo>
                      <a:pt x="3899" y="5801"/>
                      <a:pt x="5941" y="7255"/>
                      <a:pt x="7967" y="8709"/>
                    </a:cubicBezTo>
                    <a:cubicBezTo>
                      <a:pt x="6513" y="6930"/>
                      <a:pt x="4703" y="4749"/>
                      <a:pt x="3527" y="2769"/>
                    </a:cubicBezTo>
                    <a:cubicBezTo>
                      <a:pt x="2970" y="1841"/>
                      <a:pt x="2398" y="897"/>
                      <a:pt x="177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95" name="CustomShape 78"/>
              <p:cNvSpPr/>
              <p:nvPr/>
            </p:nvSpPr>
            <p:spPr>
              <a:xfrm rot="10800000">
                <a:off x="7659720" y="720360"/>
                <a:ext cx="280800" cy="221400"/>
              </a:xfrm>
              <a:custGeom>
                <a:avLst/>
                <a:gdLst/>
                <a:ahLst/>
                <a:cxnLst/>
                <a:rect l="l" t="t" r="r" b="b"/>
                <a:pathLst>
                  <a:path w="8045" h="6344">
                    <a:moveTo>
                      <a:pt x="1903" y="1"/>
                    </a:moveTo>
                    <a:lnTo>
                      <a:pt x="1903" y="1"/>
                    </a:lnTo>
                    <a:cubicBezTo>
                      <a:pt x="2491" y="991"/>
                      <a:pt x="3063" y="1981"/>
                      <a:pt x="3589" y="3002"/>
                    </a:cubicBezTo>
                    <a:cubicBezTo>
                      <a:pt x="3448" y="3073"/>
                      <a:pt x="3297" y="3101"/>
                      <a:pt x="3141" y="3101"/>
                    </a:cubicBezTo>
                    <a:cubicBezTo>
                      <a:pt x="2855" y="3101"/>
                      <a:pt x="2555" y="3004"/>
                      <a:pt x="2274" y="2894"/>
                    </a:cubicBezTo>
                    <a:cubicBezTo>
                      <a:pt x="1501" y="2615"/>
                      <a:pt x="743" y="2290"/>
                      <a:pt x="0" y="1919"/>
                    </a:cubicBezTo>
                    <a:lnTo>
                      <a:pt x="0" y="1919"/>
                    </a:lnTo>
                    <a:cubicBezTo>
                      <a:pt x="928" y="2785"/>
                      <a:pt x="1872" y="3621"/>
                      <a:pt x="2924" y="4332"/>
                    </a:cubicBezTo>
                    <a:cubicBezTo>
                      <a:pt x="4440" y="5384"/>
                      <a:pt x="6188" y="6173"/>
                      <a:pt x="8044" y="6343"/>
                    </a:cubicBezTo>
                    <a:cubicBezTo>
                      <a:pt x="6312" y="4704"/>
                      <a:pt x="4146" y="1997"/>
                      <a:pt x="2367" y="403"/>
                    </a:cubicBezTo>
                    <a:cubicBezTo>
                      <a:pt x="2212" y="264"/>
                      <a:pt x="2058" y="140"/>
                      <a:pt x="1903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96" name="CustomShape 79"/>
              <p:cNvSpPr/>
              <p:nvPr/>
            </p:nvSpPr>
            <p:spPr>
              <a:xfrm rot="10800000">
                <a:off x="7542000" y="467280"/>
                <a:ext cx="285120" cy="147240"/>
              </a:xfrm>
              <a:custGeom>
                <a:avLst/>
                <a:gdLst/>
                <a:ahLst/>
                <a:cxnLst/>
                <a:rect l="l" t="t" r="r" b="b"/>
                <a:pathLst>
                  <a:path w="8169" h="4225">
                    <a:moveTo>
                      <a:pt x="2275" y="1"/>
                    </a:moveTo>
                    <a:lnTo>
                      <a:pt x="2275" y="1"/>
                    </a:lnTo>
                    <a:cubicBezTo>
                      <a:pt x="2770" y="558"/>
                      <a:pt x="3265" y="1130"/>
                      <a:pt x="3729" y="1703"/>
                    </a:cubicBezTo>
                    <a:cubicBezTo>
                      <a:pt x="3822" y="1826"/>
                      <a:pt x="3930" y="1996"/>
                      <a:pt x="3853" y="2136"/>
                    </a:cubicBezTo>
                    <a:cubicBezTo>
                      <a:pt x="3803" y="2235"/>
                      <a:pt x="3674" y="2264"/>
                      <a:pt x="3554" y="2264"/>
                    </a:cubicBezTo>
                    <a:cubicBezTo>
                      <a:pt x="3523" y="2264"/>
                      <a:pt x="3494" y="2263"/>
                      <a:pt x="3466" y="2259"/>
                    </a:cubicBezTo>
                    <a:cubicBezTo>
                      <a:pt x="2306" y="2198"/>
                      <a:pt x="1146" y="2074"/>
                      <a:pt x="1" y="1873"/>
                    </a:cubicBezTo>
                    <a:lnTo>
                      <a:pt x="1" y="1873"/>
                    </a:lnTo>
                    <a:cubicBezTo>
                      <a:pt x="774" y="2306"/>
                      <a:pt x="1579" y="2662"/>
                      <a:pt x="2414" y="2956"/>
                    </a:cubicBezTo>
                    <a:cubicBezTo>
                      <a:pt x="4270" y="3605"/>
                      <a:pt x="6219" y="3946"/>
                      <a:pt x="8169" y="4224"/>
                    </a:cubicBezTo>
                    <a:cubicBezTo>
                      <a:pt x="6622" y="3219"/>
                      <a:pt x="4889" y="1734"/>
                      <a:pt x="3358" y="713"/>
                    </a:cubicBezTo>
                    <a:cubicBezTo>
                      <a:pt x="3002" y="465"/>
                      <a:pt x="2631" y="233"/>
                      <a:pt x="2275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97" name="CustomShape 80"/>
              <p:cNvSpPr/>
              <p:nvPr/>
            </p:nvSpPr>
            <p:spPr>
              <a:xfrm rot="10800000">
                <a:off x="7390440" y="233280"/>
                <a:ext cx="24840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7117" h="2434">
                    <a:moveTo>
                      <a:pt x="1872" y="1"/>
                    </a:moveTo>
                    <a:cubicBezTo>
                      <a:pt x="2150" y="248"/>
                      <a:pt x="2429" y="496"/>
                      <a:pt x="2707" y="728"/>
                    </a:cubicBezTo>
                    <a:cubicBezTo>
                      <a:pt x="2846" y="851"/>
                      <a:pt x="2986" y="1006"/>
                      <a:pt x="2955" y="1176"/>
                    </a:cubicBezTo>
                    <a:cubicBezTo>
                      <a:pt x="2908" y="1362"/>
                      <a:pt x="2676" y="1439"/>
                      <a:pt x="2475" y="1470"/>
                    </a:cubicBezTo>
                    <a:cubicBezTo>
                      <a:pt x="1655" y="1609"/>
                      <a:pt x="835" y="1702"/>
                      <a:pt x="0" y="1764"/>
                    </a:cubicBezTo>
                    <a:cubicBezTo>
                      <a:pt x="1757" y="2216"/>
                      <a:pt x="3565" y="2433"/>
                      <a:pt x="5374" y="2433"/>
                    </a:cubicBezTo>
                    <a:cubicBezTo>
                      <a:pt x="5795" y="2433"/>
                      <a:pt x="6216" y="2422"/>
                      <a:pt x="6636" y="2398"/>
                    </a:cubicBezTo>
                    <a:cubicBezTo>
                      <a:pt x="6838" y="2383"/>
                      <a:pt x="7085" y="2321"/>
                      <a:pt x="7116" y="2120"/>
                    </a:cubicBezTo>
                    <a:lnTo>
                      <a:pt x="6884" y="1594"/>
                    </a:lnTo>
                    <a:cubicBezTo>
                      <a:pt x="5198" y="1114"/>
                      <a:pt x="3527" y="573"/>
                      <a:pt x="1872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98" name="CustomShape 81"/>
              <p:cNvSpPr/>
              <p:nvPr/>
            </p:nvSpPr>
            <p:spPr>
              <a:xfrm rot="10800000">
                <a:off x="7559280" y="876960"/>
                <a:ext cx="160200" cy="338040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9685">
                    <a:moveTo>
                      <a:pt x="4595" y="1"/>
                    </a:moveTo>
                    <a:lnTo>
                      <a:pt x="4595" y="1"/>
                    </a:lnTo>
                    <a:cubicBezTo>
                      <a:pt x="3775" y="1177"/>
                      <a:pt x="2955" y="2352"/>
                      <a:pt x="2119" y="3528"/>
                    </a:cubicBezTo>
                    <a:cubicBezTo>
                      <a:pt x="2073" y="3590"/>
                      <a:pt x="2011" y="3667"/>
                      <a:pt x="1918" y="3683"/>
                    </a:cubicBezTo>
                    <a:cubicBezTo>
                      <a:pt x="1907" y="3685"/>
                      <a:pt x="1896" y="3685"/>
                      <a:pt x="1886" y="3685"/>
                    </a:cubicBezTo>
                    <a:cubicBezTo>
                      <a:pt x="1724" y="3685"/>
                      <a:pt x="1654" y="3470"/>
                      <a:pt x="1640" y="3296"/>
                    </a:cubicBezTo>
                    <a:cubicBezTo>
                      <a:pt x="1594" y="2801"/>
                      <a:pt x="1563" y="2306"/>
                      <a:pt x="1547" y="1795"/>
                    </a:cubicBezTo>
                    <a:cubicBezTo>
                      <a:pt x="727" y="4379"/>
                      <a:pt x="62" y="6993"/>
                      <a:pt x="0" y="9685"/>
                    </a:cubicBezTo>
                    <a:cubicBezTo>
                      <a:pt x="1068" y="7565"/>
                      <a:pt x="2769" y="4255"/>
                      <a:pt x="3728" y="2089"/>
                    </a:cubicBezTo>
                    <a:cubicBezTo>
                      <a:pt x="4038" y="1409"/>
                      <a:pt x="4332" y="713"/>
                      <a:pt x="4595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99" name="CustomShape 82"/>
              <p:cNvSpPr/>
              <p:nvPr/>
            </p:nvSpPr>
            <p:spPr>
              <a:xfrm rot="10800000">
                <a:off x="7504200" y="612720"/>
                <a:ext cx="117360" cy="354600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10165">
                    <a:moveTo>
                      <a:pt x="1532" y="1"/>
                    </a:moveTo>
                    <a:lnTo>
                      <a:pt x="1532" y="1"/>
                    </a:lnTo>
                    <a:cubicBezTo>
                      <a:pt x="480" y="3265"/>
                      <a:pt x="0" y="6730"/>
                      <a:pt x="155" y="10164"/>
                    </a:cubicBezTo>
                    <a:cubicBezTo>
                      <a:pt x="1145" y="7844"/>
                      <a:pt x="2274" y="4781"/>
                      <a:pt x="3295" y="2476"/>
                    </a:cubicBezTo>
                    <a:cubicBezTo>
                      <a:pt x="3326" y="2430"/>
                      <a:pt x="3342" y="2368"/>
                      <a:pt x="3372" y="2306"/>
                    </a:cubicBezTo>
                    <a:lnTo>
                      <a:pt x="3372" y="2306"/>
                    </a:lnTo>
                    <a:cubicBezTo>
                      <a:pt x="2754" y="3079"/>
                      <a:pt x="2135" y="3853"/>
                      <a:pt x="1501" y="4595"/>
                    </a:cubicBezTo>
                    <a:cubicBezTo>
                      <a:pt x="1160" y="3605"/>
                      <a:pt x="1191" y="2538"/>
                      <a:pt x="1315" y="1501"/>
                    </a:cubicBezTo>
                    <a:cubicBezTo>
                      <a:pt x="1361" y="991"/>
                      <a:pt x="1454" y="496"/>
                      <a:pt x="1532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00" name="CustomShape 83"/>
              <p:cNvSpPr/>
              <p:nvPr/>
            </p:nvSpPr>
            <p:spPr>
              <a:xfrm rot="10800000">
                <a:off x="7352640" y="362880"/>
                <a:ext cx="124560" cy="327600"/>
              </a:xfrm>
              <a:custGeom>
                <a:avLst/>
                <a:gdLst/>
                <a:ahLst/>
                <a:cxnLst/>
                <a:rect l="l" t="t" r="r" b="b"/>
                <a:pathLst>
                  <a:path w="3574" h="9391">
                    <a:moveTo>
                      <a:pt x="975" y="0"/>
                    </a:moveTo>
                    <a:cubicBezTo>
                      <a:pt x="202" y="3001"/>
                      <a:pt x="78" y="6265"/>
                      <a:pt x="0" y="9390"/>
                    </a:cubicBezTo>
                    <a:cubicBezTo>
                      <a:pt x="805" y="6745"/>
                      <a:pt x="2321" y="4053"/>
                      <a:pt x="3141" y="1408"/>
                    </a:cubicBezTo>
                    <a:cubicBezTo>
                      <a:pt x="3295" y="944"/>
                      <a:pt x="3435" y="495"/>
                      <a:pt x="3574" y="16"/>
                    </a:cubicBezTo>
                    <a:lnTo>
                      <a:pt x="3574" y="16"/>
                    </a:lnTo>
                    <a:cubicBezTo>
                      <a:pt x="2847" y="1068"/>
                      <a:pt x="2104" y="2104"/>
                      <a:pt x="1315" y="3125"/>
                    </a:cubicBezTo>
                    <a:cubicBezTo>
                      <a:pt x="1099" y="2089"/>
                      <a:pt x="1006" y="1052"/>
                      <a:pt x="975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01" name="CustomShape 84"/>
              <p:cNvSpPr/>
              <p:nvPr/>
            </p:nvSpPr>
            <p:spPr>
              <a:xfrm rot="10800000">
                <a:off x="7230600" y="140760"/>
                <a:ext cx="96480" cy="278640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7983">
                    <a:moveTo>
                      <a:pt x="2770" y="0"/>
                    </a:moveTo>
                    <a:lnTo>
                      <a:pt x="2770" y="0"/>
                    </a:lnTo>
                    <a:cubicBezTo>
                      <a:pt x="2383" y="975"/>
                      <a:pt x="1996" y="1934"/>
                      <a:pt x="1594" y="2909"/>
                    </a:cubicBezTo>
                    <a:cubicBezTo>
                      <a:pt x="1517" y="3094"/>
                      <a:pt x="1409" y="3311"/>
                      <a:pt x="1208" y="3311"/>
                    </a:cubicBezTo>
                    <a:cubicBezTo>
                      <a:pt x="1201" y="3311"/>
                      <a:pt x="1194" y="3312"/>
                      <a:pt x="1187" y="3312"/>
                    </a:cubicBezTo>
                    <a:cubicBezTo>
                      <a:pt x="982" y="3312"/>
                      <a:pt x="849" y="3088"/>
                      <a:pt x="759" y="2893"/>
                    </a:cubicBezTo>
                    <a:cubicBezTo>
                      <a:pt x="465" y="2182"/>
                      <a:pt x="218" y="1454"/>
                      <a:pt x="32" y="696"/>
                    </a:cubicBezTo>
                    <a:lnTo>
                      <a:pt x="32" y="696"/>
                    </a:lnTo>
                    <a:cubicBezTo>
                      <a:pt x="1" y="3156"/>
                      <a:pt x="310" y="5616"/>
                      <a:pt x="929" y="7983"/>
                    </a:cubicBezTo>
                    <a:cubicBezTo>
                      <a:pt x="1378" y="6296"/>
                      <a:pt x="2089" y="4889"/>
                      <a:pt x="2368" y="3172"/>
                    </a:cubicBezTo>
                    <a:cubicBezTo>
                      <a:pt x="2553" y="2120"/>
                      <a:pt x="2677" y="1052"/>
                      <a:pt x="2770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402" name="Group 85"/>
            <p:cNvGrpSpPr/>
            <p:nvPr/>
          </p:nvGrpSpPr>
          <p:grpSpPr>
            <a:xfrm>
              <a:off x="8025840" y="59400"/>
              <a:ext cx="355680" cy="456120"/>
              <a:chOff x="8025840" y="59400"/>
              <a:chExt cx="355680" cy="456120"/>
            </a:xfrm>
          </p:grpSpPr>
          <p:sp>
            <p:nvSpPr>
              <p:cNvPr id="3403" name="CustomShape 86"/>
              <p:cNvSpPr/>
              <p:nvPr/>
            </p:nvSpPr>
            <p:spPr>
              <a:xfrm rot="10800000">
                <a:off x="8061840" y="59040"/>
                <a:ext cx="162360" cy="372960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10690">
                    <a:moveTo>
                      <a:pt x="4656" y="10690"/>
                    </a:moveTo>
                    <a:cubicBezTo>
                      <a:pt x="2290" y="7565"/>
                      <a:pt x="681" y="3868"/>
                      <a:pt x="0" y="1"/>
                    </a:cubicBezTo>
                  </a:path>
                </a:pathLst>
              </a:custGeom>
              <a:noFill/>
              <a:ln w="7200" cap="rnd">
                <a:solidFill>
                  <a:srgbClr val="005A2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04" name="CustomShape 87"/>
              <p:cNvSpPr/>
              <p:nvPr/>
            </p:nvSpPr>
            <p:spPr>
              <a:xfrm rot="10800000">
                <a:off x="8097480" y="185760"/>
                <a:ext cx="42480" cy="111960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3219">
                    <a:moveTo>
                      <a:pt x="0" y="3218"/>
                    </a:moveTo>
                    <a:cubicBezTo>
                      <a:pt x="248" y="2089"/>
                      <a:pt x="665" y="1006"/>
                      <a:pt x="1222" y="0"/>
                    </a:cubicBezTo>
                  </a:path>
                </a:pathLst>
              </a:custGeom>
              <a:noFill/>
              <a:ln w="7200" cap="rnd">
                <a:solidFill>
                  <a:srgbClr val="005A2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05" name="CustomShape 88"/>
              <p:cNvSpPr/>
              <p:nvPr/>
            </p:nvSpPr>
            <p:spPr>
              <a:xfrm rot="10800000">
                <a:off x="8186760" y="287280"/>
                <a:ext cx="113760" cy="23040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666">
                    <a:moveTo>
                      <a:pt x="3265" y="665"/>
                    </a:moveTo>
                    <a:cubicBezTo>
                      <a:pt x="2244" y="217"/>
                      <a:pt x="1115" y="0"/>
                      <a:pt x="1" y="31"/>
                    </a:cubicBezTo>
                  </a:path>
                </a:pathLst>
              </a:custGeom>
              <a:noFill/>
              <a:ln w="7200" cap="rnd">
                <a:solidFill>
                  <a:srgbClr val="005A2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06" name="CustomShape 89"/>
              <p:cNvSpPr/>
              <p:nvPr/>
            </p:nvSpPr>
            <p:spPr>
              <a:xfrm rot="10800000">
                <a:off x="8293320" y="267120"/>
                <a:ext cx="88200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229">
                    <a:moveTo>
                      <a:pt x="1281" y="1"/>
                    </a:moveTo>
                    <a:cubicBezTo>
                      <a:pt x="1133" y="1"/>
                      <a:pt x="982" y="31"/>
                      <a:pt x="836" y="94"/>
                    </a:cubicBezTo>
                    <a:cubicBezTo>
                      <a:pt x="279" y="326"/>
                      <a:pt x="0" y="976"/>
                      <a:pt x="248" y="1548"/>
                    </a:cubicBezTo>
                    <a:cubicBezTo>
                      <a:pt x="421" y="1974"/>
                      <a:pt x="834" y="2229"/>
                      <a:pt x="1263" y="2229"/>
                    </a:cubicBezTo>
                    <a:cubicBezTo>
                      <a:pt x="1411" y="2229"/>
                      <a:pt x="1560" y="2199"/>
                      <a:pt x="1702" y="2136"/>
                    </a:cubicBezTo>
                    <a:cubicBezTo>
                      <a:pt x="2274" y="1904"/>
                      <a:pt x="2537" y="1254"/>
                      <a:pt x="2305" y="682"/>
                    </a:cubicBezTo>
                    <a:cubicBezTo>
                      <a:pt x="2121" y="255"/>
                      <a:pt x="1714" y="1"/>
                      <a:pt x="1281" y="1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07" name="CustomShape 90"/>
              <p:cNvSpPr/>
              <p:nvPr/>
            </p:nvSpPr>
            <p:spPr>
              <a:xfrm rot="10800000">
                <a:off x="8309160" y="281160"/>
                <a:ext cx="55440" cy="4860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402">
                    <a:moveTo>
                      <a:pt x="793" y="0"/>
                    </a:moveTo>
                    <a:cubicBezTo>
                      <a:pt x="704" y="0"/>
                      <a:pt x="614" y="17"/>
                      <a:pt x="526" y="51"/>
                    </a:cubicBezTo>
                    <a:cubicBezTo>
                      <a:pt x="170" y="206"/>
                      <a:pt x="0" y="623"/>
                      <a:pt x="155" y="979"/>
                    </a:cubicBezTo>
                    <a:cubicBezTo>
                      <a:pt x="260" y="1247"/>
                      <a:pt x="523" y="1401"/>
                      <a:pt x="798" y="1401"/>
                    </a:cubicBezTo>
                    <a:cubicBezTo>
                      <a:pt x="888" y="1401"/>
                      <a:pt x="980" y="1385"/>
                      <a:pt x="1067" y="1351"/>
                    </a:cubicBezTo>
                    <a:cubicBezTo>
                      <a:pt x="1423" y="1196"/>
                      <a:pt x="1593" y="778"/>
                      <a:pt x="1439" y="422"/>
                    </a:cubicBezTo>
                    <a:cubicBezTo>
                      <a:pt x="1322" y="154"/>
                      <a:pt x="1065" y="0"/>
                      <a:pt x="793" y="0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08" name="CustomShape 91"/>
              <p:cNvSpPr/>
              <p:nvPr/>
            </p:nvSpPr>
            <p:spPr>
              <a:xfrm rot="10800000">
                <a:off x="8298000" y="302400"/>
                <a:ext cx="59760" cy="41760"/>
              </a:xfrm>
              <a:custGeom>
                <a:avLst/>
                <a:gdLst/>
                <a:ahLst/>
                <a:cxnLst/>
                <a:rect l="l" t="t" r="r" b="b"/>
                <a:pathLst>
                  <a:path w="1718" h="1201">
                    <a:moveTo>
                      <a:pt x="595" y="0"/>
                    </a:moveTo>
                    <a:cubicBezTo>
                      <a:pt x="448" y="0"/>
                      <a:pt x="298" y="30"/>
                      <a:pt x="155" y="91"/>
                    </a:cubicBezTo>
                    <a:cubicBezTo>
                      <a:pt x="124" y="106"/>
                      <a:pt x="77" y="122"/>
                      <a:pt x="47" y="137"/>
                    </a:cubicBezTo>
                    <a:cubicBezTo>
                      <a:pt x="31" y="153"/>
                      <a:pt x="16" y="168"/>
                      <a:pt x="0" y="168"/>
                    </a:cubicBezTo>
                    <a:cubicBezTo>
                      <a:pt x="0" y="276"/>
                      <a:pt x="31" y="385"/>
                      <a:pt x="77" y="478"/>
                    </a:cubicBezTo>
                    <a:cubicBezTo>
                      <a:pt x="93" y="524"/>
                      <a:pt x="108" y="555"/>
                      <a:pt x="124" y="586"/>
                    </a:cubicBezTo>
                    <a:cubicBezTo>
                      <a:pt x="186" y="679"/>
                      <a:pt x="248" y="772"/>
                      <a:pt x="310" y="849"/>
                    </a:cubicBezTo>
                    <a:cubicBezTo>
                      <a:pt x="418" y="942"/>
                      <a:pt x="526" y="1034"/>
                      <a:pt x="665" y="1096"/>
                    </a:cubicBezTo>
                    <a:cubicBezTo>
                      <a:pt x="758" y="1143"/>
                      <a:pt x="866" y="1174"/>
                      <a:pt x="975" y="1189"/>
                    </a:cubicBezTo>
                    <a:cubicBezTo>
                      <a:pt x="1029" y="1197"/>
                      <a:pt x="1083" y="1201"/>
                      <a:pt x="1135" y="1201"/>
                    </a:cubicBezTo>
                    <a:cubicBezTo>
                      <a:pt x="1187" y="1201"/>
                      <a:pt x="1238" y="1197"/>
                      <a:pt x="1284" y="1189"/>
                    </a:cubicBezTo>
                    <a:cubicBezTo>
                      <a:pt x="1392" y="1174"/>
                      <a:pt x="1501" y="1158"/>
                      <a:pt x="1609" y="1112"/>
                    </a:cubicBezTo>
                    <a:cubicBezTo>
                      <a:pt x="1640" y="1096"/>
                      <a:pt x="1671" y="1081"/>
                      <a:pt x="1702" y="1065"/>
                    </a:cubicBezTo>
                    <a:lnTo>
                      <a:pt x="1717" y="1065"/>
                    </a:lnTo>
                    <a:lnTo>
                      <a:pt x="1702" y="957"/>
                    </a:lnTo>
                    <a:cubicBezTo>
                      <a:pt x="1686" y="911"/>
                      <a:pt x="1686" y="864"/>
                      <a:pt x="1671" y="818"/>
                    </a:cubicBezTo>
                    <a:cubicBezTo>
                      <a:pt x="1671" y="802"/>
                      <a:pt x="1655" y="772"/>
                      <a:pt x="1655" y="756"/>
                    </a:cubicBezTo>
                    <a:cubicBezTo>
                      <a:pt x="1655" y="741"/>
                      <a:pt x="1640" y="741"/>
                      <a:pt x="1640" y="725"/>
                    </a:cubicBezTo>
                    <a:cubicBezTo>
                      <a:pt x="1640" y="710"/>
                      <a:pt x="1624" y="694"/>
                      <a:pt x="1624" y="679"/>
                    </a:cubicBezTo>
                    <a:cubicBezTo>
                      <a:pt x="1578" y="570"/>
                      <a:pt x="1516" y="478"/>
                      <a:pt x="1454" y="385"/>
                    </a:cubicBezTo>
                    <a:cubicBezTo>
                      <a:pt x="1423" y="369"/>
                      <a:pt x="1408" y="354"/>
                      <a:pt x="1392" y="338"/>
                    </a:cubicBezTo>
                    <a:cubicBezTo>
                      <a:pt x="1185" y="121"/>
                      <a:pt x="895" y="0"/>
                      <a:pt x="595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09" name="CustomShape 92"/>
              <p:cNvSpPr/>
              <p:nvPr/>
            </p:nvSpPr>
            <p:spPr>
              <a:xfrm rot="10800000">
                <a:off x="8298000" y="266400"/>
                <a:ext cx="51120" cy="47160"/>
              </a:xfrm>
              <a:custGeom>
                <a:avLst/>
                <a:gdLst/>
                <a:ahLst/>
                <a:cxnLst/>
                <a:rect l="l" t="t" r="r" b="b"/>
                <a:pathLst>
                  <a:path w="1471" h="1357">
                    <a:moveTo>
                      <a:pt x="1086" y="1"/>
                    </a:moveTo>
                    <a:cubicBezTo>
                      <a:pt x="1059" y="1"/>
                      <a:pt x="1033" y="2"/>
                      <a:pt x="1006" y="5"/>
                    </a:cubicBezTo>
                    <a:cubicBezTo>
                      <a:pt x="898" y="5"/>
                      <a:pt x="805" y="20"/>
                      <a:pt x="697" y="67"/>
                    </a:cubicBezTo>
                    <a:cubicBezTo>
                      <a:pt x="681" y="67"/>
                      <a:pt x="666" y="67"/>
                      <a:pt x="650" y="82"/>
                    </a:cubicBezTo>
                    <a:cubicBezTo>
                      <a:pt x="558" y="113"/>
                      <a:pt x="480" y="159"/>
                      <a:pt x="418" y="221"/>
                    </a:cubicBezTo>
                    <a:cubicBezTo>
                      <a:pt x="295" y="314"/>
                      <a:pt x="202" y="422"/>
                      <a:pt x="124" y="562"/>
                    </a:cubicBezTo>
                    <a:cubicBezTo>
                      <a:pt x="78" y="655"/>
                      <a:pt x="47" y="747"/>
                      <a:pt x="32" y="856"/>
                    </a:cubicBezTo>
                    <a:cubicBezTo>
                      <a:pt x="1" y="1010"/>
                      <a:pt x="1" y="1165"/>
                      <a:pt x="47" y="1304"/>
                    </a:cubicBezTo>
                    <a:cubicBezTo>
                      <a:pt x="78" y="1320"/>
                      <a:pt x="93" y="1320"/>
                      <a:pt x="124" y="1335"/>
                    </a:cubicBezTo>
                    <a:cubicBezTo>
                      <a:pt x="171" y="1335"/>
                      <a:pt x="217" y="1351"/>
                      <a:pt x="264" y="1351"/>
                    </a:cubicBezTo>
                    <a:lnTo>
                      <a:pt x="279" y="1351"/>
                    </a:lnTo>
                    <a:cubicBezTo>
                      <a:pt x="310" y="1354"/>
                      <a:pt x="342" y="1356"/>
                      <a:pt x="375" y="1356"/>
                    </a:cubicBezTo>
                    <a:cubicBezTo>
                      <a:pt x="472" y="1356"/>
                      <a:pt x="577" y="1339"/>
                      <a:pt x="681" y="1304"/>
                    </a:cubicBezTo>
                    <a:cubicBezTo>
                      <a:pt x="712" y="1289"/>
                      <a:pt x="743" y="1273"/>
                      <a:pt x="774" y="1258"/>
                    </a:cubicBezTo>
                    <a:cubicBezTo>
                      <a:pt x="882" y="1211"/>
                      <a:pt x="991" y="1165"/>
                      <a:pt x="1068" y="1088"/>
                    </a:cubicBezTo>
                    <a:cubicBezTo>
                      <a:pt x="1083" y="1072"/>
                      <a:pt x="1114" y="1057"/>
                      <a:pt x="1130" y="1041"/>
                    </a:cubicBezTo>
                    <a:cubicBezTo>
                      <a:pt x="1223" y="933"/>
                      <a:pt x="1300" y="825"/>
                      <a:pt x="1362" y="701"/>
                    </a:cubicBezTo>
                    <a:cubicBezTo>
                      <a:pt x="1377" y="655"/>
                      <a:pt x="1408" y="608"/>
                      <a:pt x="1424" y="562"/>
                    </a:cubicBezTo>
                    <a:cubicBezTo>
                      <a:pt x="1455" y="438"/>
                      <a:pt x="1470" y="314"/>
                      <a:pt x="1455" y="190"/>
                    </a:cubicBezTo>
                    <a:lnTo>
                      <a:pt x="1470" y="190"/>
                    </a:lnTo>
                    <a:lnTo>
                      <a:pt x="1455" y="82"/>
                    </a:lnTo>
                    <a:cubicBezTo>
                      <a:pt x="1339" y="31"/>
                      <a:pt x="1213" y="1"/>
                      <a:pt x="10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10" name="CustomShape 93"/>
              <p:cNvSpPr/>
              <p:nvPr/>
            </p:nvSpPr>
            <p:spPr>
              <a:xfrm rot="10800000">
                <a:off x="8186760" y="437760"/>
                <a:ext cx="88920" cy="77760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2236">
                    <a:moveTo>
                      <a:pt x="1282" y="1"/>
                    </a:moveTo>
                    <a:cubicBezTo>
                      <a:pt x="1112" y="1"/>
                      <a:pt x="938" y="40"/>
                      <a:pt x="774" y="122"/>
                    </a:cubicBezTo>
                    <a:cubicBezTo>
                      <a:pt x="233" y="385"/>
                      <a:pt x="0" y="1066"/>
                      <a:pt x="279" y="1607"/>
                    </a:cubicBezTo>
                    <a:cubicBezTo>
                      <a:pt x="477" y="2004"/>
                      <a:pt x="872" y="2236"/>
                      <a:pt x="1284" y="2236"/>
                    </a:cubicBezTo>
                    <a:cubicBezTo>
                      <a:pt x="1450" y="2236"/>
                      <a:pt x="1619" y="2198"/>
                      <a:pt x="1779" y="2118"/>
                    </a:cubicBezTo>
                    <a:cubicBezTo>
                      <a:pt x="2321" y="1839"/>
                      <a:pt x="2553" y="1174"/>
                      <a:pt x="2274" y="617"/>
                    </a:cubicBezTo>
                    <a:cubicBezTo>
                      <a:pt x="2078" y="224"/>
                      <a:pt x="1689" y="1"/>
                      <a:pt x="1282" y="1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11" name="CustomShape 94"/>
              <p:cNvSpPr/>
              <p:nvPr/>
            </p:nvSpPr>
            <p:spPr>
              <a:xfrm rot="10800000">
                <a:off x="8203320" y="452520"/>
                <a:ext cx="55440" cy="4860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406">
                    <a:moveTo>
                      <a:pt x="799" y="1"/>
                    </a:moveTo>
                    <a:cubicBezTo>
                      <a:pt x="693" y="1"/>
                      <a:pt x="584" y="26"/>
                      <a:pt x="480" y="80"/>
                    </a:cubicBezTo>
                    <a:cubicBezTo>
                      <a:pt x="139" y="250"/>
                      <a:pt x="0" y="668"/>
                      <a:pt x="170" y="1008"/>
                    </a:cubicBezTo>
                    <a:cubicBezTo>
                      <a:pt x="291" y="1262"/>
                      <a:pt x="538" y="1406"/>
                      <a:pt x="799" y="1406"/>
                    </a:cubicBezTo>
                    <a:cubicBezTo>
                      <a:pt x="904" y="1406"/>
                      <a:pt x="1012" y="1382"/>
                      <a:pt x="1114" y="1333"/>
                    </a:cubicBezTo>
                    <a:cubicBezTo>
                      <a:pt x="1454" y="1163"/>
                      <a:pt x="1593" y="730"/>
                      <a:pt x="1423" y="390"/>
                    </a:cubicBezTo>
                    <a:cubicBezTo>
                      <a:pt x="1303" y="149"/>
                      <a:pt x="1058" y="1"/>
                      <a:pt x="799" y="1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12" name="CustomShape 95"/>
              <p:cNvSpPr/>
              <p:nvPr/>
            </p:nvSpPr>
            <p:spPr>
              <a:xfrm rot="10800000">
                <a:off x="8191440" y="438120"/>
                <a:ext cx="41400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764">
                    <a:moveTo>
                      <a:pt x="960" y="0"/>
                    </a:moveTo>
                    <a:cubicBezTo>
                      <a:pt x="851" y="16"/>
                      <a:pt x="743" y="47"/>
                      <a:pt x="650" y="93"/>
                    </a:cubicBezTo>
                    <a:cubicBezTo>
                      <a:pt x="619" y="109"/>
                      <a:pt x="573" y="140"/>
                      <a:pt x="542" y="155"/>
                    </a:cubicBezTo>
                    <a:cubicBezTo>
                      <a:pt x="449" y="217"/>
                      <a:pt x="372" y="279"/>
                      <a:pt x="310" y="356"/>
                    </a:cubicBezTo>
                    <a:cubicBezTo>
                      <a:pt x="202" y="464"/>
                      <a:pt x="124" y="588"/>
                      <a:pt x="78" y="727"/>
                    </a:cubicBezTo>
                    <a:cubicBezTo>
                      <a:pt x="47" y="820"/>
                      <a:pt x="16" y="929"/>
                      <a:pt x="1" y="1037"/>
                    </a:cubicBezTo>
                    <a:cubicBezTo>
                      <a:pt x="1" y="1145"/>
                      <a:pt x="1" y="1253"/>
                      <a:pt x="16" y="1346"/>
                    </a:cubicBezTo>
                    <a:cubicBezTo>
                      <a:pt x="31" y="1454"/>
                      <a:pt x="78" y="1563"/>
                      <a:pt x="124" y="1656"/>
                    </a:cubicBezTo>
                    <a:cubicBezTo>
                      <a:pt x="140" y="1702"/>
                      <a:pt x="155" y="1733"/>
                      <a:pt x="171" y="1764"/>
                    </a:cubicBezTo>
                    <a:lnTo>
                      <a:pt x="279" y="1748"/>
                    </a:lnTo>
                    <a:cubicBezTo>
                      <a:pt x="294" y="1733"/>
                      <a:pt x="310" y="1733"/>
                      <a:pt x="341" y="1733"/>
                    </a:cubicBezTo>
                    <a:cubicBezTo>
                      <a:pt x="372" y="1717"/>
                      <a:pt x="418" y="1702"/>
                      <a:pt x="449" y="1702"/>
                    </a:cubicBezTo>
                    <a:cubicBezTo>
                      <a:pt x="480" y="1687"/>
                      <a:pt x="527" y="1671"/>
                      <a:pt x="557" y="1656"/>
                    </a:cubicBezTo>
                    <a:cubicBezTo>
                      <a:pt x="805" y="1532"/>
                      <a:pt x="975" y="1331"/>
                      <a:pt x="1083" y="1099"/>
                    </a:cubicBezTo>
                    <a:cubicBezTo>
                      <a:pt x="1114" y="1021"/>
                      <a:pt x="1130" y="959"/>
                      <a:pt x="1145" y="882"/>
                    </a:cubicBezTo>
                    <a:cubicBezTo>
                      <a:pt x="1192" y="650"/>
                      <a:pt x="1176" y="387"/>
                      <a:pt x="1052" y="155"/>
                    </a:cubicBezTo>
                    <a:cubicBezTo>
                      <a:pt x="1037" y="124"/>
                      <a:pt x="1022" y="93"/>
                      <a:pt x="1006" y="78"/>
                    </a:cubicBezTo>
                    <a:cubicBezTo>
                      <a:pt x="991" y="47"/>
                      <a:pt x="975" y="16"/>
                      <a:pt x="960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13" name="CustomShape 96"/>
              <p:cNvSpPr/>
              <p:nvPr/>
            </p:nvSpPr>
            <p:spPr>
              <a:xfrm rot="10800000">
                <a:off x="8221320" y="438120"/>
                <a:ext cx="48960" cy="48600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399">
                    <a:moveTo>
                      <a:pt x="366" y="1"/>
                    </a:moveTo>
                    <a:cubicBezTo>
                      <a:pt x="254" y="1"/>
                      <a:pt x="147" y="18"/>
                      <a:pt x="31" y="53"/>
                    </a:cubicBezTo>
                    <a:cubicBezTo>
                      <a:pt x="16" y="99"/>
                      <a:pt x="16" y="130"/>
                      <a:pt x="16" y="177"/>
                    </a:cubicBezTo>
                    <a:cubicBezTo>
                      <a:pt x="0" y="208"/>
                      <a:pt x="0" y="254"/>
                      <a:pt x="0" y="285"/>
                    </a:cubicBezTo>
                    <a:cubicBezTo>
                      <a:pt x="0" y="331"/>
                      <a:pt x="0" y="378"/>
                      <a:pt x="16" y="409"/>
                    </a:cubicBezTo>
                    <a:cubicBezTo>
                      <a:pt x="16" y="455"/>
                      <a:pt x="16" y="502"/>
                      <a:pt x="31" y="533"/>
                    </a:cubicBezTo>
                    <a:cubicBezTo>
                      <a:pt x="47" y="564"/>
                      <a:pt x="47" y="594"/>
                      <a:pt x="62" y="625"/>
                    </a:cubicBezTo>
                    <a:cubicBezTo>
                      <a:pt x="62" y="656"/>
                      <a:pt x="78" y="672"/>
                      <a:pt x="78" y="703"/>
                    </a:cubicBezTo>
                    <a:cubicBezTo>
                      <a:pt x="93" y="718"/>
                      <a:pt x="93" y="734"/>
                      <a:pt x="108" y="749"/>
                    </a:cubicBezTo>
                    <a:lnTo>
                      <a:pt x="124" y="780"/>
                    </a:lnTo>
                    <a:cubicBezTo>
                      <a:pt x="155" y="826"/>
                      <a:pt x="170" y="873"/>
                      <a:pt x="201" y="919"/>
                    </a:cubicBezTo>
                    <a:cubicBezTo>
                      <a:pt x="418" y="1229"/>
                      <a:pt x="758" y="1399"/>
                      <a:pt x="1129" y="1399"/>
                    </a:cubicBezTo>
                    <a:lnTo>
                      <a:pt x="1238" y="1399"/>
                    </a:lnTo>
                    <a:lnTo>
                      <a:pt x="1346" y="1383"/>
                    </a:lnTo>
                    <a:cubicBezTo>
                      <a:pt x="1392" y="1244"/>
                      <a:pt x="1408" y="1089"/>
                      <a:pt x="1392" y="935"/>
                    </a:cubicBezTo>
                    <a:cubicBezTo>
                      <a:pt x="1392" y="826"/>
                      <a:pt x="1361" y="718"/>
                      <a:pt x="1315" y="625"/>
                    </a:cubicBezTo>
                    <a:cubicBezTo>
                      <a:pt x="1315" y="610"/>
                      <a:pt x="1300" y="594"/>
                      <a:pt x="1300" y="579"/>
                    </a:cubicBezTo>
                    <a:cubicBezTo>
                      <a:pt x="1253" y="502"/>
                      <a:pt x="1207" y="424"/>
                      <a:pt x="1145" y="362"/>
                    </a:cubicBezTo>
                    <a:cubicBezTo>
                      <a:pt x="1052" y="239"/>
                      <a:pt x="928" y="146"/>
                      <a:pt x="789" y="84"/>
                    </a:cubicBezTo>
                    <a:cubicBezTo>
                      <a:pt x="696" y="53"/>
                      <a:pt x="588" y="22"/>
                      <a:pt x="480" y="7"/>
                    </a:cubicBezTo>
                    <a:cubicBezTo>
                      <a:pt x="441" y="3"/>
                      <a:pt x="403" y="1"/>
                      <a:pt x="3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14" name="CustomShape 97"/>
              <p:cNvSpPr/>
              <p:nvPr/>
            </p:nvSpPr>
            <p:spPr>
              <a:xfrm rot="10800000">
                <a:off x="8025840" y="284040"/>
                <a:ext cx="88200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231">
                    <a:moveTo>
                      <a:pt x="1272" y="1"/>
                    </a:moveTo>
                    <a:cubicBezTo>
                      <a:pt x="915" y="1"/>
                      <a:pt x="562" y="169"/>
                      <a:pt x="341" y="486"/>
                    </a:cubicBezTo>
                    <a:cubicBezTo>
                      <a:pt x="1" y="997"/>
                      <a:pt x="125" y="1693"/>
                      <a:pt x="635" y="2033"/>
                    </a:cubicBezTo>
                    <a:cubicBezTo>
                      <a:pt x="828" y="2167"/>
                      <a:pt x="1047" y="2231"/>
                      <a:pt x="1264" y="2231"/>
                    </a:cubicBezTo>
                    <a:cubicBezTo>
                      <a:pt x="1622" y="2231"/>
                      <a:pt x="1976" y="2057"/>
                      <a:pt x="2197" y="1739"/>
                    </a:cubicBezTo>
                    <a:cubicBezTo>
                      <a:pt x="2538" y="1229"/>
                      <a:pt x="2414" y="548"/>
                      <a:pt x="1904" y="192"/>
                    </a:cubicBezTo>
                    <a:cubicBezTo>
                      <a:pt x="1710" y="63"/>
                      <a:pt x="1490" y="1"/>
                      <a:pt x="1272" y="1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15" name="CustomShape 98"/>
              <p:cNvSpPr/>
              <p:nvPr/>
            </p:nvSpPr>
            <p:spPr>
              <a:xfrm rot="10800000">
                <a:off x="8042040" y="298440"/>
                <a:ext cx="55800" cy="48600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1405">
                    <a:moveTo>
                      <a:pt x="808" y="0"/>
                    </a:moveTo>
                    <a:cubicBezTo>
                      <a:pt x="585" y="0"/>
                      <a:pt x="367" y="107"/>
                      <a:pt x="233" y="308"/>
                    </a:cubicBezTo>
                    <a:cubicBezTo>
                      <a:pt x="1" y="633"/>
                      <a:pt x="94" y="1066"/>
                      <a:pt x="403" y="1283"/>
                    </a:cubicBezTo>
                    <a:cubicBezTo>
                      <a:pt x="526" y="1365"/>
                      <a:pt x="665" y="1405"/>
                      <a:pt x="802" y="1405"/>
                    </a:cubicBezTo>
                    <a:cubicBezTo>
                      <a:pt x="1026" y="1405"/>
                      <a:pt x="1243" y="1298"/>
                      <a:pt x="1378" y="1097"/>
                    </a:cubicBezTo>
                    <a:cubicBezTo>
                      <a:pt x="1610" y="788"/>
                      <a:pt x="1517" y="339"/>
                      <a:pt x="1207" y="122"/>
                    </a:cubicBezTo>
                    <a:cubicBezTo>
                      <a:pt x="1084" y="40"/>
                      <a:pt x="945" y="0"/>
                      <a:pt x="808" y="0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16" name="CustomShape 99"/>
              <p:cNvSpPr/>
              <p:nvPr/>
            </p:nvSpPr>
            <p:spPr>
              <a:xfrm rot="10800000">
                <a:off x="8034120" y="284040"/>
                <a:ext cx="67320" cy="37080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075">
                    <a:moveTo>
                      <a:pt x="1046" y="1"/>
                    </a:moveTo>
                    <a:cubicBezTo>
                      <a:pt x="985" y="1"/>
                      <a:pt x="925" y="4"/>
                      <a:pt x="867" y="11"/>
                    </a:cubicBezTo>
                    <a:cubicBezTo>
                      <a:pt x="759" y="26"/>
                      <a:pt x="650" y="57"/>
                      <a:pt x="557" y="104"/>
                    </a:cubicBezTo>
                    <a:cubicBezTo>
                      <a:pt x="465" y="150"/>
                      <a:pt x="372" y="196"/>
                      <a:pt x="279" y="274"/>
                    </a:cubicBezTo>
                    <a:cubicBezTo>
                      <a:pt x="202" y="336"/>
                      <a:pt x="124" y="413"/>
                      <a:pt x="62" y="506"/>
                    </a:cubicBezTo>
                    <a:cubicBezTo>
                      <a:pt x="47" y="537"/>
                      <a:pt x="16" y="568"/>
                      <a:pt x="1" y="599"/>
                    </a:cubicBezTo>
                    <a:lnTo>
                      <a:pt x="78" y="691"/>
                    </a:lnTo>
                    <a:cubicBezTo>
                      <a:pt x="124" y="753"/>
                      <a:pt x="202" y="831"/>
                      <a:pt x="279" y="877"/>
                    </a:cubicBezTo>
                    <a:cubicBezTo>
                      <a:pt x="472" y="1011"/>
                      <a:pt x="691" y="1075"/>
                      <a:pt x="908" y="1075"/>
                    </a:cubicBezTo>
                    <a:cubicBezTo>
                      <a:pt x="1266" y="1075"/>
                      <a:pt x="1620" y="901"/>
                      <a:pt x="1841" y="583"/>
                    </a:cubicBezTo>
                    <a:cubicBezTo>
                      <a:pt x="1872" y="537"/>
                      <a:pt x="1903" y="490"/>
                      <a:pt x="1919" y="444"/>
                    </a:cubicBezTo>
                    <a:cubicBezTo>
                      <a:pt x="1919" y="428"/>
                      <a:pt x="1919" y="428"/>
                      <a:pt x="1934" y="428"/>
                    </a:cubicBezTo>
                    <a:lnTo>
                      <a:pt x="1919" y="428"/>
                    </a:lnTo>
                    <a:cubicBezTo>
                      <a:pt x="1857" y="336"/>
                      <a:pt x="1780" y="274"/>
                      <a:pt x="1687" y="212"/>
                    </a:cubicBezTo>
                    <a:cubicBezTo>
                      <a:pt x="1656" y="181"/>
                      <a:pt x="1625" y="165"/>
                      <a:pt x="1594" y="150"/>
                    </a:cubicBezTo>
                    <a:cubicBezTo>
                      <a:pt x="1501" y="88"/>
                      <a:pt x="1393" y="57"/>
                      <a:pt x="1300" y="26"/>
                    </a:cubicBezTo>
                    <a:cubicBezTo>
                      <a:pt x="1218" y="8"/>
                      <a:pt x="1132" y="1"/>
                      <a:pt x="1046" y="1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17" name="CustomShape 100"/>
              <p:cNvSpPr/>
              <p:nvPr/>
            </p:nvSpPr>
            <p:spPr>
              <a:xfrm rot="10800000">
                <a:off x="8069400" y="297360"/>
                <a:ext cx="39240" cy="6228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796">
                    <a:moveTo>
                      <a:pt x="789" y="1"/>
                    </a:moveTo>
                    <a:cubicBezTo>
                      <a:pt x="728" y="16"/>
                      <a:pt x="666" y="32"/>
                      <a:pt x="619" y="63"/>
                    </a:cubicBezTo>
                    <a:cubicBezTo>
                      <a:pt x="588" y="78"/>
                      <a:pt x="557" y="94"/>
                      <a:pt x="526" y="109"/>
                    </a:cubicBezTo>
                    <a:cubicBezTo>
                      <a:pt x="511" y="125"/>
                      <a:pt x="480" y="140"/>
                      <a:pt x="465" y="156"/>
                    </a:cubicBezTo>
                    <a:cubicBezTo>
                      <a:pt x="434" y="187"/>
                      <a:pt x="403" y="202"/>
                      <a:pt x="387" y="217"/>
                    </a:cubicBezTo>
                    <a:lnTo>
                      <a:pt x="372" y="217"/>
                    </a:lnTo>
                    <a:cubicBezTo>
                      <a:pt x="356" y="248"/>
                      <a:pt x="341" y="264"/>
                      <a:pt x="310" y="279"/>
                    </a:cubicBezTo>
                    <a:cubicBezTo>
                      <a:pt x="294" y="310"/>
                      <a:pt x="263" y="326"/>
                      <a:pt x="248" y="357"/>
                    </a:cubicBezTo>
                    <a:cubicBezTo>
                      <a:pt x="233" y="388"/>
                      <a:pt x="217" y="403"/>
                      <a:pt x="186" y="434"/>
                    </a:cubicBezTo>
                    <a:cubicBezTo>
                      <a:pt x="109" y="558"/>
                      <a:pt x="62" y="682"/>
                      <a:pt x="31" y="821"/>
                    </a:cubicBezTo>
                    <a:cubicBezTo>
                      <a:pt x="0" y="929"/>
                      <a:pt x="0" y="1037"/>
                      <a:pt x="0" y="1146"/>
                    </a:cubicBezTo>
                    <a:cubicBezTo>
                      <a:pt x="0" y="1177"/>
                      <a:pt x="0" y="1208"/>
                      <a:pt x="16" y="1238"/>
                    </a:cubicBezTo>
                    <a:cubicBezTo>
                      <a:pt x="31" y="1409"/>
                      <a:pt x="93" y="1563"/>
                      <a:pt x="202" y="1703"/>
                    </a:cubicBezTo>
                    <a:lnTo>
                      <a:pt x="279" y="1795"/>
                    </a:lnTo>
                    <a:cubicBezTo>
                      <a:pt x="418" y="1764"/>
                      <a:pt x="557" y="1703"/>
                      <a:pt x="697" y="1625"/>
                    </a:cubicBezTo>
                    <a:cubicBezTo>
                      <a:pt x="774" y="1563"/>
                      <a:pt x="851" y="1486"/>
                      <a:pt x="913" y="1393"/>
                    </a:cubicBezTo>
                    <a:cubicBezTo>
                      <a:pt x="929" y="1378"/>
                      <a:pt x="944" y="1378"/>
                      <a:pt x="944" y="1362"/>
                    </a:cubicBezTo>
                    <a:cubicBezTo>
                      <a:pt x="991" y="1285"/>
                      <a:pt x="1037" y="1208"/>
                      <a:pt x="1068" y="1115"/>
                    </a:cubicBezTo>
                    <a:cubicBezTo>
                      <a:pt x="1114" y="975"/>
                      <a:pt x="1130" y="821"/>
                      <a:pt x="1114" y="666"/>
                    </a:cubicBezTo>
                    <a:cubicBezTo>
                      <a:pt x="1114" y="573"/>
                      <a:pt x="1083" y="465"/>
                      <a:pt x="1052" y="372"/>
                    </a:cubicBezTo>
                    <a:lnTo>
                      <a:pt x="1037" y="372"/>
                    </a:lnTo>
                    <a:cubicBezTo>
                      <a:pt x="991" y="233"/>
                      <a:pt x="898" y="109"/>
                      <a:pt x="7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pic>
        <p:nvPicPr>
          <p:cNvPr id="3418" name="Picture 14" descr="Делеция — Википедия"/>
          <p:cNvPicPr/>
          <p:nvPr/>
        </p:nvPicPr>
        <p:blipFill>
          <a:blip r:embed="rId5"/>
          <a:stretch/>
        </p:blipFill>
        <p:spPr>
          <a:xfrm>
            <a:off x="3811680" y="2890800"/>
            <a:ext cx="2411640" cy="2412360"/>
          </a:xfrm>
          <a:prstGeom prst="rect">
            <a:avLst/>
          </a:prstGeom>
          <a:ln>
            <a:noFill/>
          </a:ln>
        </p:spPr>
      </p:pic>
      <p:sp>
        <p:nvSpPr>
          <p:cNvPr id="3419" name="CustomShape 101"/>
          <p:cNvSpPr/>
          <p:nvPr/>
        </p:nvSpPr>
        <p:spPr>
          <a:xfrm>
            <a:off x="7937280" y="4818600"/>
            <a:ext cx="1361880" cy="37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latin typeface="Nunito"/>
                <a:ea typeface="Nunito"/>
              </a:rPr>
              <a:t>Отарбаева С.</a:t>
            </a:r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" name="TextShape 1"/>
          <p:cNvSpPr txBox="1"/>
          <p:nvPr/>
        </p:nvSpPr>
        <p:spPr>
          <a:xfrm>
            <a:off x="2520000" y="381240"/>
            <a:ext cx="4752000" cy="5158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25346F"/>
                </a:solidFill>
                <a:latin typeface="Patua "/>
                <a:ea typeface="Patua One"/>
              </a:rPr>
              <a:t>Дисульфидная связь (Disulphide bond)</a:t>
            </a:r>
            <a:endParaRPr lang="ru-RU" sz="2000" b="0" strike="noStrike" spc="-1">
              <a:solidFill>
                <a:srgbClr val="000000"/>
              </a:solidFill>
              <a:latin typeface="Patua "/>
            </a:endParaRPr>
          </a:p>
        </p:txBody>
      </p:sp>
      <p:sp>
        <p:nvSpPr>
          <p:cNvPr id="3421" name="CustomShape 2"/>
          <p:cNvSpPr/>
          <p:nvPr/>
        </p:nvSpPr>
        <p:spPr>
          <a:xfrm>
            <a:off x="738720" y="2102040"/>
            <a:ext cx="2392920" cy="37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422" name="Group 3"/>
          <p:cNvGrpSpPr/>
          <p:nvPr/>
        </p:nvGrpSpPr>
        <p:grpSpPr>
          <a:xfrm>
            <a:off x="5616360" y="-68040"/>
            <a:ext cx="2259360" cy="936360"/>
            <a:chOff x="5616360" y="-68040"/>
            <a:chExt cx="2259360" cy="936360"/>
          </a:xfrm>
        </p:grpSpPr>
        <p:grpSp>
          <p:nvGrpSpPr>
            <p:cNvPr id="3423" name="Group 4"/>
            <p:cNvGrpSpPr/>
            <p:nvPr/>
          </p:nvGrpSpPr>
          <p:grpSpPr>
            <a:xfrm>
              <a:off x="7184160" y="-68040"/>
              <a:ext cx="691560" cy="936360"/>
              <a:chOff x="7184160" y="-68040"/>
              <a:chExt cx="691560" cy="936360"/>
            </a:xfrm>
          </p:grpSpPr>
          <p:sp>
            <p:nvSpPr>
              <p:cNvPr id="3424" name="CustomShape 5"/>
              <p:cNvSpPr/>
              <p:nvPr/>
            </p:nvSpPr>
            <p:spPr>
              <a:xfrm rot="10800000">
                <a:off x="7609680" y="-40320"/>
                <a:ext cx="266040" cy="581040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16741">
                    <a:moveTo>
                      <a:pt x="763" y="0"/>
                    </a:moveTo>
                    <a:cubicBezTo>
                      <a:pt x="720" y="0"/>
                      <a:pt x="677" y="6"/>
                      <a:pt x="635" y="19"/>
                    </a:cubicBezTo>
                    <a:cubicBezTo>
                      <a:pt x="372" y="111"/>
                      <a:pt x="264" y="421"/>
                      <a:pt x="233" y="699"/>
                    </a:cubicBezTo>
                    <a:cubicBezTo>
                      <a:pt x="1" y="2324"/>
                      <a:pt x="465" y="3948"/>
                      <a:pt x="1022" y="5495"/>
                    </a:cubicBezTo>
                    <a:cubicBezTo>
                      <a:pt x="2507" y="9610"/>
                      <a:pt x="4781" y="13446"/>
                      <a:pt x="7673" y="16741"/>
                    </a:cubicBezTo>
                    <a:cubicBezTo>
                      <a:pt x="6482" y="14591"/>
                      <a:pt x="6003" y="11837"/>
                      <a:pt x="5245" y="9501"/>
                    </a:cubicBezTo>
                    <a:cubicBezTo>
                      <a:pt x="4440" y="7042"/>
                      <a:pt x="3574" y="4613"/>
                      <a:pt x="2646" y="2215"/>
                    </a:cubicBezTo>
                    <a:cubicBezTo>
                      <a:pt x="2321" y="1380"/>
                      <a:pt x="1903" y="467"/>
                      <a:pt x="1099" y="96"/>
                    </a:cubicBezTo>
                    <a:cubicBezTo>
                      <a:pt x="987" y="40"/>
                      <a:pt x="875" y="0"/>
                      <a:pt x="763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400" b="0" strike="noStrike" spc="-1">
                    <a:solidFill>
                      <a:srgbClr val="000000"/>
                    </a:solidFill>
                    <a:latin typeface="Arial"/>
                    <a:ea typeface="Arial"/>
                  </a:rPr>
                  <a:t> </a:t>
                </a:r>
                <a:endParaRPr lang="ru-RU" sz="1400" b="0" strike="noStrike" spc="-1">
                  <a:latin typeface="Arial"/>
                </a:endParaRPr>
              </a:p>
            </p:txBody>
          </p:sp>
          <p:sp>
            <p:nvSpPr>
              <p:cNvPr id="3425" name="CustomShape 6"/>
              <p:cNvSpPr/>
              <p:nvPr/>
            </p:nvSpPr>
            <p:spPr>
              <a:xfrm rot="10800000">
                <a:off x="7469280" y="-68040"/>
                <a:ext cx="195840" cy="936360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26971">
                    <a:moveTo>
                      <a:pt x="4291" y="0"/>
                    </a:moveTo>
                    <a:cubicBezTo>
                      <a:pt x="4259" y="0"/>
                      <a:pt x="4226" y="3"/>
                      <a:pt x="4193" y="8"/>
                    </a:cubicBezTo>
                    <a:cubicBezTo>
                      <a:pt x="3976" y="54"/>
                      <a:pt x="3791" y="194"/>
                      <a:pt x="3651" y="364"/>
                    </a:cubicBezTo>
                    <a:cubicBezTo>
                      <a:pt x="2909" y="1122"/>
                      <a:pt x="2538" y="2174"/>
                      <a:pt x="2228" y="3195"/>
                    </a:cubicBezTo>
                    <a:cubicBezTo>
                      <a:pt x="1" y="10867"/>
                      <a:pt x="790" y="19051"/>
                      <a:pt x="1810" y="26971"/>
                    </a:cubicBezTo>
                    <a:cubicBezTo>
                      <a:pt x="2630" y="22315"/>
                      <a:pt x="2909" y="16405"/>
                      <a:pt x="4007" y="11826"/>
                    </a:cubicBezTo>
                    <a:cubicBezTo>
                      <a:pt x="4827" y="8361"/>
                      <a:pt x="5647" y="4819"/>
                      <a:pt x="5214" y="1307"/>
                    </a:cubicBezTo>
                    <a:cubicBezTo>
                      <a:pt x="5141" y="723"/>
                      <a:pt x="4833" y="0"/>
                      <a:pt x="4291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26" name="CustomShape 7"/>
              <p:cNvSpPr/>
              <p:nvPr/>
            </p:nvSpPr>
            <p:spPr>
              <a:xfrm rot="10800000">
                <a:off x="7184160" y="-61920"/>
                <a:ext cx="406800" cy="271440"/>
              </a:xfrm>
              <a:custGeom>
                <a:avLst/>
                <a:gdLst/>
                <a:ahLst/>
                <a:cxnLst/>
                <a:rect l="l" t="t" r="r" b="b"/>
                <a:pathLst>
                  <a:path w="11727" h="7823">
                    <a:moveTo>
                      <a:pt x="10977" y="0"/>
                    </a:moveTo>
                    <a:cubicBezTo>
                      <a:pt x="10714" y="0"/>
                      <a:pt x="10421" y="78"/>
                      <a:pt x="10179" y="181"/>
                    </a:cubicBezTo>
                    <a:cubicBezTo>
                      <a:pt x="6235" y="1836"/>
                      <a:pt x="2707" y="4497"/>
                      <a:pt x="0" y="7823"/>
                    </a:cubicBezTo>
                    <a:cubicBezTo>
                      <a:pt x="1393" y="7142"/>
                      <a:pt x="1315" y="7127"/>
                      <a:pt x="2754" y="6570"/>
                    </a:cubicBezTo>
                    <a:cubicBezTo>
                      <a:pt x="5260" y="5611"/>
                      <a:pt x="7627" y="4327"/>
                      <a:pt x="9792" y="2749"/>
                    </a:cubicBezTo>
                    <a:cubicBezTo>
                      <a:pt x="10427" y="2300"/>
                      <a:pt x="11061" y="1805"/>
                      <a:pt x="11463" y="1155"/>
                    </a:cubicBezTo>
                    <a:cubicBezTo>
                      <a:pt x="11602" y="923"/>
                      <a:pt x="11726" y="630"/>
                      <a:pt x="11633" y="367"/>
                    </a:cubicBezTo>
                    <a:cubicBezTo>
                      <a:pt x="11527" y="97"/>
                      <a:pt x="11271" y="0"/>
                      <a:pt x="1097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27" name="CustomShape 8"/>
              <p:cNvSpPr/>
              <p:nvPr/>
            </p:nvSpPr>
            <p:spPr>
              <a:xfrm rot="10800000">
                <a:off x="7212960" y="-59400"/>
                <a:ext cx="381240" cy="531720"/>
              </a:xfrm>
              <a:custGeom>
                <a:avLst/>
                <a:gdLst/>
                <a:ahLst/>
                <a:cxnLst/>
                <a:rect l="l" t="t" r="r" b="b"/>
                <a:pathLst>
                  <a:path w="10984" h="15323">
                    <a:moveTo>
                      <a:pt x="10264" y="0"/>
                    </a:moveTo>
                    <a:cubicBezTo>
                      <a:pt x="10154" y="0"/>
                      <a:pt x="10043" y="24"/>
                      <a:pt x="9932" y="54"/>
                    </a:cubicBezTo>
                    <a:cubicBezTo>
                      <a:pt x="8632" y="410"/>
                      <a:pt x="7673" y="1508"/>
                      <a:pt x="6853" y="2576"/>
                    </a:cubicBezTo>
                    <a:cubicBezTo>
                      <a:pt x="3899" y="6412"/>
                      <a:pt x="1578" y="10728"/>
                      <a:pt x="1" y="15322"/>
                    </a:cubicBezTo>
                    <a:cubicBezTo>
                      <a:pt x="944" y="14270"/>
                      <a:pt x="1578" y="12755"/>
                      <a:pt x="2522" y="11703"/>
                    </a:cubicBezTo>
                    <a:cubicBezTo>
                      <a:pt x="5724" y="8779"/>
                      <a:pt x="8447" y="5345"/>
                      <a:pt x="10551" y="1539"/>
                    </a:cubicBezTo>
                    <a:cubicBezTo>
                      <a:pt x="10829" y="1029"/>
                      <a:pt x="10984" y="209"/>
                      <a:pt x="10442" y="23"/>
                    </a:cubicBezTo>
                    <a:cubicBezTo>
                      <a:pt x="10383" y="7"/>
                      <a:pt x="10324" y="0"/>
                      <a:pt x="1026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28" name="CustomShape 9"/>
              <p:cNvSpPr/>
              <p:nvPr/>
            </p:nvSpPr>
            <p:spPr>
              <a:xfrm rot="10800000">
                <a:off x="7623000" y="-24840"/>
                <a:ext cx="252720" cy="547560"/>
              </a:xfrm>
              <a:custGeom>
                <a:avLst/>
                <a:gdLst/>
                <a:ahLst/>
                <a:cxnLst/>
                <a:rect l="l" t="t" r="r" b="b"/>
                <a:pathLst>
                  <a:path w="7287" h="15780">
                    <a:moveTo>
                      <a:pt x="264" y="1"/>
                    </a:moveTo>
                    <a:cubicBezTo>
                      <a:pt x="248" y="63"/>
                      <a:pt x="233" y="124"/>
                      <a:pt x="233" y="186"/>
                    </a:cubicBezTo>
                    <a:cubicBezTo>
                      <a:pt x="1" y="1811"/>
                      <a:pt x="465" y="3435"/>
                      <a:pt x="1022" y="4982"/>
                    </a:cubicBezTo>
                    <a:cubicBezTo>
                      <a:pt x="2445" y="8911"/>
                      <a:pt x="4580" y="12593"/>
                      <a:pt x="7287" y="15779"/>
                    </a:cubicBezTo>
                    <a:cubicBezTo>
                      <a:pt x="7271" y="15671"/>
                      <a:pt x="7240" y="15563"/>
                      <a:pt x="7209" y="15455"/>
                    </a:cubicBezTo>
                    <a:cubicBezTo>
                      <a:pt x="6823" y="14202"/>
                      <a:pt x="6173" y="13072"/>
                      <a:pt x="5539" y="11928"/>
                    </a:cubicBezTo>
                    <a:cubicBezTo>
                      <a:pt x="3419" y="8138"/>
                      <a:pt x="1470" y="4162"/>
                      <a:pt x="26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29" name="CustomShape 10"/>
              <p:cNvSpPr/>
              <p:nvPr/>
            </p:nvSpPr>
            <p:spPr>
              <a:xfrm rot="10800000">
                <a:off x="7515720" y="-67680"/>
                <a:ext cx="149400" cy="936000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26964">
                    <a:moveTo>
                      <a:pt x="4193" y="1"/>
                    </a:moveTo>
                    <a:cubicBezTo>
                      <a:pt x="3976" y="47"/>
                      <a:pt x="3791" y="187"/>
                      <a:pt x="3651" y="357"/>
                    </a:cubicBezTo>
                    <a:cubicBezTo>
                      <a:pt x="2909" y="1115"/>
                      <a:pt x="2538" y="2167"/>
                      <a:pt x="2228" y="3188"/>
                    </a:cubicBezTo>
                    <a:cubicBezTo>
                      <a:pt x="1" y="10860"/>
                      <a:pt x="790" y="19044"/>
                      <a:pt x="1810" y="26964"/>
                    </a:cubicBezTo>
                    <a:cubicBezTo>
                      <a:pt x="1857" y="26747"/>
                      <a:pt x="1888" y="26515"/>
                      <a:pt x="1919" y="26299"/>
                    </a:cubicBezTo>
                    <a:cubicBezTo>
                      <a:pt x="1625" y="21441"/>
                      <a:pt x="1424" y="16584"/>
                      <a:pt x="1826" y="11742"/>
                    </a:cubicBezTo>
                    <a:cubicBezTo>
                      <a:pt x="2151" y="7736"/>
                      <a:pt x="2909" y="3744"/>
                      <a:pt x="4317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30" name="CustomShape 11"/>
              <p:cNvSpPr/>
              <p:nvPr/>
            </p:nvSpPr>
            <p:spPr>
              <a:xfrm rot="10800000">
                <a:off x="7223400" y="27720"/>
                <a:ext cx="338040" cy="444240"/>
              </a:xfrm>
              <a:custGeom>
                <a:avLst/>
                <a:gdLst/>
                <a:ahLst/>
                <a:cxnLst/>
                <a:rect l="l" t="t" r="r" b="b"/>
                <a:pathLst>
                  <a:path w="9746" h="12801">
                    <a:moveTo>
                      <a:pt x="9320" y="0"/>
                    </a:moveTo>
                    <a:cubicBezTo>
                      <a:pt x="9210" y="0"/>
                      <a:pt x="9099" y="24"/>
                      <a:pt x="8988" y="54"/>
                    </a:cubicBezTo>
                    <a:cubicBezTo>
                      <a:pt x="7688" y="410"/>
                      <a:pt x="6729" y="1508"/>
                      <a:pt x="5909" y="2576"/>
                    </a:cubicBezTo>
                    <a:cubicBezTo>
                      <a:pt x="3496" y="5700"/>
                      <a:pt x="1516" y="9150"/>
                      <a:pt x="0" y="12801"/>
                    </a:cubicBezTo>
                    <a:cubicBezTo>
                      <a:pt x="634" y="11610"/>
                      <a:pt x="1423" y="10465"/>
                      <a:pt x="2212" y="9367"/>
                    </a:cubicBezTo>
                    <a:cubicBezTo>
                      <a:pt x="4486" y="6134"/>
                      <a:pt x="6822" y="2839"/>
                      <a:pt x="9746" y="209"/>
                    </a:cubicBezTo>
                    <a:cubicBezTo>
                      <a:pt x="9684" y="132"/>
                      <a:pt x="9607" y="70"/>
                      <a:pt x="9498" y="23"/>
                    </a:cubicBezTo>
                    <a:cubicBezTo>
                      <a:pt x="9439" y="7"/>
                      <a:pt x="9380" y="0"/>
                      <a:pt x="9320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31" name="CustomShape 12"/>
              <p:cNvSpPr/>
              <p:nvPr/>
            </p:nvSpPr>
            <p:spPr>
              <a:xfrm rot="10800000">
                <a:off x="7187400" y="-55440"/>
                <a:ext cx="398160" cy="264960"/>
              </a:xfrm>
              <a:custGeom>
                <a:avLst/>
                <a:gdLst/>
                <a:ahLst/>
                <a:cxnLst/>
                <a:rect l="l" t="t" r="r" b="b"/>
                <a:pathLst>
                  <a:path w="11479" h="7638">
                    <a:moveTo>
                      <a:pt x="10822" y="0"/>
                    </a:moveTo>
                    <a:cubicBezTo>
                      <a:pt x="10559" y="0"/>
                      <a:pt x="10266" y="78"/>
                      <a:pt x="10024" y="181"/>
                    </a:cubicBezTo>
                    <a:cubicBezTo>
                      <a:pt x="6157" y="1805"/>
                      <a:pt x="2676" y="4389"/>
                      <a:pt x="0" y="7637"/>
                    </a:cubicBezTo>
                    <a:cubicBezTo>
                      <a:pt x="3403" y="4636"/>
                      <a:pt x="7302" y="2176"/>
                      <a:pt x="11478" y="382"/>
                    </a:cubicBezTo>
                    <a:cubicBezTo>
                      <a:pt x="11478" y="382"/>
                      <a:pt x="11478" y="382"/>
                      <a:pt x="11478" y="367"/>
                    </a:cubicBezTo>
                    <a:cubicBezTo>
                      <a:pt x="11372" y="97"/>
                      <a:pt x="11116" y="0"/>
                      <a:pt x="10822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32" name="CustomShape 13"/>
              <p:cNvSpPr/>
              <p:nvPr/>
            </p:nvSpPr>
            <p:spPr>
              <a:xfrm rot="10800000">
                <a:off x="7609320" y="-40320"/>
                <a:ext cx="179280" cy="35856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10334">
                    <a:moveTo>
                      <a:pt x="1687" y="0"/>
                    </a:moveTo>
                    <a:lnTo>
                      <a:pt x="1687" y="0"/>
                    </a:lnTo>
                    <a:cubicBezTo>
                      <a:pt x="1780" y="1377"/>
                      <a:pt x="1857" y="2754"/>
                      <a:pt x="1903" y="4131"/>
                    </a:cubicBezTo>
                    <a:cubicBezTo>
                      <a:pt x="1903" y="4239"/>
                      <a:pt x="1872" y="4378"/>
                      <a:pt x="1764" y="4394"/>
                    </a:cubicBezTo>
                    <a:cubicBezTo>
                      <a:pt x="1702" y="4394"/>
                      <a:pt x="1656" y="4347"/>
                      <a:pt x="1625" y="4301"/>
                    </a:cubicBezTo>
                    <a:cubicBezTo>
                      <a:pt x="1068" y="3729"/>
                      <a:pt x="527" y="3156"/>
                      <a:pt x="1" y="2568"/>
                    </a:cubicBezTo>
                    <a:lnTo>
                      <a:pt x="1" y="2568"/>
                    </a:lnTo>
                    <a:cubicBezTo>
                      <a:pt x="1362" y="5368"/>
                      <a:pt x="3110" y="7983"/>
                      <a:pt x="5167" y="10334"/>
                    </a:cubicBezTo>
                    <a:cubicBezTo>
                      <a:pt x="3976" y="8184"/>
                      <a:pt x="3497" y="5430"/>
                      <a:pt x="2739" y="3094"/>
                    </a:cubicBezTo>
                    <a:cubicBezTo>
                      <a:pt x="2398" y="2058"/>
                      <a:pt x="2043" y="1021"/>
                      <a:pt x="168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33" name="CustomShape 14"/>
              <p:cNvSpPr/>
              <p:nvPr/>
            </p:nvSpPr>
            <p:spPr>
              <a:xfrm rot="10800000">
                <a:off x="7333920" y="-61920"/>
                <a:ext cx="257040" cy="21708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266">
                    <a:moveTo>
                      <a:pt x="7410" y="1"/>
                    </a:moveTo>
                    <a:lnTo>
                      <a:pt x="7410" y="1"/>
                    </a:lnTo>
                    <a:cubicBezTo>
                      <a:pt x="4579" y="1609"/>
                      <a:pt x="2042" y="3729"/>
                      <a:pt x="0" y="6266"/>
                    </a:cubicBezTo>
                    <a:cubicBezTo>
                      <a:pt x="1393" y="5585"/>
                      <a:pt x="1315" y="5570"/>
                      <a:pt x="2754" y="5013"/>
                    </a:cubicBezTo>
                    <a:cubicBezTo>
                      <a:pt x="4007" y="4533"/>
                      <a:pt x="5229" y="3976"/>
                      <a:pt x="6389" y="3342"/>
                    </a:cubicBezTo>
                    <a:lnTo>
                      <a:pt x="6389" y="3342"/>
                    </a:lnTo>
                    <a:cubicBezTo>
                      <a:pt x="5806" y="3422"/>
                      <a:pt x="5215" y="3468"/>
                      <a:pt x="4628" y="3468"/>
                    </a:cubicBezTo>
                    <a:cubicBezTo>
                      <a:pt x="4420" y="3468"/>
                      <a:pt x="4213" y="3462"/>
                      <a:pt x="4007" y="3450"/>
                    </a:cubicBezTo>
                    <a:cubicBezTo>
                      <a:pt x="5090" y="2244"/>
                      <a:pt x="6219" y="1099"/>
                      <a:pt x="7410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34" name="CustomShape 15"/>
              <p:cNvSpPr/>
              <p:nvPr/>
            </p:nvSpPr>
            <p:spPr>
              <a:xfrm rot="10800000">
                <a:off x="7373160" y="-59400"/>
                <a:ext cx="221040" cy="332280"/>
              </a:xfrm>
              <a:custGeom>
                <a:avLst/>
                <a:gdLst/>
                <a:ahLst/>
                <a:cxnLst/>
                <a:rect l="l" t="t" r="r" b="b"/>
                <a:pathLst>
                  <a:path w="6374" h="9577">
                    <a:moveTo>
                      <a:pt x="4626" y="1"/>
                    </a:moveTo>
                    <a:cubicBezTo>
                      <a:pt x="2708" y="3002"/>
                      <a:pt x="1161" y="6220"/>
                      <a:pt x="1" y="9576"/>
                    </a:cubicBezTo>
                    <a:cubicBezTo>
                      <a:pt x="944" y="8524"/>
                      <a:pt x="1578" y="7009"/>
                      <a:pt x="2522" y="5957"/>
                    </a:cubicBezTo>
                    <a:cubicBezTo>
                      <a:pt x="3899" y="4704"/>
                      <a:pt x="5183" y="3342"/>
                      <a:pt x="6374" y="1904"/>
                    </a:cubicBezTo>
                    <a:lnTo>
                      <a:pt x="6374" y="1904"/>
                    </a:lnTo>
                    <a:cubicBezTo>
                      <a:pt x="5817" y="2337"/>
                      <a:pt x="5245" y="2785"/>
                      <a:pt x="4564" y="2956"/>
                    </a:cubicBezTo>
                    <a:cubicBezTo>
                      <a:pt x="4502" y="2971"/>
                      <a:pt x="4433" y="2986"/>
                      <a:pt x="4369" y="2986"/>
                    </a:cubicBezTo>
                    <a:cubicBezTo>
                      <a:pt x="4305" y="2986"/>
                      <a:pt x="4247" y="2971"/>
                      <a:pt x="4208" y="2925"/>
                    </a:cubicBezTo>
                    <a:cubicBezTo>
                      <a:pt x="4115" y="2832"/>
                      <a:pt x="4131" y="2693"/>
                      <a:pt x="4146" y="2569"/>
                    </a:cubicBezTo>
                    <a:cubicBezTo>
                      <a:pt x="4270" y="1718"/>
                      <a:pt x="4440" y="852"/>
                      <a:pt x="4626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435" name="Group 16"/>
            <p:cNvGrpSpPr/>
            <p:nvPr/>
          </p:nvGrpSpPr>
          <p:grpSpPr>
            <a:xfrm>
              <a:off x="6250680" y="-50760"/>
              <a:ext cx="433800" cy="536400"/>
              <a:chOff x="6250680" y="-50760"/>
              <a:chExt cx="433800" cy="536400"/>
            </a:xfrm>
          </p:grpSpPr>
          <p:sp>
            <p:nvSpPr>
              <p:cNvPr id="3436" name="CustomShape 17"/>
              <p:cNvSpPr/>
              <p:nvPr/>
            </p:nvSpPr>
            <p:spPr>
              <a:xfrm rot="10800000">
                <a:off x="6564960" y="7920"/>
                <a:ext cx="119520" cy="477720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13768">
                    <a:moveTo>
                      <a:pt x="851" y="0"/>
                    </a:moveTo>
                    <a:cubicBezTo>
                      <a:pt x="0" y="511"/>
                      <a:pt x="0" y="1794"/>
                      <a:pt x="93" y="2986"/>
                    </a:cubicBezTo>
                    <a:cubicBezTo>
                      <a:pt x="387" y="6451"/>
                      <a:pt x="1145" y="10102"/>
                      <a:pt x="2707" y="13768"/>
                    </a:cubicBezTo>
                    <a:cubicBezTo>
                      <a:pt x="2800" y="11370"/>
                      <a:pt x="3450" y="9885"/>
                      <a:pt x="3326" y="7394"/>
                    </a:cubicBezTo>
                    <a:cubicBezTo>
                      <a:pt x="3249" y="5863"/>
                      <a:pt x="3001" y="4270"/>
                      <a:pt x="2584" y="2645"/>
                    </a:cubicBezTo>
                    <a:cubicBezTo>
                      <a:pt x="2336" y="1686"/>
                      <a:pt x="1826" y="480"/>
                      <a:pt x="851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37" name="CustomShape 18"/>
              <p:cNvSpPr/>
              <p:nvPr/>
            </p:nvSpPr>
            <p:spPr>
              <a:xfrm rot="10800000">
                <a:off x="6250680" y="-50760"/>
                <a:ext cx="294120" cy="527040"/>
              </a:xfrm>
              <a:custGeom>
                <a:avLst/>
                <a:gdLst/>
                <a:ahLst/>
                <a:cxnLst/>
                <a:rect l="l" t="t" r="r" b="b"/>
                <a:pathLst>
                  <a:path w="8478" h="15189">
                    <a:moveTo>
                      <a:pt x="7664" y="1"/>
                    </a:moveTo>
                    <a:cubicBezTo>
                      <a:pt x="7525" y="1"/>
                      <a:pt x="7390" y="33"/>
                      <a:pt x="7271" y="75"/>
                    </a:cubicBezTo>
                    <a:cubicBezTo>
                      <a:pt x="4471" y="1019"/>
                      <a:pt x="2645" y="3324"/>
                      <a:pt x="1609" y="6062"/>
                    </a:cubicBezTo>
                    <a:cubicBezTo>
                      <a:pt x="573" y="8816"/>
                      <a:pt x="263" y="12002"/>
                      <a:pt x="0" y="15189"/>
                    </a:cubicBezTo>
                    <a:cubicBezTo>
                      <a:pt x="1160" y="12884"/>
                      <a:pt x="2630" y="9867"/>
                      <a:pt x="4363" y="8073"/>
                    </a:cubicBezTo>
                    <a:cubicBezTo>
                      <a:pt x="6203" y="6139"/>
                      <a:pt x="8106" y="4113"/>
                      <a:pt x="8446" y="1112"/>
                    </a:cubicBezTo>
                    <a:cubicBezTo>
                      <a:pt x="8477" y="833"/>
                      <a:pt x="8462" y="447"/>
                      <a:pt x="8168" y="184"/>
                    </a:cubicBezTo>
                    <a:cubicBezTo>
                      <a:pt x="8007" y="48"/>
                      <a:pt x="7833" y="1"/>
                      <a:pt x="766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38" name="CustomShape 19"/>
              <p:cNvSpPr/>
              <p:nvPr/>
            </p:nvSpPr>
            <p:spPr>
              <a:xfrm rot="10800000">
                <a:off x="6564960" y="7920"/>
                <a:ext cx="95400" cy="47772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3768">
                    <a:moveTo>
                      <a:pt x="155" y="0"/>
                    </a:moveTo>
                    <a:cubicBezTo>
                      <a:pt x="93" y="46"/>
                      <a:pt x="47" y="77"/>
                      <a:pt x="0" y="124"/>
                    </a:cubicBezTo>
                    <a:cubicBezTo>
                      <a:pt x="1284" y="4594"/>
                      <a:pt x="2305" y="9189"/>
                      <a:pt x="1996" y="13752"/>
                    </a:cubicBezTo>
                    <a:cubicBezTo>
                      <a:pt x="1996" y="13768"/>
                      <a:pt x="2011" y="13768"/>
                      <a:pt x="2011" y="13768"/>
                    </a:cubicBezTo>
                    <a:cubicBezTo>
                      <a:pt x="2104" y="11370"/>
                      <a:pt x="2754" y="9885"/>
                      <a:pt x="2630" y="7394"/>
                    </a:cubicBezTo>
                    <a:cubicBezTo>
                      <a:pt x="2553" y="5863"/>
                      <a:pt x="2305" y="4270"/>
                      <a:pt x="1888" y="2645"/>
                    </a:cubicBezTo>
                    <a:cubicBezTo>
                      <a:pt x="1640" y="1686"/>
                      <a:pt x="1130" y="480"/>
                      <a:pt x="155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39" name="CustomShape 20"/>
              <p:cNvSpPr/>
              <p:nvPr/>
            </p:nvSpPr>
            <p:spPr>
              <a:xfrm rot="10800000">
                <a:off x="6271560" y="-50400"/>
                <a:ext cx="273240" cy="527040"/>
              </a:xfrm>
              <a:custGeom>
                <a:avLst/>
                <a:gdLst/>
                <a:ahLst/>
                <a:cxnLst/>
                <a:rect l="l" t="t" r="r" b="b"/>
                <a:pathLst>
                  <a:path w="7875" h="15190">
                    <a:moveTo>
                      <a:pt x="7663" y="1"/>
                    </a:moveTo>
                    <a:cubicBezTo>
                      <a:pt x="7525" y="1"/>
                      <a:pt x="7395" y="35"/>
                      <a:pt x="7271" y="76"/>
                    </a:cubicBezTo>
                    <a:cubicBezTo>
                      <a:pt x="4471" y="1020"/>
                      <a:pt x="2645" y="3325"/>
                      <a:pt x="1609" y="6063"/>
                    </a:cubicBezTo>
                    <a:cubicBezTo>
                      <a:pt x="573" y="8817"/>
                      <a:pt x="263" y="12003"/>
                      <a:pt x="0" y="15190"/>
                    </a:cubicBezTo>
                    <a:cubicBezTo>
                      <a:pt x="47" y="15097"/>
                      <a:pt x="93" y="15020"/>
                      <a:pt x="139" y="14927"/>
                    </a:cubicBezTo>
                    <a:cubicBezTo>
                      <a:pt x="1145" y="9342"/>
                      <a:pt x="3898" y="4083"/>
                      <a:pt x="7874" y="30"/>
                    </a:cubicBezTo>
                    <a:cubicBezTo>
                      <a:pt x="7802" y="9"/>
                      <a:pt x="7731" y="1"/>
                      <a:pt x="76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40" name="CustomShape 21"/>
              <p:cNvSpPr/>
              <p:nvPr/>
            </p:nvSpPr>
            <p:spPr>
              <a:xfrm rot="10800000">
                <a:off x="6564960" y="7560"/>
                <a:ext cx="101880" cy="361080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10412">
                    <a:moveTo>
                      <a:pt x="2244" y="1"/>
                    </a:moveTo>
                    <a:cubicBezTo>
                      <a:pt x="2135" y="1548"/>
                      <a:pt x="2027" y="3095"/>
                      <a:pt x="1903" y="4642"/>
                    </a:cubicBezTo>
                    <a:cubicBezTo>
                      <a:pt x="1889" y="4904"/>
                      <a:pt x="1778" y="5249"/>
                      <a:pt x="1532" y="5249"/>
                    </a:cubicBezTo>
                    <a:cubicBezTo>
                      <a:pt x="1517" y="5249"/>
                      <a:pt x="1502" y="5248"/>
                      <a:pt x="1486" y="5245"/>
                    </a:cubicBezTo>
                    <a:cubicBezTo>
                      <a:pt x="1331" y="5230"/>
                      <a:pt x="1238" y="5075"/>
                      <a:pt x="1161" y="4951"/>
                    </a:cubicBezTo>
                    <a:cubicBezTo>
                      <a:pt x="774" y="4270"/>
                      <a:pt x="387" y="3590"/>
                      <a:pt x="1" y="2925"/>
                    </a:cubicBezTo>
                    <a:lnTo>
                      <a:pt x="1" y="2925"/>
                    </a:lnTo>
                    <a:cubicBezTo>
                      <a:pt x="434" y="5384"/>
                      <a:pt x="1114" y="7890"/>
                      <a:pt x="2197" y="10412"/>
                    </a:cubicBezTo>
                    <a:cubicBezTo>
                      <a:pt x="2290" y="8014"/>
                      <a:pt x="2940" y="6529"/>
                      <a:pt x="2816" y="4038"/>
                    </a:cubicBezTo>
                    <a:cubicBezTo>
                      <a:pt x="2754" y="2723"/>
                      <a:pt x="2553" y="1378"/>
                      <a:pt x="224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41" name="CustomShape 22"/>
              <p:cNvSpPr/>
              <p:nvPr/>
            </p:nvSpPr>
            <p:spPr>
              <a:xfrm rot="10800000">
                <a:off x="6321240" y="-50760"/>
                <a:ext cx="223560" cy="386640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11139">
                    <a:moveTo>
                      <a:pt x="2568" y="1"/>
                    </a:moveTo>
                    <a:lnTo>
                      <a:pt x="2568" y="1"/>
                    </a:lnTo>
                    <a:cubicBezTo>
                      <a:pt x="2197" y="635"/>
                      <a:pt x="1872" y="1300"/>
                      <a:pt x="1609" y="2012"/>
                    </a:cubicBezTo>
                    <a:cubicBezTo>
                      <a:pt x="573" y="4766"/>
                      <a:pt x="263" y="7952"/>
                      <a:pt x="0" y="11139"/>
                    </a:cubicBezTo>
                    <a:cubicBezTo>
                      <a:pt x="1160" y="8834"/>
                      <a:pt x="2630" y="5817"/>
                      <a:pt x="4363" y="4023"/>
                    </a:cubicBezTo>
                    <a:cubicBezTo>
                      <a:pt x="5074" y="3265"/>
                      <a:pt x="5801" y="2507"/>
                      <a:pt x="6451" y="1672"/>
                    </a:cubicBezTo>
                    <a:lnTo>
                      <a:pt x="6451" y="1672"/>
                    </a:lnTo>
                    <a:cubicBezTo>
                      <a:pt x="5182" y="2646"/>
                      <a:pt x="3898" y="3590"/>
                      <a:pt x="2599" y="4518"/>
                    </a:cubicBezTo>
                    <a:cubicBezTo>
                      <a:pt x="2482" y="4603"/>
                      <a:pt x="2336" y="4681"/>
                      <a:pt x="2205" y="4681"/>
                    </a:cubicBezTo>
                    <a:cubicBezTo>
                      <a:pt x="2146" y="4681"/>
                      <a:pt x="2090" y="4665"/>
                      <a:pt x="2042" y="4626"/>
                    </a:cubicBezTo>
                    <a:cubicBezTo>
                      <a:pt x="1903" y="4533"/>
                      <a:pt x="1918" y="4332"/>
                      <a:pt x="1934" y="4162"/>
                    </a:cubicBezTo>
                    <a:cubicBezTo>
                      <a:pt x="2135" y="2770"/>
                      <a:pt x="2336" y="1378"/>
                      <a:pt x="2568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442" name="Group 23"/>
            <p:cNvGrpSpPr/>
            <p:nvPr/>
          </p:nvGrpSpPr>
          <p:grpSpPr>
            <a:xfrm>
              <a:off x="5616360" y="-10440"/>
              <a:ext cx="357120" cy="628920"/>
              <a:chOff x="5616360" y="-10440"/>
              <a:chExt cx="357120" cy="628920"/>
            </a:xfrm>
          </p:grpSpPr>
          <p:sp>
            <p:nvSpPr>
              <p:cNvPr id="3443" name="CustomShape 24"/>
              <p:cNvSpPr/>
              <p:nvPr/>
            </p:nvSpPr>
            <p:spPr>
              <a:xfrm rot="10800000">
                <a:off x="5861880" y="-10440"/>
                <a:ext cx="111600" cy="547200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15764">
                    <a:moveTo>
                      <a:pt x="1" y="15764"/>
                    </a:moveTo>
                    <a:cubicBezTo>
                      <a:pt x="2120" y="10798"/>
                      <a:pt x="3218" y="5399"/>
                      <a:pt x="3187" y="0"/>
                    </a:cubicBezTo>
                  </a:path>
                </a:pathLst>
              </a:custGeom>
              <a:noFill/>
              <a:ln w="7200" cap="rnd">
                <a:solidFill>
                  <a:srgbClr val="005A2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44" name="CustomShape 25"/>
              <p:cNvSpPr/>
              <p:nvPr/>
            </p:nvSpPr>
            <p:spPr>
              <a:xfrm rot="10800000">
                <a:off x="5695560" y="259920"/>
                <a:ext cx="188640" cy="142560"/>
              </a:xfrm>
              <a:custGeom>
                <a:avLst/>
                <a:gdLst/>
                <a:ahLst/>
                <a:cxnLst/>
                <a:rect l="l" t="t" r="r" b="b"/>
                <a:pathLst>
                  <a:path w="5446" h="4116">
                    <a:moveTo>
                      <a:pt x="1" y="4115"/>
                    </a:moveTo>
                    <a:cubicBezTo>
                      <a:pt x="1903" y="2847"/>
                      <a:pt x="3729" y="1485"/>
                      <a:pt x="5446" y="0"/>
                    </a:cubicBezTo>
                  </a:path>
                </a:pathLst>
              </a:custGeom>
              <a:noFill/>
              <a:ln w="7200" cap="rnd">
                <a:solidFill>
                  <a:srgbClr val="005A2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45" name="CustomShape 26"/>
              <p:cNvSpPr/>
              <p:nvPr/>
            </p:nvSpPr>
            <p:spPr>
              <a:xfrm rot="10800000">
                <a:off x="5616360" y="390960"/>
                <a:ext cx="92520" cy="81360"/>
              </a:xfrm>
              <a:custGeom>
                <a:avLst/>
                <a:gdLst/>
                <a:ahLst/>
                <a:cxnLst/>
                <a:rect l="l" t="t" r="r" b="b"/>
                <a:pathLst>
                  <a:path w="2677" h="2356">
                    <a:moveTo>
                      <a:pt x="1346" y="1"/>
                    </a:moveTo>
                    <a:cubicBezTo>
                      <a:pt x="970" y="1"/>
                      <a:pt x="602" y="182"/>
                      <a:pt x="372" y="518"/>
                    </a:cubicBezTo>
                    <a:cubicBezTo>
                      <a:pt x="1" y="1060"/>
                      <a:pt x="140" y="1787"/>
                      <a:pt x="681" y="2158"/>
                    </a:cubicBezTo>
                    <a:cubicBezTo>
                      <a:pt x="884" y="2291"/>
                      <a:pt x="1113" y="2355"/>
                      <a:pt x="1340" y="2355"/>
                    </a:cubicBezTo>
                    <a:cubicBezTo>
                      <a:pt x="1718" y="2355"/>
                      <a:pt x="2089" y="2177"/>
                      <a:pt x="2321" y="1849"/>
                    </a:cubicBezTo>
                    <a:cubicBezTo>
                      <a:pt x="2677" y="1307"/>
                      <a:pt x="2537" y="580"/>
                      <a:pt x="2012" y="209"/>
                    </a:cubicBezTo>
                    <a:cubicBezTo>
                      <a:pt x="1806" y="68"/>
                      <a:pt x="1575" y="1"/>
                      <a:pt x="1346" y="1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46" name="CustomShape 27"/>
              <p:cNvSpPr/>
              <p:nvPr/>
            </p:nvSpPr>
            <p:spPr>
              <a:xfrm rot="10800000">
                <a:off x="5633640" y="406080"/>
                <a:ext cx="57600" cy="5112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80">
                    <a:moveTo>
                      <a:pt x="839" y="1"/>
                    </a:moveTo>
                    <a:cubicBezTo>
                      <a:pt x="600" y="1"/>
                      <a:pt x="368" y="117"/>
                      <a:pt x="232" y="330"/>
                    </a:cubicBezTo>
                    <a:cubicBezTo>
                      <a:pt x="0" y="670"/>
                      <a:pt x="77" y="1119"/>
                      <a:pt x="418" y="1351"/>
                    </a:cubicBezTo>
                    <a:cubicBezTo>
                      <a:pt x="546" y="1438"/>
                      <a:pt x="690" y="1480"/>
                      <a:pt x="832" y="1480"/>
                    </a:cubicBezTo>
                    <a:cubicBezTo>
                      <a:pt x="1066" y="1480"/>
                      <a:pt x="1294" y="1367"/>
                      <a:pt x="1439" y="1165"/>
                    </a:cubicBezTo>
                    <a:cubicBezTo>
                      <a:pt x="1671" y="825"/>
                      <a:pt x="1593" y="361"/>
                      <a:pt x="1253" y="129"/>
                    </a:cubicBezTo>
                    <a:cubicBezTo>
                      <a:pt x="1126" y="42"/>
                      <a:pt x="981" y="1"/>
                      <a:pt x="839" y="1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47" name="CustomShape 28"/>
              <p:cNvSpPr/>
              <p:nvPr/>
            </p:nvSpPr>
            <p:spPr>
              <a:xfrm rot="10800000">
                <a:off x="5625360" y="390960"/>
                <a:ext cx="70200" cy="38880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1134">
                    <a:moveTo>
                      <a:pt x="1078" y="0"/>
                    </a:moveTo>
                    <a:cubicBezTo>
                      <a:pt x="1022" y="0"/>
                      <a:pt x="966" y="6"/>
                      <a:pt x="913" y="17"/>
                    </a:cubicBezTo>
                    <a:cubicBezTo>
                      <a:pt x="789" y="33"/>
                      <a:pt x="681" y="64"/>
                      <a:pt x="573" y="110"/>
                    </a:cubicBezTo>
                    <a:cubicBezTo>
                      <a:pt x="480" y="141"/>
                      <a:pt x="387" y="203"/>
                      <a:pt x="294" y="280"/>
                    </a:cubicBezTo>
                    <a:cubicBezTo>
                      <a:pt x="201" y="342"/>
                      <a:pt x="124" y="435"/>
                      <a:pt x="62" y="528"/>
                    </a:cubicBezTo>
                    <a:cubicBezTo>
                      <a:pt x="31" y="559"/>
                      <a:pt x="16" y="605"/>
                      <a:pt x="0" y="636"/>
                    </a:cubicBezTo>
                    <a:lnTo>
                      <a:pt x="62" y="713"/>
                    </a:lnTo>
                    <a:cubicBezTo>
                      <a:pt x="139" y="791"/>
                      <a:pt x="201" y="868"/>
                      <a:pt x="294" y="930"/>
                    </a:cubicBezTo>
                    <a:cubicBezTo>
                      <a:pt x="498" y="1068"/>
                      <a:pt x="727" y="1133"/>
                      <a:pt x="952" y="1133"/>
                    </a:cubicBezTo>
                    <a:cubicBezTo>
                      <a:pt x="1257" y="1133"/>
                      <a:pt x="1557" y="1013"/>
                      <a:pt x="1779" y="791"/>
                    </a:cubicBezTo>
                    <a:cubicBezTo>
                      <a:pt x="1841" y="729"/>
                      <a:pt x="1888" y="683"/>
                      <a:pt x="1934" y="621"/>
                    </a:cubicBezTo>
                    <a:cubicBezTo>
                      <a:pt x="1949" y="590"/>
                      <a:pt x="1965" y="559"/>
                      <a:pt x="1980" y="543"/>
                    </a:cubicBezTo>
                    <a:cubicBezTo>
                      <a:pt x="1980" y="543"/>
                      <a:pt x="1980" y="528"/>
                      <a:pt x="1980" y="528"/>
                    </a:cubicBezTo>
                    <a:cubicBezTo>
                      <a:pt x="1996" y="497"/>
                      <a:pt x="2011" y="466"/>
                      <a:pt x="2027" y="450"/>
                    </a:cubicBezTo>
                    <a:cubicBezTo>
                      <a:pt x="1949" y="358"/>
                      <a:pt x="1872" y="280"/>
                      <a:pt x="1779" y="218"/>
                    </a:cubicBezTo>
                    <a:cubicBezTo>
                      <a:pt x="1733" y="187"/>
                      <a:pt x="1702" y="172"/>
                      <a:pt x="1671" y="141"/>
                    </a:cubicBezTo>
                    <a:cubicBezTo>
                      <a:pt x="1578" y="95"/>
                      <a:pt x="1470" y="48"/>
                      <a:pt x="1362" y="33"/>
                    </a:cubicBezTo>
                    <a:cubicBezTo>
                      <a:pt x="1266" y="14"/>
                      <a:pt x="1170" y="0"/>
                      <a:pt x="107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48" name="CustomShape 29"/>
              <p:cNvSpPr/>
              <p:nvPr/>
            </p:nvSpPr>
            <p:spPr>
              <a:xfrm rot="10800000">
                <a:off x="5662080" y="405360"/>
                <a:ext cx="41400" cy="6516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88">
                    <a:moveTo>
                      <a:pt x="836" y="0"/>
                    </a:moveTo>
                    <a:cubicBezTo>
                      <a:pt x="789" y="16"/>
                      <a:pt x="727" y="47"/>
                      <a:pt x="665" y="78"/>
                    </a:cubicBezTo>
                    <a:cubicBezTo>
                      <a:pt x="634" y="93"/>
                      <a:pt x="619" y="93"/>
                      <a:pt x="588" y="108"/>
                    </a:cubicBezTo>
                    <a:cubicBezTo>
                      <a:pt x="573" y="124"/>
                      <a:pt x="542" y="139"/>
                      <a:pt x="526" y="155"/>
                    </a:cubicBezTo>
                    <a:cubicBezTo>
                      <a:pt x="511" y="170"/>
                      <a:pt x="495" y="170"/>
                      <a:pt x="480" y="186"/>
                    </a:cubicBezTo>
                    <a:cubicBezTo>
                      <a:pt x="433" y="217"/>
                      <a:pt x="402" y="248"/>
                      <a:pt x="356" y="294"/>
                    </a:cubicBezTo>
                    <a:cubicBezTo>
                      <a:pt x="356" y="310"/>
                      <a:pt x="341" y="310"/>
                      <a:pt x="325" y="325"/>
                    </a:cubicBezTo>
                    <a:cubicBezTo>
                      <a:pt x="279" y="371"/>
                      <a:pt x="248" y="418"/>
                      <a:pt x="217" y="464"/>
                    </a:cubicBezTo>
                    <a:cubicBezTo>
                      <a:pt x="62" y="696"/>
                      <a:pt x="0" y="959"/>
                      <a:pt x="16" y="1222"/>
                    </a:cubicBezTo>
                    <a:cubicBezTo>
                      <a:pt x="16" y="1238"/>
                      <a:pt x="16" y="1269"/>
                      <a:pt x="31" y="1284"/>
                    </a:cubicBezTo>
                    <a:cubicBezTo>
                      <a:pt x="31" y="1300"/>
                      <a:pt x="31" y="1315"/>
                      <a:pt x="31" y="1331"/>
                    </a:cubicBezTo>
                    <a:cubicBezTo>
                      <a:pt x="47" y="1377"/>
                      <a:pt x="47" y="1423"/>
                      <a:pt x="62" y="1470"/>
                    </a:cubicBezTo>
                    <a:cubicBezTo>
                      <a:pt x="78" y="1501"/>
                      <a:pt x="78" y="1516"/>
                      <a:pt x="93" y="1532"/>
                    </a:cubicBezTo>
                    <a:cubicBezTo>
                      <a:pt x="93" y="1563"/>
                      <a:pt x="108" y="1578"/>
                      <a:pt x="108" y="1609"/>
                    </a:cubicBezTo>
                    <a:cubicBezTo>
                      <a:pt x="139" y="1671"/>
                      <a:pt x="186" y="1748"/>
                      <a:pt x="232" y="1810"/>
                    </a:cubicBezTo>
                    <a:lnTo>
                      <a:pt x="294" y="1887"/>
                    </a:lnTo>
                    <a:cubicBezTo>
                      <a:pt x="464" y="1872"/>
                      <a:pt x="604" y="1810"/>
                      <a:pt x="743" y="1717"/>
                    </a:cubicBezTo>
                    <a:cubicBezTo>
                      <a:pt x="836" y="1655"/>
                      <a:pt x="913" y="1578"/>
                      <a:pt x="975" y="1485"/>
                    </a:cubicBezTo>
                    <a:cubicBezTo>
                      <a:pt x="990" y="1470"/>
                      <a:pt x="1006" y="1454"/>
                      <a:pt x="1006" y="1439"/>
                    </a:cubicBezTo>
                    <a:cubicBezTo>
                      <a:pt x="1068" y="1361"/>
                      <a:pt x="1114" y="1269"/>
                      <a:pt x="1145" y="1191"/>
                    </a:cubicBezTo>
                    <a:cubicBezTo>
                      <a:pt x="1191" y="1037"/>
                      <a:pt x="1207" y="866"/>
                      <a:pt x="1191" y="712"/>
                    </a:cubicBezTo>
                    <a:cubicBezTo>
                      <a:pt x="1191" y="603"/>
                      <a:pt x="1160" y="495"/>
                      <a:pt x="1114" y="387"/>
                    </a:cubicBezTo>
                    <a:cubicBezTo>
                      <a:pt x="1052" y="248"/>
                      <a:pt x="959" y="108"/>
                      <a:pt x="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49" name="CustomShape 30"/>
              <p:cNvSpPr/>
              <p:nvPr/>
            </p:nvSpPr>
            <p:spPr>
              <a:xfrm rot="10800000">
                <a:off x="5812560" y="537120"/>
                <a:ext cx="81360" cy="8136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>
                    <a:moveTo>
                      <a:pt x="1176" y="0"/>
                    </a:moveTo>
                    <a:cubicBezTo>
                      <a:pt x="526" y="0"/>
                      <a:pt x="0" y="526"/>
                      <a:pt x="0" y="1176"/>
                    </a:cubicBezTo>
                    <a:cubicBezTo>
                      <a:pt x="0" y="1825"/>
                      <a:pt x="526" y="2351"/>
                      <a:pt x="1176" y="2351"/>
                    </a:cubicBezTo>
                    <a:cubicBezTo>
                      <a:pt x="1825" y="2351"/>
                      <a:pt x="2351" y="1825"/>
                      <a:pt x="2351" y="1176"/>
                    </a:cubicBezTo>
                    <a:cubicBezTo>
                      <a:pt x="2351" y="526"/>
                      <a:pt x="1825" y="0"/>
                      <a:pt x="1176" y="0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50" name="CustomShape 31"/>
              <p:cNvSpPr/>
              <p:nvPr/>
            </p:nvSpPr>
            <p:spPr>
              <a:xfrm rot="10800000">
                <a:off x="5827680" y="552240"/>
                <a:ext cx="51120" cy="5112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1486">
                    <a:moveTo>
                      <a:pt x="743" y="0"/>
                    </a:moveTo>
                    <a:cubicBezTo>
                      <a:pt x="341" y="0"/>
                      <a:pt x="0" y="341"/>
                      <a:pt x="0" y="743"/>
                    </a:cubicBezTo>
                    <a:cubicBezTo>
                      <a:pt x="0" y="1145"/>
                      <a:pt x="341" y="1485"/>
                      <a:pt x="743" y="1485"/>
                    </a:cubicBezTo>
                    <a:cubicBezTo>
                      <a:pt x="1145" y="1485"/>
                      <a:pt x="1485" y="1145"/>
                      <a:pt x="1485" y="743"/>
                    </a:cubicBezTo>
                    <a:cubicBezTo>
                      <a:pt x="1485" y="341"/>
                      <a:pt x="1145" y="0"/>
                      <a:pt x="743" y="0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51" name="CustomShape 32"/>
              <p:cNvSpPr/>
              <p:nvPr/>
            </p:nvSpPr>
            <p:spPr>
              <a:xfrm rot="10800000">
                <a:off x="5812560" y="537120"/>
                <a:ext cx="55080" cy="4896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424">
                    <a:moveTo>
                      <a:pt x="1114" y="0"/>
                    </a:moveTo>
                    <a:cubicBezTo>
                      <a:pt x="1006" y="16"/>
                      <a:pt x="897" y="47"/>
                      <a:pt x="789" y="93"/>
                    </a:cubicBezTo>
                    <a:cubicBezTo>
                      <a:pt x="650" y="140"/>
                      <a:pt x="511" y="217"/>
                      <a:pt x="402" y="325"/>
                    </a:cubicBezTo>
                    <a:cubicBezTo>
                      <a:pt x="325" y="402"/>
                      <a:pt x="248" y="495"/>
                      <a:pt x="186" y="588"/>
                    </a:cubicBezTo>
                    <a:cubicBezTo>
                      <a:pt x="124" y="681"/>
                      <a:pt x="93" y="789"/>
                      <a:pt x="62" y="897"/>
                    </a:cubicBezTo>
                    <a:cubicBezTo>
                      <a:pt x="31" y="1006"/>
                      <a:pt x="0" y="1114"/>
                      <a:pt x="0" y="1238"/>
                    </a:cubicBezTo>
                    <a:cubicBezTo>
                      <a:pt x="0" y="1269"/>
                      <a:pt x="16" y="1315"/>
                      <a:pt x="16" y="1346"/>
                    </a:cubicBezTo>
                    <a:lnTo>
                      <a:pt x="124" y="1377"/>
                    </a:lnTo>
                    <a:cubicBezTo>
                      <a:pt x="186" y="1393"/>
                      <a:pt x="248" y="1408"/>
                      <a:pt x="309" y="1423"/>
                    </a:cubicBezTo>
                    <a:lnTo>
                      <a:pt x="418" y="1423"/>
                    </a:lnTo>
                    <a:cubicBezTo>
                      <a:pt x="619" y="1423"/>
                      <a:pt x="804" y="1377"/>
                      <a:pt x="975" y="1284"/>
                    </a:cubicBezTo>
                    <a:cubicBezTo>
                      <a:pt x="1083" y="1222"/>
                      <a:pt x="1176" y="1160"/>
                      <a:pt x="1253" y="1083"/>
                    </a:cubicBezTo>
                    <a:cubicBezTo>
                      <a:pt x="1470" y="867"/>
                      <a:pt x="1593" y="573"/>
                      <a:pt x="1593" y="248"/>
                    </a:cubicBezTo>
                    <a:cubicBezTo>
                      <a:pt x="1593" y="186"/>
                      <a:pt x="1593" y="109"/>
                      <a:pt x="1578" y="47"/>
                    </a:cubicBezTo>
                    <a:cubicBezTo>
                      <a:pt x="1470" y="16"/>
                      <a:pt x="1361" y="0"/>
                      <a:pt x="123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52" name="CustomShape 33"/>
              <p:cNvSpPr/>
              <p:nvPr/>
            </p:nvSpPr>
            <p:spPr>
              <a:xfrm rot="10800000">
                <a:off x="5852520" y="538560"/>
                <a:ext cx="41400" cy="6408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58">
                    <a:moveTo>
                      <a:pt x="248" y="1"/>
                    </a:moveTo>
                    <a:cubicBezTo>
                      <a:pt x="232" y="32"/>
                      <a:pt x="217" y="47"/>
                      <a:pt x="201" y="78"/>
                    </a:cubicBezTo>
                    <a:cubicBezTo>
                      <a:pt x="186" y="109"/>
                      <a:pt x="170" y="124"/>
                      <a:pt x="155" y="155"/>
                    </a:cubicBezTo>
                    <a:cubicBezTo>
                      <a:pt x="139" y="186"/>
                      <a:pt x="124" y="217"/>
                      <a:pt x="108" y="248"/>
                    </a:cubicBezTo>
                    <a:cubicBezTo>
                      <a:pt x="93" y="279"/>
                      <a:pt x="77" y="310"/>
                      <a:pt x="62" y="341"/>
                    </a:cubicBezTo>
                    <a:cubicBezTo>
                      <a:pt x="62" y="372"/>
                      <a:pt x="46" y="403"/>
                      <a:pt x="46" y="434"/>
                    </a:cubicBezTo>
                    <a:cubicBezTo>
                      <a:pt x="31" y="465"/>
                      <a:pt x="31" y="496"/>
                      <a:pt x="16" y="527"/>
                    </a:cubicBezTo>
                    <a:cubicBezTo>
                      <a:pt x="0" y="589"/>
                      <a:pt x="0" y="650"/>
                      <a:pt x="0" y="728"/>
                    </a:cubicBezTo>
                    <a:cubicBezTo>
                      <a:pt x="0" y="790"/>
                      <a:pt x="0" y="867"/>
                      <a:pt x="16" y="929"/>
                    </a:cubicBezTo>
                    <a:cubicBezTo>
                      <a:pt x="16" y="944"/>
                      <a:pt x="31" y="975"/>
                      <a:pt x="31" y="991"/>
                    </a:cubicBezTo>
                    <a:cubicBezTo>
                      <a:pt x="31" y="1006"/>
                      <a:pt x="31" y="1022"/>
                      <a:pt x="46" y="1037"/>
                    </a:cubicBezTo>
                    <a:cubicBezTo>
                      <a:pt x="46" y="1053"/>
                      <a:pt x="46" y="1068"/>
                      <a:pt x="62" y="1099"/>
                    </a:cubicBezTo>
                    <a:cubicBezTo>
                      <a:pt x="62" y="1130"/>
                      <a:pt x="77" y="1161"/>
                      <a:pt x="93" y="1192"/>
                    </a:cubicBezTo>
                    <a:cubicBezTo>
                      <a:pt x="108" y="1223"/>
                      <a:pt x="124" y="1254"/>
                      <a:pt x="139" y="1269"/>
                    </a:cubicBezTo>
                    <a:cubicBezTo>
                      <a:pt x="232" y="1439"/>
                      <a:pt x="356" y="1594"/>
                      <a:pt x="526" y="1702"/>
                    </a:cubicBezTo>
                    <a:cubicBezTo>
                      <a:pt x="541" y="1718"/>
                      <a:pt x="557" y="1733"/>
                      <a:pt x="572" y="1733"/>
                    </a:cubicBezTo>
                    <a:cubicBezTo>
                      <a:pt x="588" y="1749"/>
                      <a:pt x="603" y="1749"/>
                      <a:pt x="619" y="1764"/>
                    </a:cubicBezTo>
                    <a:cubicBezTo>
                      <a:pt x="634" y="1764"/>
                      <a:pt x="650" y="1780"/>
                      <a:pt x="665" y="1780"/>
                    </a:cubicBezTo>
                    <a:cubicBezTo>
                      <a:pt x="696" y="1795"/>
                      <a:pt x="743" y="1811"/>
                      <a:pt x="774" y="1826"/>
                    </a:cubicBezTo>
                    <a:lnTo>
                      <a:pt x="882" y="1857"/>
                    </a:lnTo>
                    <a:cubicBezTo>
                      <a:pt x="990" y="1749"/>
                      <a:pt x="1083" y="1610"/>
                      <a:pt x="1129" y="1470"/>
                    </a:cubicBezTo>
                    <a:cubicBezTo>
                      <a:pt x="1176" y="1362"/>
                      <a:pt x="1191" y="1254"/>
                      <a:pt x="1207" y="1130"/>
                    </a:cubicBezTo>
                    <a:cubicBezTo>
                      <a:pt x="1207" y="1115"/>
                      <a:pt x="1207" y="1099"/>
                      <a:pt x="1207" y="1084"/>
                    </a:cubicBezTo>
                    <a:cubicBezTo>
                      <a:pt x="1207" y="991"/>
                      <a:pt x="1191" y="898"/>
                      <a:pt x="1160" y="805"/>
                    </a:cubicBezTo>
                    <a:cubicBezTo>
                      <a:pt x="1129" y="650"/>
                      <a:pt x="1052" y="511"/>
                      <a:pt x="944" y="387"/>
                    </a:cubicBezTo>
                    <a:cubicBezTo>
                      <a:pt x="882" y="295"/>
                      <a:pt x="789" y="217"/>
                      <a:pt x="696" y="155"/>
                    </a:cubicBezTo>
                    <a:cubicBezTo>
                      <a:pt x="572" y="78"/>
                      <a:pt x="418" y="16"/>
                      <a:pt x="2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3453" name="Group 34"/>
          <p:cNvGrpSpPr/>
          <p:nvPr/>
        </p:nvGrpSpPr>
        <p:grpSpPr>
          <a:xfrm>
            <a:off x="743400" y="1056240"/>
            <a:ext cx="7131960" cy="2953800"/>
            <a:chOff x="743400" y="1056240"/>
            <a:chExt cx="7131960" cy="2953800"/>
          </a:xfrm>
        </p:grpSpPr>
        <p:sp>
          <p:nvSpPr>
            <p:cNvPr id="3454" name="CustomShape 35"/>
            <p:cNvSpPr/>
            <p:nvPr/>
          </p:nvSpPr>
          <p:spPr>
            <a:xfrm rot="10800000">
              <a:off x="6684840" y="105624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16"/>
                    <a:pt x="1004" y="2219"/>
                    <a:pt x="1" y="2280"/>
                  </a:cubicBezTo>
                  <a:cubicBezTo>
                    <a:pt x="1004" y="2311"/>
                    <a:pt x="1824" y="3314"/>
                    <a:pt x="1885" y="4560"/>
                  </a:cubicBezTo>
                  <a:cubicBezTo>
                    <a:pt x="1916" y="3314"/>
                    <a:pt x="2736" y="2341"/>
                    <a:pt x="3739" y="2280"/>
                  </a:cubicBezTo>
                  <a:cubicBezTo>
                    <a:pt x="2736" y="2219"/>
                    <a:pt x="1916" y="1216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55" name="CustomShape 36"/>
            <p:cNvSpPr/>
            <p:nvPr/>
          </p:nvSpPr>
          <p:spPr>
            <a:xfrm rot="10800000">
              <a:off x="743400" y="384696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0">
                  <a:moveTo>
                    <a:pt x="1854" y="0"/>
                  </a:moveTo>
                  <a:cubicBezTo>
                    <a:pt x="1793" y="1216"/>
                    <a:pt x="1003" y="2219"/>
                    <a:pt x="0" y="2280"/>
                  </a:cubicBezTo>
                  <a:cubicBezTo>
                    <a:pt x="1003" y="2310"/>
                    <a:pt x="1793" y="3314"/>
                    <a:pt x="1854" y="4560"/>
                  </a:cubicBezTo>
                  <a:cubicBezTo>
                    <a:pt x="1915" y="3314"/>
                    <a:pt x="2705" y="2341"/>
                    <a:pt x="3708" y="2280"/>
                  </a:cubicBezTo>
                  <a:cubicBezTo>
                    <a:pt x="2705" y="2219"/>
                    <a:pt x="1915" y="1216"/>
                    <a:pt x="1854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56" name="CustomShape 37"/>
            <p:cNvSpPr/>
            <p:nvPr/>
          </p:nvSpPr>
          <p:spPr>
            <a:xfrm rot="10800000">
              <a:off x="2373840" y="384624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1">
                  <a:moveTo>
                    <a:pt x="1854" y="1"/>
                  </a:moveTo>
                  <a:cubicBezTo>
                    <a:pt x="1824" y="1247"/>
                    <a:pt x="1003" y="2250"/>
                    <a:pt x="0" y="2280"/>
                  </a:cubicBezTo>
                  <a:lnTo>
                    <a:pt x="0" y="2311"/>
                  </a:lnTo>
                  <a:cubicBezTo>
                    <a:pt x="1003" y="2341"/>
                    <a:pt x="1824" y="3344"/>
                    <a:pt x="1854" y="4590"/>
                  </a:cubicBezTo>
                  <a:cubicBezTo>
                    <a:pt x="1915" y="3344"/>
                    <a:pt x="2706" y="2341"/>
                    <a:pt x="3709" y="2311"/>
                  </a:cubicBezTo>
                  <a:lnTo>
                    <a:pt x="3709" y="2280"/>
                  </a:lnTo>
                  <a:cubicBezTo>
                    <a:pt x="2706" y="2250"/>
                    <a:pt x="1915" y="124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57" name="CustomShape 38"/>
            <p:cNvSpPr/>
            <p:nvPr/>
          </p:nvSpPr>
          <p:spPr>
            <a:xfrm rot="10800000">
              <a:off x="5214600" y="13557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3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70"/>
                    <a:pt x="183" y="852"/>
                    <a:pt x="426" y="852"/>
                  </a:cubicBezTo>
                  <a:cubicBezTo>
                    <a:pt x="669" y="852"/>
                    <a:pt x="851" y="670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58" name="CustomShape 39"/>
            <p:cNvSpPr/>
            <p:nvPr/>
          </p:nvSpPr>
          <p:spPr>
            <a:xfrm rot="10800000">
              <a:off x="2873160" y="1188000"/>
              <a:ext cx="31320" cy="30240"/>
            </a:xfrm>
            <a:custGeom>
              <a:avLst/>
              <a:gdLst/>
              <a:ahLst/>
              <a:cxnLst/>
              <a:rect l="l" t="t" r="r" b="b"/>
              <a:pathLst>
                <a:path w="882" h="852">
                  <a:moveTo>
                    <a:pt x="456" y="0"/>
                  </a:moveTo>
                  <a:cubicBezTo>
                    <a:pt x="213" y="0"/>
                    <a:pt x="0" y="183"/>
                    <a:pt x="0" y="426"/>
                  </a:cubicBezTo>
                  <a:cubicBezTo>
                    <a:pt x="0" y="669"/>
                    <a:pt x="213" y="852"/>
                    <a:pt x="456" y="852"/>
                  </a:cubicBezTo>
                  <a:cubicBezTo>
                    <a:pt x="669" y="852"/>
                    <a:pt x="882" y="669"/>
                    <a:pt x="882" y="426"/>
                  </a:cubicBezTo>
                  <a:cubicBezTo>
                    <a:pt x="882" y="183"/>
                    <a:pt x="669" y="0"/>
                    <a:pt x="45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59" name="CustomShape 40"/>
            <p:cNvSpPr/>
            <p:nvPr/>
          </p:nvSpPr>
          <p:spPr>
            <a:xfrm rot="10800000">
              <a:off x="920520" y="122112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60" name="CustomShape 41"/>
            <p:cNvSpPr/>
            <p:nvPr/>
          </p:nvSpPr>
          <p:spPr>
            <a:xfrm rot="10800000">
              <a:off x="7845120" y="12549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461" name="CustomShape 42"/>
          <p:cNvSpPr/>
          <p:nvPr/>
        </p:nvSpPr>
        <p:spPr>
          <a:xfrm>
            <a:off x="545400" y="-77040"/>
            <a:ext cx="1671840" cy="109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800" b="1" strike="noStrike" spc="-1" dirty="0">
                <a:solidFill>
                  <a:srgbClr val="015A29"/>
                </a:solidFill>
                <a:latin typeface="Arial"/>
                <a:ea typeface="Arial"/>
              </a:rPr>
              <a:t>05</a:t>
            </a:r>
            <a:endParaRPr lang="ru-RU" sz="4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 err="1">
                <a:solidFill>
                  <a:srgbClr val="015A29"/>
                </a:solidFill>
                <a:latin typeface="Arial"/>
                <a:ea typeface="Arial"/>
              </a:rPr>
              <a:t>Касымов</a:t>
            </a:r>
            <a:r>
              <a:rPr lang="ru-RU" sz="1800" b="1" strike="noStrike" spc="-1" dirty="0">
                <a:solidFill>
                  <a:srgbClr val="015A29"/>
                </a:solidFill>
                <a:latin typeface="Arial"/>
                <a:ea typeface="Arial"/>
              </a:rPr>
              <a:t> К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3462" name="CustomShape 43"/>
          <p:cNvSpPr/>
          <p:nvPr/>
        </p:nvSpPr>
        <p:spPr>
          <a:xfrm>
            <a:off x="2664000" y="1008000"/>
            <a:ext cx="3528000" cy="94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i="1" strike="noStrike" spc="-1">
                <a:solidFill>
                  <a:srgbClr val="000000"/>
                </a:solidFill>
                <a:latin typeface="Arial"/>
                <a:ea typeface="Arial"/>
              </a:rPr>
              <a:t>Фермент, расщепляющий двухцепочечную ДНК. Используется для очистки препаратов РНК и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i="1" strike="noStrike" spc="-1">
                <a:solidFill>
                  <a:srgbClr val="000000"/>
                </a:solidFill>
                <a:latin typeface="Arial"/>
                <a:ea typeface="Arial"/>
              </a:rPr>
              <a:t>бесклеточных экстрактов 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3463" name="Рисунок 3462"/>
          <p:cNvPicPr/>
          <p:nvPr/>
        </p:nvPicPr>
        <p:blipFill>
          <a:blip r:embed="rId2"/>
          <a:srcRect l="5470" t="19668" r="50430" b="24356"/>
          <a:stretch/>
        </p:blipFill>
        <p:spPr>
          <a:xfrm>
            <a:off x="6264000" y="864000"/>
            <a:ext cx="2820600" cy="2006280"/>
          </a:xfrm>
          <a:prstGeom prst="rect">
            <a:avLst/>
          </a:prstGeom>
          <a:ln>
            <a:noFill/>
          </a:ln>
        </p:spPr>
      </p:pic>
      <p:sp>
        <p:nvSpPr>
          <p:cNvPr id="3464" name="TextShape 44"/>
          <p:cNvSpPr txBox="1"/>
          <p:nvPr/>
        </p:nvSpPr>
        <p:spPr>
          <a:xfrm>
            <a:off x="694440" y="1991520"/>
            <a:ext cx="4752000" cy="5158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25346F"/>
                </a:solidFill>
                <a:latin typeface="Patua One"/>
                <a:ea typeface="Patua One"/>
              </a:rPr>
              <a:t>Дитиотрейтол (Dithiothreitol)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5" name="CustomShape 45"/>
          <p:cNvSpPr/>
          <p:nvPr/>
        </p:nvSpPr>
        <p:spPr>
          <a:xfrm>
            <a:off x="648000" y="2507400"/>
            <a:ext cx="3528000" cy="200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i="1" strike="noStrike" spc="-1">
                <a:solidFill>
                  <a:srgbClr val="000000"/>
                </a:solidFill>
                <a:latin typeface="Arial"/>
                <a:ea typeface="Arial"/>
              </a:rPr>
              <a:t>Низкомолекулярный тиолсодержащий восстанавливающий агент. Добавляется в буферные растворы в низкой концентрации для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i="1" strike="noStrike" spc="-1">
                <a:solidFill>
                  <a:srgbClr val="000000"/>
                </a:solidFill>
                <a:latin typeface="Arial"/>
                <a:ea typeface="Arial"/>
              </a:rPr>
              <a:t>предотвращения окисления сульфгидрильных групп в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i="1" strike="noStrike" spc="-1">
                <a:solidFill>
                  <a:srgbClr val="000000"/>
                </a:solidFill>
                <a:latin typeface="Arial"/>
                <a:ea typeface="Arial"/>
              </a:rPr>
              <a:t>белках. В высоких концентрациях используется для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i="1" strike="noStrike" spc="-1">
                <a:solidFill>
                  <a:srgbClr val="000000"/>
                </a:solidFill>
                <a:latin typeface="Arial"/>
                <a:ea typeface="Arial"/>
              </a:rPr>
              <a:t>восстановления дисульфидных связей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466" name="TextShape 46"/>
          <p:cNvSpPr txBox="1"/>
          <p:nvPr/>
        </p:nvSpPr>
        <p:spPr>
          <a:xfrm>
            <a:off x="4599360" y="3105360"/>
            <a:ext cx="4752000" cy="5158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25346F"/>
                </a:solidFill>
                <a:latin typeface="Arial"/>
                <a:ea typeface="Patua One"/>
              </a:rPr>
              <a:t>Длинные концевые повторы,</a:t>
            </a:r>
            <a:r>
              <a:t/>
            </a:r>
            <a:br/>
            <a:r>
              <a:rPr lang="ru-RU" sz="1600" b="0" strike="noStrike" spc="-1">
                <a:solidFill>
                  <a:srgbClr val="25346F"/>
                </a:solidFill>
                <a:latin typeface="Arial"/>
                <a:ea typeface="Patua One"/>
              </a:rPr>
              <a:t>LTR (Long terminal repeats)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7" name="TextShape 47"/>
          <p:cNvSpPr txBox="1"/>
          <p:nvPr/>
        </p:nvSpPr>
        <p:spPr>
          <a:xfrm>
            <a:off x="694440" y="1991880"/>
            <a:ext cx="4752000" cy="5158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25346F"/>
                </a:solidFill>
                <a:latin typeface="Patua One"/>
                <a:ea typeface="Patua One"/>
              </a:rPr>
              <a:t>Дитиотрейтол (Dithiothreitol)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8" name="CustomShape 48"/>
          <p:cNvSpPr/>
          <p:nvPr/>
        </p:nvSpPr>
        <p:spPr>
          <a:xfrm>
            <a:off x="4536000" y="3672000"/>
            <a:ext cx="3528000" cy="72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i="1" strike="noStrike" spc="-1">
                <a:solidFill>
                  <a:srgbClr val="000000"/>
                </a:solidFill>
                <a:latin typeface="Arial"/>
                <a:ea typeface="Arial"/>
              </a:rPr>
              <a:t>Прямые повторяющиеся последовательности на концах ДНК-копии генома ретровирусов. 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" name="TextShape 1"/>
          <p:cNvSpPr txBox="1"/>
          <p:nvPr/>
        </p:nvSpPr>
        <p:spPr>
          <a:xfrm>
            <a:off x="943560" y="204120"/>
            <a:ext cx="4752000" cy="5158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25346F"/>
                </a:solidFill>
                <a:latin typeface="Patua "/>
                <a:ea typeface="Patua One"/>
              </a:rPr>
              <a:t>ДНК-зонд (DNA probe)</a:t>
            </a:r>
            <a:endParaRPr lang="ru-RU" sz="1800" b="0" strike="noStrike" spc="-1">
              <a:solidFill>
                <a:srgbClr val="000000"/>
              </a:solidFill>
              <a:latin typeface="Patua "/>
            </a:endParaRPr>
          </a:p>
        </p:txBody>
      </p:sp>
      <p:sp>
        <p:nvSpPr>
          <p:cNvPr id="3470" name="CustomShape 2"/>
          <p:cNvSpPr/>
          <p:nvPr/>
        </p:nvSpPr>
        <p:spPr>
          <a:xfrm>
            <a:off x="738720" y="2102040"/>
            <a:ext cx="2392920" cy="37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471" name="Group 3"/>
          <p:cNvGrpSpPr/>
          <p:nvPr/>
        </p:nvGrpSpPr>
        <p:grpSpPr>
          <a:xfrm>
            <a:off x="5616360" y="-68040"/>
            <a:ext cx="2259360" cy="936360"/>
            <a:chOff x="5616360" y="-68040"/>
            <a:chExt cx="2259360" cy="936360"/>
          </a:xfrm>
        </p:grpSpPr>
        <p:grpSp>
          <p:nvGrpSpPr>
            <p:cNvPr id="3472" name="Group 4"/>
            <p:cNvGrpSpPr/>
            <p:nvPr/>
          </p:nvGrpSpPr>
          <p:grpSpPr>
            <a:xfrm>
              <a:off x="7184160" y="-68040"/>
              <a:ext cx="691560" cy="936360"/>
              <a:chOff x="7184160" y="-68040"/>
              <a:chExt cx="691560" cy="936360"/>
            </a:xfrm>
          </p:grpSpPr>
          <p:sp>
            <p:nvSpPr>
              <p:cNvPr id="3473" name="CustomShape 5"/>
              <p:cNvSpPr/>
              <p:nvPr/>
            </p:nvSpPr>
            <p:spPr>
              <a:xfrm rot="10800000">
                <a:off x="7609680" y="-40320"/>
                <a:ext cx="266040" cy="581040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16741">
                    <a:moveTo>
                      <a:pt x="763" y="0"/>
                    </a:moveTo>
                    <a:cubicBezTo>
                      <a:pt x="720" y="0"/>
                      <a:pt x="677" y="6"/>
                      <a:pt x="635" y="19"/>
                    </a:cubicBezTo>
                    <a:cubicBezTo>
                      <a:pt x="372" y="111"/>
                      <a:pt x="264" y="421"/>
                      <a:pt x="233" y="699"/>
                    </a:cubicBezTo>
                    <a:cubicBezTo>
                      <a:pt x="1" y="2324"/>
                      <a:pt x="465" y="3948"/>
                      <a:pt x="1022" y="5495"/>
                    </a:cubicBezTo>
                    <a:cubicBezTo>
                      <a:pt x="2507" y="9610"/>
                      <a:pt x="4781" y="13446"/>
                      <a:pt x="7673" y="16741"/>
                    </a:cubicBezTo>
                    <a:cubicBezTo>
                      <a:pt x="6482" y="14591"/>
                      <a:pt x="6003" y="11837"/>
                      <a:pt x="5245" y="9501"/>
                    </a:cubicBezTo>
                    <a:cubicBezTo>
                      <a:pt x="4440" y="7042"/>
                      <a:pt x="3574" y="4613"/>
                      <a:pt x="2646" y="2215"/>
                    </a:cubicBezTo>
                    <a:cubicBezTo>
                      <a:pt x="2321" y="1380"/>
                      <a:pt x="1903" y="467"/>
                      <a:pt x="1099" y="96"/>
                    </a:cubicBezTo>
                    <a:cubicBezTo>
                      <a:pt x="987" y="40"/>
                      <a:pt x="875" y="0"/>
                      <a:pt x="763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400" b="0" strike="noStrike" spc="-1">
                    <a:solidFill>
                      <a:srgbClr val="000000"/>
                    </a:solidFill>
                    <a:latin typeface="Arial"/>
                    <a:ea typeface="Arial"/>
                  </a:rPr>
                  <a:t> </a:t>
                </a:r>
                <a:endParaRPr lang="ru-RU" sz="1400" b="0" strike="noStrike" spc="-1">
                  <a:latin typeface="Arial"/>
                </a:endParaRPr>
              </a:p>
            </p:txBody>
          </p:sp>
          <p:sp>
            <p:nvSpPr>
              <p:cNvPr id="3474" name="CustomShape 6"/>
              <p:cNvSpPr/>
              <p:nvPr/>
            </p:nvSpPr>
            <p:spPr>
              <a:xfrm rot="10800000">
                <a:off x="7469280" y="-68040"/>
                <a:ext cx="195840" cy="936360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26971">
                    <a:moveTo>
                      <a:pt x="4291" y="0"/>
                    </a:moveTo>
                    <a:cubicBezTo>
                      <a:pt x="4259" y="0"/>
                      <a:pt x="4226" y="3"/>
                      <a:pt x="4193" y="8"/>
                    </a:cubicBezTo>
                    <a:cubicBezTo>
                      <a:pt x="3976" y="54"/>
                      <a:pt x="3791" y="194"/>
                      <a:pt x="3651" y="364"/>
                    </a:cubicBezTo>
                    <a:cubicBezTo>
                      <a:pt x="2909" y="1122"/>
                      <a:pt x="2538" y="2174"/>
                      <a:pt x="2228" y="3195"/>
                    </a:cubicBezTo>
                    <a:cubicBezTo>
                      <a:pt x="1" y="10867"/>
                      <a:pt x="790" y="19051"/>
                      <a:pt x="1810" y="26971"/>
                    </a:cubicBezTo>
                    <a:cubicBezTo>
                      <a:pt x="2630" y="22315"/>
                      <a:pt x="2909" y="16405"/>
                      <a:pt x="4007" y="11826"/>
                    </a:cubicBezTo>
                    <a:cubicBezTo>
                      <a:pt x="4827" y="8361"/>
                      <a:pt x="5647" y="4819"/>
                      <a:pt x="5214" y="1307"/>
                    </a:cubicBezTo>
                    <a:cubicBezTo>
                      <a:pt x="5141" y="723"/>
                      <a:pt x="4833" y="0"/>
                      <a:pt x="4291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75" name="CustomShape 7"/>
              <p:cNvSpPr/>
              <p:nvPr/>
            </p:nvSpPr>
            <p:spPr>
              <a:xfrm rot="10800000">
                <a:off x="7184160" y="-61920"/>
                <a:ext cx="406800" cy="271440"/>
              </a:xfrm>
              <a:custGeom>
                <a:avLst/>
                <a:gdLst/>
                <a:ahLst/>
                <a:cxnLst/>
                <a:rect l="l" t="t" r="r" b="b"/>
                <a:pathLst>
                  <a:path w="11727" h="7823">
                    <a:moveTo>
                      <a:pt x="10977" y="0"/>
                    </a:moveTo>
                    <a:cubicBezTo>
                      <a:pt x="10714" y="0"/>
                      <a:pt x="10421" y="78"/>
                      <a:pt x="10179" y="181"/>
                    </a:cubicBezTo>
                    <a:cubicBezTo>
                      <a:pt x="6235" y="1836"/>
                      <a:pt x="2707" y="4497"/>
                      <a:pt x="0" y="7823"/>
                    </a:cubicBezTo>
                    <a:cubicBezTo>
                      <a:pt x="1393" y="7142"/>
                      <a:pt x="1315" y="7127"/>
                      <a:pt x="2754" y="6570"/>
                    </a:cubicBezTo>
                    <a:cubicBezTo>
                      <a:pt x="5260" y="5611"/>
                      <a:pt x="7627" y="4327"/>
                      <a:pt x="9792" y="2749"/>
                    </a:cubicBezTo>
                    <a:cubicBezTo>
                      <a:pt x="10427" y="2300"/>
                      <a:pt x="11061" y="1805"/>
                      <a:pt x="11463" y="1155"/>
                    </a:cubicBezTo>
                    <a:cubicBezTo>
                      <a:pt x="11602" y="923"/>
                      <a:pt x="11726" y="630"/>
                      <a:pt x="11633" y="367"/>
                    </a:cubicBezTo>
                    <a:cubicBezTo>
                      <a:pt x="11527" y="97"/>
                      <a:pt x="11271" y="0"/>
                      <a:pt x="1097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76" name="CustomShape 8"/>
              <p:cNvSpPr/>
              <p:nvPr/>
            </p:nvSpPr>
            <p:spPr>
              <a:xfrm rot="10800000">
                <a:off x="7212960" y="-59400"/>
                <a:ext cx="381240" cy="531720"/>
              </a:xfrm>
              <a:custGeom>
                <a:avLst/>
                <a:gdLst/>
                <a:ahLst/>
                <a:cxnLst/>
                <a:rect l="l" t="t" r="r" b="b"/>
                <a:pathLst>
                  <a:path w="10984" h="15323">
                    <a:moveTo>
                      <a:pt x="10264" y="0"/>
                    </a:moveTo>
                    <a:cubicBezTo>
                      <a:pt x="10154" y="0"/>
                      <a:pt x="10043" y="24"/>
                      <a:pt x="9932" y="54"/>
                    </a:cubicBezTo>
                    <a:cubicBezTo>
                      <a:pt x="8632" y="410"/>
                      <a:pt x="7673" y="1508"/>
                      <a:pt x="6853" y="2576"/>
                    </a:cubicBezTo>
                    <a:cubicBezTo>
                      <a:pt x="3899" y="6412"/>
                      <a:pt x="1578" y="10728"/>
                      <a:pt x="1" y="15322"/>
                    </a:cubicBezTo>
                    <a:cubicBezTo>
                      <a:pt x="944" y="14270"/>
                      <a:pt x="1578" y="12755"/>
                      <a:pt x="2522" y="11703"/>
                    </a:cubicBezTo>
                    <a:cubicBezTo>
                      <a:pt x="5724" y="8779"/>
                      <a:pt x="8447" y="5345"/>
                      <a:pt x="10551" y="1539"/>
                    </a:cubicBezTo>
                    <a:cubicBezTo>
                      <a:pt x="10829" y="1029"/>
                      <a:pt x="10984" y="209"/>
                      <a:pt x="10442" y="23"/>
                    </a:cubicBezTo>
                    <a:cubicBezTo>
                      <a:pt x="10383" y="7"/>
                      <a:pt x="10324" y="0"/>
                      <a:pt x="1026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77" name="CustomShape 9"/>
              <p:cNvSpPr/>
              <p:nvPr/>
            </p:nvSpPr>
            <p:spPr>
              <a:xfrm rot="10800000">
                <a:off x="7623000" y="-24840"/>
                <a:ext cx="252720" cy="547560"/>
              </a:xfrm>
              <a:custGeom>
                <a:avLst/>
                <a:gdLst/>
                <a:ahLst/>
                <a:cxnLst/>
                <a:rect l="l" t="t" r="r" b="b"/>
                <a:pathLst>
                  <a:path w="7287" h="15780">
                    <a:moveTo>
                      <a:pt x="264" y="1"/>
                    </a:moveTo>
                    <a:cubicBezTo>
                      <a:pt x="248" y="63"/>
                      <a:pt x="233" y="124"/>
                      <a:pt x="233" y="186"/>
                    </a:cubicBezTo>
                    <a:cubicBezTo>
                      <a:pt x="1" y="1811"/>
                      <a:pt x="465" y="3435"/>
                      <a:pt x="1022" y="4982"/>
                    </a:cubicBezTo>
                    <a:cubicBezTo>
                      <a:pt x="2445" y="8911"/>
                      <a:pt x="4580" y="12593"/>
                      <a:pt x="7287" y="15779"/>
                    </a:cubicBezTo>
                    <a:cubicBezTo>
                      <a:pt x="7271" y="15671"/>
                      <a:pt x="7240" y="15563"/>
                      <a:pt x="7209" y="15455"/>
                    </a:cubicBezTo>
                    <a:cubicBezTo>
                      <a:pt x="6823" y="14202"/>
                      <a:pt x="6173" y="13072"/>
                      <a:pt x="5539" y="11928"/>
                    </a:cubicBezTo>
                    <a:cubicBezTo>
                      <a:pt x="3419" y="8138"/>
                      <a:pt x="1470" y="4162"/>
                      <a:pt x="26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78" name="CustomShape 10"/>
              <p:cNvSpPr/>
              <p:nvPr/>
            </p:nvSpPr>
            <p:spPr>
              <a:xfrm rot="10800000">
                <a:off x="7515720" y="-67680"/>
                <a:ext cx="149400" cy="936000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26964">
                    <a:moveTo>
                      <a:pt x="4193" y="1"/>
                    </a:moveTo>
                    <a:cubicBezTo>
                      <a:pt x="3976" y="47"/>
                      <a:pt x="3791" y="187"/>
                      <a:pt x="3651" y="357"/>
                    </a:cubicBezTo>
                    <a:cubicBezTo>
                      <a:pt x="2909" y="1115"/>
                      <a:pt x="2538" y="2167"/>
                      <a:pt x="2228" y="3188"/>
                    </a:cubicBezTo>
                    <a:cubicBezTo>
                      <a:pt x="1" y="10860"/>
                      <a:pt x="790" y="19044"/>
                      <a:pt x="1810" y="26964"/>
                    </a:cubicBezTo>
                    <a:cubicBezTo>
                      <a:pt x="1857" y="26747"/>
                      <a:pt x="1888" y="26515"/>
                      <a:pt x="1919" y="26299"/>
                    </a:cubicBezTo>
                    <a:cubicBezTo>
                      <a:pt x="1625" y="21441"/>
                      <a:pt x="1424" y="16584"/>
                      <a:pt x="1826" y="11742"/>
                    </a:cubicBezTo>
                    <a:cubicBezTo>
                      <a:pt x="2151" y="7736"/>
                      <a:pt x="2909" y="3744"/>
                      <a:pt x="4317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79" name="CustomShape 11"/>
              <p:cNvSpPr/>
              <p:nvPr/>
            </p:nvSpPr>
            <p:spPr>
              <a:xfrm rot="10800000">
                <a:off x="7223400" y="27720"/>
                <a:ext cx="338040" cy="444240"/>
              </a:xfrm>
              <a:custGeom>
                <a:avLst/>
                <a:gdLst/>
                <a:ahLst/>
                <a:cxnLst/>
                <a:rect l="l" t="t" r="r" b="b"/>
                <a:pathLst>
                  <a:path w="9746" h="12801">
                    <a:moveTo>
                      <a:pt x="9320" y="0"/>
                    </a:moveTo>
                    <a:cubicBezTo>
                      <a:pt x="9210" y="0"/>
                      <a:pt x="9099" y="24"/>
                      <a:pt x="8988" y="54"/>
                    </a:cubicBezTo>
                    <a:cubicBezTo>
                      <a:pt x="7688" y="410"/>
                      <a:pt x="6729" y="1508"/>
                      <a:pt x="5909" y="2576"/>
                    </a:cubicBezTo>
                    <a:cubicBezTo>
                      <a:pt x="3496" y="5700"/>
                      <a:pt x="1516" y="9150"/>
                      <a:pt x="0" y="12801"/>
                    </a:cubicBezTo>
                    <a:cubicBezTo>
                      <a:pt x="634" y="11610"/>
                      <a:pt x="1423" y="10465"/>
                      <a:pt x="2212" y="9367"/>
                    </a:cubicBezTo>
                    <a:cubicBezTo>
                      <a:pt x="4486" y="6134"/>
                      <a:pt x="6822" y="2839"/>
                      <a:pt x="9746" y="209"/>
                    </a:cubicBezTo>
                    <a:cubicBezTo>
                      <a:pt x="9684" y="132"/>
                      <a:pt x="9607" y="70"/>
                      <a:pt x="9498" y="23"/>
                    </a:cubicBezTo>
                    <a:cubicBezTo>
                      <a:pt x="9439" y="7"/>
                      <a:pt x="9380" y="0"/>
                      <a:pt x="9320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80" name="CustomShape 12"/>
              <p:cNvSpPr/>
              <p:nvPr/>
            </p:nvSpPr>
            <p:spPr>
              <a:xfrm rot="10800000">
                <a:off x="7187400" y="-55440"/>
                <a:ext cx="398160" cy="264960"/>
              </a:xfrm>
              <a:custGeom>
                <a:avLst/>
                <a:gdLst/>
                <a:ahLst/>
                <a:cxnLst/>
                <a:rect l="l" t="t" r="r" b="b"/>
                <a:pathLst>
                  <a:path w="11479" h="7638">
                    <a:moveTo>
                      <a:pt x="10822" y="0"/>
                    </a:moveTo>
                    <a:cubicBezTo>
                      <a:pt x="10559" y="0"/>
                      <a:pt x="10266" y="78"/>
                      <a:pt x="10024" y="181"/>
                    </a:cubicBezTo>
                    <a:cubicBezTo>
                      <a:pt x="6157" y="1805"/>
                      <a:pt x="2676" y="4389"/>
                      <a:pt x="0" y="7637"/>
                    </a:cubicBezTo>
                    <a:cubicBezTo>
                      <a:pt x="3403" y="4636"/>
                      <a:pt x="7302" y="2176"/>
                      <a:pt x="11478" y="382"/>
                    </a:cubicBezTo>
                    <a:cubicBezTo>
                      <a:pt x="11478" y="382"/>
                      <a:pt x="11478" y="382"/>
                      <a:pt x="11478" y="367"/>
                    </a:cubicBezTo>
                    <a:cubicBezTo>
                      <a:pt x="11372" y="97"/>
                      <a:pt x="11116" y="0"/>
                      <a:pt x="10822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81" name="CustomShape 13"/>
              <p:cNvSpPr/>
              <p:nvPr/>
            </p:nvSpPr>
            <p:spPr>
              <a:xfrm rot="10800000">
                <a:off x="7609320" y="-40320"/>
                <a:ext cx="179280" cy="35856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10334">
                    <a:moveTo>
                      <a:pt x="1687" y="0"/>
                    </a:moveTo>
                    <a:lnTo>
                      <a:pt x="1687" y="0"/>
                    </a:lnTo>
                    <a:cubicBezTo>
                      <a:pt x="1780" y="1377"/>
                      <a:pt x="1857" y="2754"/>
                      <a:pt x="1903" y="4131"/>
                    </a:cubicBezTo>
                    <a:cubicBezTo>
                      <a:pt x="1903" y="4239"/>
                      <a:pt x="1872" y="4378"/>
                      <a:pt x="1764" y="4394"/>
                    </a:cubicBezTo>
                    <a:cubicBezTo>
                      <a:pt x="1702" y="4394"/>
                      <a:pt x="1656" y="4347"/>
                      <a:pt x="1625" y="4301"/>
                    </a:cubicBezTo>
                    <a:cubicBezTo>
                      <a:pt x="1068" y="3729"/>
                      <a:pt x="527" y="3156"/>
                      <a:pt x="1" y="2568"/>
                    </a:cubicBezTo>
                    <a:lnTo>
                      <a:pt x="1" y="2568"/>
                    </a:lnTo>
                    <a:cubicBezTo>
                      <a:pt x="1362" y="5368"/>
                      <a:pt x="3110" y="7983"/>
                      <a:pt x="5167" y="10334"/>
                    </a:cubicBezTo>
                    <a:cubicBezTo>
                      <a:pt x="3976" y="8184"/>
                      <a:pt x="3497" y="5430"/>
                      <a:pt x="2739" y="3094"/>
                    </a:cubicBezTo>
                    <a:cubicBezTo>
                      <a:pt x="2398" y="2058"/>
                      <a:pt x="2043" y="1021"/>
                      <a:pt x="168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82" name="CustomShape 14"/>
              <p:cNvSpPr/>
              <p:nvPr/>
            </p:nvSpPr>
            <p:spPr>
              <a:xfrm rot="10800000">
                <a:off x="7333920" y="-61920"/>
                <a:ext cx="257040" cy="21708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266">
                    <a:moveTo>
                      <a:pt x="7410" y="1"/>
                    </a:moveTo>
                    <a:lnTo>
                      <a:pt x="7410" y="1"/>
                    </a:lnTo>
                    <a:cubicBezTo>
                      <a:pt x="4579" y="1609"/>
                      <a:pt x="2042" y="3729"/>
                      <a:pt x="0" y="6266"/>
                    </a:cubicBezTo>
                    <a:cubicBezTo>
                      <a:pt x="1393" y="5585"/>
                      <a:pt x="1315" y="5570"/>
                      <a:pt x="2754" y="5013"/>
                    </a:cubicBezTo>
                    <a:cubicBezTo>
                      <a:pt x="4007" y="4533"/>
                      <a:pt x="5229" y="3976"/>
                      <a:pt x="6389" y="3342"/>
                    </a:cubicBezTo>
                    <a:lnTo>
                      <a:pt x="6389" y="3342"/>
                    </a:lnTo>
                    <a:cubicBezTo>
                      <a:pt x="5806" y="3422"/>
                      <a:pt x="5215" y="3468"/>
                      <a:pt x="4628" y="3468"/>
                    </a:cubicBezTo>
                    <a:cubicBezTo>
                      <a:pt x="4420" y="3468"/>
                      <a:pt x="4213" y="3462"/>
                      <a:pt x="4007" y="3450"/>
                    </a:cubicBezTo>
                    <a:cubicBezTo>
                      <a:pt x="5090" y="2244"/>
                      <a:pt x="6219" y="1099"/>
                      <a:pt x="7410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83" name="CustomShape 15"/>
              <p:cNvSpPr/>
              <p:nvPr/>
            </p:nvSpPr>
            <p:spPr>
              <a:xfrm rot="10800000">
                <a:off x="7373160" y="-59400"/>
                <a:ext cx="221040" cy="332280"/>
              </a:xfrm>
              <a:custGeom>
                <a:avLst/>
                <a:gdLst/>
                <a:ahLst/>
                <a:cxnLst/>
                <a:rect l="l" t="t" r="r" b="b"/>
                <a:pathLst>
                  <a:path w="6374" h="9577">
                    <a:moveTo>
                      <a:pt x="4626" y="1"/>
                    </a:moveTo>
                    <a:cubicBezTo>
                      <a:pt x="2708" y="3002"/>
                      <a:pt x="1161" y="6220"/>
                      <a:pt x="1" y="9576"/>
                    </a:cubicBezTo>
                    <a:cubicBezTo>
                      <a:pt x="944" y="8524"/>
                      <a:pt x="1578" y="7009"/>
                      <a:pt x="2522" y="5957"/>
                    </a:cubicBezTo>
                    <a:cubicBezTo>
                      <a:pt x="3899" y="4704"/>
                      <a:pt x="5183" y="3342"/>
                      <a:pt x="6374" y="1904"/>
                    </a:cubicBezTo>
                    <a:lnTo>
                      <a:pt x="6374" y="1904"/>
                    </a:lnTo>
                    <a:cubicBezTo>
                      <a:pt x="5817" y="2337"/>
                      <a:pt x="5245" y="2785"/>
                      <a:pt x="4564" y="2956"/>
                    </a:cubicBezTo>
                    <a:cubicBezTo>
                      <a:pt x="4502" y="2971"/>
                      <a:pt x="4433" y="2986"/>
                      <a:pt x="4369" y="2986"/>
                    </a:cubicBezTo>
                    <a:cubicBezTo>
                      <a:pt x="4305" y="2986"/>
                      <a:pt x="4247" y="2971"/>
                      <a:pt x="4208" y="2925"/>
                    </a:cubicBezTo>
                    <a:cubicBezTo>
                      <a:pt x="4115" y="2832"/>
                      <a:pt x="4131" y="2693"/>
                      <a:pt x="4146" y="2569"/>
                    </a:cubicBezTo>
                    <a:cubicBezTo>
                      <a:pt x="4270" y="1718"/>
                      <a:pt x="4440" y="852"/>
                      <a:pt x="4626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484" name="Group 16"/>
            <p:cNvGrpSpPr/>
            <p:nvPr/>
          </p:nvGrpSpPr>
          <p:grpSpPr>
            <a:xfrm>
              <a:off x="6250680" y="-50760"/>
              <a:ext cx="433800" cy="536400"/>
              <a:chOff x="6250680" y="-50760"/>
              <a:chExt cx="433800" cy="536400"/>
            </a:xfrm>
          </p:grpSpPr>
          <p:sp>
            <p:nvSpPr>
              <p:cNvPr id="3485" name="CustomShape 17"/>
              <p:cNvSpPr/>
              <p:nvPr/>
            </p:nvSpPr>
            <p:spPr>
              <a:xfrm rot="10800000">
                <a:off x="6564960" y="7920"/>
                <a:ext cx="119520" cy="477720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13768">
                    <a:moveTo>
                      <a:pt x="851" y="0"/>
                    </a:moveTo>
                    <a:cubicBezTo>
                      <a:pt x="0" y="511"/>
                      <a:pt x="0" y="1794"/>
                      <a:pt x="93" y="2986"/>
                    </a:cubicBezTo>
                    <a:cubicBezTo>
                      <a:pt x="387" y="6451"/>
                      <a:pt x="1145" y="10102"/>
                      <a:pt x="2707" y="13768"/>
                    </a:cubicBezTo>
                    <a:cubicBezTo>
                      <a:pt x="2800" y="11370"/>
                      <a:pt x="3450" y="9885"/>
                      <a:pt x="3326" y="7394"/>
                    </a:cubicBezTo>
                    <a:cubicBezTo>
                      <a:pt x="3249" y="5863"/>
                      <a:pt x="3001" y="4270"/>
                      <a:pt x="2584" y="2645"/>
                    </a:cubicBezTo>
                    <a:cubicBezTo>
                      <a:pt x="2336" y="1686"/>
                      <a:pt x="1826" y="480"/>
                      <a:pt x="851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86" name="CustomShape 18"/>
              <p:cNvSpPr/>
              <p:nvPr/>
            </p:nvSpPr>
            <p:spPr>
              <a:xfrm rot="10800000">
                <a:off x="6250680" y="-50760"/>
                <a:ext cx="294120" cy="527040"/>
              </a:xfrm>
              <a:custGeom>
                <a:avLst/>
                <a:gdLst/>
                <a:ahLst/>
                <a:cxnLst/>
                <a:rect l="l" t="t" r="r" b="b"/>
                <a:pathLst>
                  <a:path w="8478" h="15189">
                    <a:moveTo>
                      <a:pt x="7664" y="1"/>
                    </a:moveTo>
                    <a:cubicBezTo>
                      <a:pt x="7525" y="1"/>
                      <a:pt x="7390" y="33"/>
                      <a:pt x="7271" y="75"/>
                    </a:cubicBezTo>
                    <a:cubicBezTo>
                      <a:pt x="4471" y="1019"/>
                      <a:pt x="2645" y="3324"/>
                      <a:pt x="1609" y="6062"/>
                    </a:cubicBezTo>
                    <a:cubicBezTo>
                      <a:pt x="573" y="8816"/>
                      <a:pt x="263" y="12002"/>
                      <a:pt x="0" y="15189"/>
                    </a:cubicBezTo>
                    <a:cubicBezTo>
                      <a:pt x="1160" y="12884"/>
                      <a:pt x="2630" y="9867"/>
                      <a:pt x="4363" y="8073"/>
                    </a:cubicBezTo>
                    <a:cubicBezTo>
                      <a:pt x="6203" y="6139"/>
                      <a:pt x="8106" y="4113"/>
                      <a:pt x="8446" y="1112"/>
                    </a:cubicBezTo>
                    <a:cubicBezTo>
                      <a:pt x="8477" y="833"/>
                      <a:pt x="8462" y="447"/>
                      <a:pt x="8168" y="184"/>
                    </a:cubicBezTo>
                    <a:cubicBezTo>
                      <a:pt x="8007" y="48"/>
                      <a:pt x="7833" y="1"/>
                      <a:pt x="766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87" name="CustomShape 19"/>
              <p:cNvSpPr/>
              <p:nvPr/>
            </p:nvSpPr>
            <p:spPr>
              <a:xfrm rot="10800000">
                <a:off x="6564960" y="7920"/>
                <a:ext cx="95400" cy="47772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3768">
                    <a:moveTo>
                      <a:pt x="155" y="0"/>
                    </a:moveTo>
                    <a:cubicBezTo>
                      <a:pt x="93" y="46"/>
                      <a:pt x="47" y="77"/>
                      <a:pt x="0" y="124"/>
                    </a:cubicBezTo>
                    <a:cubicBezTo>
                      <a:pt x="1284" y="4594"/>
                      <a:pt x="2305" y="9189"/>
                      <a:pt x="1996" y="13752"/>
                    </a:cubicBezTo>
                    <a:cubicBezTo>
                      <a:pt x="1996" y="13768"/>
                      <a:pt x="2011" y="13768"/>
                      <a:pt x="2011" y="13768"/>
                    </a:cubicBezTo>
                    <a:cubicBezTo>
                      <a:pt x="2104" y="11370"/>
                      <a:pt x="2754" y="9885"/>
                      <a:pt x="2630" y="7394"/>
                    </a:cubicBezTo>
                    <a:cubicBezTo>
                      <a:pt x="2553" y="5863"/>
                      <a:pt x="2305" y="4270"/>
                      <a:pt x="1888" y="2645"/>
                    </a:cubicBezTo>
                    <a:cubicBezTo>
                      <a:pt x="1640" y="1686"/>
                      <a:pt x="1130" y="480"/>
                      <a:pt x="155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88" name="CustomShape 20"/>
              <p:cNvSpPr/>
              <p:nvPr/>
            </p:nvSpPr>
            <p:spPr>
              <a:xfrm rot="10800000">
                <a:off x="6271560" y="-50400"/>
                <a:ext cx="273240" cy="527040"/>
              </a:xfrm>
              <a:custGeom>
                <a:avLst/>
                <a:gdLst/>
                <a:ahLst/>
                <a:cxnLst/>
                <a:rect l="l" t="t" r="r" b="b"/>
                <a:pathLst>
                  <a:path w="7875" h="15190">
                    <a:moveTo>
                      <a:pt x="7663" y="1"/>
                    </a:moveTo>
                    <a:cubicBezTo>
                      <a:pt x="7525" y="1"/>
                      <a:pt x="7395" y="35"/>
                      <a:pt x="7271" y="76"/>
                    </a:cubicBezTo>
                    <a:cubicBezTo>
                      <a:pt x="4471" y="1020"/>
                      <a:pt x="2645" y="3325"/>
                      <a:pt x="1609" y="6063"/>
                    </a:cubicBezTo>
                    <a:cubicBezTo>
                      <a:pt x="573" y="8817"/>
                      <a:pt x="263" y="12003"/>
                      <a:pt x="0" y="15190"/>
                    </a:cubicBezTo>
                    <a:cubicBezTo>
                      <a:pt x="47" y="15097"/>
                      <a:pt x="93" y="15020"/>
                      <a:pt x="139" y="14927"/>
                    </a:cubicBezTo>
                    <a:cubicBezTo>
                      <a:pt x="1145" y="9342"/>
                      <a:pt x="3898" y="4083"/>
                      <a:pt x="7874" y="30"/>
                    </a:cubicBezTo>
                    <a:cubicBezTo>
                      <a:pt x="7802" y="9"/>
                      <a:pt x="7731" y="1"/>
                      <a:pt x="76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89" name="CustomShape 21"/>
              <p:cNvSpPr/>
              <p:nvPr/>
            </p:nvSpPr>
            <p:spPr>
              <a:xfrm rot="10800000">
                <a:off x="6564960" y="7560"/>
                <a:ext cx="101880" cy="361080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10412">
                    <a:moveTo>
                      <a:pt x="2244" y="1"/>
                    </a:moveTo>
                    <a:cubicBezTo>
                      <a:pt x="2135" y="1548"/>
                      <a:pt x="2027" y="3095"/>
                      <a:pt x="1903" y="4642"/>
                    </a:cubicBezTo>
                    <a:cubicBezTo>
                      <a:pt x="1889" y="4904"/>
                      <a:pt x="1778" y="5249"/>
                      <a:pt x="1532" y="5249"/>
                    </a:cubicBezTo>
                    <a:cubicBezTo>
                      <a:pt x="1517" y="5249"/>
                      <a:pt x="1502" y="5248"/>
                      <a:pt x="1486" y="5245"/>
                    </a:cubicBezTo>
                    <a:cubicBezTo>
                      <a:pt x="1331" y="5230"/>
                      <a:pt x="1238" y="5075"/>
                      <a:pt x="1161" y="4951"/>
                    </a:cubicBezTo>
                    <a:cubicBezTo>
                      <a:pt x="774" y="4270"/>
                      <a:pt x="387" y="3590"/>
                      <a:pt x="1" y="2925"/>
                    </a:cubicBezTo>
                    <a:lnTo>
                      <a:pt x="1" y="2925"/>
                    </a:lnTo>
                    <a:cubicBezTo>
                      <a:pt x="434" y="5384"/>
                      <a:pt x="1114" y="7890"/>
                      <a:pt x="2197" y="10412"/>
                    </a:cubicBezTo>
                    <a:cubicBezTo>
                      <a:pt x="2290" y="8014"/>
                      <a:pt x="2940" y="6529"/>
                      <a:pt x="2816" y="4038"/>
                    </a:cubicBezTo>
                    <a:cubicBezTo>
                      <a:pt x="2754" y="2723"/>
                      <a:pt x="2553" y="1378"/>
                      <a:pt x="224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90" name="CustomShape 22"/>
              <p:cNvSpPr/>
              <p:nvPr/>
            </p:nvSpPr>
            <p:spPr>
              <a:xfrm rot="10800000">
                <a:off x="6321240" y="-50760"/>
                <a:ext cx="223560" cy="386640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11139">
                    <a:moveTo>
                      <a:pt x="2568" y="1"/>
                    </a:moveTo>
                    <a:lnTo>
                      <a:pt x="2568" y="1"/>
                    </a:lnTo>
                    <a:cubicBezTo>
                      <a:pt x="2197" y="635"/>
                      <a:pt x="1872" y="1300"/>
                      <a:pt x="1609" y="2012"/>
                    </a:cubicBezTo>
                    <a:cubicBezTo>
                      <a:pt x="573" y="4766"/>
                      <a:pt x="263" y="7952"/>
                      <a:pt x="0" y="11139"/>
                    </a:cubicBezTo>
                    <a:cubicBezTo>
                      <a:pt x="1160" y="8834"/>
                      <a:pt x="2630" y="5817"/>
                      <a:pt x="4363" y="4023"/>
                    </a:cubicBezTo>
                    <a:cubicBezTo>
                      <a:pt x="5074" y="3265"/>
                      <a:pt x="5801" y="2507"/>
                      <a:pt x="6451" y="1672"/>
                    </a:cubicBezTo>
                    <a:lnTo>
                      <a:pt x="6451" y="1672"/>
                    </a:lnTo>
                    <a:cubicBezTo>
                      <a:pt x="5182" y="2646"/>
                      <a:pt x="3898" y="3590"/>
                      <a:pt x="2599" y="4518"/>
                    </a:cubicBezTo>
                    <a:cubicBezTo>
                      <a:pt x="2482" y="4603"/>
                      <a:pt x="2336" y="4681"/>
                      <a:pt x="2205" y="4681"/>
                    </a:cubicBezTo>
                    <a:cubicBezTo>
                      <a:pt x="2146" y="4681"/>
                      <a:pt x="2090" y="4665"/>
                      <a:pt x="2042" y="4626"/>
                    </a:cubicBezTo>
                    <a:cubicBezTo>
                      <a:pt x="1903" y="4533"/>
                      <a:pt x="1918" y="4332"/>
                      <a:pt x="1934" y="4162"/>
                    </a:cubicBezTo>
                    <a:cubicBezTo>
                      <a:pt x="2135" y="2770"/>
                      <a:pt x="2336" y="1378"/>
                      <a:pt x="2568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491" name="Group 23"/>
            <p:cNvGrpSpPr/>
            <p:nvPr/>
          </p:nvGrpSpPr>
          <p:grpSpPr>
            <a:xfrm>
              <a:off x="5616360" y="-10440"/>
              <a:ext cx="357120" cy="628920"/>
              <a:chOff x="5616360" y="-10440"/>
              <a:chExt cx="357120" cy="628920"/>
            </a:xfrm>
          </p:grpSpPr>
          <p:sp>
            <p:nvSpPr>
              <p:cNvPr id="3492" name="CustomShape 24"/>
              <p:cNvSpPr/>
              <p:nvPr/>
            </p:nvSpPr>
            <p:spPr>
              <a:xfrm rot="10800000">
                <a:off x="5861880" y="-10440"/>
                <a:ext cx="111600" cy="547200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15764">
                    <a:moveTo>
                      <a:pt x="1" y="15764"/>
                    </a:moveTo>
                    <a:cubicBezTo>
                      <a:pt x="2120" y="10798"/>
                      <a:pt x="3218" y="5399"/>
                      <a:pt x="3187" y="0"/>
                    </a:cubicBezTo>
                  </a:path>
                </a:pathLst>
              </a:custGeom>
              <a:noFill/>
              <a:ln w="7200" cap="rnd">
                <a:solidFill>
                  <a:srgbClr val="005A2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93" name="CustomShape 25"/>
              <p:cNvSpPr/>
              <p:nvPr/>
            </p:nvSpPr>
            <p:spPr>
              <a:xfrm rot="10800000">
                <a:off x="5695560" y="259920"/>
                <a:ext cx="188640" cy="142560"/>
              </a:xfrm>
              <a:custGeom>
                <a:avLst/>
                <a:gdLst/>
                <a:ahLst/>
                <a:cxnLst/>
                <a:rect l="l" t="t" r="r" b="b"/>
                <a:pathLst>
                  <a:path w="5446" h="4116">
                    <a:moveTo>
                      <a:pt x="1" y="4115"/>
                    </a:moveTo>
                    <a:cubicBezTo>
                      <a:pt x="1903" y="2847"/>
                      <a:pt x="3729" y="1485"/>
                      <a:pt x="5446" y="0"/>
                    </a:cubicBezTo>
                  </a:path>
                </a:pathLst>
              </a:custGeom>
              <a:noFill/>
              <a:ln w="7200" cap="rnd">
                <a:solidFill>
                  <a:srgbClr val="005A2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94" name="CustomShape 26"/>
              <p:cNvSpPr/>
              <p:nvPr/>
            </p:nvSpPr>
            <p:spPr>
              <a:xfrm rot="10800000">
                <a:off x="5616360" y="390960"/>
                <a:ext cx="92520" cy="81360"/>
              </a:xfrm>
              <a:custGeom>
                <a:avLst/>
                <a:gdLst/>
                <a:ahLst/>
                <a:cxnLst/>
                <a:rect l="l" t="t" r="r" b="b"/>
                <a:pathLst>
                  <a:path w="2677" h="2356">
                    <a:moveTo>
                      <a:pt x="1346" y="1"/>
                    </a:moveTo>
                    <a:cubicBezTo>
                      <a:pt x="970" y="1"/>
                      <a:pt x="602" y="182"/>
                      <a:pt x="372" y="518"/>
                    </a:cubicBezTo>
                    <a:cubicBezTo>
                      <a:pt x="1" y="1060"/>
                      <a:pt x="140" y="1787"/>
                      <a:pt x="681" y="2158"/>
                    </a:cubicBezTo>
                    <a:cubicBezTo>
                      <a:pt x="884" y="2291"/>
                      <a:pt x="1113" y="2355"/>
                      <a:pt x="1340" y="2355"/>
                    </a:cubicBezTo>
                    <a:cubicBezTo>
                      <a:pt x="1718" y="2355"/>
                      <a:pt x="2089" y="2177"/>
                      <a:pt x="2321" y="1849"/>
                    </a:cubicBezTo>
                    <a:cubicBezTo>
                      <a:pt x="2677" y="1307"/>
                      <a:pt x="2537" y="580"/>
                      <a:pt x="2012" y="209"/>
                    </a:cubicBezTo>
                    <a:cubicBezTo>
                      <a:pt x="1806" y="68"/>
                      <a:pt x="1575" y="1"/>
                      <a:pt x="1346" y="1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95" name="CustomShape 27"/>
              <p:cNvSpPr/>
              <p:nvPr/>
            </p:nvSpPr>
            <p:spPr>
              <a:xfrm rot="10800000">
                <a:off x="5633640" y="406080"/>
                <a:ext cx="57600" cy="5112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80">
                    <a:moveTo>
                      <a:pt x="839" y="1"/>
                    </a:moveTo>
                    <a:cubicBezTo>
                      <a:pt x="600" y="1"/>
                      <a:pt x="368" y="117"/>
                      <a:pt x="232" y="330"/>
                    </a:cubicBezTo>
                    <a:cubicBezTo>
                      <a:pt x="0" y="670"/>
                      <a:pt x="77" y="1119"/>
                      <a:pt x="418" y="1351"/>
                    </a:cubicBezTo>
                    <a:cubicBezTo>
                      <a:pt x="546" y="1438"/>
                      <a:pt x="690" y="1480"/>
                      <a:pt x="832" y="1480"/>
                    </a:cubicBezTo>
                    <a:cubicBezTo>
                      <a:pt x="1066" y="1480"/>
                      <a:pt x="1294" y="1367"/>
                      <a:pt x="1439" y="1165"/>
                    </a:cubicBezTo>
                    <a:cubicBezTo>
                      <a:pt x="1671" y="825"/>
                      <a:pt x="1593" y="361"/>
                      <a:pt x="1253" y="129"/>
                    </a:cubicBezTo>
                    <a:cubicBezTo>
                      <a:pt x="1126" y="42"/>
                      <a:pt x="981" y="1"/>
                      <a:pt x="839" y="1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96" name="CustomShape 28"/>
              <p:cNvSpPr/>
              <p:nvPr/>
            </p:nvSpPr>
            <p:spPr>
              <a:xfrm rot="10800000">
                <a:off x="5625360" y="390960"/>
                <a:ext cx="70200" cy="38880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1134">
                    <a:moveTo>
                      <a:pt x="1078" y="0"/>
                    </a:moveTo>
                    <a:cubicBezTo>
                      <a:pt x="1022" y="0"/>
                      <a:pt x="966" y="6"/>
                      <a:pt x="913" y="17"/>
                    </a:cubicBezTo>
                    <a:cubicBezTo>
                      <a:pt x="789" y="33"/>
                      <a:pt x="681" y="64"/>
                      <a:pt x="573" y="110"/>
                    </a:cubicBezTo>
                    <a:cubicBezTo>
                      <a:pt x="480" y="141"/>
                      <a:pt x="387" y="203"/>
                      <a:pt x="294" y="280"/>
                    </a:cubicBezTo>
                    <a:cubicBezTo>
                      <a:pt x="201" y="342"/>
                      <a:pt x="124" y="435"/>
                      <a:pt x="62" y="528"/>
                    </a:cubicBezTo>
                    <a:cubicBezTo>
                      <a:pt x="31" y="559"/>
                      <a:pt x="16" y="605"/>
                      <a:pt x="0" y="636"/>
                    </a:cubicBezTo>
                    <a:lnTo>
                      <a:pt x="62" y="713"/>
                    </a:lnTo>
                    <a:cubicBezTo>
                      <a:pt x="139" y="791"/>
                      <a:pt x="201" y="868"/>
                      <a:pt x="294" y="930"/>
                    </a:cubicBezTo>
                    <a:cubicBezTo>
                      <a:pt x="498" y="1068"/>
                      <a:pt x="727" y="1133"/>
                      <a:pt x="952" y="1133"/>
                    </a:cubicBezTo>
                    <a:cubicBezTo>
                      <a:pt x="1257" y="1133"/>
                      <a:pt x="1557" y="1013"/>
                      <a:pt x="1779" y="791"/>
                    </a:cubicBezTo>
                    <a:cubicBezTo>
                      <a:pt x="1841" y="729"/>
                      <a:pt x="1888" y="683"/>
                      <a:pt x="1934" y="621"/>
                    </a:cubicBezTo>
                    <a:cubicBezTo>
                      <a:pt x="1949" y="590"/>
                      <a:pt x="1965" y="559"/>
                      <a:pt x="1980" y="543"/>
                    </a:cubicBezTo>
                    <a:cubicBezTo>
                      <a:pt x="1980" y="543"/>
                      <a:pt x="1980" y="528"/>
                      <a:pt x="1980" y="528"/>
                    </a:cubicBezTo>
                    <a:cubicBezTo>
                      <a:pt x="1996" y="497"/>
                      <a:pt x="2011" y="466"/>
                      <a:pt x="2027" y="450"/>
                    </a:cubicBezTo>
                    <a:cubicBezTo>
                      <a:pt x="1949" y="358"/>
                      <a:pt x="1872" y="280"/>
                      <a:pt x="1779" y="218"/>
                    </a:cubicBezTo>
                    <a:cubicBezTo>
                      <a:pt x="1733" y="187"/>
                      <a:pt x="1702" y="172"/>
                      <a:pt x="1671" y="141"/>
                    </a:cubicBezTo>
                    <a:cubicBezTo>
                      <a:pt x="1578" y="95"/>
                      <a:pt x="1470" y="48"/>
                      <a:pt x="1362" y="33"/>
                    </a:cubicBezTo>
                    <a:cubicBezTo>
                      <a:pt x="1266" y="14"/>
                      <a:pt x="1170" y="0"/>
                      <a:pt x="107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97" name="CustomShape 29"/>
              <p:cNvSpPr/>
              <p:nvPr/>
            </p:nvSpPr>
            <p:spPr>
              <a:xfrm rot="10800000">
                <a:off x="5662080" y="405360"/>
                <a:ext cx="41400" cy="6516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88">
                    <a:moveTo>
                      <a:pt x="836" y="0"/>
                    </a:moveTo>
                    <a:cubicBezTo>
                      <a:pt x="789" y="16"/>
                      <a:pt x="727" y="47"/>
                      <a:pt x="665" y="78"/>
                    </a:cubicBezTo>
                    <a:cubicBezTo>
                      <a:pt x="634" y="93"/>
                      <a:pt x="619" y="93"/>
                      <a:pt x="588" y="108"/>
                    </a:cubicBezTo>
                    <a:cubicBezTo>
                      <a:pt x="573" y="124"/>
                      <a:pt x="542" y="139"/>
                      <a:pt x="526" y="155"/>
                    </a:cubicBezTo>
                    <a:cubicBezTo>
                      <a:pt x="511" y="170"/>
                      <a:pt x="495" y="170"/>
                      <a:pt x="480" y="186"/>
                    </a:cubicBezTo>
                    <a:cubicBezTo>
                      <a:pt x="433" y="217"/>
                      <a:pt x="402" y="248"/>
                      <a:pt x="356" y="294"/>
                    </a:cubicBezTo>
                    <a:cubicBezTo>
                      <a:pt x="356" y="310"/>
                      <a:pt x="341" y="310"/>
                      <a:pt x="325" y="325"/>
                    </a:cubicBezTo>
                    <a:cubicBezTo>
                      <a:pt x="279" y="371"/>
                      <a:pt x="248" y="418"/>
                      <a:pt x="217" y="464"/>
                    </a:cubicBezTo>
                    <a:cubicBezTo>
                      <a:pt x="62" y="696"/>
                      <a:pt x="0" y="959"/>
                      <a:pt x="16" y="1222"/>
                    </a:cubicBezTo>
                    <a:cubicBezTo>
                      <a:pt x="16" y="1238"/>
                      <a:pt x="16" y="1269"/>
                      <a:pt x="31" y="1284"/>
                    </a:cubicBezTo>
                    <a:cubicBezTo>
                      <a:pt x="31" y="1300"/>
                      <a:pt x="31" y="1315"/>
                      <a:pt x="31" y="1331"/>
                    </a:cubicBezTo>
                    <a:cubicBezTo>
                      <a:pt x="47" y="1377"/>
                      <a:pt x="47" y="1423"/>
                      <a:pt x="62" y="1470"/>
                    </a:cubicBezTo>
                    <a:cubicBezTo>
                      <a:pt x="78" y="1501"/>
                      <a:pt x="78" y="1516"/>
                      <a:pt x="93" y="1532"/>
                    </a:cubicBezTo>
                    <a:cubicBezTo>
                      <a:pt x="93" y="1563"/>
                      <a:pt x="108" y="1578"/>
                      <a:pt x="108" y="1609"/>
                    </a:cubicBezTo>
                    <a:cubicBezTo>
                      <a:pt x="139" y="1671"/>
                      <a:pt x="186" y="1748"/>
                      <a:pt x="232" y="1810"/>
                    </a:cubicBezTo>
                    <a:lnTo>
                      <a:pt x="294" y="1887"/>
                    </a:lnTo>
                    <a:cubicBezTo>
                      <a:pt x="464" y="1872"/>
                      <a:pt x="604" y="1810"/>
                      <a:pt x="743" y="1717"/>
                    </a:cubicBezTo>
                    <a:cubicBezTo>
                      <a:pt x="836" y="1655"/>
                      <a:pt x="913" y="1578"/>
                      <a:pt x="975" y="1485"/>
                    </a:cubicBezTo>
                    <a:cubicBezTo>
                      <a:pt x="990" y="1470"/>
                      <a:pt x="1006" y="1454"/>
                      <a:pt x="1006" y="1439"/>
                    </a:cubicBezTo>
                    <a:cubicBezTo>
                      <a:pt x="1068" y="1361"/>
                      <a:pt x="1114" y="1269"/>
                      <a:pt x="1145" y="1191"/>
                    </a:cubicBezTo>
                    <a:cubicBezTo>
                      <a:pt x="1191" y="1037"/>
                      <a:pt x="1207" y="866"/>
                      <a:pt x="1191" y="712"/>
                    </a:cubicBezTo>
                    <a:cubicBezTo>
                      <a:pt x="1191" y="603"/>
                      <a:pt x="1160" y="495"/>
                      <a:pt x="1114" y="387"/>
                    </a:cubicBezTo>
                    <a:cubicBezTo>
                      <a:pt x="1052" y="248"/>
                      <a:pt x="959" y="108"/>
                      <a:pt x="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98" name="CustomShape 30"/>
              <p:cNvSpPr/>
              <p:nvPr/>
            </p:nvSpPr>
            <p:spPr>
              <a:xfrm rot="10800000">
                <a:off x="5812560" y="537120"/>
                <a:ext cx="81360" cy="8136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>
                    <a:moveTo>
                      <a:pt x="1176" y="0"/>
                    </a:moveTo>
                    <a:cubicBezTo>
                      <a:pt x="526" y="0"/>
                      <a:pt x="0" y="526"/>
                      <a:pt x="0" y="1176"/>
                    </a:cubicBezTo>
                    <a:cubicBezTo>
                      <a:pt x="0" y="1825"/>
                      <a:pt x="526" y="2351"/>
                      <a:pt x="1176" y="2351"/>
                    </a:cubicBezTo>
                    <a:cubicBezTo>
                      <a:pt x="1825" y="2351"/>
                      <a:pt x="2351" y="1825"/>
                      <a:pt x="2351" y="1176"/>
                    </a:cubicBezTo>
                    <a:cubicBezTo>
                      <a:pt x="2351" y="526"/>
                      <a:pt x="1825" y="0"/>
                      <a:pt x="1176" y="0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99" name="CustomShape 31"/>
              <p:cNvSpPr/>
              <p:nvPr/>
            </p:nvSpPr>
            <p:spPr>
              <a:xfrm rot="10800000">
                <a:off x="5827680" y="552240"/>
                <a:ext cx="51120" cy="5112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1486">
                    <a:moveTo>
                      <a:pt x="743" y="0"/>
                    </a:moveTo>
                    <a:cubicBezTo>
                      <a:pt x="341" y="0"/>
                      <a:pt x="0" y="341"/>
                      <a:pt x="0" y="743"/>
                    </a:cubicBezTo>
                    <a:cubicBezTo>
                      <a:pt x="0" y="1145"/>
                      <a:pt x="341" y="1485"/>
                      <a:pt x="743" y="1485"/>
                    </a:cubicBezTo>
                    <a:cubicBezTo>
                      <a:pt x="1145" y="1485"/>
                      <a:pt x="1485" y="1145"/>
                      <a:pt x="1485" y="743"/>
                    </a:cubicBezTo>
                    <a:cubicBezTo>
                      <a:pt x="1485" y="341"/>
                      <a:pt x="1145" y="0"/>
                      <a:pt x="743" y="0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00" name="CustomShape 32"/>
              <p:cNvSpPr/>
              <p:nvPr/>
            </p:nvSpPr>
            <p:spPr>
              <a:xfrm rot="10800000">
                <a:off x="5812560" y="537120"/>
                <a:ext cx="55080" cy="4896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424">
                    <a:moveTo>
                      <a:pt x="1114" y="0"/>
                    </a:moveTo>
                    <a:cubicBezTo>
                      <a:pt x="1006" y="16"/>
                      <a:pt x="897" y="47"/>
                      <a:pt x="789" y="93"/>
                    </a:cubicBezTo>
                    <a:cubicBezTo>
                      <a:pt x="650" y="140"/>
                      <a:pt x="511" y="217"/>
                      <a:pt x="402" y="325"/>
                    </a:cubicBezTo>
                    <a:cubicBezTo>
                      <a:pt x="325" y="402"/>
                      <a:pt x="248" y="495"/>
                      <a:pt x="186" y="588"/>
                    </a:cubicBezTo>
                    <a:cubicBezTo>
                      <a:pt x="124" y="681"/>
                      <a:pt x="93" y="789"/>
                      <a:pt x="62" y="897"/>
                    </a:cubicBezTo>
                    <a:cubicBezTo>
                      <a:pt x="31" y="1006"/>
                      <a:pt x="0" y="1114"/>
                      <a:pt x="0" y="1238"/>
                    </a:cubicBezTo>
                    <a:cubicBezTo>
                      <a:pt x="0" y="1269"/>
                      <a:pt x="16" y="1315"/>
                      <a:pt x="16" y="1346"/>
                    </a:cubicBezTo>
                    <a:lnTo>
                      <a:pt x="124" y="1377"/>
                    </a:lnTo>
                    <a:cubicBezTo>
                      <a:pt x="186" y="1393"/>
                      <a:pt x="248" y="1408"/>
                      <a:pt x="309" y="1423"/>
                    </a:cubicBezTo>
                    <a:lnTo>
                      <a:pt x="418" y="1423"/>
                    </a:lnTo>
                    <a:cubicBezTo>
                      <a:pt x="619" y="1423"/>
                      <a:pt x="804" y="1377"/>
                      <a:pt x="975" y="1284"/>
                    </a:cubicBezTo>
                    <a:cubicBezTo>
                      <a:pt x="1083" y="1222"/>
                      <a:pt x="1176" y="1160"/>
                      <a:pt x="1253" y="1083"/>
                    </a:cubicBezTo>
                    <a:cubicBezTo>
                      <a:pt x="1470" y="867"/>
                      <a:pt x="1593" y="573"/>
                      <a:pt x="1593" y="248"/>
                    </a:cubicBezTo>
                    <a:cubicBezTo>
                      <a:pt x="1593" y="186"/>
                      <a:pt x="1593" y="109"/>
                      <a:pt x="1578" y="47"/>
                    </a:cubicBezTo>
                    <a:cubicBezTo>
                      <a:pt x="1470" y="16"/>
                      <a:pt x="1361" y="0"/>
                      <a:pt x="123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01" name="CustomShape 33"/>
              <p:cNvSpPr/>
              <p:nvPr/>
            </p:nvSpPr>
            <p:spPr>
              <a:xfrm rot="10800000">
                <a:off x="5852520" y="538560"/>
                <a:ext cx="41400" cy="6408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58">
                    <a:moveTo>
                      <a:pt x="248" y="1"/>
                    </a:moveTo>
                    <a:cubicBezTo>
                      <a:pt x="232" y="32"/>
                      <a:pt x="217" y="47"/>
                      <a:pt x="201" y="78"/>
                    </a:cubicBezTo>
                    <a:cubicBezTo>
                      <a:pt x="186" y="109"/>
                      <a:pt x="170" y="124"/>
                      <a:pt x="155" y="155"/>
                    </a:cubicBezTo>
                    <a:cubicBezTo>
                      <a:pt x="139" y="186"/>
                      <a:pt x="124" y="217"/>
                      <a:pt x="108" y="248"/>
                    </a:cubicBezTo>
                    <a:cubicBezTo>
                      <a:pt x="93" y="279"/>
                      <a:pt x="77" y="310"/>
                      <a:pt x="62" y="341"/>
                    </a:cubicBezTo>
                    <a:cubicBezTo>
                      <a:pt x="62" y="372"/>
                      <a:pt x="46" y="403"/>
                      <a:pt x="46" y="434"/>
                    </a:cubicBezTo>
                    <a:cubicBezTo>
                      <a:pt x="31" y="465"/>
                      <a:pt x="31" y="496"/>
                      <a:pt x="16" y="527"/>
                    </a:cubicBezTo>
                    <a:cubicBezTo>
                      <a:pt x="0" y="589"/>
                      <a:pt x="0" y="650"/>
                      <a:pt x="0" y="728"/>
                    </a:cubicBezTo>
                    <a:cubicBezTo>
                      <a:pt x="0" y="790"/>
                      <a:pt x="0" y="867"/>
                      <a:pt x="16" y="929"/>
                    </a:cubicBezTo>
                    <a:cubicBezTo>
                      <a:pt x="16" y="944"/>
                      <a:pt x="31" y="975"/>
                      <a:pt x="31" y="991"/>
                    </a:cubicBezTo>
                    <a:cubicBezTo>
                      <a:pt x="31" y="1006"/>
                      <a:pt x="31" y="1022"/>
                      <a:pt x="46" y="1037"/>
                    </a:cubicBezTo>
                    <a:cubicBezTo>
                      <a:pt x="46" y="1053"/>
                      <a:pt x="46" y="1068"/>
                      <a:pt x="62" y="1099"/>
                    </a:cubicBezTo>
                    <a:cubicBezTo>
                      <a:pt x="62" y="1130"/>
                      <a:pt x="77" y="1161"/>
                      <a:pt x="93" y="1192"/>
                    </a:cubicBezTo>
                    <a:cubicBezTo>
                      <a:pt x="108" y="1223"/>
                      <a:pt x="124" y="1254"/>
                      <a:pt x="139" y="1269"/>
                    </a:cubicBezTo>
                    <a:cubicBezTo>
                      <a:pt x="232" y="1439"/>
                      <a:pt x="356" y="1594"/>
                      <a:pt x="526" y="1702"/>
                    </a:cubicBezTo>
                    <a:cubicBezTo>
                      <a:pt x="541" y="1718"/>
                      <a:pt x="557" y="1733"/>
                      <a:pt x="572" y="1733"/>
                    </a:cubicBezTo>
                    <a:cubicBezTo>
                      <a:pt x="588" y="1749"/>
                      <a:pt x="603" y="1749"/>
                      <a:pt x="619" y="1764"/>
                    </a:cubicBezTo>
                    <a:cubicBezTo>
                      <a:pt x="634" y="1764"/>
                      <a:pt x="650" y="1780"/>
                      <a:pt x="665" y="1780"/>
                    </a:cubicBezTo>
                    <a:cubicBezTo>
                      <a:pt x="696" y="1795"/>
                      <a:pt x="743" y="1811"/>
                      <a:pt x="774" y="1826"/>
                    </a:cubicBezTo>
                    <a:lnTo>
                      <a:pt x="882" y="1857"/>
                    </a:lnTo>
                    <a:cubicBezTo>
                      <a:pt x="990" y="1749"/>
                      <a:pt x="1083" y="1610"/>
                      <a:pt x="1129" y="1470"/>
                    </a:cubicBezTo>
                    <a:cubicBezTo>
                      <a:pt x="1176" y="1362"/>
                      <a:pt x="1191" y="1254"/>
                      <a:pt x="1207" y="1130"/>
                    </a:cubicBezTo>
                    <a:cubicBezTo>
                      <a:pt x="1207" y="1115"/>
                      <a:pt x="1207" y="1099"/>
                      <a:pt x="1207" y="1084"/>
                    </a:cubicBezTo>
                    <a:cubicBezTo>
                      <a:pt x="1207" y="991"/>
                      <a:pt x="1191" y="898"/>
                      <a:pt x="1160" y="805"/>
                    </a:cubicBezTo>
                    <a:cubicBezTo>
                      <a:pt x="1129" y="650"/>
                      <a:pt x="1052" y="511"/>
                      <a:pt x="944" y="387"/>
                    </a:cubicBezTo>
                    <a:cubicBezTo>
                      <a:pt x="882" y="295"/>
                      <a:pt x="789" y="217"/>
                      <a:pt x="696" y="155"/>
                    </a:cubicBezTo>
                    <a:cubicBezTo>
                      <a:pt x="572" y="78"/>
                      <a:pt x="418" y="16"/>
                      <a:pt x="2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3502" name="CustomShape 34"/>
          <p:cNvSpPr/>
          <p:nvPr/>
        </p:nvSpPr>
        <p:spPr>
          <a:xfrm>
            <a:off x="792000" y="785880"/>
            <a:ext cx="3528000" cy="179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i="1" strike="noStrike" spc="-1">
                <a:solidFill>
                  <a:srgbClr val="000000"/>
                </a:solidFill>
                <a:latin typeface="Arial"/>
                <a:ea typeface="Arial"/>
              </a:rPr>
              <a:t>Фрагмент ДНК, меченный тем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i="1" strike="noStrike" spc="-1">
                <a:solidFill>
                  <a:srgbClr val="000000"/>
                </a:solidFill>
                <a:latin typeface="Arial"/>
                <a:ea typeface="Arial"/>
              </a:rPr>
              <a:t>или иным образом и использующийся для гибридизации со специфическим участком в молекуле ДНК.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i="1" strike="noStrike" spc="-1">
                <a:solidFill>
                  <a:srgbClr val="000000"/>
                </a:solidFill>
                <a:latin typeface="Arial"/>
                <a:ea typeface="Arial"/>
              </a:rPr>
              <a:t>Позволяет идентифицировать комплементарные ему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i="1" strike="noStrike" spc="-1">
                <a:solidFill>
                  <a:srgbClr val="000000"/>
                </a:solidFill>
                <a:latin typeface="Arial"/>
                <a:ea typeface="Arial"/>
              </a:rPr>
              <a:t>нуклеотидные последовательности.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</p:txBody>
      </p:sp>
      <p:sp>
        <p:nvSpPr>
          <p:cNvPr id="3503" name="TextShape 35"/>
          <p:cNvSpPr txBox="1"/>
          <p:nvPr/>
        </p:nvSpPr>
        <p:spPr>
          <a:xfrm>
            <a:off x="936000" y="2448000"/>
            <a:ext cx="3600000" cy="5158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25346F"/>
                </a:solidFill>
                <a:latin typeface="Patua One"/>
                <a:ea typeface="Patua One"/>
              </a:rPr>
              <a:t>ДНК-лигаза (DNAlygase)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4" name="CustomShape 36"/>
          <p:cNvSpPr/>
          <p:nvPr/>
        </p:nvSpPr>
        <p:spPr>
          <a:xfrm>
            <a:off x="792000" y="2963880"/>
            <a:ext cx="3312000" cy="158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i="1" strike="noStrike" spc="-1">
                <a:solidFill>
                  <a:srgbClr val="000000"/>
                </a:solidFill>
                <a:latin typeface="Arial"/>
                <a:ea typeface="Arial"/>
              </a:rPr>
              <a:t> Фермент, катализирующий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i="1" strike="noStrike" spc="-1">
                <a:solidFill>
                  <a:srgbClr val="000000"/>
                </a:solidFill>
                <a:latin typeface="Arial"/>
                <a:ea typeface="Arial"/>
              </a:rPr>
              <a:t>образование фосфодиэфирной связи между З'-гидроксильной группой и 5'-фосфатом соседних нуклеотидов в месте одноцепочечного разрыва молекулы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i="1" strike="noStrike" spc="-1">
                <a:solidFill>
                  <a:srgbClr val="000000"/>
                </a:solidFill>
                <a:latin typeface="Arial"/>
                <a:ea typeface="Arial"/>
              </a:rPr>
              <a:t>ДНК.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3505" name="Рисунок 3504"/>
          <p:cNvPicPr/>
          <p:nvPr/>
        </p:nvPicPr>
        <p:blipFill>
          <a:blip r:embed="rId2"/>
          <a:srcRect l="8014" t="14845" r="8167" b="38310"/>
          <a:stretch/>
        </p:blipFill>
        <p:spPr>
          <a:xfrm>
            <a:off x="4176720" y="720000"/>
            <a:ext cx="4967280" cy="1560960"/>
          </a:xfrm>
          <a:prstGeom prst="rect">
            <a:avLst/>
          </a:prstGeom>
          <a:ln>
            <a:noFill/>
          </a:ln>
        </p:spPr>
      </p:pic>
      <p:pic>
        <p:nvPicPr>
          <p:cNvPr id="3506" name="Рисунок 3505"/>
          <p:cNvPicPr/>
          <p:nvPr/>
        </p:nvPicPr>
        <p:blipFill>
          <a:blip r:embed="rId3"/>
          <a:srcRect l="10822" t="55948" r="10936" b="2050"/>
          <a:stretch/>
        </p:blipFill>
        <p:spPr>
          <a:xfrm>
            <a:off x="4104000" y="2797560"/>
            <a:ext cx="5039640" cy="2026440"/>
          </a:xfrm>
          <a:prstGeom prst="rect">
            <a:avLst/>
          </a:prstGeom>
          <a:ln>
            <a:noFill/>
          </a:ln>
        </p:spPr>
      </p:pic>
      <p:sp>
        <p:nvSpPr>
          <p:cNvPr id="3507" name="TextShape 37"/>
          <p:cNvSpPr txBox="1"/>
          <p:nvPr/>
        </p:nvSpPr>
        <p:spPr>
          <a:xfrm>
            <a:off x="2304000" y="4545360"/>
            <a:ext cx="145656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1400" b="1" strike="noStrike" spc="-1">
                <a:latin typeface="Arial"/>
              </a:rPr>
              <a:t>Касымов К</a:t>
            </a:r>
            <a:r>
              <a:rPr lang="ru-RU" sz="1800" b="1" strike="noStrike" spc="-1">
                <a:latin typeface="Arial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8" name="TextShape 1"/>
          <p:cNvSpPr txBox="1"/>
          <p:nvPr/>
        </p:nvSpPr>
        <p:spPr>
          <a:xfrm>
            <a:off x="943560" y="306000"/>
            <a:ext cx="4752000" cy="5158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25346F"/>
                </a:solidFill>
                <a:latin typeface="Patua "/>
                <a:ea typeface="Patua One"/>
              </a:rPr>
              <a:t>ДНК-маркирующий сайт </a:t>
            </a:r>
            <a:r>
              <a:t/>
            </a:r>
            <a:br/>
            <a:r>
              <a:rPr lang="ru-RU" sz="1800" b="0" strike="noStrike" spc="-1">
                <a:solidFill>
                  <a:srgbClr val="25346F"/>
                </a:solidFill>
                <a:latin typeface="Patua "/>
                <a:ea typeface="Patua One"/>
              </a:rPr>
              <a:t>STS (Sequence tagged site)</a:t>
            </a:r>
            <a:endParaRPr lang="ru-RU" sz="1800" b="0" strike="noStrike" spc="-1">
              <a:solidFill>
                <a:srgbClr val="000000"/>
              </a:solidFill>
              <a:latin typeface="Patua "/>
            </a:endParaRPr>
          </a:p>
        </p:txBody>
      </p:sp>
      <p:sp>
        <p:nvSpPr>
          <p:cNvPr id="3509" name="CustomShape 2"/>
          <p:cNvSpPr/>
          <p:nvPr/>
        </p:nvSpPr>
        <p:spPr>
          <a:xfrm>
            <a:off x="738720" y="2102040"/>
            <a:ext cx="2392920" cy="37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510" name="Group 3"/>
          <p:cNvGrpSpPr/>
          <p:nvPr/>
        </p:nvGrpSpPr>
        <p:grpSpPr>
          <a:xfrm>
            <a:off x="5616360" y="-68040"/>
            <a:ext cx="2259360" cy="936360"/>
            <a:chOff x="5616360" y="-68040"/>
            <a:chExt cx="2259360" cy="936360"/>
          </a:xfrm>
        </p:grpSpPr>
        <p:grpSp>
          <p:nvGrpSpPr>
            <p:cNvPr id="3511" name="Group 4"/>
            <p:cNvGrpSpPr/>
            <p:nvPr/>
          </p:nvGrpSpPr>
          <p:grpSpPr>
            <a:xfrm>
              <a:off x="7184160" y="-68040"/>
              <a:ext cx="691560" cy="936360"/>
              <a:chOff x="7184160" y="-68040"/>
              <a:chExt cx="691560" cy="936360"/>
            </a:xfrm>
          </p:grpSpPr>
          <p:sp>
            <p:nvSpPr>
              <p:cNvPr id="3512" name="CustomShape 5"/>
              <p:cNvSpPr/>
              <p:nvPr/>
            </p:nvSpPr>
            <p:spPr>
              <a:xfrm rot="10800000">
                <a:off x="7609680" y="-40320"/>
                <a:ext cx="266040" cy="581040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16741">
                    <a:moveTo>
                      <a:pt x="763" y="0"/>
                    </a:moveTo>
                    <a:cubicBezTo>
                      <a:pt x="720" y="0"/>
                      <a:pt x="677" y="6"/>
                      <a:pt x="635" y="19"/>
                    </a:cubicBezTo>
                    <a:cubicBezTo>
                      <a:pt x="372" y="111"/>
                      <a:pt x="264" y="421"/>
                      <a:pt x="233" y="699"/>
                    </a:cubicBezTo>
                    <a:cubicBezTo>
                      <a:pt x="1" y="2324"/>
                      <a:pt x="465" y="3948"/>
                      <a:pt x="1022" y="5495"/>
                    </a:cubicBezTo>
                    <a:cubicBezTo>
                      <a:pt x="2507" y="9610"/>
                      <a:pt x="4781" y="13446"/>
                      <a:pt x="7673" y="16741"/>
                    </a:cubicBezTo>
                    <a:cubicBezTo>
                      <a:pt x="6482" y="14591"/>
                      <a:pt x="6003" y="11837"/>
                      <a:pt x="5245" y="9501"/>
                    </a:cubicBezTo>
                    <a:cubicBezTo>
                      <a:pt x="4440" y="7042"/>
                      <a:pt x="3574" y="4613"/>
                      <a:pt x="2646" y="2215"/>
                    </a:cubicBezTo>
                    <a:cubicBezTo>
                      <a:pt x="2321" y="1380"/>
                      <a:pt x="1903" y="467"/>
                      <a:pt x="1099" y="96"/>
                    </a:cubicBezTo>
                    <a:cubicBezTo>
                      <a:pt x="987" y="40"/>
                      <a:pt x="875" y="0"/>
                      <a:pt x="763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400" b="0" strike="noStrike" spc="-1">
                    <a:solidFill>
                      <a:srgbClr val="000000"/>
                    </a:solidFill>
                    <a:latin typeface="Arial"/>
                    <a:ea typeface="Arial"/>
                  </a:rPr>
                  <a:t> </a:t>
                </a:r>
                <a:endParaRPr lang="ru-RU" sz="1400" b="0" strike="noStrike" spc="-1">
                  <a:latin typeface="Arial"/>
                </a:endParaRPr>
              </a:p>
            </p:txBody>
          </p:sp>
          <p:sp>
            <p:nvSpPr>
              <p:cNvPr id="3513" name="CustomShape 6"/>
              <p:cNvSpPr/>
              <p:nvPr/>
            </p:nvSpPr>
            <p:spPr>
              <a:xfrm rot="10800000">
                <a:off x="7469280" y="-68040"/>
                <a:ext cx="195840" cy="936360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26971">
                    <a:moveTo>
                      <a:pt x="4291" y="0"/>
                    </a:moveTo>
                    <a:cubicBezTo>
                      <a:pt x="4259" y="0"/>
                      <a:pt x="4226" y="3"/>
                      <a:pt x="4193" y="8"/>
                    </a:cubicBezTo>
                    <a:cubicBezTo>
                      <a:pt x="3976" y="54"/>
                      <a:pt x="3791" y="194"/>
                      <a:pt x="3651" y="364"/>
                    </a:cubicBezTo>
                    <a:cubicBezTo>
                      <a:pt x="2909" y="1122"/>
                      <a:pt x="2538" y="2174"/>
                      <a:pt x="2228" y="3195"/>
                    </a:cubicBezTo>
                    <a:cubicBezTo>
                      <a:pt x="1" y="10867"/>
                      <a:pt x="790" y="19051"/>
                      <a:pt x="1810" y="26971"/>
                    </a:cubicBezTo>
                    <a:cubicBezTo>
                      <a:pt x="2630" y="22315"/>
                      <a:pt x="2909" y="16405"/>
                      <a:pt x="4007" y="11826"/>
                    </a:cubicBezTo>
                    <a:cubicBezTo>
                      <a:pt x="4827" y="8361"/>
                      <a:pt x="5647" y="4819"/>
                      <a:pt x="5214" y="1307"/>
                    </a:cubicBezTo>
                    <a:cubicBezTo>
                      <a:pt x="5141" y="723"/>
                      <a:pt x="4833" y="0"/>
                      <a:pt x="4291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14" name="CustomShape 7"/>
              <p:cNvSpPr/>
              <p:nvPr/>
            </p:nvSpPr>
            <p:spPr>
              <a:xfrm rot="10800000">
                <a:off x="7184160" y="-61920"/>
                <a:ext cx="406800" cy="271440"/>
              </a:xfrm>
              <a:custGeom>
                <a:avLst/>
                <a:gdLst/>
                <a:ahLst/>
                <a:cxnLst/>
                <a:rect l="l" t="t" r="r" b="b"/>
                <a:pathLst>
                  <a:path w="11727" h="7823">
                    <a:moveTo>
                      <a:pt x="10977" y="0"/>
                    </a:moveTo>
                    <a:cubicBezTo>
                      <a:pt x="10714" y="0"/>
                      <a:pt x="10421" y="78"/>
                      <a:pt x="10179" y="181"/>
                    </a:cubicBezTo>
                    <a:cubicBezTo>
                      <a:pt x="6235" y="1836"/>
                      <a:pt x="2707" y="4497"/>
                      <a:pt x="0" y="7823"/>
                    </a:cubicBezTo>
                    <a:cubicBezTo>
                      <a:pt x="1393" y="7142"/>
                      <a:pt x="1315" y="7127"/>
                      <a:pt x="2754" y="6570"/>
                    </a:cubicBezTo>
                    <a:cubicBezTo>
                      <a:pt x="5260" y="5611"/>
                      <a:pt x="7627" y="4327"/>
                      <a:pt x="9792" y="2749"/>
                    </a:cubicBezTo>
                    <a:cubicBezTo>
                      <a:pt x="10427" y="2300"/>
                      <a:pt x="11061" y="1805"/>
                      <a:pt x="11463" y="1155"/>
                    </a:cubicBezTo>
                    <a:cubicBezTo>
                      <a:pt x="11602" y="923"/>
                      <a:pt x="11726" y="630"/>
                      <a:pt x="11633" y="367"/>
                    </a:cubicBezTo>
                    <a:cubicBezTo>
                      <a:pt x="11527" y="97"/>
                      <a:pt x="11271" y="0"/>
                      <a:pt x="1097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15" name="CustomShape 8"/>
              <p:cNvSpPr/>
              <p:nvPr/>
            </p:nvSpPr>
            <p:spPr>
              <a:xfrm rot="10800000">
                <a:off x="7212960" y="-59400"/>
                <a:ext cx="381240" cy="531720"/>
              </a:xfrm>
              <a:custGeom>
                <a:avLst/>
                <a:gdLst/>
                <a:ahLst/>
                <a:cxnLst/>
                <a:rect l="l" t="t" r="r" b="b"/>
                <a:pathLst>
                  <a:path w="10984" h="15323">
                    <a:moveTo>
                      <a:pt x="10264" y="0"/>
                    </a:moveTo>
                    <a:cubicBezTo>
                      <a:pt x="10154" y="0"/>
                      <a:pt x="10043" y="24"/>
                      <a:pt x="9932" y="54"/>
                    </a:cubicBezTo>
                    <a:cubicBezTo>
                      <a:pt x="8632" y="410"/>
                      <a:pt x="7673" y="1508"/>
                      <a:pt x="6853" y="2576"/>
                    </a:cubicBezTo>
                    <a:cubicBezTo>
                      <a:pt x="3899" y="6412"/>
                      <a:pt x="1578" y="10728"/>
                      <a:pt x="1" y="15322"/>
                    </a:cubicBezTo>
                    <a:cubicBezTo>
                      <a:pt x="944" y="14270"/>
                      <a:pt x="1578" y="12755"/>
                      <a:pt x="2522" y="11703"/>
                    </a:cubicBezTo>
                    <a:cubicBezTo>
                      <a:pt x="5724" y="8779"/>
                      <a:pt x="8447" y="5345"/>
                      <a:pt x="10551" y="1539"/>
                    </a:cubicBezTo>
                    <a:cubicBezTo>
                      <a:pt x="10829" y="1029"/>
                      <a:pt x="10984" y="209"/>
                      <a:pt x="10442" y="23"/>
                    </a:cubicBezTo>
                    <a:cubicBezTo>
                      <a:pt x="10383" y="7"/>
                      <a:pt x="10324" y="0"/>
                      <a:pt x="1026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16" name="CustomShape 9"/>
              <p:cNvSpPr/>
              <p:nvPr/>
            </p:nvSpPr>
            <p:spPr>
              <a:xfrm rot="10800000">
                <a:off x="7623000" y="-24840"/>
                <a:ext cx="252720" cy="547560"/>
              </a:xfrm>
              <a:custGeom>
                <a:avLst/>
                <a:gdLst/>
                <a:ahLst/>
                <a:cxnLst/>
                <a:rect l="l" t="t" r="r" b="b"/>
                <a:pathLst>
                  <a:path w="7287" h="15780">
                    <a:moveTo>
                      <a:pt x="264" y="1"/>
                    </a:moveTo>
                    <a:cubicBezTo>
                      <a:pt x="248" y="63"/>
                      <a:pt x="233" y="124"/>
                      <a:pt x="233" y="186"/>
                    </a:cubicBezTo>
                    <a:cubicBezTo>
                      <a:pt x="1" y="1811"/>
                      <a:pt x="465" y="3435"/>
                      <a:pt x="1022" y="4982"/>
                    </a:cubicBezTo>
                    <a:cubicBezTo>
                      <a:pt x="2445" y="8911"/>
                      <a:pt x="4580" y="12593"/>
                      <a:pt x="7287" y="15779"/>
                    </a:cubicBezTo>
                    <a:cubicBezTo>
                      <a:pt x="7271" y="15671"/>
                      <a:pt x="7240" y="15563"/>
                      <a:pt x="7209" y="15455"/>
                    </a:cubicBezTo>
                    <a:cubicBezTo>
                      <a:pt x="6823" y="14202"/>
                      <a:pt x="6173" y="13072"/>
                      <a:pt x="5539" y="11928"/>
                    </a:cubicBezTo>
                    <a:cubicBezTo>
                      <a:pt x="3419" y="8138"/>
                      <a:pt x="1470" y="4162"/>
                      <a:pt x="26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17" name="CustomShape 10"/>
              <p:cNvSpPr/>
              <p:nvPr/>
            </p:nvSpPr>
            <p:spPr>
              <a:xfrm rot="10800000">
                <a:off x="7515720" y="-67680"/>
                <a:ext cx="149400" cy="936000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26964">
                    <a:moveTo>
                      <a:pt x="4193" y="1"/>
                    </a:moveTo>
                    <a:cubicBezTo>
                      <a:pt x="3976" y="47"/>
                      <a:pt x="3791" y="187"/>
                      <a:pt x="3651" y="357"/>
                    </a:cubicBezTo>
                    <a:cubicBezTo>
                      <a:pt x="2909" y="1115"/>
                      <a:pt x="2538" y="2167"/>
                      <a:pt x="2228" y="3188"/>
                    </a:cubicBezTo>
                    <a:cubicBezTo>
                      <a:pt x="1" y="10860"/>
                      <a:pt x="790" y="19044"/>
                      <a:pt x="1810" y="26964"/>
                    </a:cubicBezTo>
                    <a:cubicBezTo>
                      <a:pt x="1857" y="26747"/>
                      <a:pt x="1888" y="26515"/>
                      <a:pt x="1919" y="26299"/>
                    </a:cubicBezTo>
                    <a:cubicBezTo>
                      <a:pt x="1625" y="21441"/>
                      <a:pt x="1424" y="16584"/>
                      <a:pt x="1826" y="11742"/>
                    </a:cubicBezTo>
                    <a:cubicBezTo>
                      <a:pt x="2151" y="7736"/>
                      <a:pt x="2909" y="3744"/>
                      <a:pt x="4317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18" name="CustomShape 11"/>
              <p:cNvSpPr/>
              <p:nvPr/>
            </p:nvSpPr>
            <p:spPr>
              <a:xfrm rot="10800000">
                <a:off x="7223400" y="27720"/>
                <a:ext cx="338040" cy="444240"/>
              </a:xfrm>
              <a:custGeom>
                <a:avLst/>
                <a:gdLst/>
                <a:ahLst/>
                <a:cxnLst/>
                <a:rect l="l" t="t" r="r" b="b"/>
                <a:pathLst>
                  <a:path w="9746" h="12801">
                    <a:moveTo>
                      <a:pt x="9320" y="0"/>
                    </a:moveTo>
                    <a:cubicBezTo>
                      <a:pt x="9210" y="0"/>
                      <a:pt x="9099" y="24"/>
                      <a:pt x="8988" y="54"/>
                    </a:cubicBezTo>
                    <a:cubicBezTo>
                      <a:pt x="7688" y="410"/>
                      <a:pt x="6729" y="1508"/>
                      <a:pt x="5909" y="2576"/>
                    </a:cubicBezTo>
                    <a:cubicBezTo>
                      <a:pt x="3496" y="5700"/>
                      <a:pt x="1516" y="9150"/>
                      <a:pt x="0" y="12801"/>
                    </a:cubicBezTo>
                    <a:cubicBezTo>
                      <a:pt x="634" y="11610"/>
                      <a:pt x="1423" y="10465"/>
                      <a:pt x="2212" y="9367"/>
                    </a:cubicBezTo>
                    <a:cubicBezTo>
                      <a:pt x="4486" y="6134"/>
                      <a:pt x="6822" y="2839"/>
                      <a:pt x="9746" y="209"/>
                    </a:cubicBezTo>
                    <a:cubicBezTo>
                      <a:pt x="9684" y="132"/>
                      <a:pt x="9607" y="70"/>
                      <a:pt x="9498" y="23"/>
                    </a:cubicBezTo>
                    <a:cubicBezTo>
                      <a:pt x="9439" y="7"/>
                      <a:pt x="9380" y="0"/>
                      <a:pt x="9320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19" name="CustomShape 12"/>
              <p:cNvSpPr/>
              <p:nvPr/>
            </p:nvSpPr>
            <p:spPr>
              <a:xfrm rot="10800000">
                <a:off x="7187400" y="-55440"/>
                <a:ext cx="398160" cy="264960"/>
              </a:xfrm>
              <a:custGeom>
                <a:avLst/>
                <a:gdLst/>
                <a:ahLst/>
                <a:cxnLst/>
                <a:rect l="l" t="t" r="r" b="b"/>
                <a:pathLst>
                  <a:path w="11479" h="7638">
                    <a:moveTo>
                      <a:pt x="10822" y="0"/>
                    </a:moveTo>
                    <a:cubicBezTo>
                      <a:pt x="10559" y="0"/>
                      <a:pt x="10266" y="78"/>
                      <a:pt x="10024" y="181"/>
                    </a:cubicBezTo>
                    <a:cubicBezTo>
                      <a:pt x="6157" y="1805"/>
                      <a:pt x="2676" y="4389"/>
                      <a:pt x="0" y="7637"/>
                    </a:cubicBezTo>
                    <a:cubicBezTo>
                      <a:pt x="3403" y="4636"/>
                      <a:pt x="7302" y="2176"/>
                      <a:pt x="11478" y="382"/>
                    </a:cubicBezTo>
                    <a:cubicBezTo>
                      <a:pt x="11478" y="382"/>
                      <a:pt x="11478" y="382"/>
                      <a:pt x="11478" y="367"/>
                    </a:cubicBezTo>
                    <a:cubicBezTo>
                      <a:pt x="11372" y="97"/>
                      <a:pt x="11116" y="0"/>
                      <a:pt x="10822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20" name="CustomShape 13"/>
              <p:cNvSpPr/>
              <p:nvPr/>
            </p:nvSpPr>
            <p:spPr>
              <a:xfrm rot="10800000">
                <a:off x="7609320" y="-40320"/>
                <a:ext cx="179280" cy="35856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10334">
                    <a:moveTo>
                      <a:pt x="1687" y="0"/>
                    </a:moveTo>
                    <a:lnTo>
                      <a:pt x="1687" y="0"/>
                    </a:lnTo>
                    <a:cubicBezTo>
                      <a:pt x="1780" y="1377"/>
                      <a:pt x="1857" y="2754"/>
                      <a:pt x="1903" y="4131"/>
                    </a:cubicBezTo>
                    <a:cubicBezTo>
                      <a:pt x="1903" y="4239"/>
                      <a:pt x="1872" y="4378"/>
                      <a:pt x="1764" y="4394"/>
                    </a:cubicBezTo>
                    <a:cubicBezTo>
                      <a:pt x="1702" y="4394"/>
                      <a:pt x="1656" y="4347"/>
                      <a:pt x="1625" y="4301"/>
                    </a:cubicBezTo>
                    <a:cubicBezTo>
                      <a:pt x="1068" y="3729"/>
                      <a:pt x="527" y="3156"/>
                      <a:pt x="1" y="2568"/>
                    </a:cubicBezTo>
                    <a:lnTo>
                      <a:pt x="1" y="2568"/>
                    </a:lnTo>
                    <a:cubicBezTo>
                      <a:pt x="1362" y="5368"/>
                      <a:pt x="3110" y="7983"/>
                      <a:pt x="5167" y="10334"/>
                    </a:cubicBezTo>
                    <a:cubicBezTo>
                      <a:pt x="3976" y="8184"/>
                      <a:pt x="3497" y="5430"/>
                      <a:pt x="2739" y="3094"/>
                    </a:cubicBezTo>
                    <a:cubicBezTo>
                      <a:pt x="2398" y="2058"/>
                      <a:pt x="2043" y="1021"/>
                      <a:pt x="168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21" name="CustomShape 14"/>
              <p:cNvSpPr/>
              <p:nvPr/>
            </p:nvSpPr>
            <p:spPr>
              <a:xfrm rot="10800000">
                <a:off x="7333920" y="-61920"/>
                <a:ext cx="257040" cy="21708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266">
                    <a:moveTo>
                      <a:pt x="7410" y="1"/>
                    </a:moveTo>
                    <a:lnTo>
                      <a:pt x="7410" y="1"/>
                    </a:lnTo>
                    <a:cubicBezTo>
                      <a:pt x="4579" y="1609"/>
                      <a:pt x="2042" y="3729"/>
                      <a:pt x="0" y="6266"/>
                    </a:cubicBezTo>
                    <a:cubicBezTo>
                      <a:pt x="1393" y="5585"/>
                      <a:pt x="1315" y="5570"/>
                      <a:pt x="2754" y="5013"/>
                    </a:cubicBezTo>
                    <a:cubicBezTo>
                      <a:pt x="4007" y="4533"/>
                      <a:pt x="5229" y="3976"/>
                      <a:pt x="6389" y="3342"/>
                    </a:cubicBezTo>
                    <a:lnTo>
                      <a:pt x="6389" y="3342"/>
                    </a:lnTo>
                    <a:cubicBezTo>
                      <a:pt x="5806" y="3422"/>
                      <a:pt x="5215" y="3468"/>
                      <a:pt x="4628" y="3468"/>
                    </a:cubicBezTo>
                    <a:cubicBezTo>
                      <a:pt x="4420" y="3468"/>
                      <a:pt x="4213" y="3462"/>
                      <a:pt x="4007" y="3450"/>
                    </a:cubicBezTo>
                    <a:cubicBezTo>
                      <a:pt x="5090" y="2244"/>
                      <a:pt x="6219" y="1099"/>
                      <a:pt x="7410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22" name="CustomShape 15"/>
              <p:cNvSpPr/>
              <p:nvPr/>
            </p:nvSpPr>
            <p:spPr>
              <a:xfrm rot="10800000">
                <a:off x="7373160" y="-59400"/>
                <a:ext cx="221040" cy="332280"/>
              </a:xfrm>
              <a:custGeom>
                <a:avLst/>
                <a:gdLst/>
                <a:ahLst/>
                <a:cxnLst/>
                <a:rect l="l" t="t" r="r" b="b"/>
                <a:pathLst>
                  <a:path w="6374" h="9577">
                    <a:moveTo>
                      <a:pt x="4626" y="1"/>
                    </a:moveTo>
                    <a:cubicBezTo>
                      <a:pt x="2708" y="3002"/>
                      <a:pt x="1161" y="6220"/>
                      <a:pt x="1" y="9576"/>
                    </a:cubicBezTo>
                    <a:cubicBezTo>
                      <a:pt x="944" y="8524"/>
                      <a:pt x="1578" y="7009"/>
                      <a:pt x="2522" y="5957"/>
                    </a:cubicBezTo>
                    <a:cubicBezTo>
                      <a:pt x="3899" y="4704"/>
                      <a:pt x="5183" y="3342"/>
                      <a:pt x="6374" y="1904"/>
                    </a:cubicBezTo>
                    <a:lnTo>
                      <a:pt x="6374" y="1904"/>
                    </a:lnTo>
                    <a:cubicBezTo>
                      <a:pt x="5817" y="2337"/>
                      <a:pt x="5245" y="2785"/>
                      <a:pt x="4564" y="2956"/>
                    </a:cubicBezTo>
                    <a:cubicBezTo>
                      <a:pt x="4502" y="2971"/>
                      <a:pt x="4433" y="2986"/>
                      <a:pt x="4369" y="2986"/>
                    </a:cubicBezTo>
                    <a:cubicBezTo>
                      <a:pt x="4305" y="2986"/>
                      <a:pt x="4247" y="2971"/>
                      <a:pt x="4208" y="2925"/>
                    </a:cubicBezTo>
                    <a:cubicBezTo>
                      <a:pt x="4115" y="2832"/>
                      <a:pt x="4131" y="2693"/>
                      <a:pt x="4146" y="2569"/>
                    </a:cubicBezTo>
                    <a:cubicBezTo>
                      <a:pt x="4270" y="1718"/>
                      <a:pt x="4440" y="852"/>
                      <a:pt x="4626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523" name="Group 16"/>
            <p:cNvGrpSpPr/>
            <p:nvPr/>
          </p:nvGrpSpPr>
          <p:grpSpPr>
            <a:xfrm>
              <a:off x="6250680" y="-50760"/>
              <a:ext cx="433800" cy="536400"/>
              <a:chOff x="6250680" y="-50760"/>
              <a:chExt cx="433800" cy="536400"/>
            </a:xfrm>
          </p:grpSpPr>
          <p:sp>
            <p:nvSpPr>
              <p:cNvPr id="3524" name="CustomShape 17"/>
              <p:cNvSpPr/>
              <p:nvPr/>
            </p:nvSpPr>
            <p:spPr>
              <a:xfrm rot="10800000">
                <a:off x="6564960" y="7920"/>
                <a:ext cx="119520" cy="477720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13768">
                    <a:moveTo>
                      <a:pt x="851" y="0"/>
                    </a:moveTo>
                    <a:cubicBezTo>
                      <a:pt x="0" y="511"/>
                      <a:pt x="0" y="1794"/>
                      <a:pt x="93" y="2986"/>
                    </a:cubicBezTo>
                    <a:cubicBezTo>
                      <a:pt x="387" y="6451"/>
                      <a:pt x="1145" y="10102"/>
                      <a:pt x="2707" y="13768"/>
                    </a:cubicBezTo>
                    <a:cubicBezTo>
                      <a:pt x="2800" y="11370"/>
                      <a:pt x="3450" y="9885"/>
                      <a:pt x="3326" y="7394"/>
                    </a:cubicBezTo>
                    <a:cubicBezTo>
                      <a:pt x="3249" y="5863"/>
                      <a:pt x="3001" y="4270"/>
                      <a:pt x="2584" y="2645"/>
                    </a:cubicBezTo>
                    <a:cubicBezTo>
                      <a:pt x="2336" y="1686"/>
                      <a:pt x="1826" y="480"/>
                      <a:pt x="851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25" name="CustomShape 18"/>
              <p:cNvSpPr/>
              <p:nvPr/>
            </p:nvSpPr>
            <p:spPr>
              <a:xfrm rot="10800000">
                <a:off x="6250680" y="-50760"/>
                <a:ext cx="294120" cy="527040"/>
              </a:xfrm>
              <a:custGeom>
                <a:avLst/>
                <a:gdLst/>
                <a:ahLst/>
                <a:cxnLst/>
                <a:rect l="l" t="t" r="r" b="b"/>
                <a:pathLst>
                  <a:path w="8478" h="15189">
                    <a:moveTo>
                      <a:pt x="7664" y="1"/>
                    </a:moveTo>
                    <a:cubicBezTo>
                      <a:pt x="7525" y="1"/>
                      <a:pt x="7390" y="33"/>
                      <a:pt x="7271" y="75"/>
                    </a:cubicBezTo>
                    <a:cubicBezTo>
                      <a:pt x="4471" y="1019"/>
                      <a:pt x="2645" y="3324"/>
                      <a:pt x="1609" y="6062"/>
                    </a:cubicBezTo>
                    <a:cubicBezTo>
                      <a:pt x="573" y="8816"/>
                      <a:pt x="263" y="12002"/>
                      <a:pt x="0" y="15189"/>
                    </a:cubicBezTo>
                    <a:cubicBezTo>
                      <a:pt x="1160" y="12884"/>
                      <a:pt x="2630" y="9867"/>
                      <a:pt x="4363" y="8073"/>
                    </a:cubicBezTo>
                    <a:cubicBezTo>
                      <a:pt x="6203" y="6139"/>
                      <a:pt x="8106" y="4113"/>
                      <a:pt x="8446" y="1112"/>
                    </a:cubicBezTo>
                    <a:cubicBezTo>
                      <a:pt x="8477" y="833"/>
                      <a:pt x="8462" y="447"/>
                      <a:pt x="8168" y="184"/>
                    </a:cubicBezTo>
                    <a:cubicBezTo>
                      <a:pt x="8007" y="48"/>
                      <a:pt x="7833" y="1"/>
                      <a:pt x="766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26" name="CustomShape 19"/>
              <p:cNvSpPr/>
              <p:nvPr/>
            </p:nvSpPr>
            <p:spPr>
              <a:xfrm rot="10800000">
                <a:off x="6564960" y="7920"/>
                <a:ext cx="95400" cy="47772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3768">
                    <a:moveTo>
                      <a:pt x="155" y="0"/>
                    </a:moveTo>
                    <a:cubicBezTo>
                      <a:pt x="93" y="46"/>
                      <a:pt x="47" y="77"/>
                      <a:pt x="0" y="124"/>
                    </a:cubicBezTo>
                    <a:cubicBezTo>
                      <a:pt x="1284" y="4594"/>
                      <a:pt x="2305" y="9189"/>
                      <a:pt x="1996" y="13752"/>
                    </a:cubicBezTo>
                    <a:cubicBezTo>
                      <a:pt x="1996" y="13768"/>
                      <a:pt x="2011" y="13768"/>
                      <a:pt x="2011" y="13768"/>
                    </a:cubicBezTo>
                    <a:cubicBezTo>
                      <a:pt x="2104" y="11370"/>
                      <a:pt x="2754" y="9885"/>
                      <a:pt x="2630" y="7394"/>
                    </a:cubicBezTo>
                    <a:cubicBezTo>
                      <a:pt x="2553" y="5863"/>
                      <a:pt x="2305" y="4270"/>
                      <a:pt x="1888" y="2645"/>
                    </a:cubicBezTo>
                    <a:cubicBezTo>
                      <a:pt x="1640" y="1686"/>
                      <a:pt x="1130" y="480"/>
                      <a:pt x="155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27" name="CustomShape 20"/>
              <p:cNvSpPr/>
              <p:nvPr/>
            </p:nvSpPr>
            <p:spPr>
              <a:xfrm rot="10800000">
                <a:off x="6271560" y="-50400"/>
                <a:ext cx="273240" cy="527040"/>
              </a:xfrm>
              <a:custGeom>
                <a:avLst/>
                <a:gdLst/>
                <a:ahLst/>
                <a:cxnLst/>
                <a:rect l="l" t="t" r="r" b="b"/>
                <a:pathLst>
                  <a:path w="7875" h="15190">
                    <a:moveTo>
                      <a:pt x="7663" y="1"/>
                    </a:moveTo>
                    <a:cubicBezTo>
                      <a:pt x="7525" y="1"/>
                      <a:pt x="7395" y="35"/>
                      <a:pt x="7271" y="76"/>
                    </a:cubicBezTo>
                    <a:cubicBezTo>
                      <a:pt x="4471" y="1020"/>
                      <a:pt x="2645" y="3325"/>
                      <a:pt x="1609" y="6063"/>
                    </a:cubicBezTo>
                    <a:cubicBezTo>
                      <a:pt x="573" y="8817"/>
                      <a:pt x="263" y="12003"/>
                      <a:pt x="0" y="15190"/>
                    </a:cubicBezTo>
                    <a:cubicBezTo>
                      <a:pt x="47" y="15097"/>
                      <a:pt x="93" y="15020"/>
                      <a:pt x="139" y="14927"/>
                    </a:cubicBezTo>
                    <a:cubicBezTo>
                      <a:pt x="1145" y="9342"/>
                      <a:pt x="3898" y="4083"/>
                      <a:pt x="7874" y="30"/>
                    </a:cubicBezTo>
                    <a:cubicBezTo>
                      <a:pt x="7802" y="9"/>
                      <a:pt x="7731" y="1"/>
                      <a:pt x="76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28" name="CustomShape 21"/>
              <p:cNvSpPr/>
              <p:nvPr/>
            </p:nvSpPr>
            <p:spPr>
              <a:xfrm rot="10800000">
                <a:off x="6564960" y="7560"/>
                <a:ext cx="101880" cy="361080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10412">
                    <a:moveTo>
                      <a:pt x="2244" y="1"/>
                    </a:moveTo>
                    <a:cubicBezTo>
                      <a:pt x="2135" y="1548"/>
                      <a:pt x="2027" y="3095"/>
                      <a:pt x="1903" y="4642"/>
                    </a:cubicBezTo>
                    <a:cubicBezTo>
                      <a:pt x="1889" y="4904"/>
                      <a:pt x="1778" y="5249"/>
                      <a:pt x="1532" y="5249"/>
                    </a:cubicBezTo>
                    <a:cubicBezTo>
                      <a:pt x="1517" y="5249"/>
                      <a:pt x="1502" y="5248"/>
                      <a:pt x="1486" y="5245"/>
                    </a:cubicBezTo>
                    <a:cubicBezTo>
                      <a:pt x="1331" y="5230"/>
                      <a:pt x="1238" y="5075"/>
                      <a:pt x="1161" y="4951"/>
                    </a:cubicBezTo>
                    <a:cubicBezTo>
                      <a:pt x="774" y="4270"/>
                      <a:pt x="387" y="3590"/>
                      <a:pt x="1" y="2925"/>
                    </a:cubicBezTo>
                    <a:lnTo>
                      <a:pt x="1" y="2925"/>
                    </a:lnTo>
                    <a:cubicBezTo>
                      <a:pt x="434" y="5384"/>
                      <a:pt x="1114" y="7890"/>
                      <a:pt x="2197" y="10412"/>
                    </a:cubicBezTo>
                    <a:cubicBezTo>
                      <a:pt x="2290" y="8014"/>
                      <a:pt x="2940" y="6529"/>
                      <a:pt x="2816" y="4038"/>
                    </a:cubicBezTo>
                    <a:cubicBezTo>
                      <a:pt x="2754" y="2723"/>
                      <a:pt x="2553" y="1378"/>
                      <a:pt x="224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29" name="CustomShape 22"/>
              <p:cNvSpPr/>
              <p:nvPr/>
            </p:nvSpPr>
            <p:spPr>
              <a:xfrm rot="10800000">
                <a:off x="6321240" y="-50760"/>
                <a:ext cx="223560" cy="386640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11139">
                    <a:moveTo>
                      <a:pt x="2568" y="1"/>
                    </a:moveTo>
                    <a:lnTo>
                      <a:pt x="2568" y="1"/>
                    </a:lnTo>
                    <a:cubicBezTo>
                      <a:pt x="2197" y="635"/>
                      <a:pt x="1872" y="1300"/>
                      <a:pt x="1609" y="2012"/>
                    </a:cubicBezTo>
                    <a:cubicBezTo>
                      <a:pt x="573" y="4766"/>
                      <a:pt x="263" y="7952"/>
                      <a:pt x="0" y="11139"/>
                    </a:cubicBezTo>
                    <a:cubicBezTo>
                      <a:pt x="1160" y="8834"/>
                      <a:pt x="2630" y="5817"/>
                      <a:pt x="4363" y="4023"/>
                    </a:cubicBezTo>
                    <a:cubicBezTo>
                      <a:pt x="5074" y="3265"/>
                      <a:pt x="5801" y="2507"/>
                      <a:pt x="6451" y="1672"/>
                    </a:cubicBezTo>
                    <a:lnTo>
                      <a:pt x="6451" y="1672"/>
                    </a:lnTo>
                    <a:cubicBezTo>
                      <a:pt x="5182" y="2646"/>
                      <a:pt x="3898" y="3590"/>
                      <a:pt x="2599" y="4518"/>
                    </a:cubicBezTo>
                    <a:cubicBezTo>
                      <a:pt x="2482" y="4603"/>
                      <a:pt x="2336" y="4681"/>
                      <a:pt x="2205" y="4681"/>
                    </a:cubicBezTo>
                    <a:cubicBezTo>
                      <a:pt x="2146" y="4681"/>
                      <a:pt x="2090" y="4665"/>
                      <a:pt x="2042" y="4626"/>
                    </a:cubicBezTo>
                    <a:cubicBezTo>
                      <a:pt x="1903" y="4533"/>
                      <a:pt x="1918" y="4332"/>
                      <a:pt x="1934" y="4162"/>
                    </a:cubicBezTo>
                    <a:cubicBezTo>
                      <a:pt x="2135" y="2770"/>
                      <a:pt x="2336" y="1378"/>
                      <a:pt x="2568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530" name="Group 23"/>
            <p:cNvGrpSpPr/>
            <p:nvPr/>
          </p:nvGrpSpPr>
          <p:grpSpPr>
            <a:xfrm>
              <a:off x="5616360" y="-10440"/>
              <a:ext cx="357120" cy="628920"/>
              <a:chOff x="5616360" y="-10440"/>
              <a:chExt cx="357120" cy="628920"/>
            </a:xfrm>
          </p:grpSpPr>
          <p:sp>
            <p:nvSpPr>
              <p:cNvPr id="3531" name="CustomShape 24"/>
              <p:cNvSpPr/>
              <p:nvPr/>
            </p:nvSpPr>
            <p:spPr>
              <a:xfrm rot="10800000">
                <a:off x="5861880" y="-10440"/>
                <a:ext cx="111600" cy="547200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15764">
                    <a:moveTo>
                      <a:pt x="1" y="15764"/>
                    </a:moveTo>
                    <a:cubicBezTo>
                      <a:pt x="2120" y="10798"/>
                      <a:pt x="3218" y="5399"/>
                      <a:pt x="3187" y="0"/>
                    </a:cubicBezTo>
                  </a:path>
                </a:pathLst>
              </a:custGeom>
              <a:noFill/>
              <a:ln w="7200" cap="rnd">
                <a:solidFill>
                  <a:srgbClr val="005A2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32" name="CustomShape 25"/>
              <p:cNvSpPr/>
              <p:nvPr/>
            </p:nvSpPr>
            <p:spPr>
              <a:xfrm rot="10800000">
                <a:off x="5695560" y="259920"/>
                <a:ext cx="188640" cy="142560"/>
              </a:xfrm>
              <a:custGeom>
                <a:avLst/>
                <a:gdLst/>
                <a:ahLst/>
                <a:cxnLst/>
                <a:rect l="l" t="t" r="r" b="b"/>
                <a:pathLst>
                  <a:path w="5446" h="4116">
                    <a:moveTo>
                      <a:pt x="1" y="4115"/>
                    </a:moveTo>
                    <a:cubicBezTo>
                      <a:pt x="1903" y="2847"/>
                      <a:pt x="3729" y="1485"/>
                      <a:pt x="5446" y="0"/>
                    </a:cubicBezTo>
                  </a:path>
                </a:pathLst>
              </a:custGeom>
              <a:noFill/>
              <a:ln w="7200" cap="rnd">
                <a:solidFill>
                  <a:srgbClr val="005A2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33" name="CustomShape 26"/>
              <p:cNvSpPr/>
              <p:nvPr/>
            </p:nvSpPr>
            <p:spPr>
              <a:xfrm rot="10800000">
                <a:off x="5616360" y="390960"/>
                <a:ext cx="92520" cy="81360"/>
              </a:xfrm>
              <a:custGeom>
                <a:avLst/>
                <a:gdLst/>
                <a:ahLst/>
                <a:cxnLst/>
                <a:rect l="l" t="t" r="r" b="b"/>
                <a:pathLst>
                  <a:path w="2677" h="2356">
                    <a:moveTo>
                      <a:pt x="1346" y="1"/>
                    </a:moveTo>
                    <a:cubicBezTo>
                      <a:pt x="970" y="1"/>
                      <a:pt x="602" y="182"/>
                      <a:pt x="372" y="518"/>
                    </a:cubicBezTo>
                    <a:cubicBezTo>
                      <a:pt x="1" y="1060"/>
                      <a:pt x="140" y="1787"/>
                      <a:pt x="681" y="2158"/>
                    </a:cubicBezTo>
                    <a:cubicBezTo>
                      <a:pt x="884" y="2291"/>
                      <a:pt x="1113" y="2355"/>
                      <a:pt x="1340" y="2355"/>
                    </a:cubicBezTo>
                    <a:cubicBezTo>
                      <a:pt x="1718" y="2355"/>
                      <a:pt x="2089" y="2177"/>
                      <a:pt x="2321" y="1849"/>
                    </a:cubicBezTo>
                    <a:cubicBezTo>
                      <a:pt x="2677" y="1307"/>
                      <a:pt x="2537" y="580"/>
                      <a:pt x="2012" y="209"/>
                    </a:cubicBezTo>
                    <a:cubicBezTo>
                      <a:pt x="1806" y="68"/>
                      <a:pt x="1575" y="1"/>
                      <a:pt x="1346" y="1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34" name="CustomShape 27"/>
              <p:cNvSpPr/>
              <p:nvPr/>
            </p:nvSpPr>
            <p:spPr>
              <a:xfrm rot="10800000">
                <a:off x="5633640" y="406080"/>
                <a:ext cx="57600" cy="5112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80">
                    <a:moveTo>
                      <a:pt x="839" y="1"/>
                    </a:moveTo>
                    <a:cubicBezTo>
                      <a:pt x="600" y="1"/>
                      <a:pt x="368" y="117"/>
                      <a:pt x="232" y="330"/>
                    </a:cubicBezTo>
                    <a:cubicBezTo>
                      <a:pt x="0" y="670"/>
                      <a:pt x="77" y="1119"/>
                      <a:pt x="418" y="1351"/>
                    </a:cubicBezTo>
                    <a:cubicBezTo>
                      <a:pt x="546" y="1438"/>
                      <a:pt x="690" y="1480"/>
                      <a:pt x="832" y="1480"/>
                    </a:cubicBezTo>
                    <a:cubicBezTo>
                      <a:pt x="1066" y="1480"/>
                      <a:pt x="1294" y="1367"/>
                      <a:pt x="1439" y="1165"/>
                    </a:cubicBezTo>
                    <a:cubicBezTo>
                      <a:pt x="1671" y="825"/>
                      <a:pt x="1593" y="361"/>
                      <a:pt x="1253" y="129"/>
                    </a:cubicBezTo>
                    <a:cubicBezTo>
                      <a:pt x="1126" y="42"/>
                      <a:pt x="981" y="1"/>
                      <a:pt x="839" y="1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35" name="CustomShape 28"/>
              <p:cNvSpPr/>
              <p:nvPr/>
            </p:nvSpPr>
            <p:spPr>
              <a:xfrm rot="10800000">
                <a:off x="5625360" y="390960"/>
                <a:ext cx="70200" cy="38880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1134">
                    <a:moveTo>
                      <a:pt x="1078" y="0"/>
                    </a:moveTo>
                    <a:cubicBezTo>
                      <a:pt x="1022" y="0"/>
                      <a:pt x="966" y="6"/>
                      <a:pt x="913" y="17"/>
                    </a:cubicBezTo>
                    <a:cubicBezTo>
                      <a:pt x="789" y="33"/>
                      <a:pt x="681" y="64"/>
                      <a:pt x="573" y="110"/>
                    </a:cubicBezTo>
                    <a:cubicBezTo>
                      <a:pt x="480" y="141"/>
                      <a:pt x="387" y="203"/>
                      <a:pt x="294" y="280"/>
                    </a:cubicBezTo>
                    <a:cubicBezTo>
                      <a:pt x="201" y="342"/>
                      <a:pt x="124" y="435"/>
                      <a:pt x="62" y="528"/>
                    </a:cubicBezTo>
                    <a:cubicBezTo>
                      <a:pt x="31" y="559"/>
                      <a:pt x="16" y="605"/>
                      <a:pt x="0" y="636"/>
                    </a:cubicBezTo>
                    <a:lnTo>
                      <a:pt x="62" y="713"/>
                    </a:lnTo>
                    <a:cubicBezTo>
                      <a:pt x="139" y="791"/>
                      <a:pt x="201" y="868"/>
                      <a:pt x="294" y="930"/>
                    </a:cubicBezTo>
                    <a:cubicBezTo>
                      <a:pt x="498" y="1068"/>
                      <a:pt x="727" y="1133"/>
                      <a:pt x="952" y="1133"/>
                    </a:cubicBezTo>
                    <a:cubicBezTo>
                      <a:pt x="1257" y="1133"/>
                      <a:pt x="1557" y="1013"/>
                      <a:pt x="1779" y="791"/>
                    </a:cubicBezTo>
                    <a:cubicBezTo>
                      <a:pt x="1841" y="729"/>
                      <a:pt x="1888" y="683"/>
                      <a:pt x="1934" y="621"/>
                    </a:cubicBezTo>
                    <a:cubicBezTo>
                      <a:pt x="1949" y="590"/>
                      <a:pt x="1965" y="559"/>
                      <a:pt x="1980" y="543"/>
                    </a:cubicBezTo>
                    <a:cubicBezTo>
                      <a:pt x="1980" y="543"/>
                      <a:pt x="1980" y="528"/>
                      <a:pt x="1980" y="528"/>
                    </a:cubicBezTo>
                    <a:cubicBezTo>
                      <a:pt x="1996" y="497"/>
                      <a:pt x="2011" y="466"/>
                      <a:pt x="2027" y="450"/>
                    </a:cubicBezTo>
                    <a:cubicBezTo>
                      <a:pt x="1949" y="358"/>
                      <a:pt x="1872" y="280"/>
                      <a:pt x="1779" y="218"/>
                    </a:cubicBezTo>
                    <a:cubicBezTo>
                      <a:pt x="1733" y="187"/>
                      <a:pt x="1702" y="172"/>
                      <a:pt x="1671" y="141"/>
                    </a:cubicBezTo>
                    <a:cubicBezTo>
                      <a:pt x="1578" y="95"/>
                      <a:pt x="1470" y="48"/>
                      <a:pt x="1362" y="33"/>
                    </a:cubicBezTo>
                    <a:cubicBezTo>
                      <a:pt x="1266" y="14"/>
                      <a:pt x="1170" y="0"/>
                      <a:pt x="107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36" name="CustomShape 29"/>
              <p:cNvSpPr/>
              <p:nvPr/>
            </p:nvSpPr>
            <p:spPr>
              <a:xfrm rot="10800000">
                <a:off x="5662080" y="405360"/>
                <a:ext cx="41400" cy="6516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88">
                    <a:moveTo>
                      <a:pt x="836" y="0"/>
                    </a:moveTo>
                    <a:cubicBezTo>
                      <a:pt x="789" y="16"/>
                      <a:pt x="727" y="47"/>
                      <a:pt x="665" y="78"/>
                    </a:cubicBezTo>
                    <a:cubicBezTo>
                      <a:pt x="634" y="93"/>
                      <a:pt x="619" y="93"/>
                      <a:pt x="588" y="108"/>
                    </a:cubicBezTo>
                    <a:cubicBezTo>
                      <a:pt x="573" y="124"/>
                      <a:pt x="542" y="139"/>
                      <a:pt x="526" y="155"/>
                    </a:cubicBezTo>
                    <a:cubicBezTo>
                      <a:pt x="511" y="170"/>
                      <a:pt x="495" y="170"/>
                      <a:pt x="480" y="186"/>
                    </a:cubicBezTo>
                    <a:cubicBezTo>
                      <a:pt x="433" y="217"/>
                      <a:pt x="402" y="248"/>
                      <a:pt x="356" y="294"/>
                    </a:cubicBezTo>
                    <a:cubicBezTo>
                      <a:pt x="356" y="310"/>
                      <a:pt x="341" y="310"/>
                      <a:pt x="325" y="325"/>
                    </a:cubicBezTo>
                    <a:cubicBezTo>
                      <a:pt x="279" y="371"/>
                      <a:pt x="248" y="418"/>
                      <a:pt x="217" y="464"/>
                    </a:cubicBezTo>
                    <a:cubicBezTo>
                      <a:pt x="62" y="696"/>
                      <a:pt x="0" y="959"/>
                      <a:pt x="16" y="1222"/>
                    </a:cubicBezTo>
                    <a:cubicBezTo>
                      <a:pt x="16" y="1238"/>
                      <a:pt x="16" y="1269"/>
                      <a:pt x="31" y="1284"/>
                    </a:cubicBezTo>
                    <a:cubicBezTo>
                      <a:pt x="31" y="1300"/>
                      <a:pt x="31" y="1315"/>
                      <a:pt x="31" y="1331"/>
                    </a:cubicBezTo>
                    <a:cubicBezTo>
                      <a:pt x="47" y="1377"/>
                      <a:pt x="47" y="1423"/>
                      <a:pt x="62" y="1470"/>
                    </a:cubicBezTo>
                    <a:cubicBezTo>
                      <a:pt x="78" y="1501"/>
                      <a:pt x="78" y="1516"/>
                      <a:pt x="93" y="1532"/>
                    </a:cubicBezTo>
                    <a:cubicBezTo>
                      <a:pt x="93" y="1563"/>
                      <a:pt x="108" y="1578"/>
                      <a:pt x="108" y="1609"/>
                    </a:cubicBezTo>
                    <a:cubicBezTo>
                      <a:pt x="139" y="1671"/>
                      <a:pt x="186" y="1748"/>
                      <a:pt x="232" y="1810"/>
                    </a:cubicBezTo>
                    <a:lnTo>
                      <a:pt x="294" y="1887"/>
                    </a:lnTo>
                    <a:cubicBezTo>
                      <a:pt x="464" y="1872"/>
                      <a:pt x="604" y="1810"/>
                      <a:pt x="743" y="1717"/>
                    </a:cubicBezTo>
                    <a:cubicBezTo>
                      <a:pt x="836" y="1655"/>
                      <a:pt x="913" y="1578"/>
                      <a:pt x="975" y="1485"/>
                    </a:cubicBezTo>
                    <a:cubicBezTo>
                      <a:pt x="990" y="1470"/>
                      <a:pt x="1006" y="1454"/>
                      <a:pt x="1006" y="1439"/>
                    </a:cubicBezTo>
                    <a:cubicBezTo>
                      <a:pt x="1068" y="1361"/>
                      <a:pt x="1114" y="1269"/>
                      <a:pt x="1145" y="1191"/>
                    </a:cubicBezTo>
                    <a:cubicBezTo>
                      <a:pt x="1191" y="1037"/>
                      <a:pt x="1207" y="866"/>
                      <a:pt x="1191" y="712"/>
                    </a:cubicBezTo>
                    <a:cubicBezTo>
                      <a:pt x="1191" y="603"/>
                      <a:pt x="1160" y="495"/>
                      <a:pt x="1114" y="387"/>
                    </a:cubicBezTo>
                    <a:cubicBezTo>
                      <a:pt x="1052" y="248"/>
                      <a:pt x="959" y="108"/>
                      <a:pt x="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37" name="CustomShape 30"/>
              <p:cNvSpPr/>
              <p:nvPr/>
            </p:nvSpPr>
            <p:spPr>
              <a:xfrm rot="10800000">
                <a:off x="5812560" y="537120"/>
                <a:ext cx="81360" cy="8136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>
                    <a:moveTo>
                      <a:pt x="1176" y="0"/>
                    </a:moveTo>
                    <a:cubicBezTo>
                      <a:pt x="526" y="0"/>
                      <a:pt x="0" y="526"/>
                      <a:pt x="0" y="1176"/>
                    </a:cubicBezTo>
                    <a:cubicBezTo>
                      <a:pt x="0" y="1825"/>
                      <a:pt x="526" y="2351"/>
                      <a:pt x="1176" y="2351"/>
                    </a:cubicBezTo>
                    <a:cubicBezTo>
                      <a:pt x="1825" y="2351"/>
                      <a:pt x="2351" y="1825"/>
                      <a:pt x="2351" y="1176"/>
                    </a:cubicBezTo>
                    <a:cubicBezTo>
                      <a:pt x="2351" y="526"/>
                      <a:pt x="1825" y="0"/>
                      <a:pt x="1176" y="0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38" name="CustomShape 31"/>
              <p:cNvSpPr/>
              <p:nvPr/>
            </p:nvSpPr>
            <p:spPr>
              <a:xfrm rot="10800000">
                <a:off x="5827680" y="552240"/>
                <a:ext cx="51120" cy="5112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1486">
                    <a:moveTo>
                      <a:pt x="743" y="0"/>
                    </a:moveTo>
                    <a:cubicBezTo>
                      <a:pt x="341" y="0"/>
                      <a:pt x="0" y="341"/>
                      <a:pt x="0" y="743"/>
                    </a:cubicBezTo>
                    <a:cubicBezTo>
                      <a:pt x="0" y="1145"/>
                      <a:pt x="341" y="1485"/>
                      <a:pt x="743" y="1485"/>
                    </a:cubicBezTo>
                    <a:cubicBezTo>
                      <a:pt x="1145" y="1485"/>
                      <a:pt x="1485" y="1145"/>
                      <a:pt x="1485" y="743"/>
                    </a:cubicBezTo>
                    <a:cubicBezTo>
                      <a:pt x="1485" y="341"/>
                      <a:pt x="1145" y="0"/>
                      <a:pt x="743" y="0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39" name="CustomShape 32"/>
              <p:cNvSpPr/>
              <p:nvPr/>
            </p:nvSpPr>
            <p:spPr>
              <a:xfrm rot="10800000">
                <a:off x="5812560" y="537120"/>
                <a:ext cx="55080" cy="4896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424">
                    <a:moveTo>
                      <a:pt x="1114" y="0"/>
                    </a:moveTo>
                    <a:cubicBezTo>
                      <a:pt x="1006" y="16"/>
                      <a:pt x="897" y="47"/>
                      <a:pt x="789" y="93"/>
                    </a:cubicBezTo>
                    <a:cubicBezTo>
                      <a:pt x="650" y="140"/>
                      <a:pt x="511" y="217"/>
                      <a:pt x="402" y="325"/>
                    </a:cubicBezTo>
                    <a:cubicBezTo>
                      <a:pt x="325" y="402"/>
                      <a:pt x="248" y="495"/>
                      <a:pt x="186" y="588"/>
                    </a:cubicBezTo>
                    <a:cubicBezTo>
                      <a:pt x="124" y="681"/>
                      <a:pt x="93" y="789"/>
                      <a:pt x="62" y="897"/>
                    </a:cubicBezTo>
                    <a:cubicBezTo>
                      <a:pt x="31" y="1006"/>
                      <a:pt x="0" y="1114"/>
                      <a:pt x="0" y="1238"/>
                    </a:cubicBezTo>
                    <a:cubicBezTo>
                      <a:pt x="0" y="1269"/>
                      <a:pt x="16" y="1315"/>
                      <a:pt x="16" y="1346"/>
                    </a:cubicBezTo>
                    <a:lnTo>
                      <a:pt x="124" y="1377"/>
                    </a:lnTo>
                    <a:cubicBezTo>
                      <a:pt x="186" y="1393"/>
                      <a:pt x="248" y="1408"/>
                      <a:pt x="309" y="1423"/>
                    </a:cubicBezTo>
                    <a:lnTo>
                      <a:pt x="418" y="1423"/>
                    </a:lnTo>
                    <a:cubicBezTo>
                      <a:pt x="619" y="1423"/>
                      <a:pt x="804" y="1377"/>
                      <a:pt x="975" y="1284"/>
                    </a:cubicBezTo>
                    <a:cubicBezTo>
                      <a:pt x="1083" y="1222"/>
                      <a:pt x="1176" y="1160"/>
                      <a:pt x="1253" y="1083"/>
                    </a:cubicBezTo>
                    <a:cubicBezTo>
                      <a:pt x="1470" y="867"/>
                      <a:pt x="1593" y="573"/>
                      <a:pt x="1593" y="248"/>
                    </a:cubicBezTo>
                    <a:cubicBezTo>
                      <a:pt x="1593" y="186"/>
                      <a:pt x="1593" y="109"/>
                      <a:pt x="1578" y="47"/>
                    </a:cubicBezTo>
                    <a:cubicBezTo>
                      <a:pt x="1470" y="16"/>
                      <a:pt x="1361" y="0"/>
                      <a:pt x="123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40" name="CustomShape 33"/>
              <p:cNvSpPr/>
              <p:nvPr/>
            </p:nvSpPr>
            <p:spPr>
              <a:xfrm rot="10800000">
                <a:off x="5852520" y="538560"/>
                <a:ext cx="41400" cy="6408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58">
                    <a:moveTo>
                      <a:pt x="248" y="1"/>
                    </a:moveTo>
                    <a:cubicBezTo>
                      <a:pt x="232" y="32"/>
                      <a:pt x="217" y="47"/>
                      <a:pt x="201" y="78"/>
                    </a:cubicBezTo>
                    <a:cubicBezTo>
                      <a:pt x="186" y="109"/>
                      <a:pt x="170" y="124"/>
                      <a:pt x="155" y="155"/>
                    </a:cubicBezTo>
                    <a:cubicBezTo>
                      <a:pt x="139" y="186"/>
                      <a:pt x="124" y="217"/>
                      <a:pt x="108" y="248"/>
                    </a:cubicBezTo>
                    <a:cubicBezTo>
                      <a:pt x="93" y="279"/>
                      <a:pt x="77" y="310"/>
                      <a:pt x="62" y="341"/>
                    </a:cubicBezTo>
                    <a:cubicBezTo>
                      <a:pt x="62" y="372"/>
                      <a:pt x="46" y="403"/>
                      <a:pt x="46" y="434"/>
                    </a:cubicBezTo>
                    <a:cubicBezTo>
                      <a:pt x="31" y="465"/>
                      <a:pt x="31" y="496"/>
                      <a:pt x="16" y="527"/>
                    </a:cubicBezTo>
                    <a:cubicBezTo>
                      <a:pt x="0" y="589"/>
                      <a:pt x="0" y="650"/>
                      <a:pt x="0" y="728"/>
                    </a:cubicBezTo>
                    <a:cubicBezTo>
                      <a:pt x="0" y="790"/>
                      <a:pt x="0" y="867"/>
                      <a:pt x="16" y="929"/>
                    </a:cubicBezTo>
                    <a:cubicBezTo>
                      <a:pt x="16" y="944"/>
                      <a:pt x="31" y="975"/>
                      <a:pt x="31" y="991"/>
                    </a:cubicBezTo>
                    <a:cubicBezTo>
                      <a:pt x="31" y="1006"/>
                      <a:pt x="31" y="1022"/>
                      <a:pt x="46" y="1037"/>
                    </a:cubicBezTo>
                    <a:cubicBezTo>
                      <a:pt x="46" y="1053"/>
                      <a:pt x="46" y="1068"/>
                      <a:pt x="62" y="1099"/>
                    </a:cubicBezTo>
                    <a:cubicBezTo>
                      <a:pt x="62" y="1130"/>
                      <a:pt x="77" y="1161"/>
                      <a:pt x="93" y="1192"/>
                    </a:cubicBezTo>
                    <a:cubicBezTo>
                      <a:pt x="108" y="1223"/>
                      <a:pt x="124" y="1254"/>
                      <a:pt x="139" y="1269"/>
                    </a:cubicBezTo>
                    <a:cubicBezTo>
                      <a:pt x="232" y="1439"/>
                      <a:pt x="356" y="1594"/>
                      <a:pt x="526" y="1702"/>
                    </a:cubicBezTo>
                    <a:cubicBezTo>
                      <a:pt x="541" y="1718"/>
                      <a:pt x="557" y="1733"/>
                      <a:pt x="572" y="1733"/>
                    </a:cubicBezTo>
                    <a:cubicBezTo>
                      <a:pt x="588" y="1749"/>
                      <a:pt x="603" y="1749"/>
                      <a:pt x="619" y="1764"/>
                    </a:cubicBezTo>
                    <a:cubicBezTo>
                      <a:pt x="634" y="1764"/>
                      <a:pt x="650" y="1780"/>
                      <a:pt x="665" y="1780"/>
                    </a:cubicBezTo>
                    <a:cubicBezTo>
                      <a:pt x="696" y="1795"/>
                      <a:pt x="743" y="1811"/>
                      <a:pt x="774" y="1826"/>
                    </a:cubicBezTo>
                    <a:lnTo>
                      <a:pt x="882" y="1857"/>
                    </a:lnTo>
                    <a:cubicBezTo>
                      <a:pt x="990" y="1749"/>
                      <a:pt x="1083" y="1610"/>
                      <a:pt x="1129" y="1470"/>
                    </a:cubicBezTo>
                    <a:cubicBezTo>
                      <a:pt x="1176" y="1362"/>
                      <a:pt x="1191" y="1254"/>
                      <a:pt x="1207" y="1130"/>
                    </a:cubicBezTo>
                    <a:cubicBezTo>
                      <a:pt x="1207" y="1115"/>
                      <a:pt x="1207" y="1099"/>
                      <a:pt x="1207" y="1084"/>
                    </a:cubicBezTo>
                    <a:cubicBezTo>
                      <a:pt x="1207" y="991"/>
                      <a:pt x="1191" y="898"/>
                      <a:pt x="1160" y="805"/>
                    </a:cubicBezTo>
                    <a:cubicBezTo>
                      <a:pt x="1129" y="650"/>
                      <a:pt x="1052" y="511"/>
                      <a:pt x="944" y="387"/>
                    </a:cubicBezTo>
                    <a:cubicBezTo>
                      <a:pt x="882" y="295"/>
                      <a:pt x="789" y="217"/>
                      <a:pt x="696" y="155"/>
                    </a:cubicBezTo>
                    <a:cubicBezTo>
                      <a:pt x="572" y="78"/>
                      <a:pt x="418" y="16"/>
                      <a:pt x="2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3541" name="CustomShape 34"/>
          <p:cNvSpPr/>
          <p:nvPr/>
        </p:nvSpPr>
        <p:spPr>
          <a:xfrm>
            <a:off x="804600" y="963720"/>
            <a:ext cx="3528000" cy="136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i="1" strike="noStrike" spc="-1">
                <a:solidFill>
                  <a:srgbClr val="000000"/>
                </a:solidFill>
                <a:latin typeface="Arial"/>
                <a:ea typeface="Arial"/>
              </a:rPr>
              <a:t>Уникальный для данного локуса олигонуклеотид, который может использоваться для его идентификации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i="1" strike="noStrike" spc="-1">
                <a:solidFill>
                  <a:srgbClr val="000000"/>
                </a:solidFill>
                <a:latin typeface="Arial"/>
                <a:ea typeface="Arial"/>
              </a:rPr>
              <a:t>методом Π ЦР.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</p:txBody>
      </p:sp>
      <p:sp>
        <p:nvSpPr>
          <p:cNvPr id="3542" name="TextShape 35"/>
          <p:cNvSpPr txBox="1"/>
          <p:nvPr/>
        </p:nvSpPr>
        <p:spPr>
          <a:xfrm>
            <a:off x="936000" y="2448000"/>
            <a:ext cx="3600000" cy="5158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25346F"/>
                </a:solidFill>
                <a:latin typeface="Patua One"/>
                <a:ea typeface="Patua One"/>
              </a:rPr>
              <a:t>ДНК-полимераза (DNA polymerase)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3" name="CustomShape 36"/>
          <p:cNvSpPr/>
          <p:nvPr/>
        </p:nvSpPr>
        <p:spPr>
          <a:xfrm>
            <a:off x="829800" y="2951280"/>
            <a:ext cx="3312000" cy="158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i="1" strike="noStrike" spc="-1">
                <a:solidFill>
                  <a:srgbClr val="000000"/>
                </a:solidFill>
                <a:latin typeface="Arial"/>
                <a:ea typeface="Arial"/>
              </a:rPr>
              <a:t>Фермент, катализирующий синтез полинуклеотидной цепи из отдельных нуклеотидов с использованием другой цепи в качестве матрицы и ДНК-затравки со свободной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i="1" strike="noStrike" spc="-1">
                <a:solidFill>
                  <a:srgbClr val="000000"/>
                </a:solidFill>
                <a:latin typeface="Arial"/>
                <a:ea typeface="Arial"/>
              </a:rPr>
              <a:t>3'-О Η-группой.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3544" name="Рисунок 3543"/>
          <p:cNvPicPr/>
          <p:nvPr/>
        </p:nvPicPr>
        <p:blipFill>
          <a:blip r:embed="rId2"/>
          <a:srcRect l="11657" t="26558" r="10710" b="21641"/>
          <a:stretch/>
        </p:blipFill>
        <p:spPr>
          <a:xfrm>
            <a:off x="4392000" y="2664000"/>
            <a:ext cx="4752000" cy="2376000"/>
          </a:xfrm>
          <a:prstGeom prst="rect">
            <a:avLst/>
          </a:prstGeom>
          <a:ln>
            <a:noFill/>
          </a:ln>
        </p:spPr>
      </p:pic>
      <p:pic>
        <p:nvPicPr>
          <p:cNvPr id="3545" name="Рисунок 3544"/>
          <p:cNvPicPr/>
          <p:nvPr/>
        </p:nvPicPr>
        <p:blipFill>
          <a:blip r:embed="rId3"/>
          <a:srcRect l="1189" t="2526" r="5" b="5282"/>
          <a:stretch/>
        </p:blipFill>
        <p:spPr>
          <a:xfrm>
            <a:off x="4536000" y="72000"/>
            <a:ext cx="4578480" cy="2538360"/>
          </a:xfrm>
          <a:prstGeom prst="rect">
            <a:avLst/>
          </a:prstGeom>
          <a:ln>
            <a:noFill/>
          </a:ln>
        </p:spPr>
      </p:pic>
      <p:sp>
        <p:nvSpPr>
          <p:cNvPr id="3546" name="TextShape 37"/>
          <p:cNvSpPr txBox="1"/>
          <p:nvPr/>
        </p:nvSpPr>
        <p:spPr>
          <a:xfrm>
            <a:off x="2736000" y="4725720"/>
            <a:ext cx="145656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1400" b="1" strike="noStrike" spc="-1">
                <a:latin typeface="Arial"/>
              </a:rPr>
              <a:t>Касымов К</a:t>
            </a:r>
            <a:r>
              <a:rPr lang="ru-RU" sz="1800" b="1" strike="noStrike" spc="-1">
                <a:latin typeface="Arial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1" name="Group 1"/>
          <p:cNvGrpSpPr/>
          <p:nvPr/>
        </p:nvGrpSpPr>
        <p:grpSpPr>
          <a:xfrm>
            <a:off x="4933080" y="-119160"/>
            <a:ext cx="2876760" cy="1192320"/>
            <a:chOff x="4933080" y="-119160"/>
            <a:chExt cx="2876760" cy="1192320"/>
          </a:xfrm>
        </p:grpSpPr>
        <p:grpSp>
          <p:nvGrpSpPr>
            <p:cNvPr id="2662" name="Group 2"/>
            <p:cNvGrpSpPr/>
            <p:nvPr/>
          </p:nvGrpSpPr>
          <p:grpSpPr>
            <a:xfrm>
              <a:off x="6929280" y="-119160"/>
              <a:ext cx="880560" cy="1192320"/>
              <a:chOff x="6929280" y="-119160"/>
              <a:chExt cx="880560" cy="1192320"/>
            </a:xfrm>
          </p:grpSpPr>
          <p:sp>
            <p:nvSpPr>
              <p:cNvPr id="2663" name="CustomShape 3"/>
              <p:cNvSpPr/>
              <p:nvPr/>
            </p:nvSpPr>
            <p:spPr>
              <a:xfrm rot="10800000">
                <a:off x="7470720" y="-83880"/>
                <a:ext cx="339120" cy="739800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16741">
                    <a:moveTo>
                      <a:pt x="763" y="0"/>
                    </a:moveTo>
                    <a:cubicBezTo>
                      <a:pt x="720" y="0"/>
                      <a:pt x="677" y="6"/>
                      <a:pt x="635" y="19"/>
                    </a:cubicBezTo>
                    <a:cubicBezTo>
                      <a:pt x="372" y="111"/>
                      <a:pt x="264" y="421"/>
                      <a:pt x="233" y="699"/>
                    </a:cubicBezTo>
                    <a:cubicBezTo>
                      <a:pt x="1" y="2324"/>
                      <a:pt x="465" y="3948"/>
                      <a:pt x="1022" y="5495"/>
                    </a:cubicBezTo>
                    <a:cubicBezTo>
                      <a:pt x="2507" y="9610"/>
                      <a:pt x="4781" y="13446"/>
                      <a:pt x="7673" y="16741"/>
                    </a:cubicBezTo>
                    <a:cubicBezTo>
                      <a:pt x="6482" y="14591"/>
                      <a:pt x="6003" y="11837"/>
                      <a:pt x="5245" y="9501"/>
                    </a:cubicBezTo>
                    <a:cubicBezTo>
                      <a:pt x="4440" y="7042"/>
                      <a:pt x="3574" y="4613"/>
                      <a:pt x="2646" y="2215"/>
                    </a:cubicBezTo>
                    <a:cubicBezTo>
                      <a:pt x="2321" y="1380"/>
                      <a:pt x="1903" y="467"/>
                      <a:pt x="1099" y="96"/>
                    </a:cubicBezTo>
                    <a:cubicBezTo>
                      <a:pt x="987" y="40"/>
                      <a:pt x="875" y="0"/>
                      <a:pt x="763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400" b="0" strike="noStrike" spc="-1">
                    <a:solidFill>
                      <a:srgbClr val="000000"/>
                    </a:solidFill>
                    <a:latin typeface="Arial"/>
                    <a:ea typeface="Arial"/>
                  </a:rPr>
                  <a:t> </a:t>
                </a:r>
                <a:endParaRPr lang="ru-RU" sz="1400" b="0" strike="noStrike" spc="-1">
                  <a:latin typeface="Arial"/>
                </a:endParaRPr>
              </a:p>
            </p:txBody>
          </p:sp>
          <p:sp>
            <p:nvSpPr>
              <p:cNvPr id="2664" name="CustomShape 4"/>
              <p:cNvSpPr/>
              <p:nvPr/>
            </p:nvSpPr>
            <p:spPr>
              <a:xfrm rot="10800000">
                <a:off x="7292160" y="-119160"/>
                <a:ext cx="249480" cy="1192320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26971">
                    <a:moveTo>
                      <a:pt x="4291" y="0"/>
                    </a:moveTo>
                    <a:cubicBezTo>
                      <a:pt x="4259" y="0"/>
                      <a:pt x="4226" y="3"/>
                      <a:pt x="4193" y="8"/>
                    </a:cubicBezTo>
                    <a:cubicBezTo>
                      <a:pt x="3976" y="54"/>
                      <a:pt x="3791" y="194"/>
                      <a:pt x="3651" y="364"/>
                    </a:cubicBezTo>
                    <a:cubicBezTo>
                      <a:pt x="2909" y="1122"/>
                      <a:pt x="2538" y="2174"/>
                      <a:pt x="2228" y="3195"/>
                    </a:cubicBezTo>
                    <a:cubicBezTo>
                      <a:pt x="1" y="10867"/>
                      <a:pt x="790" y="19051"/>
                      <a:pt x="1810" y="26971"/>
                    </a:cubicBezTo>
                    <a:cubicBezTo>
                      <a:pt x="2630" y="22315"/>
                      <a:pt x="2909" y="16405"/>
                      <a:pt x="4007" y="11826"/>
                    </a:cubicBezTo>
                    <a:cubicBezTo>
                      <a:pt x="4827" y="8361"/>
                      <a:pt x="5647" y="4819"/>
                      <a:pt x="5214" y="1307"/>
                    </a:cubicBezTo>
                    <a:cubicBezTo>
                      <a:pt x="5141" y="723"/>
                      <a:pt x="4833" y="0"/>
                      <a:pt x="4291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65" name="CustomShape 5"/>
              <p:cNvSpPr/>
              <p:nvPr/>
            </p:nvSpPr>
            <p:spPr>
              <a:xfrm rot="10800000">
                <a:off x="6929280" y="-111240"/>
                <a:ext cx="518040" cy="345600"/>
              </a:xfrm>
              <a:custGeom>
                <a:avLst/>
                <a:gdLst/>
                <a:ahLst/>
                <a:cxnLst/>
                <a:rect l="l" t="t" r="r" b="b"/>
                <a:pathLst>
                  <a:path w="11727" h="7823">
                    <a:moveTo>
                      <a:pt x="10977" y="0"/>
                    </a:moveTo>
                    <a:cubicBezTo>
                      <a:pt x="10714" y="0"/>
                      <a:pt x="10421" y="78"/>
                      <a:pt x="10179" y="181"/>
                    </a:cubicBezTo>
                    <a:cubicBezTo>
                      <a:pt x="6235" y="1836"/>
                      <a:pt x="2707" y="4497"/>
                      <a:pt x="0" y="7823"/>
                    </a:cubicBezTo>
                    <a:cubicBezTo>
                      <a:pt x="1393" y="7142"/>
                      <a:pt x="1315" y="7127"/>
                      <a:pt x="2754" y="6570"/>
                    </a:cubicBezTo>
                    <a:cubicBezTo>
                      <a:pt x="5260" y="5611"/>
                      <a:pt x="7627" y="4327"/>
                      <a:pt x="9792" y="2749"/>
                    </a:cubicBezTo>
                    <a:cubicBezTo>
                      <a:pt x="10427" y="2300"/>
                      <a:pt x="11061" y="1805"/>
                      <a:pt x="11463" y="1155"/>
                    </a:cubicBezTo>
                    <a:cubicBezTo>
                      <a:pt x="11602" y="923"/>
                      <a:pt x="11726" y="630"/>
                      <a:pt x="11633" y="367"/>
                    </a:cubicBezTo>
                    <a:cubicBezTo>
                      <a:pt x="11527" y="97"/>
                      <a:pt x="11271" y="0"/>
                      <a:pt x="1097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66" name="CustomShape 6"/>
              <p:cNvSpPr/>
              <p:nvPr/>
            </p:nvSpPr>
            <p:spPr>
              <a:xfrm rot="10800000">
                <a:off x="6966000" y="-108000"/>
                <a:ext cx="485280" cy="677160"/>
              </a:xfrm>
              <a:custGeom>
                <a:avLst/>
                <a:gdLst/>
                <a:ahLst/>
                <a:cxnLst/>
                <a:rect l="l" t="t" r="r" b="b"/>
                <a:pathLst>
                  <a:path w="10984" h="15323">
                    <a:moveTo>
                      <a:pt x="10264" y="0"/>
                    </a:moveTo>
                    <a:cubicBezTo>
                      <a:pt x="10154" y="0"/>
                      <a:pt x="10043" y="24"/>
                      <a:pt x="9932" y="54"/>
                    </a:cubicBezTo>
                    <a:cubicBezTo>
                      <a:pt x="8632" y="410"/>
                      <a:pt x="7673" y="1508"/>
                      <a:pt x="6853" y="2576"/>
                    </a:cubicBezTo>
                    <a:cubicBezTo>
                      <a:pt x="3899" y="6412"/>
                      <a:pt x="1578" y="10728"/>
                      <a:pt x="1" y="15322"/>
                    </a:cubicBezTo>
                    <a:cubicBezTo>
                      <a:pt x="944" y="14270"/>
                      <a:pt x="1578" y="12755"/>
                      <a:pt x="2522" y="11703"/>
                    </a:cubicBezTo>
                    <a:cubicBezTo>
                      <a:pt x="5724" y="8779"/>
                      <a:pt x="8447" y="5345"/>
                      <a:pt x="10551" y="1539"/>
                    </a:cubicBezTo>
                    <a:cubicBezTo>
                      <a:pt x="10829" y="1029"/>
                      <a:pt x="10984" y="209"/>
                      <a:pt x="10442" y="23"/>
                    </a:cubicBezTo>
                    <a:cubicBezTo>
                      <a:pt x="10383" y="7"/>
                      <a:pt x="10324" y="0"/>
                      <a:pt x="1026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67" name="CustomShape 7"/>
              <p:cNvSpPr/>
              <p:nvPr/>
            </p:nvSpPr>
            <p:spPr>
              <a:xfrm rot="10800000">
                <a:off x="7488000" y="-64080"/>
                <a:ext cx="321840" cy="697320"/>
              </a:xfrm>
              <a:custGeom>
                <a:avLst/>
                <a:gdLst/>
                <a:ahLst/>
                <a:cxnLst/>
                <a:rect l="l" t="t" r="r" b="b"/>
                <a:pathLst>
                  <a:path w="7287" h="15780">
                    <a:moveTo>
                      <a:pt x="264" y="1"/>
                    </a:moveTo>
                    <a:cubicBezTo>
                      <a:pt x="248" y="63"/>
                      <a:pt x="233" y="124"/>
                      <a:pt x="233" y="186"/>
                    </a:cubicBezTo>
                    <a:cubicBezTo>
                      <a:pt x="1" y="1811"/>
                      <a:pt x="465" y="3435"/>
                      <a:pt x="1022" y="4982"/>
                    </a:cubicBezTo>
                    <a:cubicBezTo>
                      <a:pt x="2445" y="8911"/>
                      <a:pt x="4580" y="12593"/>
                      <a:pt x="7287" y="15779"/>
                    </a:cubicBezTo>
                    <a:cubicBezTo>
                      <a:pt x="7271" y="15671"/>
                      <a:pt x="7240" y="15563"/>
                      <a:pt x="7209" y="15455"/>
                    </a:cubicBezTo>
                    <a:cubicBezTo>
                      <a:pt x="6823" y="14202"/>
                      <a:pt x="6173" y="13072"/>
                      <a:pt x="5539" y="11928"/>
                    </a:cubicBezTo>
                    <a:cubicBezTo>
                      <a:pt x="3419" y="8138"/>
                      <a:pt x="1470" y="4162"/>
                      <a:pt x="26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68" name="CustomShape 8"/>
              <p:cNvSpPr/>
              <p:nvPr/>
            </p:nvSpPr>
            <p:spPr>
              <a:xfrm rot="10800000">
                <a:off x="7351200" y="-118800"/>
                <a:ext cx="190440" cy="1191960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26964">
                    <a:moveTo>
                      <a:pt x="4193" y="1"/>
                    </a:moveTo>
                    <a:cubicBezTo>
                      <a:pt x="3976" y="47"/>
                      <a:pt x="3791" y="187"/>
                      <a:pt x="3651" y="357"/>
                    </a:cubicBezTo>
                    <a:cubicBezTo>
                      <a:pt x="2909" y="1115"/>
                      <a:pt x="2538" y="2167"/>
                      <a:pt x="2228" y="3188"/>
                    </a:cubicBezTo>
                    <a:cubicBezTo>
                      <a:pt x="1" y="10860"/>
                      <a:pt x="790" y="19044"/>
                      <a:pt x="1810" y="26964"/>
                    </a:cubicBezTo>
                    <a:cubicBezTo>
                      <a:pt x="1857" y="26747"/>
                      <a:pt x="1888" y="26515"/>
                      <a:pt x="1919" y="26299"/>
                    </a:cubicBezTo>
                    <a:cubicBezTo>
                      <a:pt x="1625" y="21441"/>
                      <a:pt x="1424" y="16584"/>
                      <a:pt x="1826" y="11742"/>
                    </a:cubicBezTo>
                    <a:cubicBezTo>
                      <a:pt x="2151" y="7736"/>
                      <a:pt x="2909" y="3744"/>
                      <a:pt x="4317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69" name="CustomShape 9"/>
              <p:cNvSpPr/>
              <p:nvPr/>
            </p:nvSpPr>
            <p:spPr>
              <a:xfrm rot="10800000">
                <a:off x="6978960" y="3240"/>
                <a:ext cx="430560" cy="565560"/>
              </a:xfrm>
              <a:custGeom>
                <a:avLst/>
                <a:gdLst/>
                <a:ahLst/>
                <a:cxnLst/>
                <a:rect l="l" t="t" r="r" b="b"/>
                <a:pathLst>
                  <a:path w="9746" h="12801">
                    <a:moveTo>
                      <a:pt x="9320" y="0"/>
                    </a:moveTo>
                    <a:cubicBezTo>
                      <a:pt x="9210" y="0"/>
                      <a:pt x="9099" y="24"/>
                      <a:pt x="8988" y="54"/>
                    </a:cubicBezTo>
                    <a:cubicBezTo>
                      <a:pt x="7688" y="410"/>
                      <a:pt x="6729" y="1508"/>
                      <a:pt x="5909" y="2576"/>
                    </a:cubicBezTo>
                    <a:cubicBezTo>
                      <a:pt x="3496" y="5700"/>
                      <a:pt x="1516" y="9150"/>
                      <a:pt x="0" y="12801"/>
                    </a:cubicBezTo>
                    <a:cubicBezTo>
                      <a:pt x="634" y="11610"/>
                      <a:pt x="1423" y="10465"/>
                      <a:pt x="2212" y="9367"/>
                    </a:cubicBezTo>
                    <a:cubicBezTo>
                      <a:pt x="4486" y="6134"/>
                      <a:pt x="6822" y="2839"/>
                      <a:pt x="9746" y="209"/>
                    </a:cubicBezTo>
                    <a:cubicBezTo>
                      <a:pt x="9684" y="132"/>
                      <a:pt x="9607" y="70"/>
                      <a:pt x="9498" y="23"/>
                    </a:cubicBezTo>
                    <a:cubicBezTo>
                      <a:pt x="9439" y="7"/>
                      <a:pt x="9380" y="0"/>
                      <a:pt x="9320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70" name="CustomShape 10"/>
              <p:cNvSpPr/>
              <p:nvPr/>
            </p:nvSpPr>
            <p:spPr>
              <a:xfrm rot="10800000">
                <a:off x="6933240" y="-102960"/>
                <a:ext cx="507240" cy="337320"/>
              </a:xfrm>
              <a:custGeom>
                <a:avLst/>
                <a:gdLst/>
                <a:ahLst/>
                <a:cxnLst/>
                <a:rect l="l" t="t" r="r" b="b"/>
                <a:pathLst>
                  <a:path w="11479" h="7638">
                    <a:moveTo>
                      <a:pt x="10822" y="0"/>
                    </a:moveTo>
                    <a:cubicBezTo>
                      <a:pt x="10559" y="0"/>
                      <a:pt x="10266" y="78"/>
                      <a:pt x="10024" y="181"/>
                    </a:cubicBezTo>
                    <a:cubicBezTo>
                      <a:pt x="6157" y="1805"/>
                      <a:pt x="2676" y="4389"/>
                      <a:pt x="0" y="7637"/>
                    </a:cubicBezTo>
                    <a:cubicBezTo>
                      <a:pt x="3403" y="4636"/>
                      <a:pt x="7302" y="2176"/>
                      <a:pt x="11478" y="382"/>
                    </a:cubicBezTo>
                    <a:cubicBezTo>
                      <a:pt x="11478" y="382"/>
                      <a:pt x="11478" y="382"/>
                      <a:pt x="11478" y="367"/>
                    </a:cubicBezTo>
                    <a:cubicBezTo>
                      <a:pt x="11372" y="97"/>
                      <a:pt x="11116" y="0"/>
                      <a:pt x="10822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71" name="CustomShape 11"/>
              <p:cNvSpPr/>
              <p:nvPr/>
            </p:nvSpPr>
            <p:spPr>
              <a:xfrm rot="10800000">
                <a:off x="7470720" y="-83880"/>
                <a:ext cx="228240" cy="45648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10334">
                    <a:moveTo>
                      <a:pt x="1687" y="0"/>
                    </a:moveTo>
                    <a:lnTo>
                      <a:pt x="1687" y="0"/>
                    </a:lnTo>
                    <a:cubicBezTo>
                      <a:pt x="1780" y="1377"/>
                      <a:pt x="1857" y="2754"/>
                      <a:pt x="1903" y="4131"/>
                    </a:cubicBezTo>
                    <a:cubicBezTo>
                      <a:pt x="1903" y="4239"/>
                      <a:pt x="1872" y="4378"/>
                      <a:pt x="1764" y="4394"/>
                    </a:cubicBezTo>
                    <a:cubicBezTo>
                      <a:pt x="1702" y="4394"/>
                      <a:pt x="1656" y="4347"/>
                      <a:pt x="1625" y="4301"/>
                    </a:cubicBezTo>
                    <a:cubicBezTo>
                      <a:pt x="1068" y="3729"/>
                      <a:pt x="527" y="3156"/>
                      <a:pt x="1" y="2568"/>
                    </a:cubicBezTo>
                    <a:lnTo>
                      <a:pt x="1" y="2568"/>
                    </a:lnTo>
                    <a:cubicBezTo>
                      <a:pt x="1362" y="5368"/>
                      <a:pt x="3110" y="7983"/>
                      <a:pt x="5167" y="10334"/>
                    </a:cubicBezTo>
                    <a:cubicBezTo>
                      <a:pt x="3976" y="8184"/>
                      <a:pt x="3497" y="5430"/>
                      <a:pt x="2739" y="3094"/>
                    </a:cubicBezTo>
                    <a:cubicBezTo>
                      <a:pt x="2398" y="2058"/>
                      <a:pt x="2043" y="1021"/>
                      <a:pt x="168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72" name="CustomShape 12"/>
              <p:cNvSpPr/>
              <p:nvPr/>
            </p:nvSpPr>
            <p:spPr>
              <a:xfrm rot="10800000">
                <a:off x="7120080" y="-111600"/>
                <a:ext cx="327240" cy="27684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266">
                    <a:moveTo>
                      <a:pt x="7410" y="1"/>
                    </a:moveTo>
                    <a:lnTo>
                      <a:pt x="7410" y="1"/>
                    </a:lnTo>
                    <a:cubicBezTo>
                      <a:pt x="4579" y="1609"/>
                      <a:pt x="2042" y="3729"/>
                      <a:pt x="0" y="6266"/>
                    </a:cubicBezTo>
                    <a:cubicBezTo>
                      <a:pt x="1393" y="5585"/>
                      <a:pt x="1315" y="5570"/>
                      <a:pt x="2754" y="5013"/>
                    </a:cubicBezTo>
                    <a:cubicBezTo>
                      <a:pt x="4007" y="4533"/>
                      <a:pt x="5229" y="3976"/>
                      <a:pt x="6389" y="3342"/>
                    </a:cubicBezTo>
                    <a:lnTo>
                      <a:pt x="6389" y="3342"/>
                    </a:lnTo>
                    <a:cubicBezTo>
                      <a:pt x="5806" y="3422"/>
                      <a:pt x="5215" y="3468"/>
                      <a:pt x="4628" y="3468"/>
                    </a:cubicBezTo>
                    <a:cubicBezTo>
                      <a:pt x="4420" y="3468"/>
                      <a:pt x="4213" y="3462"/>
                      <a:pt x="4007" y="3450"/>
                    </a:cubicBezTo>
                    <a:cubicBezTo>
                      <a:pt x="5090" y="2244"/>
                      <a:pt x="6219" y="1099"/>
                      <a:pt x="7410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73" name="CustomShape 13"/>
              <p:cNvSpPr/>
              <p:nvPr/>
            </p:nvSpPr>
            <p:spPr>
              <a:xfrm rot="10800000">
                <a:off x="7169760" y="-108000"/>
                <a:ext cx="281520" cy="423000"/>
              </a:xfrm>
              <a:custGeom>
                <a:avLst/>
                <a:gdLst/>
                <a:ahLst/>
                <a:cxnLst/>
                <a:rect l="l" t="t" r="r" b="b"/>
                <a:pathLst>
                  <a:path w="6374" h="9577">
                    <a:moveTo>
                      <a:pt x="4626" y="1"/>
                    </a:moveTo>
                    <a:cubicBezTo>
                      <a:pt x="2708" y="3002"/>
                      <a:pt x="1161" y="6220"/>
                      <a:pt x="1" y="9576"/>
                    </a:cubicBezTo>
                    <a:cubicBezTo>
                      <a:pt x="944" y="8524"/>
                      <a:pt x="1578" y="7009"/>
                      <a:pt x="2522" y="5957"/>
                    </a:cubicBezTo>
                    <a:cubicBezTo>
                      <a:pt x="3899" y="4704"/>
                      <a:pt x="5183" y="3342"/>
                      <a:pt x="6374" y="1904"/>
                    </a:cubicBezTo>
                    <a:lnTo>
                      <a:pt x="6374" y="1904"/>
                    </a:lnTo>
                    <a:cubicBezTo>
                      <a:pt x="5817" y="2337"/>
                      <a:pt x="5245" y="2785"/>
                      <a:pt x="4564" y="2956"/>
                    </a:cubicBezTo>
                    <a:cubicBezTo>
                      <a:pt x="4502" y="2971"/>
                      <a:pt x="4433" y="2986"/>
                      <a:pt x="4369" y="2986"/>
                    </a:cubicBezTo>
                    <a:cubicBezTo>
                      <a:pt x="4305" y="2986"/>
                      <a:pt x="4247" y="2971"/>
                      <a:pt x="4208" y="2925"/>
                    </a:cubicBezTo>
                    <a:cubicBezTo>
                      <a:pt x="4115" y="2832"/>
                      <a:pt x="4131" y="2693"/>
                      <a:pt x="4146" y="2569"/>
                    </a:cubicBezTo>
                    <a:cubicBezTo>
                      <a:pt x="4270" y="1718"/>
                      <a:pt x="4440" y="852"/>
                      <a:pt x="4626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2674" name="Group 14"/>
            <p:cNvGrpSpPr/>
            <p:nvPr/>
          </p:nvGrpSpPr>
          <p:grpSpPr>
            <a:xfrm>
              <a:off x="5740920" y="-97200"/>
              <a:ext cx="552240" cy="683280"/>
              <a:chOff x="5740920" y="-97200"/>
              <a:chExt cx="552240" cy="683280"/>
            </a:xfrm>
          </p:grpSpPr>
          <p:sp>
            <p:nvSpPr>
              <p:cNvPr id="2675" name="CustomShape 15"/>
              <p:cNvSpPr/>
              <p:nvPr/>
            </p:nvSpPr>
            <p:spPr>
              <a:xfrm rot="10800000">
                <a:off x="6140880" y="-22320"/>
                <a:ext cx="152280" cy="608400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13768">
                    <a:moveTo>
                      <a:pt x="851" y="0"/>
                    </a:moveTo>
                    <a:cubicBezTo>
                      <a:pt x="0" y="511"/>
                      <a:pt x="0" y="1794"/>
                      <a:pt x="93" y="2986"/>
                    </a:cubicBezTo>
                    <a:cubicBezTo>
                      <a:pt x="387" y="6451"/>
                      <a:pt x="1145" y="10102"/>
                      <a:pt x="2707" y="13768"/>
                    </a:cubicBezTo>
                    <a:cubicBezTo>
                      <a:pt x="2800" y="11370"/>
                      <a:pt x="3450" y="9885"/>
                      <a:pt x="3326" y="7394"/>
                    </a:cubicBezTo>
                    <a:cubicBezTo>
                      <a:pt x="3249" y="5863"/>
                      <a:pt x="3001" y="4270"/>
                      <a:pt x="2584" y="2645"/>
                    </a:cubicBezTo>
                    <a:cubicBezTo>
                      <a:pt x="2336" y="1686"/>
                      <a:pt x="1826" y="480"/>
                      <a:pt x="851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76" name="CustomShape 16"/>
              <p:cNvSpPr/>
              <p:nvPr/>
            </p:nvSpPr>
            <p:spPr>
              <a:xfrm rot="10800000">
                <a:off x="5740920" y="-97200"/>
                <a:ext cx="374400" cy="671400"/>
              </a:xfrm>
              <a:custGeom>
                <a:avLst/>
                <a:gdLst/>
                <a:ahLst/>
                <a:cxnLst/>
                <a:rect l="l" t="t" r="r" b="b"/>
                <a:pathLst>
                  <a:path w="8478" h="15189">
                    <a:moveTo>
                      <a:pt x="7664" y="1"/>
                    </a:moveTo>
                    <a:cubicBezTo>
                      <a:pt x="7525" y="1"/>
                      <a:pt x="7390" y="33"/>
                      <a:pt x="7271" y="75"/>
                    </a:cubicBezTo>
                    <a:cubicBezTo>
                      <a:pt x="4471" y="1019"/>
                      <a:pt x="2645" y="3324"/>
                      <a:pt x="1609" y="6062"/>
                    </a:cubicBezTo>
                    <a:cubicBezTo>
                      <a:pt x="573" y="8816"/>
                      <a:pt x="263" y="12002"/>
                      <a:pt x="0" y="15189"/>
                    </a:cubicBezTo>
                    <a:cubicBezTo>
                      <a:pt x="1160" y="12884"/>
                      <a:pt x="2630" y="9867"/>
                      <a:pt x="4363" y="8073"/>
                    </a:cubicBezTo>
                    <a:cubicBezTo>
                      <a:pt x="6203" y="6139"/>
                      <a:pt x="8106" y="4113"/>
                      <a:pt x="8446" y="1112"/>
                    </a:cubicBezTo>
                    <a:cubicBezTo>
                      <a:pt x="8477" y="833"/>
                      <a:pt x="8462" y="447"/>
                      <a:pt x="8168" y="184"/>
                    </a:cubicBezTo>
                    <a:cubicBezTo>
                      <a:pt x="8007" y="48"/>
                      <a:pt x="7833" y="1"/>
                      <a:pt x="766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77" name="CustomShape 17"/>
              <p:cNvSpPr/>
              <p:nvPr/>
            </p:nvSpPr>
            <p:spPr>
              <a:xfrm rot="10800000">
                <a:off x="6141240" y="-22320"/>
                <a:ext cx="121320" cy="6084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3768">
                    <a:moveTo>
                      <a:pt x="155" y="0"/>
                    </a:moveTo>
                    <a:cubicBezTo>
                      <a:pt x="93" y="46"/>
                      <a:pt x="47" y="77"/>
                      <a:pt x="0" y="124"/>
                    </a:cubicBezTo>
                    <a:cubicBezTo>
                      <a:pt x="1284" y="4594"/>
                      <a:pt x="2305" y="9189"/>
                      <a:pt x="1996" y="13752"/>
                    </a:cubicBezTo>
                    <a:cubicBezTo>
                      <a:pt x="1996" y="13768"/>
                      <a:pt x="2011" y="13768"/>
                      <a:pt x="2011" y="13768"/>
                    </a:cubicBezTo>
                    <a:cubicBezTo>
                      <a:pt x="2104" y="11370"/>
                      <a:pt x="2754" y="9885"/>
                      <a:pt x="2630" y="7394"/>
                    </a:cubicBezTo>
                    <a:cubicBezTo>
                      <a:pt x="2553" y="5863"/>
                      <a:pt x="2305" y="4270"/>
                      <a:pt x="1888" y="2645"/>
                    </a:cubicBezTo>
                    <a:cubicBezTo>
                      <a:pt x="1640" y="1686"/>
                      <a:pt x="1130" y="480"/>
                      <a:pt x="155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78" name="CustomShape 18"/>
              <p:cNvSpPr/>
              <p:nvPr/>
            </p:nvSpPr>
            <p:spPr>
              <a:xfrm rot="10800000">
                <a:off x="5767560" y="-97200"/>
                <a:ext cx="347760" cy="671400"/>
              </a:xfrm>
              <a:custGeom>
                <a:avLst/>
                <a:gdLst/>
                <a:ahLst/>
                <a:cxnLst/>
                <a:rect l="l" t="t" r="r" b="b"/>
                <a:pathLst>
                  <a:path w="7875" h="15190">
                    <a:moveTo>
                      <a:pt x="7663" y="1"/>
                    </a:moveTo>
                    <a:cubicBezTo>
                      <a:pt x="7525" y="1"/>
                      <a:pt x="7395" y="35"/>
                      <a:pt x="7271" y="76"/>
                    </a:cubicBezTo>
                    <a:cubicBezTo>
                      <a:pt x="4471" y="1020"/>
                      <a:pt x="2645" y="3325"/>
                      <a:pt x="1609" y="6063"/>
                    </a:cubicBezTo>
                    <a:cubicBezTo>
                      <a:pt x="573" y="8817"/>
                      <a:pt x="263" y="12003"/>
                      <a:pt x="0" y="15190"/>
                    </a:cubicBezTo>
                    <a:cubicBezTo>
                      <a:pt x="47" y="15097"/>
                      <a:pt x="93" y="15020"/>
                      <a:pt x="139" y="14927"/>
                    </a:cubicBezTo>
                    <a:cubicBezTo>
                      <a:pt x="1145" y="9342"/>
                      <a:pt x="3898" y="4083"/>
                      <a:pt x="7874" y="30"/>
                    </a:cubicBezTo>
                    <a:cubicBezTo>
                      <a:pt x="7802" y="9"/>
                      <a:pt x="7731" y="1"/>
                      <a:pt x="76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79" name="CustomShape 19"/>
              <p:cNvSpPr/>
              <p:nvPr/>
            </p:nvSpPr>
            <p:spPr>
              <a:xfrm rot="10800000">
                <a:off x="6141240" y="-22680"/>
                <a:ext cx="129600" cy="460080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10412">
                    <a:moveTo>
                      <a:pt x="2244" y="1"/>
                    </a:moveTo>
                    <a:cubicBezTo>
                      <a:pt x="2135" y="1548"/>
                      <a:pt x="2027" y="3095"/>
                      <a:pt x="1903" y="4642"/>
                    </a:cubicBezTo>
                    <a:cubicBezTo>
                      <a:pt x="1889" y="4904"/>
                      <a:pt x="1778" y="5249"/>
                      <a:pt x="1532" y="5249"/>
                    </a:cubicBezTo>
                    <a:cubicBezTo>
                      <a:pt x="1517" y="5249"/>
                      <a:pt x="1502" y="5248"/>
                      <a:pt x="1486" y="5245"/>
                    </a:cubicBezTo>
                    <a:cubicBezTo>
                      <a:pt x="1331" y="5230"/>
                      <a:pt x="1238" y="5075"/>
                      <a:pt x="1161" y="4951"/>
                    </a:cubicBezTo>
                    <a:cubicBezTo>
                      <a:pt x="774" y="4270"/>
                      <a:pt x="387" y="3590"/>
                      <a:pt x="1" y="2925"/>
                    </a:cubicBezTo>
                    <a:lnTo>
                      <a:pt x="1" y="2925"/>
                    </a:lnTo>
                    <a:cubicBezTo>
                      <a:pt x="434" y="5384"/>
                      <a:pt x="1114" y="7890"/>
                      <a:pt x="2197" y="10412"/>
                    </a:cubicBezTo>
                    <a:cubicBezTo>
                      <a:pt x="2290" y="8014"/>
                      <a:pt x="2940" y="6529"/>
                      <a:pt x="2816" y="4038"/>
                    </a:cubicBezTo>
                    <a:cubicBezTo>
                      <a:pt x="2754" y="2723"/>
                      <a:pt x="2553" y="1378"/>
                      <a:pt x="224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80" name="CustomShape 20"/>
              <p:cNvSpPr/>
              <p:nvPr/>
            </p:nvSpPr>
            <p:spPr>
              <a:xfrm rot="10800000">
                <a:off x="5830560" y="-96840"/>
                <a:ext cx="284760" cy="492120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11139">
                    <a:moveTo>
                      <a:pt x="2568" y="1"/>
                    </a:moveTo>
                    <a:lnTo>
                      <a:pt x="2568" y="1"/>
                    </a:lnTo>
                    <a:cubicBezTo>
                      <a:pt x="2197" y="635"/>
                      <a:pt x="1872" y="1300"/>
                      <a:pt x="1609" y="2012"/>
                    </a:cubicBezTo>
                    <a:cubicBezTo>
                      <a:pt x="573" y="4766"/>
                      <a:pt x="263" y="7952"/>
                      <a:pt x="0" y="11139"/>
                    </a:cubicBezTo>
                    <a:cubicBezTo>
                      <a:pt x="1160" y="8834"/>
                      <a:pt x="2630" y="5817"/>
                      <a:pt x="4363" y="4023"/>
                    </a:cubicBezTo>
                    <a:cubicBezTo>
                      <a:pt x="5074" y="3265"/>
                      <a:pt x="5801" y="2507"/>
                      <a:pt x="6451" y="1672"/>
                    </a:cubicBezTo>
                    <a:lnTo>
                      <a:pt x="6451" y="1672"/>
                    </a:lnTo>
                    <a:cubicBezTo>
                      <a:pt x="5182" y="2646"/>
                      <a:pt x="3898" y="3590"/>
                      <a:pt x="2599" y="4518"/>
                    </a:cubicBezTo>
                    <a:cubicBezTo>
                      <a:pt x="2482" y="4603"/>
                      <a:pt x="2336" y="4681"/>
                      <a:pt x="2205" y="4681"/>
                    </a:cubicBezTo>
                    <a:cubicBezTo>
                      <a:pt x="2146" y="4681"/>
                      <a:pt x="2090" y="4665"/>
                      <a:pt x="2042" y="4626"/>
                    </a:cubicBezTo>
                    <a:cubicBezTo>
                      <a:pt x="1903" y="4533"/>
                      <a:pt x="1918" y="4332"/>
                      <a:pt x="1934" y="4162"/>
                    </a:cubicBezTo>
                    <a:cubicBezTo>
                      <a:pt x="2135" y="2770"/>
                      <a:pt x="2336" y="1378"/>
                      <a:pt x="2568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2681" name="Group 21"/>
            <p:cNvGrpSpPr/>
            <p:nvPr/>
          </p:nvGrpSpPr>
          <p:grpSpPr>
            <a:xfrm>
              <a:off x="4933080" y="-45720"/>
              <a:ext cx="454680" cy="800640"/>
              <a:chOff x="4933080" y="-45720"/>
              <a:chExt cx="454680" cy="800640"/>
            </a:xfrm>
          </p:grpSpPr>
          <p:sp>
            <p:nvSpPr>
              <p:cNvPr id="2682" name="CustomShape 22"/>
              <p:cNvSpPr/>
              <p:nvPr/>
            </p:nvSpPr>
            <p:spPr>
              <a:xfrm rot="10800000">
                <a:off x="5245920" y="-45720"/>
                <a:ext cx="141840" cy="696600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15764">
                    <a:moveTo>
                      <a:pt x="1" y="15764"/>
                    </a:moveTo>
                    <a:cubicBezTo>
                      <a:pt x="2120" y="10798"/>
                      <a:pt x="3218" y="5399"/>
                      <a:pt x="3187" y="0"/>
                    </a:cubicBezTo>
                  </a:path>
                </a:pathLst>
              </a:custGeom>
              <a:noFill/>
              <a:ln w="7200" cap="rnd">
                <a:solidFill>
                  <a:srgbClr val="005A2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83" name="CustomShape 23"/>
              <p:cNvSpPr/>
              <p:nvPr/>
            </p:nvSpPr>
            <p:spPr>
              <a:xfrm rot="10800000">
                <a:off x="5033880" y="298440"/>
                <a:ext cx="240480" cy="181800"/>
              </a:xfrm>
              <a:custGeom>
                <a:avLst/>
                <a:gdLst/>
                <a:ahLst/>
                <a:cxnLst/>
                <a:rect l="l" t="t" r="r" b="b"/>
                <a:pathLst>
                  <a:path w="5446" h="4116">
                    <a:moveTo>
                      <a:pt x="1" y="4115"/>
                    </a:moveTo>
                    <a:cubicBezTo>
                      <a:pt x="1903" y="2847"/>
                      <a:pt x="3729" y="1485"/>
                      <a:pt x="5446" y="0"/>
                    </a:cubicBezTo>
                  </a:path>
                </a:pathLst>
              </a:custGeom>
              <a:noFill/>
              <a:ln w="7200" cap="rnd">
                <a:solidFill>
                  <a:srgbClr val="005A2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84" name="CustomShape 24"/>
              <p:cNvSpPr/>
              <p:nvPr/>
            </p:nvSpPr>
            <p:spPr>
              <a:xfrm rot="10800000">
                <a:off x="4933080" y="465480"/>
                <a:ext cx="118080" cy="103680"/>
              </a:xfrm>
              <a:custGeom>
                <a:avLst/>
                <a:gdLst/>
                <a:ahLst/>
                <a:cxnLst/>
                <a:rect l="l" t="t" r="r" b="b"/>
                <a:pathLst>
                  <a:path w="2677" h="2356">
                    <a:moveTo>
                      <a:pt x="1346" y="1"/>
                    </a:moveTo>
                    <a:cubicBezTo>
                      <a:pt x="970" y="1"/>
                      <a:pt x="602" y="182"/>
                      <a:pt x="372" y="518"/>
                    </a:cubicBezTo>
                    <a:cubicBezTo>
                      <a:pt x="1" y="1060"/>
                      <a:pt x="140" y="1787"/>
                      <a:pt x="681" y="2158"/>
                    </a:cubicBezTo>
                    <a:cubicBezTo>
                      <a:pt x="884" y="2291"/>
                      <a:pt x="1113" y="2355"/>
                      <a:pt x="1340" y="2355"/>
                    </a:cubicBezTo>
                    <a:cubicBezTo>
                      <a:pt x="1718" y="2355"/>
                      <a:pt x="2089" y="2177"/>
                      <a:pt x="2321" y="1849"/>
                    </a:cubicBezTo>
                    <a:cubicBezTo>
                      <a:pt x="2677" y="1307"/>
                      <a:pt x="2537" y="580"/>
                      <a:pt x="2012" y="209"/>
                    </a:cubicBezTo>
                    <a:cubicBezTo>
                      <a:pt x="1806" y="68"/>
                      <a:pt x="1575" y="1"/>
                      <a:pt x="1346" y="1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85" name="CustomShape 25"/>
              <p:cNvSpPr/>
              <p:nvPr/>
            </p:nvSpPr>
            <p:spPr>
              <a:xfrm rot="10800000">
                <a:off x="4955040" y="484920"/>
                <a:ext cx="73440" cy="6516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80">
                    <a:moveTo>
                      <a:pt x="839" y="1"/>
                    </a:moveTo>
                    <a:cubicBezTo>
                      <a:pt x="600" y="1"/>
                      <a:pt x="368" y="117"/>
                      <a:pt x="232" y="330"/>
                    </a:cubicBezTo>
                    <a:cubicBezTo>
                      <a:pt x="0" y="670"/>
                      <a:pt x="77" y="1119"/>
                      <a:pt x="418" y="1351"/>
                    </a:cubicBezTo>
                    <a:cubicBezTo>
                      <a:pt x="546" y="1438"/>
                      <a:pt x="690" y="1480"/>
                      <a:pt x="832" y="1480"/>
                    </a:cubicBezTo>
                    <a:cubicBezTo>
                      <a:pt x="1066" y="1480"/>
                      <a:pt x="1294" y="1367"/>
                      <a:pt x="1439" y="1165"/>
                    </a:cubicBezTo>
                    <a:cubicBezTo>
                      <a:pt x="1671" y="825"/>
                      <a:pt x="1593" y="361"/>
                      <a:pt x="1253" y="129"/>
                    </a:cubicBezTo>
                    <a:cubicBezTo>
                      <a:pt x="1126" y="42"/>
                      <a:pt x="981" y="1"/>
                      <a:pt x="839" y="1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86" name="CustomShape 26"/>
              <p:cNvSpPr/>
              <p:nvPr/>
            </p:nvSpPr>
            <p:spPr>
              <a:xfrm rot="10800000">
                <a:off x="4944960" y="465120"/>
                <a:ext cx="89280" cy="49680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1134">
                    <a:moveTo>
                      <a:pt x="1078" y="0"/>
                    </a:moveTo>
                    <a:cubicBezTo>
                      <a:pt x="1022" y="0"/>
                      <a:pt x="966" y="6"/>
                      <a:pt x="913" y="17"/>
                    </a:cubicBezTo>
                    <a:cubicBezTo>
                      <a:pt x="789" y="33"/>
                      <a:pt x="681" y="64"/>
                      <a:pt x="573" y="110"/>
                    </a:cubicBezTo>
                    <a:cubicBezTo>
                      <a:pt x="480" y="141"/>
                      <a:pt x="387" y="203"/>
                      <a:pt x="294" y="280"/>
                    </a:cubicBezTo>
                    <a:cubicBezTo>
                      <a:pt x="201" y="342"/>
                      <a:pt x="124" y="435"/>
                      <a:pt x="62" y="528"/>
                    </a:cubicBezTo>
                    <a:cubicBezTo>
                      <a:pt x="31" y="559"/>
                      <a:pt x="16" y="605"/>
                      <a:pt x="0" y="636"/>
                    </a:cubicBezTo>
                    <a:lnTo>
                      <a:pt x="62" y="713"/>
                    </a:lnTo>
                    <a:cubicBezTo>
                      <a:pt x="139" y="791"/>
                      <a:pt x="201" y="868"/>
                      <a:pt x="294" y="930"/>
                    </a:cubicBezTo>
                    <a:cubicBezTo>
                      <a:pt x="498" y="1068"/>
                      <a:pt x="727" y="1133"/>
                      <a:pt x="952" y="1133"/>
                    </a:cubicBezTo>
                    <a:cubicBezTo>
                      <a:pt x="1257" y="1133"/>
                      <a:pt x="1557" y="1013"/>
                      <a:pt x="1779" y="791"/>
                    </a:cubicBezTo>
                    <a:cubicBezTo>
                      <a:pt x="1841" y="729"/>
                      <a:pt x="1888" y="683"/>
                      <a:pt x="1934" y="621"/>
                    </a:cubicBezTo>
                    <a:cubicBezTo>
                      <a:pt x="1949" y="590"/>
                      <a:pt x="1965" y="559"/>
                      <a:pt x="1980" y="543"/>
                    </a:cubicBezTo>
                    <a:cubicBezTo>
                      <a:pt x="1980" y="543"/>
                      <a:pt x="1980" y="528"/>
                      <a:pt x="1980" y="528"/>
                    </a:cubicBezTo>
                    <a:cubicBezTo>
                      <a:pt x="1996" y="497"/>
                      <a:pt x="2011" y="466"/>
                      <a:pt x="2027" y="450"/>
                    </a:cubicBezTo>
                    <a:cubicBezTo>
                      <a:pt x="1949" y="358"/>
                      <a:pt x="1872" y="280"/>
                      <a:pt x="1779" y="218"/>
                    </a:cubicBezTo>
                    <a:cubicBezTo>
                      <a:pt x="1733" y="187"/>
                      <a:pt x="1702" y="172"/>
                      <a:pt x="1671" y="141"/>
                    </a:cubicBezTo>
                    <a:cubicBezTo>
                      <a:pt x="1578" y="95"/>
                      <a:pt x="1470" y="48"/>
                      <a:pt x="1362" y="33"/>
                    </a:cubicBezTo>
                    <a:cubicBezTo>
                      <a:pt x="1266" y="14"/>
                      <a:pt x="1170" y="0"/>
                      <a:pt x="107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87" name="CustomShape 27"/>
              <p:cNvSpPr/>
              <p:nvPr/>
            </p:nvSpPr>
            <p:spPr>
              <a:xfrm rot="10800000">
                <a:off x="4991400" y="483480"/>
                <a:ext cx="52920" cy="8316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88">
                    <a:moveTo>
                      <a:pt x="836" y="0"/>
                    </a:moveTo>
                    <a:cubicBezTo>
                      <a:pt x="789" y="16"/>
                      <a:pt x="727" y="47"/>
                      <a:pt x="665" y="78"/>
                    </a:cubicBezTo>
                    <a:cubicBezTo>
                      <a:pt x="634" y="93"/>
                      <a:pt x="619" y="93"/>
                      <a:pt x="588" y="108"/>
                    </a:cubicBezTo>
                    <a:cubicBezTo>
                      <a:pt x="573" y="124"/>
                      <a:pt x="542" y="139"/>
                      <a:pt x="526" y="155"/>
                    </a:cubicBezTo>
                    <a:cubicBezTo>
                      <a:pt x="511" y="170"/>
                      <a:pt x="495" y="170"/>
                      <a:pt x="480" y="186"/>
                    </a:cubicBezTo>
                    <a:cubicBezTo>
                      <a:pt x="433" y="217"/>
                      <a:pt x="402" y="248"/>
                      <a:pt x="356" y="294"/>
                    </a:cubicBezTo>
                    <a:cubicBezTo>
                      <a:pt x="356" y="310"/>
                      <a:pt x="341" y="310"/>
                      <a:pt x="325" y="325"/>
                    </a:cubicBezTo>
                    <a:cubicBezTo>
                      <a:pt x="279" y="371"/>
                      <a:pt x="248" y="418"/>
                      <a:pt x="217" y="464"/>
                    </a:cubicBezTo>
                    <a:cubicBezTo>
                      <a:pt x="62" y="696"/>
                      <a:pt x="0" y="959"/>
                      <a:pt x="16" y="1222"/>
                    </a:cubicBezTo>
                    <a:cubicBezTo>
                      <a:pt x="16" y="1238"/>
                      <a:pt x="16" y="1269"/>
                      <a:pt x="31" y="1284"/>
                    </a:cubicBezTo>
                    <a:cubicBezTo>
                      <a:pt x="31" y="1300"/>
                      <a:pt x="31" y="1315"/>
                      <a:pt x="31" y="1331"/>
                    </a:cubicBezTo>
                    <a:cubicBezTo>
                      <a:pt x="47" y="1377"/>
                      <a:pt x="47" y="1423"/>
                      <a:pt x="62" y="1470"/>
                    </a:cubicBezTo>
                    <a:cubicBezTo>
                      <a:pt x="78" y="1501"/>
                      <a:pt x="78" y="1516"/>
                      <a:pt x="93" y="1532"/>
                    </a:cubicBezTo>
                    <a:cubicBezTo>
                      <a:pt x="93" y="1563"/>
                      <a:pt x="108" y="1578"/>
                      <a:pt x="108" y="1609"/>
                    </a:cubicBezTo>
                    <a:cubicBezTo>
                      <a:pt x="139" y="1671"/>
                      <a:pt x="186" y="1748"/>
                      <a:pt x="232" y="1810"/>
                    </a:cubicBezTo>
                    <a:lnTo>
                      <a:pt x="294" y="1887"/>
                    </a:lnTo>
                    <a:cubicBezTo>
                      <a:pt x="464" y="1872"/>
                      <a:pt x="604" y="1810"/>
                      <a:pt x="743" y="1717"/>
                    </a:cubicBezTo>
                    <a:cubicBezTo>
                      <a:pt x="836" y="1655"/>
                      <a:pt x="913" y="1578"/>
                      <a:pt x="975" y="1485"/>
                    </a:cubicBezTo>
                    <a:cubicBezTo>
                      <a:pt x="990" y="1470"/>
                      <a:pt x="1006" y="1454"/>
                      <a:pt x="1006" y="1439"/>
                    </a:cubicBezTo>
                    <a:cubicBezTo>
                      <a:pt x="1068" y="1361"/>
                      <a:pt x="1114" y="1269"/>
                      <a:pt x="1145" y="1191"/>
                    </a:cubicBezTo>
                    <a:cubicBezTo>
                      <a:pt x="1191" y="1037"/>
                      <a:pt x="1207" y="866"/>
                      <a:pt x="1191" y="712"/>
                    </a:cubicBezTo>
                    <a:cubicBezTo>
                      <a:pt x="1191" y="603"/>
                      <a:pt x="1160" y="495"/>
                      <a:pt x="1114" y="387"/>
                    </a:cubicBezTo>
                    <a:cubicBezTo>
                      <a:pt x="1052" y="248"/>
                      <a:pt x="959" y="108"/>
                      <a:pt x="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88" name="CustomShape 28"/>
              <p:cNvSpPr/>
              <p:nvPr/>
            </p:nvSpPr>
            <p:spPr>
              <a:xfrm rot="10800000">
                <a:off x="5182920" y="651240"/>
                <a:ext cx="103680" cy="10368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>
                    <a:moveTo>
                      <a:pt x="1176" y="0"/>
                    </a:moveTo>
                    <a:cubicBezTo>
                      <a:pt x="526" y="0"/>
                      <a:pt x="0" y="526"/>
                      <a:pt x="0" y="1176"/>
                    </a:cubicBezTo>
                    <a:cubicBezTo>
                      <a:pt x="0" y="1825"/>
                      <a:pt x="526" y="2351"/>
                      <a:pt x="1176" y="2351"/>
                    </a:cubicBezTo>
                    <a:cubicBezTo>
                      <a:pt x="1825" y="2351"/>
                      <a:pt x="2351" y="1825"/>
                      <a:pt x="2351" y="1176"/>
                    </a:cubicBezTo>
                    <a:cubicBezTo>
                      <a:pt x="2351" y="526"/>
                      <a:pt x="1825" y="0"/>
                      <a:pt x="1176" y="0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89" name="CustomShape 29"/>
              <p:cNvSpPr/>
              <p:nvPr/>
            </p:nvSpPr>
            <p:spPr>
              <a:xfrm rot="10800000">
                <a:off x="5202000" y="670320"/>
                <a:ext cx="65520" cy="6552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1486">
                    <a:moveTo>
                      <a:pt x="743" y="0"/>
                    </a:moveTo>
                    <a:cubicBezTo>
                      <a:pt x="341" y="0"/>
                      <a:pt x="0" y="341"/>
                      <a:pt x="0" y="743"/>
                    </a:cubicBezTo>
                    <a:cubicBezTo>
                      <a:pt x="0" y="1145"/>
                      <a:pt x="341" y="1485"/>
                      <a:pt x="743" y="1485"/>
                    </a:cubicBezTo>
                    <a:cubicBezTo>
                      <a:pt x="1145" y="1485"/>
                      <a:pt x="1485" y="1145"/>
                      <a:pt x="1485" y="743"/>
                    </a:cubicBezTo>
                    <a:cubicBezTo>
                      <a:pt x="1485" y="341"/>
                      <a:pt x="1145" y="0"/>
                      <a:pt x="743" y="0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90" name="CustomShape 30"/>
              <p:cNvSpPr/>
              <p:nvPr/>
            </p:nvSpPr>
            <p:spPr>
              <a:xfrm rot="10800000">
                <a:off x="5182920" y="651240"/>
                <a:ext cx="70200" cy="6264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424">
                    <a:moveTo>
                      <a:pt x="1114" y="0"/>
                    </a:moveTo>
                    <a:cubicBezTo>
                      <a:pt x="1006" y="16"/>
                      <a:pt x="897" y="47"/>
                      <a:pt x="789" y="93"/>
                    </a:cubicBezTo>
                    <a:cubicBezTo>
                      <a:pt x="650" y="140"/>
                      <a:pt x="511" y="217"/>
                      <a:pt x="402" y="325"/>
                    </a:cubicBezTo>
                    <a:cubicBezTo>
                      <a:pt x="325" y="402"/>
                      <a:pt x="248" y="495"/>
                      <a:pt x="186" y="588"/>
                    </a:cubicBezTo>
                    <a:cubicBezTo>
                      <a:pt x="124" y="681"/>
                      <a:pt x="93" y="789"/>
                      <a:pt x="62" y="897"/>
                    </a:cubicBezTo>
                    <a:cubicBezTo>
                      <a:pt x="31" y="1006"/>
                      <a:pt x="0" y="1114"/>
                      <a:pt x="0" y="1238"/>
                    </a:cubicBezTo>
                    <a:cubicBezTo>
                      <a:pt x="0" y="1269"/>
                      <a:pt x="16" y="1315"/>
                      <a:pt x="16" y="1346"/>
                    </a:cubicBezTo>
                    <a:lnTo>
                      <a:pt x="124" y="1377"/>
                    </a:lnTo>
                    <a:cubicBezTo>
                      <a:pt x="186" y="1393"/>
                      <a:pt x="248" y="1408"/>
                      <a:pt x="309" y="1423"/>
                    </a:cubicBezTo>
                    <a:lnTo>
                      <a:pt x="418" y="1423"/>
                    </a:lnTo>
                    <a:cubicBezTo>
                      <a:pt x="619" y="1423"/>
                      <a:pt x="804" y="1377"/>
                      <a:pt x="975" y="1284"/>
                    </a:cubicBezTo>
                    <a:cubicBezTo>
                      <a:pt x="1083" y="1222"/>
                      <a:pt x="1176" y="1160"/>
                      <a:pt x="1253" y="1083"/>
                    </a:cubicBezTo>
                    <a:cubicBezTo>
                      <a:pt x="1470" y="867"/>
                      <a:pt x="1593" y="573"/>
                      <a:pt x="1593" y="248"/>
                    </a:cubicBezTo>
                    <a:cubicBezTo>
                      <a:pt x="1593" y="186"/>
                      <a:pt x="1593" y="109"/>
                      <a:pt x="1578" y="47"/>
                    </a:cubicBezTo>
                    <a:cubicBezTo>
                      <a:pt x="1470" y="16"/>
                      <a:pt x="1361" y="0"/>
                      <a:pt x="123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91" name="CustomShape 31"/>
              <p:cNvSpPr/>
              <p:nvPr/>
            </p:nvSpPr>
            <p:spPr>
              <a:xfrm rot="10800000">
                <a:off x="5233680" y="653400"/>
                <a:ext cx="52920" cy="8172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58">
                    <a:moveTo>
                      <a:pt x="248" y="1"/>
                    </a:moveTo>
                    <a:cubicBezTo>
                      <a:pt x="232" y="32"/>
                      <a:pt x="217" y="47"/>
                      <a:pt x="201" y="78"/>
                    </a:cubicBezTo>
                    <a:cubicBezTo>
                      <a:pt x="186" y="109"/>
                      <a:pt x="170" y="124"/>
                      <a:pt x="155" y="155"/>
                    </a:cubicBezTo>
                    <a:cubicBezTo>
                      <a:pt x="139" y="186"/>
                      <a:pt x="124" y="217"/>
                      <a:pt x="108" y="248"/>
                    </a:cubicBezTo>
                    <a:cubicBezTo>
                      <a:pt x="93" y="279"/>
                      <a:pt x="77" y="310"/>
                      <a:pt x="62" y="341"/>
                    </a:cubicBezTo>
                    <a:cubicBezTo>
                      <a:pt x="62" y="372"/>
                      <a:pt x="46" y="403"/>
                      <a:pt x="46" y="434"/>
                    </a:cubicBezTo>
                    <a:cubicBezTo>
                      <a:pt x="31" y="465"/>
                      <a:pt x="31" y="496"/>
                      <a:pt x="16" y="527"/>
                    </a:cubicBezTo>
                    <a:cubicBezTo>
                      <a:pt x="0" y="589"/>
                      <a:pt x="0" y="650"/>
                      <a:pt x="0" y="728"/>
                    </a:cubicBezTo>
                    <a:cubicBezTo>
                      <a:pt x="0" y="790"/>
                      <a:pt x="0" y="867"/>
                      <a:pt x="16" y="929"/>
                    </a:cubicBezTo>
                    <a:cubicBezTo>
                      <a:pt x="16" y="944"/>
                      <a:pt x="31" y="975"/>
                      <a:pt x="31" y="991"/>
                    </a:cubicBezTo>
                    <a:cubicBezTo>
                      <a:pt x="31" y="1006"/>
                      <a:pt x="31" y="1022"/>
                      <a:pt x="46" y="1037"/>
                    </a:cubicBezTo>
                    <a:cubicBezTo>
                      <a:pt x="46" y="1053"/>
                      <a:pt x="46" y="1068"/>
                      <a:pt x="62" y="1099"/>
                    </a:cubicBezTo>
                    <a:cubicBezTo>
                      <a:pt x="62" y="1130"/>
                      <a:pt x="77" y="1161"/>
                      <a:pt x="93" y="1192"/>
                    </a:cubicBezTo>
                    <a:cubicBezTo>
                      <a:pt x="108" y="1223"/>
                      <a:pt x="124" y="1254"/>
                      <a:pt x="139" y="1269"/>
                    </a:cubicBezTo>
                    <a:cubicBezTo>
                      <a:pt x="232" y="1439"/>
                      <a:pt x="356" y="1594"/>
                      <a:pt x="526" y="1702"/>
                    </a:cubicBezTo>
                    <a:cubicBezTo>
                      <a:pt x="541" y="1718"/>
                      <a:pt x="557" y="1733"/>
                      <a:pt x="572" y="1733"/>
                    </a:cubicBezTo>
                    <a:cubicBezTo>
                      <a:pt x="588" y="1749"/>
                      <a:pt x="603" y="1749"/>
                      <a:pt x="619" y="1764"/>
                    </a:cubicBezTo>
                    <a:cubicBezTo>
                      <a:pt x="634" y="1764"/>
                      <a:pt x="650" y="1780"/>
                      <a:pt x="665" y="1780"/>
                    </a:cubicBezTo>
                    <a:cubicBezTo>
                      <a:pt x="696" y="1795"/>
                      <a:pt x="743" y="1811"/>
                      <a:pt x="774" y="1826"/>
                    </a:cubicBezTo>
                    <a:lnTo>
                      <a:pt x="882" y="1857"/>
                    </a:lnTo>
                    <a:cubicBezTo>
                      <a:pt x="990" y="1749"/>
                      <a:pt x="1083" y="1610"/>
                      <a:pt x="1129" y="1470"/>
                    </a:cubicBezTo>
                    <a:cubicBezTo>
                      <a:pt x="1176" y="1362"/>
                      <a:pt x="1191" y="1254"/>
                      <a:pt x="1207" y="1130"/>
                    </a:cubicBezTo>
                    <a:cubicBezTo>
                      <a:pt x="1207" y="1115"/>
                      <a:pt x="1207" y="1099"/>
                      <a:pt x="1207" y="1084"/>
                    </a:cubicBezTo>
                    <a:cubicBezTo>
                      <a:pt x="1207" y="991"/>
                      <a:pt x="1191" y="898"/>
                      <a:pt x="1160" y="805"/>
                    </a:cubicBezTo>
                    <a:cubicBezTo>
                      <a:pt x="1129" y="650"/>
                      <a:pt x="1052" y="511"/>
                      <a:pt x="944" y="387"/>
                    </a:cubicBezTo>
                    <a:cubicBezTo>
                      <a:pt x="882" y="295"/>
                      <a:pt x="789" y="217"/>
                      <a:pt x="696" y="155"/>
                    </a:cubicBezTo>
                    <a:cubicBezTo>
                      <a:pt x="572" y="78"/>
                      <a:pt x="418" y="16"/>
                      <a:pt x="2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2692" name="TextShape 32"/>
          <p:cNvSpPr txBox="1"/>
          <p:nvPr/>
        </p:nvSpPr>
        <p:spPr>
          <a:xfrm>
            <a:off x="720000" y="539640"/>
            <a:ext cx="7703640" cy="5158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000" b="0" strike="noStrike" spc="-1">
                <a:solidFill>
                  <a:srgbClr val="25346F"/>
                </a:solidFill>
                <a:latin typeface="Patua One"/>
                <a:ea typeface="Patua One"/>
              </a:rPr>
              <a:t>Работу выполнили: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3" name="TextShape 33"/>
          <p:cNvSpPr txBox="1"/>
          <p:nvPr/>
        </p:nvSpPr>
        <p:spPr>
          <a:xfrm>
            <a:off x="762120" y="1831320"/>
            <a:ext cx="2303280" cy="430920"/>
          </a:xfrm>
          <a:prstGeom prst="rect">
            <a:avLst/>
          </a:prstGeom>
          <a:noFill/>
          <a:ln>
            <a:noFill/>
          </a:ln>
        </p:spPr>
        <p:txBody>
          <a:bodyPr t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495995"/>
                </a:solidFill>
                <a:latin typeface="Patua One"/>
                <a:ea typeface="Patua One"/>
              </a:rPr>
              <a:t>Синякова И</a:t>
            </a:r>
            <a:r>
              <a:rPr lang="ru-RU" sz="2000" b="0" strike="noStrike" spc="-1">
                <a:solidFill>
                  <a:srgbClr val="495995"/>
                </a:solidFill>
                <a:latin typeface="Patua One"/>
                <a:ea typeface="Patua One"/>
              </a:rPr>
              <a:t>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694" name="TextShape 34"/>
          <p:cNvSpPr txBox="1"/>
          <p:nvPr/>
        </p:nvSpPr>
        <p:spPr>
          <a:xfrm>
            <a:off x="763200" y="1245960"/>
            <a:ext cx="1349640" cy="526680"/>
          </a:xfrm>
          <a:prstGeom prst="rect">
            <a:avLst/>
          </a:prstGeom>
          <a:noFill/>
          <a:ln>
            <a:noFill/>
          </a:ln>
        </p:spPr>
        <p:txBody>
          <a:bodyPr t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000" b="0" strike="noStrike" spc="-1">
                <a:solidFill>
                  <a:srgbClr val="017837"/>
                </a:solidFill>
                <a:latin typeface="Patua One"/>
                <a:ea typeface="Patua One"/>
              </a:rPr>
              <a:t>01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5" name="TextShape 35"/>
          <p:cNvSpPr txBox="1"/>
          <p:nvPr/>
        </p:nvSpPr>
        <p:spPr>
          <a:xfrm>
            <a:off x="3420720" y="1245960"/>
            <a:ext cx="1350000" cy="526680"/>
          </a:xfrm>
          <a:prstGeom prst="rect">
            <a:avLst/>
          </a:prstGeom>
          <a:noFill/>
          <a:ln>
            <a:noFill/>
          </a:ln>
        </p:spPr>
        <p:txBody>
          <a:bodyPr t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000" b="0" strike="noStrike" spc="-1">
                <a:solidFill>
                  <a:srgbClr val="017837"/>
                </a:solidFill>
                <a:latin typeface="Patua One"/>
                <a:ea typeface="Patua One"/>
              </a:rPr>
              <a:t>02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6" name="TextShape 36"/>
          <p:cNvSpPr txBox="1"/>
          <p:nvPr/>
        </p:nvSpPr>
        <p:spPr>
          <a:xfrm>
            <a:off x="6078240" y="1245960"/>
            <a:ext cx="1350000" cy="526680"/>
          </a:xfrm>
          <a:prstGeom prst="rect">
            <a:avLst/>
          </a:prstGeom>
          <a:noFill/>
          <a:ln>
            <a:noFill/>
          </a:ln>
        </p:spPr>
        <p:txBody>
          <a:bodyPr t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000" b="0" strike="noStrike" spc="-1">
                <a:solidFill>
                  <a:srgbClr val="017837"/>
                </a:solidFill>
                <a:latin typeface="Patua One"/>
                <a:ea typeface="Patua One"/>
              </a:rPr>
              <a:t>03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7" name="TextShape 37"/>
          <p:cNvSpPr txBox="1"/>
          <p:nvPr/>
        </p:nvSpPr>
        <p:spPr>
          <a:xfrm>
            <a:off x="2192400" y="3007440"/>
            <a:ext cx="1349640" cy="526680"/>
          </a:xfrm>
          <a:prstGeom prst="rect">
            <a:avLst/>
          </a:prstGeom>
          <a:noFill/>
          <a:ln>
            <a:noFill/>
          </a:ln>
        </p:spPr>
        <p:txBody>
          <a:bodyPr t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000" b="0" strike="noStrike" spc="-1">
                <a:solidFill>
                  <a:srgbClr val="017837"/>
                </a:solidFill>
                <a:latin typeface="Patua One"/>
                <a:ea typeface="Patua One"/>
              </a:rPr>
              <a:t>04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8" name="TextShape 38"/>
          <p:cNvSpPr txBox="1"/>
          <p:nvPr/>
        </p:nvSpPr>
        <p:spPr>
          <a:xfrm>
            <a:off x="4993200" y="2972520"/>
            <a:ext cx="1350000" cy="526680"/>
          </a:xfrm>
          <a:prstGeom prst="rect">
            <a:avLst/>
          </a:prstGeom>
          <a:noFill/>
          <a:ln>
            <a:noFill/>
          </a:ln>
        </p:spPr>
        <p:txBody>
          <a:bodyPr t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000" b="0" strike="noStrike" spc="-1">
                <a:solidFill>
                  <a:srgbClr val="017837"/>
                </a:solidFill>
                <a:latin typeface="Patua One"/>
                <a:ea typeface="Patua One"/>
              </a:rPr>
              <a:t>05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9" name="TextShape 39"/>
          <p:cNvSpPr txBox="1"/>
          <p:nvPr/>
        </p:nvSpPr>
        <p:spPr>
          <a:xfrm>
            <a:off x="3420720" y="1820880"/>
            <a:ext cx="2303280" cy="430920"/>
          </a:xfrm>
          <a:prstGeom prst="rect">
            <a:avLst/>
          </a:prstGeom>
          <a:noFill/>
          <a:ln>
            <a:noFill/>
          </a:ln>
        </p:spPr>
        <p:txBody>
          <a:bodyPr t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495995"/>
                </a:solidFill>
                <a:latin typeface="Patua One"/>
                <a:ea typeface="Patua One"/>
              </a:rPr>
              <a:t>Парфёнов Д.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700" name="TextShape 40"/>
          <p:cNvSpPr txBox="1"/>
          <p:nvPr/>
        </p:nvSpPr>
        <p:spPr>
          <a:xfrm>
            <a:off x="6078240" y="1836000"/>
            <a:ext cx="2303280" cy="430920"/>
          </a:xfrm>
          <a:prstGeom prst="rect">
            <a:avLst/>
          </a:prstGeom>
          <a:noFill/>
          <a:ln>
            <a:noFill/>
          </a:ln>
        </p:spPr>
        <p:txBody>
          <a:bodyPr t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495995"/>
                </a:solidFill>
                <a:latin typeface="Patua One"/>
                <a:ea typeface="Patua One"/>
              </a:rPr>
              <a:t>Ситчихина А.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701" name="TextShape 41"/>
          <p:cNvSpPr txBox="1"/>
          <p:nvPr/>
        </p:nvSpPr>
        <p:spPr>
          <a:xfrm>
            <a:off x="4678560" y="3534480"/>
            <a:ext cx="2303280" cy="430920"/>
          </a:xfrm>
          <a:prstGeom prst="rect">
            <a:avLst/>
          </a:prstGeom>
          <a:noFill/>
          <a:ln>
            <a:noFill/>
          </a:ln>
        </p:spPr>
        <p:txBody>
          <a:bodyPr t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495995"/>
                </a:solidFill>
                <a:latin typeface="Patua One"/>
                <a:ea typeface="Patua One"/>
              </a:rPr>
              <a:t>Касымов К.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702" name="CustomShape 42"/>
          <p:cNvSpPr/>
          <p:nvPr/>
        </p:nvSpPr>
        <p:spPr>
          <a:xfrm>
            <a:off x="781920" y="1817640"/>
            <a:ext cx="5338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accent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3" name="CustomShape 43"/>
          <p:cNvSpPr/>
          <p:nvPr/>
        </p:nvSpPr>
        <p:spPr>
          <a:xfrm>
            <a:off x="3439440" y="1817640"/>
            <a:ext cx="5338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accent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4" name="CustomShape 44"/>
          <p:cNvSpPr/>
          <p:nvPr/>
        </p:nvSpPr>
        <p:spPr>
          <a:xfrm>
            <a:off x="6096960" y="1817640"/>
            <a:ext cx="5338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accent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5" name="CustomShape 45"/>
          <p:cNvSpPr/>
          <p:nvPr/>
        </p:nvSpPr>
        <p:spPr>
          <a:xfrm>
            <a:off x="2243520" y="3551400"/>
            <a:ext cx="5338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accent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6" name="CustomShape 46"/>
          <p:cNvSpPr/>
          <p:nvPr/>
        </p:nvSpPr>
        <p:spPr>
          <a:xfrm>
            <a:off x="5051160" y="3534480"/>
            <a:ext cx="5338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accent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7" name="CustomShape 47"/>
          <p:cNvSpPr/>
          <p:nvPr/>
        </p:nvSpPr>
        <p:spPr>
          <a:xfrm rot="10800000" flipH="1">
            <a:off x="3843720" y="4930920"/>
            <a:ext cx="720" cy="720"/>
          </a:xfrm>
          <a:custGeom>
            <a:avLst/>
            <a:gdLst/>
            <a:ahLst/>
            <a:cxnLst/>
            <a:rect l="l" t="t" r="r" b="b"/>
            <a:pathLst>
              <a:path w="32" h="31">
                <a:moveTo>
                  <a:pt x="1" y="0"/>
                </a:moveTo>
                <a:lnTo>
                  <a:pt x="1" y="31"/>
                </a:lnTo>
                <a:cubicBezTo>
                  <a:pt x="31" y="31"/>
                  <a:pt x="31" y="31"/>
                  <a:pt x="1" y="0"/>
                </a:cubicBezTo>
                <a:close/>
              </a:path>
            </a:pathLst>
          </a:custGeom>
          <a:solidFill>
            <a:srgbClr val="4959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8" name="CustomShape 48"/>
          <p:cNvSpPr/>
          <p:nvPr/>
        </p:nvSpPr>
        <p:spPr>
          <a:xfrm rot="10800000" flipH="1">
            <a:off x="3709800" y="4930920"/>
            <a:ext cx="720" cy="720"/>
          </a:xfrm>
          <a:custGeom>
            <a:avLst/>
            <a:gdLst/>
            <a:ahLst/>
            <a:cxnLst/>
            <a:rect l="l" t="t" r="r" b="b"/>
            <a:pathLst>
              <a:path w="32" h="31">
                <a:moveTo>
                  <a:pt x="31" y="0"/>
                </a:moveTo>
                <a:cubicBezTo>
                  <a:pt x="1" y="31"/>
                  <a:pt x="1" y="31"/>
                  <a:pt x="31" y="31"/>
                </a:cubicBezTo>
                <a:lnTo>
                  <a:pt x="31" y="0"/>
                </a:lnTo>
                <a:close/>
              </a:path>
            </a:pathLst>
          </a:custGeom>
          <a:solidFill>
            <a:srgbClr val="4959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709" name="Group 49"/>
          <p:cNvGrpSpPr/>
          <p:nvPr/>
        </p:nvGrpSpPr>
        <p:grpSpPr>
          <a:xfrm>
            <a:off x="5418720" y="730800"/>
            <a:ext cx="2619360" cy="2590560"/>
            <a:chOff x="5418720" y="730800"/>
            <a:chExt cx="2619360" cy="2590560"/>
          </a:xfrm>
        </p:grpSpPr>
        <p:sp>
          <p:nvSpPr>
            <p:cNvPr id="2710" name="CustomShape 50"/>
            <p:cNvSpPr/>
            <p:nvPr/>
          </p:nvSpPr>
          <p:spPr>
            <a:xfrm rot="10800000" flipH="1">
              <a:off x="5418720" y="110736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11" name="CustomShape 51"/>
            <p:cNvSpPr/>
            <p:nvPr/>
          </p:nvSpPr>
          <p:spPr>
            <a:xfrm rot="10800000" flipH="1">
              <a:off x="7905600" y="140544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0">
                  <a:moveTo>
                    <a:pt x="1855" y="1"/>
                  </a:moveTo>
                  <a:cubicBezTo>
                    <a:pt x="1824" y="1247"/>
                    <a:pt x="1003" y="2219"/>
                    <a:pt x="0" y="2280"/>
                  </a:cubicBezTo>
                  <a:cubicBezTo>
                    <a:pt x="1003" y="2341"/>
                    <a:pt x="1824" y="3314"/>
                    <a:pt x="1855" y="4560"/>
                  </a:cubicBezTo>
                  <a:cubicBezTo>
                    <a:pt x="1915" y="3314"/>
                    <a:pt x="2706" y="2341"/>
                    <a:pt x="3709" y="2280"/>
                  </a:cubicBezTo>
                  <a:cubicBezTo>
                    <a:pt x="2706" y="2219"/>
                    <a:pt x="1915" y="1247"/>
                    <a:pt x="185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12" name="CustomShape 52"/>
            <p:cNvSpPr/>
            <p:nvPr/>
          </p:nvSpPr>
          <p:spPr>
            <a:xfrm rot="10800000" flipH="1">
              <a:off x="5483160" y="315864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13" name="CustomShape 53"/>
            <p:cNvSpPr/>
            <p:nvPr/>
          </p:nvSpPr>
          <p:spPr>
            <a:xfrm rot="10800000" flipH="1">
              <a:off x="6621120" y="730800"/>
              <a:ext cx="31320" cy="30240"/>
            </a:xfrm>
            <a:custGeom>
              <a:avLst/>
              <a:gdLst/>
              <a:ahLst/>
              <a:cxnLst/>
              <a:rect l="l" t="t" r="r" b="b"/>
              <a:pathLst>
                <a:path w="882" h="852">
                  <a:moveTo>
                    <a:pt x="456" y="0"/>
                  </a:moveTo>
                  <a:cubicBezTo>
                    <a:pt x="213" y="0"/>
                    <a:pt x="0" y="183"/>
                    <a:pt x="0" y="426"/>
                  </a:cubicBezTo>
                  <a:cubicBezTo>
                    <a:pt x="0" y="669"/>
                    <a:pt x="213" y="852"/>
                    <a:pt x="456" y="852"/>
                  </a:cubicBezTo>
                  <a:cubicBezTo>
                    <a:pt x="669" y="852"/>
                    <a:pt x="882" y="669"/>
                    <a:pt x="882" y="426"/>
                  </a:cubicBezTo>
                  <a:cubicBezTo>
                    <a:pt x="882" y="183"/>
                    <a:pt x="669" y="0"/>
                    <a:pt x="45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14" name="CustomShape 54"/>
            <p:cNvSpPr/>
            <p:nvPr/>
          </p:nvSpPr>
          <p:spPr>
            <a:xfrm rot="10800000" flipH="1">
              <a:off x="7752600" y="320580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213" y="0"/>
                    <a:pt x="0" y="213"/>
                    <a:pt x="0" y="426"/>
                  </a:cubicBezTo>
                  <a:cubicBezTo>
                    <a:pt x="0" y="669"/>
                    <a:pt x="213" y="851"/>
                    <a:pt x="426" y="851"/>
                  </a:cubicBezTo>
                  <a:cubicBezTo>
                    <a:pt x="669" y="851"/>
                    <a:pt x="851" y="669"/>
                    <a:pt x="851" y="426"/>
                  </a:cubicBezTo>
                  <a:cubicBezTo>
                    <a:pt x="851" y="21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715" name="TextShape 55"/>
          <p:cNvSpPr txBox="1"/>
          <p:nvPr/>
        </p:nvSpPr>
        <p:spPr>
          <a:xfrm>
            <a:off x="1625760" y="3628800"/>
            <a:ext cx="2303280" cy="430920"/>
          </a:xfrm>
          <a:prstGeom prst="rect">
            <a:avLst/>
          </a:prstGeom>
          <a:noFill/>
          <a:ln>
            <a:noFill/>
          </a:ln>
        </p:spPr>
        <p:txBody>
          <a:bodyPr t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495995"/>
                </a:solidFill>
                <a:latin typeface="Patua One"/>
                <a:ea typeface="Patua One"/>
              </a:rPr>
              <a:t>Отарбаева С.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6" name="Group 1"/>
          <p:cNvGrpSpPr/>
          <p:nvPr/>
        </p:nvGrpSpPr>
        <p:grpSpPr>
          <a:xfrm>
            <a:off x="5015160" y="1287360"/>
            <a:ext cx="4340160" cy="3927240"/>
            <a:chOff x="5015160" y="1287360"/>
            <a:chExt cx="4340160" cy="3927240"/>
          </a:xfrm>
        </p:grpSpPr>
        <p:sp>
          <p:nvSpPr>
            <p:cNvPr id="2717" name="CustomShape 2"/>
            <p:cNvSpPr/>
            <p:nvPr/>
          </p:nvSpPr>
          <p:spPr>
            <a:xfrm>
              <a:off x="5015160" y="3099600"/>
              <a:ext cx="3395160" cy="1948680"/>
            </a:xfrm>
            <a:custGeom>
              <a:avLst/>
              <a:gdLst/>
              <a:ahLst/>
              <a:cxnLst/>
              <a:rect l="l" t="t" r="r" b="b"/>
              <a:pathLst>
                <a:path w="158381" h="90900">
                  <a:moveTo>
                    <a:pt x="72152" y="1"/>
                  </a:moveTo>
                  <a:lnTo>
                    <a:pt x="0" y="40263"/>
                  </a:lnTo>
                  <a:lnTo>
                    <a:pt x="98537" y="90899"/>
                  </a:lnTo>
                  <a:lnTo>
                    <a:pt x="158380" y="47068"/>
                  </a:lnTo>
                  <a:lnTo>
                    <a:pt x="72152" y="1"/>
                  </a:ln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18" name="CustomShape 3"/>
            <p:cNvSpPr/>
            <p:nvPr/>
          </p:nvSpPr>
          <p:spPr>
            <a:xfrm>
              <a:off x="5366880" y="2747160"/>
              <a:ext cx="523080" cy="569520"/>
            </a:xfrm>
            <a:custGeom>
              <a:avLst/>
              <a:gdLst/>
              <a:ahLst/>
              <a:cxnLst/>
              <a:rect l="l" t="t" r="r" b="b"/>
              <a:pathLst>
                <a:path w="24418" h="26587">
                  <a:moveTo>
                    <a:pt x="24418" y="26587"/>
                  </a:moveTo>
                  <a:cubicBezTo>
                    <a:pt x="12643" y="22350"/>
                    <a:pt x="3202" y="12110"/>
                    <a:pt x="0" y="1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19" name="CustomShape 4"/>
            <p:cNvSpPr/>
            <p:nvPr/>
          </p:nvSpPr>
          <p:spPr>
            <a:xfrm>
              <a:off x="5311800" y="2610720"/>
              <a:ext cx="108360" cy="292680"/>
            </a:xfrm>
            <a:custGeom>
              <a:avLst/>
              <a:gdLst/>
              <a:ahLst/>
              <a:cxnLst/>
              <a:rect l="l" t="t" r="r" b="b"/>
              <a:pathLst>
                <a:path w="5071" h="13664">
                  <a:moveTo>
                    <a:pt x="974" y="0"/>
                  </a:moveTo>
                  <a:cubicBezTo>
                    <a:pt x="939" y="0"/>
                    <a:pt x="904" y="6"/>
                    <a:pt x="868" y="20"/>
                  </a:cubicBezTo>
                  <a:cubicBezTo>
                    <a:pt x="768" y="53"/>
                    <a:pt x="668" y="153"/>
                    <a:pt x="601" y="253"/>
                  </a:cubicBezTo>
                  <a:cubicBezTo>
                    <a:pt x="1" y="1121"/>
                    <a:pt x="234" y="2288"/>
                    <a:pt x="468" y="3322"/>
                  </a:cubicBezTo>
                  <a:cubicBezTo>
                    <a:pt x="1368" y="7058"/>
                    <a:pt x="2436" y="10894"/>
                    <a:pt x="5071" y="13663"/>
                  </a:cubicBezTo>
                  <a:cubicBezTo>
                    <a:pt x="4270" y="10794"/>
                    <a:pt x="4337" y="8493"/>
                    <a:pt x="3570" y="5624"/>
                  </a:cubicBezTo>
                  <a:cubicBezTo>
                    <a:pt x="3103" y="3823"/>
                    <a:pt x="2402" y="2088"/>
                    <a:pt x="1502" y="487"/>
                  </a:cubicBezTo>
                  <a:cubicBezTo>
                    <a:pt x="1386" y="256"/>
                    <a:pt x="1196" y="0"/>
                    <a:pt x="97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20" name="CustomShape 5"/>
            <p:cNvSpPr/>
            <p:nvPr/>
          </p:nvSpPr>
          <p:spPr>
            <a:xfrm>
              <a:off x="5258160" y="2884320"/>
              <a:ext cx="253440" cy="156600"/>
            </a:xfrm>
            <a:custGeom>
              <a:avLst/>
              <a:gdLst/>
              <a:ahLst/>
              <a:cxnLst/>
              <a:rect l="l" t="t" r="r" b="b"/>
              <a:pathLst>
                <a:path w="11843" h="7313">
                  <a:moveTo>
                    <a:pt x="721" y="1"/>
                  </a:moveTo>
                  <a:cubicBezTo>
                    <a:pt x="582" y="1"/>
                    <a:pt x="448" y="39"/>
                    <a:pt x="334" y="141"/>
                  </a:cubicBezTo>
                  <a:cubicBezTo>
                    <a:pt x="1" y="408"/>
                    <a:pt x="168" y="975"/>
                    <a:pt x="401" y="1375"/>
                  </a:cubicBezTo>
                  <a:cubicBezTo>
                    <a:pt x="1535" y="3276"/>
                    <a:pt x="3337" y="4778"/>
                    <a:pt x="5371" y="5745"/>
                  </a:cubicBezTo>
                  <a:cubicBezTo>
                    <a:pt x="7373" y="6712"/>
                    <a:pt x="9608" y="7146"/>
                    <a:pt x="11843" y="7313"/>
                  </a:cubicBezTo>
                  <a:cubicBezTo>
                    <a:pt x="9975" y="6212"/>
                    <a:pt x="7706" y="4177"/>
                    <a:pt x="5905" y="2909"/>
                  </a:cubicBezTo>
                  <a:cubicBezTo>
                    <a:pt x="4471" y="1909"/>
                    <a:pt x="2970" y="1008"/>
                    <a:pt x="1402" y="208"/>
                  </a:cubicBezTo>
                  <a:cubicBezTo>
                    <a:pt x="1195" y="104"/>
                    <a:pt x="950" y="1"/>
                    <a:pt x="721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21" name="CustomShape 6"/>
            <p:cNvSpPr/>
            <p:nvPr/>
          </p:nvSpPr>
          <p:spPr>
            <a:xfrm>
              <a:off x="5518800" y="2780640"/>
              <a:ext cx="64800" cy="311400"/>
            </a:xfrm>
            <a:custGeom>
              <a:avLst/>
              <a:gdLst/>
              <a:ahLst/>
              <a:cxnLst/>
              <a:rect l="l" t="t" r="r" b="b"/>
              <a:pathLst>
                <a:path w="3037" h="14546">
                  <a:moveTo>
                    <a:pt x="1464" y="1"/>
                  </a:moveTo>
                  <a:cubicBezTo>
                    <a:pt x="691" y="1"/>
                    <a:pt x="367" y="1015"/>
                    <a:pt x="301" y="1803"/>
                  </a:cubicBezTo>
                  <a:cubicBezTo>
                    <a:pt x="1" y="6106"/>
                    <a:pt x="535" y="10442"/>
                    <a:pt x="1869" y="14545"/>
                  </a:cubicBezTo>
                  <a:cubicBezTo>
                    <a:pt x="2236" y="11577"/>
                    <a:pt x="1802" y="9575"/>
                    <a:pt x="2569" y="6640"/>
                  </a:cubicBezTo>
                  <a:cubicBezTo>
                    <a:pt x="3036" y="4938"/>
                    <a:pt x="3036" y="3104"/>
                    <a:pt x="2636" y="1369"/>
                  </a:cubicBezTo>
                  <a:cubicBezTo>
                    <a:pt x="2469" y="769"/>
                    <a:pt x="2136" y="35"/>
                    <a:pt x="1502" y="2"/>
                  </a:cubicBezTo>
                  <a:cubicBezTo>
                    <a:pt x="1489" y="1"/>
                    <a:pt x="1477" y="1"/>
                    <a:pt x="146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22" name="CustomShape 7"/>
            <p:cNvSpPr/>
            <p:nvPr/>
          </p:nvSpPr>
          <p:spPr>
            <a:xfrm>
              <a:off x="5434920" y="3139560"/>
              <a:ext cx="257040" cy="94320"/>
            </a:xfrm>
            <a:custGeom>
              <a:avLst/>
              <a:gdLst/>
              <a:ahLst/>
              <a:cxnLst/>
              <a:rect l="l" t="t" r="r" b="b"/>
              <a:pathLst>
                <a:path w="12009" h="4422">
                  <a:moveTo>
                    <a:pt x="1201" y="1"/>
                  </a:moveTo>
                  <a:cubicBezTo>
                    <a:pt x="734" y="1"/>
                    <a:pt x="200" y="101"/>
                    <a:pt x="67" y="535"/>
                  </a:cubicBezTo>
                  <a:cubicBezTo>
                    <a:pt x="0" y="735"/>
                    <a:pt x="67" y="935"/>
                    <a:pt x="134" y="1102"/>
                  </a:cubicBezTo>
                  <a:cubicBezTo>
                    <a:pt x="634" y="2436"/>
                    <a:pt x="2002" y="3203"/>
                    <a:pt x="3336" y="3637"/>
                  </a:cubicBezTo>
                  <a:cubicBezTo>
                    <a:pt x="4838" y="4162"/>
                    <a:pt x="6438" y="4421"/>
                    <a:pt x="8035" y="4421"/>
                  </a:cubicBezTo>
                  <a:cubicBezTo>
                    <a:pt x="9382" y="4421"/>
                    <a:pt x="10727" y="4237"/>
                    <a:pt x="12009" y="3870"/>
                  </a:cubicBezTo>
                  <a:cubicBezTo>
                    <a:pt x="9807" y="2970"/>
                    <a:pt x="7239" y="2203"/>
                    <a:pt x="5137" y="1035"/>
                  </a:cubicBezTo>
                  <a:cubicBezTo>
                    <a:pt x="3936" y="368"/>
                    <a:pt x="2569" y="1"/>
                    <a:pt x="1201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23" name="CustomShape 8"/>
            <p:cNvSpPr/>
            <p:nvPr/>
          </p:nvSpPr>
          <p:spPr>
            <a:xfrm>
              <a:off x="5695200" y="2979000"/>
              <a:ext cx="87480" cy="295920"/>
            </a:xfrm>
            <a:custGeom>
              <a:avLst/>
              <a:gdLst/>
              <a:ahLst/>
              <a:cxnLst/>
              <a:rect l="l" t="t" r="r" b="b"/>
              <a:pathLst>
                <a:path w="4104" h="13826">
                  <a:moveTo>
                    <a:pt x="1202" y="1"/>
                  </a:moveTo>
                  <a:cubicBezTo>
                    <a:pt x="1147" y="1"/>
                    <a:pt x="1091" y="6"/>
                    <a:pt x="1034" y="16"/>
                  </a:cubicBezTo>
                  <a:cubicBezTo>
                    <a:pt x="567" y="83"/>
                    <a:pt x="200" y="550"/>
                    <a:pt x="100" y="1017"/>
                  </a:cubicBezTo>
                  <a:cubicBezTo>
                    <a:pt x="0" y="1484"/>
                    <a:pt x="100" y="1984"/>
                    <a:pt x="200" y="2451"/>
                  </a:cubicBezTo>
                  <a:cubicBezTo>
                    <a:pt x="967" y="6387"/>
                    <a:pt x="2302" y="10223"/>
                    <a:pt x="4103" y="13826"/>
                  </a:cubicBezTo>
                  <a:cubicBezTo>
                    <a:pt x="4003" y="11024"/>
                    <a:pt x="3870" y="9022"/>
                    <a:pt x="3803" y="6187"/>
                  </a:cubicBezTo>
                  <a:cubicBezTo>
                    <a:pt x="3769" y="4519"/>
                    <a:pt x="3369" y="2851"/>
                    <a:pt x="2669" y="1317"/>
                  </a:cubicBezTo>
                  <a:cubicBezTo>
                    <a:pt x="2392" y="701"/>
                    <a:pt x="1859" y="1"/>
                    <a:pt x="120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24" name="CustomShape 9"/>
            <p:cNvSpPr/>
            <p:nvPr/>
          </p:nvSpPr>
          <p:spPr>
            <a:xfrm>
              <a:off x="5312520" y="2619000"/>
              <a:ext cx="107640" cy="284400"/>
            </a:xfrm>
            <a:custGeom>
              <a:avLst/>
              <a:gdLst/>
              <a:ahLst/>
              <a:cxnLst/>
              <a:rect l="l" t="t" r="r" b="b"/>
              <a:pathLst>
                <a:path w="5037" h="13278">
                  <a:moveTo>
                    <a:pt x="500" y="1"/>
                  </a:moveTo>
                  <a:cubicBezTo>
                    <a:pt x="0" y="868"/>
                    <a:pt x="200" y="1969"/>
                    <a:pt x="434" y="2936"/>
                  </a:cubicBezTo>
                  <a:cubicBezTo>
                    <a:pt x="1334" y="6670"/>
                    <a:pt x="2400" y="10504"/>
                    <a:pt x="5032" y="13272"/>
                  </a:cubicBezTo>
                  <a:lnTo>
                    <a:pt x="5032" y="13272"/>
                  </a:lnTo>
                  <a:cubicBezTo>
                    <a:pt x="5004" y="13240"/>
                    <a:pt x="5004" y="13209"/>
                    <a:pt x="5004" y="13177"/>
                  </a:cubicBezTo>
                  <a:cubicBezTo>
                    <a:pt x="2969" y="8974"/>
                    <a:pt x="1468" y="4537"/>
                    <a:pt x="500" y="1"/>
                  </a:cubicBezTo>
                  <a:close/>
                  <a:moveTo>
                    <a:pt x="5032" y="13272"/>
                  </a:moveTo>
                  <a:cubicBezTo>
                    <a:pt x="5034" y="13274"/>
                    <a:pt x="5035" y="13275"/>
                    <a:pt x="5037" y="13277"/>
                  </a:cubicBezTo>
                  <a:cubicBezTo>
                    <a:pt x="5035" y="13275"/>
                    <a:pt x="5034" y="13274"/>
                    <a:pt x="5032" y="13272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25" name="CustomShape 10"/>
            <p:cNvSpPr/>
            <p:nvPr/>
          </p:nvSpPr>
          <p:spPr>
            <a:xfrm>
              <a:off x="5261760" y="2884320"/>
              <a:ext cx="249840" cy="156600"/>
            </a:xfrm>
            <a:custGeom>
              <a:avLst/>
              <a:gdLst/>
              <a:ahLst/>
              <a:cxnLst/>
              <a:rect l="l" t="t" r="r" b="b"/>
              <a:pathLst>
                <a:path w="11676" h="7313">
                  <a:moveTo>
                    <a:pt x="554" y="1"/>
                  </a:moveTo>
                  <a:cubicBezTo>
                    <a:pt x="415" y="1"/>
                    <a:pt x="281" y="39"/>
                    <a:pt x="167" y="141"/>
                  </a:cubicBezTo>
                  <a:cubicBezTo>
                    <a:pt x="101" y="208"/>
                    <a:pt x="34" y="274"/>
                    <a:pt x="1" y="374"/>
                  </a:cubicBezTo>
                  <a:cubicBezTo>
                    <a:pt x="3403" y="3110"/>
                    <a:pt x="7139" y="5445"/>
                    <a:pt x="11109" y="7246"/>
                  </a:cubicBezTo>
                  <a:cubicBezTo>
                    <a:pt x="11309" y="7279"/>
                    <a:pt x="11509" y="7279"/>
                    <a:pt x="11676" y="7313"/>
                  </a:cubicBezTo>
                  <a:cubicBezTo>
                    <a:pt x="9808" y="6212"/>
                    <a:pt x="7539" y="4177"/>
                    <a:pt x="5738" y="2909"/>
                  </a:cubicBezTo>
                  <a:cubicBezTo>
                    <a:pt x="4304" y="1909"/>
                    <a:pt x="2803" y="1008"/>
                    <a:pt x="1235" y="208"/>
                  </a:cubicBezTo>
                  <a:cubicBezTo>
                    <a:pt x="1028" y="104"/>
                    <a:pt x="783" y="1"/>
                    <a:pt x="55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26" name="CustomShape 11"/>
            <p:cNvSpPr/>
            <p:nvPr/>
          </p:nvSpPr>
          <p:spPr>
            <a:xfrm>
              <a:off x="5518800" y="2781360"/>
              <a:ext cx="39600" cy="310680"/>
            </a:xfrm>
            <a:custGeom>
              <a:avLst/>
              <a:gdLst/>
              <a:ahLst/>
              <a:cxnLst/>
              <a:rect l="l" t="t" r="r" b="b"/>
              <a:pathLst>
                <a:path w="1869" h="14512">
                  <a:moveTo>
                    <a:pt x="1202" y="1"/>
                  </a:moveTo>
                  <a:cubicBezTo>
                    <a:pt x="635" y="201"/>
                    <a:pt x="368" y="1068"/>
                    <a:pt x="301" y="1769"/>
                  </a:cubicBezTo>
                  <a:cubicBezTo>
                    <a:pt x="1" y="6072"/>
                    <a:pt x="535" y="10408"/>
                    <a:pt x="1869" y="14511"/>
                  </a:cubicBezTo>
                  <a:cubicBezTo>
                    <a:pt x="1869" y="14511"/>
                    <a:pt x="1869" y="14478"/>
                    <a:pt x="1869" y="14445"/>
                  </a:cubicBezTo>
                  <a:cubicBezTo>
                    <a:pt x="1002" y="9708"/>
                    <a:pt x="768" y="4838"/>
                    <a:pt x="120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27" name="CustomShape 12"/>
            <p:cNvSpPr/>
            <p:nvPr/>
          </p:nvSpPr>
          <p:spPr>
            <a:xfrm>
              <a:off x="5437800" y="3139560"/>
              <a:ext cx="249120" cy="80640"/>
            </a:xfrm>
            <a:custGeom>
              <a:avLst/>
              <a:gdLst/>
              <a:ahLst/>
              <a:cxnLst/>
              <a:rect l="l" t="t" r="r" b="b"/>
              <a:pathLst>
                <a:path w="11643" h="3771">
                  <a:moveTo>
                    <a:pt x="1068" y="1"/>
                  </a:moveTo>
                  <a:cubicBezTo>
                    <a:pt x="668" y="1"/>
                    <a:pt x="201" y="68"/>
                    <a:pt x="1" y="368"/>
                  </a:cubicBezTo>
                  <a:cubicBezTo>
                    <a:pt x="3670" y="2136"/>
                    <a:pt x="7606" y="3303"/>
                    <a:pt x="11642" y="3770"/>
                  </a:cubicBezTo>
                  <a:cubicBezTo>
                    <a:pt x="9474" y="2936"/>
                    <a:pt x="7039" y="2169"/>
                    <a:pt x="5004" y="1035"/>
                  </a:cubicBezTo>
                  <a:cubicBezTo>
                    <a:pt x="3803" y="368"/>
                    <a:pt x="2436" y="1"/>
                    <a:pt x="1068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28" name="CustomShape 13"/>
            <p:cNvSpPr/>
            <p:nvPr/>
          </p:nvSpPr>
          <p:spPr>
            <a:xfrm>
              <a:off x="5695200" y="2983680"/>
              <a:ext cx="82440" cy="281520"/>
            </a:xfrm>
            <a:custGeom>
              <a:avLst/>
              <a:gdLst/>
              <a:ahLst/>
              <a:cxnLst/>
              <a:rect l="l" t="t" r="r" b="b"/>
              <a:pathLst>
                <a:path w="3870" h="13143">
                  <a:moveTo>
                    <a:pt x="601" y="0"/>
                  </a:moveTo>
                  <a:cubicBezTo>
                    <a:pt x="367" y="200"/>
                    <a:pt x="167" y="500"/>
                    <a:pt x="100" y="801"/>
                  </a:cubicBezTo>
                  <a:cubicBezTo>
                    <a:pt x="0" y="1268"/>
                    <a:pt x="100" y="1768"/>
                    <a:pt x="200" y="2235"/>
                  </a:cubicBezTo>
                  <a:cubicBezTo>
                    <a:pt x="934" y="6004"/>
                    <a:pt x="2202" y="9674"/>
                    <a:pt x="3870" y="13143"/>
                  </a:cubicBezTo>
                  <a:cubicBezTo>
                    <a:pt x="3036" y="8706"/>
                    <a:pt x="1935" y="4303"/>
                    <a:pt x="601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29" name="CustomShape 14"/>
            <p:cNvSpPr/>
            <p:nvPr/>
          </p:nvSpPr>
          <p:spPr>
            <a:xfrm>
              <a:off x="5342760" y="2739240"/>
              <a:ext cx="77760" cy="164160"/>
            </a:xfrm>
            <a:custGeom>
              <a:avLst/>
              <a:gdLst/>
              <a:ahLst/>
              <a:cxnLst/>
              <a:rect l="l" t="t" r="r" b="b"/>
              <a:pathLst>
                <a:path w="3636" h="7674">
                  <a:moveTo>
                    <a:pt x="2235" y="1"/>
                  </a:moveTo>
                  <a:cubicBezTo>
                    <a:pt x="2135" y="435"/>
                    <a:pt x="2035" y="835"/>
                    <a:pt x="1935" y="1235"/>
                  </a:cubicBezTo>
                  <a:cubicBezTo>
                    <a:pt x="1868" y="1469"/>
                    <a:pt x="1801" y="1702"/>
                    <a:pt x="1601" y="1802"/>
                  </a:cubicBezTo>
                  <a:cubicBezTo>
                    <a:pt x="1517" y="1861"/>
                    <a:pt x="1428" y="1886"/>
                    <a:pt x="1338" y="1886"/>
                  </a:cubicBezTo>
                  <a:cubicBezTo>
                    <a:pt x="1072" y="1886"/>
                    <a:pt x="791" y="1668"/>
                    <a:pt x="567" y="1469"/>
                  </a:cubicBezTo>
                  <a:cubicBezTo>
                    <a:pt x="367" y="1302"/>
                    <a:pt x="200" y="1135"/>
                    <a:pt x="0" y="935"/>
                  </a:cubicBezTo>
                  <a:lnTo>
                    <a:pt x="0" y="935"/>
                  </a:lnTo>
                  <a:cubicBezTo>
                    <a:pt x="767" y="3437"/>
                    <a:pt x="1835" y="5805"/>
                    <a:pt x="3636" y="7673"/>
                  </a:cubicBezTo>
                  <a:cubicBezTo>
                    <a:pt x="2869" y="4938"/>
                    <a:pt x="2869" y="2703"/>
                    <a:pt x="223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30" name="CustomShape 15"/>
            <p:cNvSpPr/>
            <p:nvPr/>
          </p:nvSpPr>
          <p:spPr>
            <a:xfrm>
              <a:off x="5366160" y="2944440"/>
              <a:ext cx="145440" cy="96120"/>
            </a:xfrm>
            <a:custGeom>
              <a:avLst/>
              <a:gdLst/>
              <a:ahLst/>
              <a:cxnLst/>
              <a:rect l="l" t="t" r="r" b="b"/>
              <a:pathLst>
                <a:path w="6806" h="4504">
                  <a:moveTo>
                    <a:pt x="735" y="0"/>
                  </a:moveTo>
                  <a:lnTo>
                    <a:pt x="735" y="0"/>
                  </a:lnTo>
                  <a:cubicBezTo>
                    <a:pt x="1102" y="534"/>
                    <a:pt x="1469" y="1101"/>
                    <a:pt x="1769" y="1702"/>
                  </a:cubicBezTo>
                  <a:cubicBezTo>
                    <a:pt x="1869" y="1868"/>
                    <a:pt x="1969" y="2102"/>
                    <a:pt x="1969" y="2302"/>
                  </a:cubicBezTo>
                  <a:cubicBezTo>
                    <a:pt x="1936" y="2636"/>
                    <a:pt x="1602" y="2903"/>
                    <a:pt x="1268" y="2936"/>
                  </a:cubicBezTo>
                  <a:cubicBezTo>
                    <a:pt x="1175" y="2954"/>
                    <a:pt x="1082" y="2963"/>
                    <a:pt x="989" y="2963"/>
                  </a:cubicBezTo>
                  <a:cubicBezTo>
                    <a:pt x="749" y="2963"/>
                    <a:pt x="508" y="2908"/>
                    <a:pt x="268" y="2836"/>
                  </a:cubicBezTo>
                  <a:cubicBezTo>
                    <a:pt x="168" y="2802"/>
                    <a:pt x="101" y="2802"/>
                    <a:pt x="1" y="2769"/>
                  </a:cubicBezTo>
                  <a:lnTo>
                    <a:pt x="1" y="2769"/>
                  </a:lnTo>
                  <a:cubicBezTo>
                    <a:pt x="101" y="2802"/>
                    <a:pt x="201" y="2869"/>
                    <a:pt x="334" y="2936"/>
                  </a:cubicBezTo>
                  <a:cubicBezTo>
                    <a:pt x="2336" y="3903"/>
                    <a:pt x="4571" y="4337"/>
                    <a:pt x="6806" y="4504"/>
                  </a:cubicBezTo>
                  <a:cubicBezTo>
                    <a:pt x="4938" y="3403"/>
                    <a:pt x="2669" y="1368"/>
                    <a:pt x="868" y="100"/>
                  </a:cubicBezTo>
                  <a:cubicBezTo>
                    <a:pt x="835" y="67"/>
                    <a:pt x="768" y="34"/>
                    <a:pt x="73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31" name="CustomShape 16"/>
            <p:cNvSpPr/>
            <p:nvPr/>
          </p:nvSpPr>
          <p:spPr>
            <a:xfrm>
              <a:off x="5527080" y="2920680"/>
              <a:ext cx="46800" cy="171360"/>
            </a:xfrm>
            <a:custGeom>
              <a:avLst/>
              <a:gdLst/>
              <a:ahLst/>
              <a:cxnLst/>
              <a:rect l="l" t="t" r="r" b="b"/>
              <a:pathLst>
                <a:path w="2202" h="8007">
                  <a:moveTo>
                    <a:pt x="2202" y="1"/>
                  </a:moveTo>
                  <a:lnTo>
                    <a:pt x="2202" y="1"/>
                  </a:lnTo>
                  <a:cubicBezTo>
                    <a:pt x="1935" y="534"/>
                    <a:pt x="1635" y="1035"/>
                    <a:pt x="1334" y="1535"/>
                  </a:cubicBezTo>
                  <a:cubicBezTo>
                    <a:pt x="1234" y="1669"/>
                    <a:pt x="1101" y="1869"/>
                    <a:pt x="934" y="1902"/>
                  </a:cubicBezTo>
                  <a:cubicBezTo>
                    <a:pt x="905" y="1908"/>
                    <a:pt x="877" y="1911"/>
                    <a:pt x="849" y="1911"/>
                  </a:cubicBezTo>
                  <a:cubicBezTo>
                    <a:pt x="560" y="1911"/>
                    <a:pt x="352" y="1609"/>
                    <a:pt x="200" y="1335"/>
                  </a:cubicBezTo>
                  <a:lnTo>
                    <a:pt x="0" y="935"/>
                  </a:lnTo>
                  <a:lnTo>
                    <a:pt x="0" y="935"/>
                  </a:lnTo>
                  <a:cubicBezTo>
                    <a:pt x="234" y="3336"/>
                    <a:pt x="701" y="5738"/>
                    <a:pt x="1468" y="8006"/>
                  </a:cubicBezTo>
                  <a:cubicBezTo>
                    <a:pt x="1835" y="5038"/>
                    <a:pt x="1401" y="3036"/>
                    <a:pt x="2168" y="101"/>
                  </a:cubicBezTo>
                  <a:cubicBezTo>
                    <a:pt x="2168" y="67"/>
                    <a:pt x="2202" y="34"/>
                    <a:pt x="220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32" name="CustomShape 17"/>
            <p:cNvSpPr/>
            <p:nvPr/>
          </p:nvSpPr>
          <p:spPr>
            <a:xfrm>
              <a:off x="5529240" y="3174120"/>
              <a:ext cx="162720" cy="60120"/>
            </a:xfrm>
            <a:custGeom>
              <a:avLst/>
              <a:gdLst/>
              <a:ahLst/>
              <a:cxnLst/>
              <a:rect l="l" t="t" r="r" b="b"/>
              <a:pathLst>
                <a:path w="7606" h="2821">
                  <a:moveTo>
                    <a:pt x="1868" y="0"/>
                  </a:moveTo>
                  <a:lnTo>
                    <a:pt x="1868" y="0"/>
                  </a:lnTo>
                  <a:cubicBezTo>
                    <a:pt x="2068" y="234"/>
                    <a:pt x="2269" y="467"/>
                    <a:pt x="2469" y="701"/>
                  </a:cubicBezTo>
                  <a:cubicBezTo>
                    <a:pt x="2602" y="867"/>
                    <a:pt x="2736" y="1068"/>
                    <a:pt x="2769" y="1301"/>
                  </a:cubicBezTo>
                  <a:cubicBezTo>
                    <a:pt x="2769" y="1801"/>
                    <a:pt x="2135" y="2068"/>
                    <a:pt x="1635" y="2168"/>
                  </a:cubicBezTo>
                  <a:cubicBezTo>
                    <a:pt x="1101" y="2235"/>
                    <a:pt x="534" y="2302"/>
                    <a:pt x="0" y="2368"/>
                  </a:cubicBezTo>
                  <a:cubicBezTo>
                    <a:pt x="1189" y="2670"/>
                    <a:pt x="2407" y="2820"/>
                    <a:pt x="3623" y="2820"/>
                  </a:cubicBezTo>
                  <a:cubicBezTo>
                    <a:pt x="4968" y="2820"/>
                    <a:pt x="6310" y="2636"/>
                    <a:pt x="7606" y="2268"/>
                  </a:cubicBezTo>
                  <a:cubicBezTo>
                    <a:pt x="5771" y="1535"/>
                    <a:pt x="3703" y="867"/>
                    <a:pt x="1868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33" name="CustomShape 18"/>
            <p:cNvSpPr/>
            <p:nvPr/>
          </p:nvSpPr>
          <p:spPr>
            <a:xfrm>
              <a:off x="5723280" y="3115440"/>
              <a:ext cx="59760" cy="159840"/>
            </a:xfrm>
            <a:custGeom>
              <a:avLst/>
              <a:gdLst/>
              <a:ahLst/>
              <a:cxnLst/>
              <a:rect l="l" t="t" r="r" b="b"/>
              <a:pathLst>
                <a:path w="2803" h="7473">
                  <a:moveTo>
                    <a:pt x="2502" y="1"/>
                  </a:moveTo>
                  <a:cubicBezTo>
                    <a:pt x="2402" y="268"/>
                    <a:pt x="2335" y="535"/>
                    <a:pt x="2202" y="835"/>
                  </a:cubicBezTo>
                  <a:cubicBezTo>
                    <a:pt x="2077" y="1209"/>
                    <a:pt x="1806" y="1642"/>
                    <a:pt x="1417" y="1642"/>
                  </a:cubicBezTo>
                  <a:cubicBezTo>
                    <a:pt x="1390" y="1642"/>
                    <a:pt x="1362" y="1640"/>
                    <a:pt x="1334" y="1635"/>
                  </a:cubicBezTo>
                  <a:cubicBezTo>
                    <a:pt x="1134" y="1602"/>
                    <a:pt x="967" y="1469"/>
                    <a:pt x="834" y="1335"/>
                  </a:cubicBezTo>
                  <a:cubicBezTo>
                    <a:pt x="534" y="1035"/>
                    <a:pt x="267" y="768"/>
                    <a:pt x="0" y="468"/>
                  </a:cubicBezTo>
                  <a:lnTo>
                    <a:pt x="0" y="468"/>
                  </a:lnTo>
                  <a:cubicBezTo>
                    <a:pt x="734" y="2870"/>
                    <a:pt x="1668" y="5238"/>
                    <a:pt x="2802" y="7473"/>
                  </a:cubicBezTo>
                  <a:cubicBezTo>
                    <a:pt x="2702" y="4704"/>
                    <a:pt x="2569" y="2736"/>
                    <a:pt x="250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34" name="CustomShape 19"/>
            <p:cNvSpPr/>
            <p:nvPr/>
          </p:nvSpPr>
          <p:spPr>
            <a:xfrm>
              <a:off x="5945760" y="2869200"/>
              <a:ext cx="134280" cy="362880"/>
            </a:xfrm>
            <a:custGeom>
              <a:avLst/>
              <a:gdLst/>
              <a:ahLst/>
              <a:cxnLst/>
              <a:rect l="l" t="t" r="r" b="b"/>
              <a:pathLst>
                <a:path w="6272" h="16947">
                  <a:moveTo>
                    <a:pt x="6271" y="16946"/>
                  </a:moveTo>
                  <a:cubicBezTo>
                    <a:pt x="2835" y="11909"/>
                    <a:pt x="667" y="6039"/>
                    <a:pt x="0" y="1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35" name="CustomShape 20"/>
            <p:cNvSpPr/>
            <p:nvPr/>
          </p:nvSpPr>
          <p:spPr>
            <a:xfrm>
              <a:off x="5898960" y="2981520"/>
              <a:ext cx="86040" cy="62640"/>
            </a:xfrm>
            <a:custGeom>
              <a:avLst/>
              <a:gdLst/>
              <a:ahLst/>
              <a:cxnLst/>
              <a:rect l="l" t="t" r="r" b="b"/>
              <a:pathLst>
                <a:path w="4038" h="2936">
                  <a:moveTo>
                    <a:pt x="4037" y="2935"/>
                  </a:moveTo>
                  <a:cubicBezTo>
                    <a:pt x="2469" y="2335"/>
                    <a:pt x="1068" y="1301"/>
                    <a:pt x="1" y="0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36" name="CustomShape 21"/>
            <p:cNvSpPr/>
            <p:nvPr/>
          </p:nvSpPr>
          <p:spPr>
            <a:xfrm>
              <a:off x="6037200" y="3061800"/>
              <a:ext cx="9720" cy="88200"/>
            </a:xfrm>
            <a:custGeom>
              <a:avLst/>
              <a:gdLst/>
              <a:ahLst/>
              <a:cxnLst/>
              <a:rect l="l" t="t" r="r" b="b"/>
              <a:pathLst>
                <a:path w="468" h="4137">
                  <a:moveTo>
                    <a:pt x="1" y="4136"/>
                  </a:moveTo>
                  <a:cubicBezTo>
                    <a:pt x="234" y="2769"/>
                    <a:pt x="401" y="1401"/>
                    <a:pt x="468" y="0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37" name="CustomShape 22"/>
            <p:cNvSpPr/>
            <p:nvPr/>
          </p:nvSpPr>
          <p:spPr>
            <a:xfrm>
              <a:off x="6274440" y="2846520"/>
              <a:ext cx="31680" cy="315000"/>
            </a:xfrm>
            <a:custGeom>
              <a:avLst/>
              <a:gdLst/>
              <a:ahLst/>
              <a:cxnLst/>
              <a:rect l="l" t="t" r="r" b="b"/>
              <a:pathLst>
                <a:path w="1502" h="14712">
                  <a:moveTo>
                    <a:pt x="0" y="14711"/>
                  </a:moveTo>
                  <a:cubicBezTo>
                    <a:pt x="1401" y="9941"/>
                    <a:pt x="1501" y="4837"/>
                    <a:pt x="267" y="0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38" name="CustomShape 23"/>
            <p:cNvSpPr/>
            <p:nvPr/>
          </p:nvSpPr>
          <p:spPr>
            <a:xfrm>
              <a:off x="6254640" y="2707560"/>
              <a:ext cx="65520" cy="233640"/>
            </a:xfrm>
            <a:custGeom>
              <a:avLst/>
              <a:gdLst/>
              <a:ahLst/>
              <a:cxnLst/>
              <a:rect l="l" t="t" r="r" b="b"/>
              <a:pathLst>
                <a:path w="3070" h="10920">
                  <a:moveTo>
                    <a:pt x="1660" y="0"/>
                  </a:moveTo>
                  <a:cubicBezTo>
                    <a:pt x="1385" y="0"/>
                    <a:pt x="1094" y="114"/>
                    <a:pt x="868" y="279"/>
                  </a:cubicBezTo>
                  <a:cubicBezTo>
                    <a:pt x="67" y="913"/>
                    <a:pt x="0" y="2080"/>
                    <a:pt x="67" y="3081"/>
                  </a:cubicBezTo>
                  <a:cubicBezTo>
                    <a:pt x="201" y="5783"/>
                    <a:pt x="868" y="8452"/>
                    <a:pt x="2035" y="10920"/>
                  </a:cubicBezTo>
                  <a:cubicBezTo>
                    <a:pt x="2836" y="8385"/>
                    <a:pt x="2536" y="6917"/>
                    <a:pt x="2902" y="4282"/>
                  </a:cubicBezTo>
                  <a:cubicBezTo>
                    <a:pt x="3069" y="3148"/>
                    <a:pt x="2936" y="1947"/>
                    <a:pt x="2569" y="846"/>
                  </a:cubicBezTo>
                  <a:cubicBezTo>
                    <a:pt x="2469" y="579"/>
                    <a:pt x="2335" y="312"/>
                    <a:pt x="2135" y="146"/>
                  </a:cubicBezTo>
                  <a:cubicBezTo>
                    <a:pt x="1995" y="44"/>
                    <a:pt x="1831" y="0"/>
                    <a:pt x="166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39" name="CustomShape 24"/>
            <p:cNvSpPr/>
            <p:nvPr/>
          </p:nvSpPr>
          <p:spPr>
            <a:xfrm>
              <a:off x="6132960" y="2877120"/>
              <a:ext cx="156240" cy="196560"/>
            </a:xfrm>
            <a:custGeom>
              <a:avLst/>
              <a:gdLst/>
              <a:ahLst/>
              <a:cxnLst/>
              <a:rect l="l" t="t" r="r" b="b"/>
              <a:pathLst>
                <a:path w="7306" h="9186">
                  <a:moveTo>
                    <a:pt x="687" y="0"/>
                  </a:moveTo>
                  <a:cubicBezTo>
                    <a:pt x="626" y="0"/>
                    <a:pt x="564" y="4"/>
                    <a:pt x="501" y="12"/>
                  </a:cubicBezTo>
                  <a:cubicBezTo>
                    <a:pt x="368" y="12"/>
                    <a:pt x="234" y="79"/>
                    <a:pt x="134" y="179"/>
                  </a:cubicBezTo>
                  <a:cubicBezTo>
                    <a:pt x="1" y="345"/>
                    <a:pt x="67" y="579"/>
                    <a:pt x="134" y="779"/>
                  </a:cubicBezTo>
                  <a:cubicBezTo>
                    <a:pt x="1302" y="4315"/>
                    <a:pt x="4370" y="6850"/>
                    <a:pt x="7306" y="9185"/>
                  </a:cubicBezTo>
                  <a:cubicBezTo>
                    <a:pt x="6439" y="7817"/>
                    <a:pt x="5038" y="5583"/>
                    <a:pt x="4237" y="4148"/>
                  </a:cubicBezTo>
                  <a:cubicBezTo>
                    <a:pt x="3770" y="3381"/>
                    <a:pt x="3336" y="2614"/>
                    <a:pt x="2869" y="1813"/>
                  </a:cubicBezTo>
                  <a:cubicBezTo>
                    <a:pt x="2367" y="966"/>
                    <a:pt x="1658" y="0"/>
                    <a:pt x="68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0" name="CustomShape 25"/>
            <p:cNvSpPr/>
            <p:nvPr/>
          </p:nvSpPr>
          <p:spPr>
            <a:xfrm>
              <a:off x="6298200" y="2853720"/>
              <a:ext cx="135720" cy="169920"/>
            </a:xfrm>
            <a:custGeom>
              <a:avLst/>
              <a:gdLst/>
              <a:ahLst/>
              <a:cxnLst/>
              <a:rect l="l" t="t" r="r" b="b"/>
              <a:pathLst>
                <a:path w="6339" h="7935">
                  <a:moveTo>
                    <a:pt x="5301" y="0"/>
                  </a:moveTo>
                  <a:cubicBezTo>
                    <a:pt x="4898" y="0"/>
                    <a:pt x="4489" y="365"/>
                    <a:pt x="4203" y="729"/>
                  </a:cubicBezTo>
                  <a:cubicBezTo>
                    <a:pt x="2469" y="2897"/>
                    <a:pt x="1034" y="5332"/>
                    <a:pt x="0" y="7934"/>
                  </a:cubicBezTo>
                  <a:cubicBezTo>
                    <a:pt x="1301" y="7234"/>
                    <a:pt x="1601" y="7100"/>
                    <a:pt x="2802" y="6233"/>
                  </a:cubicBezTo>
                  <a:cubicBezTo>
                    <a:pt x="3703" y="5532"/>
                    <a:pt x="4637" y="4865"/>
                    <a:pt x="5304" y="3931"/>
                  </a:cubicBezTo>
                  <a:cubicBezTo>
                    <a:pt x="5971" y="3031"/>
                    <a:pt x="6338" y="1830"/>
                    <a:pt x="6038" y="729"/>
                  </a:cubicBezTo>
                  <a:cubicBezTo>
                    <a:pt x="5971" y="462"/>
                    <a:pt x="5871" y="229"/>
                    <a:pt x="5638" y="95"/>
                  </a:cubicBezTo>
                  <a:cubicBezTo>
                    <a:pt x="5528" y="29"/>
                    <a:pt x="5414" y="0"/>
                    <a:pt x="5301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1" name="CustomShape 26"/>
            <p:cNvSpPr/>
            <p:nvPr/>
          </p:nvSpPr>
          <p:spPr>
            <a:xfrm>
              <a:off x="6254640" y="2707560"/>
              <a:ext cx="44640" cy="233640"/>
            </a:xfrm>
            <a:custGeom>
              <a:avLst/>
              <a:gdLst/>
              <a:ahLst/>
              <a:cxnLst/>
              <a:rect l="l" t="t" r="r" b="b"/>
              <a:pathLst>
                <a:path w="2102" h="10908">
                  <a:moveTo>
                    <a:pt x="1702" y="0"/>
                  </a:moveTo>
                  <a:cubicBezTo>
                    <a:pt x="1401" y="0"/>
                    <a:pt x="1101" y="100"/>
                    <a:pt x="868" y="267"/>
                  </a:cubicBezTo>
                  <a:cubicBezTo>
                    <a:pt x="67" y="901"/>
                    <a:pt x="0" y="2068"/>
                    <a:pt x="67" y="3069"/>
                  </a:cubicBezTo>
                  <a:cubicBezTo>
                    <a:pt x="201" y="5771"/>
                    <a:pt x="868" y="8440"/>
                    <a:pt x="2035" y="10908"/>
                  </a:cubicBezTo>
                  <a:cubicBezTo>
                    <a:pt x="2035" y="10841"/>
                    <a:pt x="2069" y="10741"/>
                    <a:pt x="2102" y="10674"/>
                  </a:cubicBezTo>
                  <a:cubicBezTo>
                    <a:pt x="1602" y="7105"/>
                    <a:pt x="1235" y="3503"/>
                    <a:pt x="1702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2" name="CustomShape 27"/>
            <p:cNvSpPr/>
            <p:nvPr/>
          </p:nvSpPr>
          <p:spPr>
            <a:xfrm>
              <a:off x="6141600" y="2877120"/>
              <a:ext cx="136440" cy="178560"/>
            </a:xfrm>
            <a:custGeom>
              <a:avLst/>
              <a:gdLst/>
              <a:ahLst/>
              <a:cxnLst/>
              <a:rect l="l" t="t" r="r" b="b"/>
              <a:pathLst>
                <a:path w="6373" h="8352">
                  <a:moveTo>
                    <a:pt x="287" y="0"/>
                  </a:moveTo>
                  <a:cubicBezTo>
                    <a:pt x="226" y="0"/>
                    <a:pt x="164" y="4"/>
                    <a:pt x="101" y="12"/>
                  </a:cubicBezTo>
                  <a:lnTo>
                    <a:pt x="1" y="12"/>
                  </a:lnTo>
                  <a:cubicBezTo>
                    <a:pt x="1936" y="2947"/>
                    <a:pt x="4071" y="5716"/>
                    <a:pt x="6372" y="8351"/>
                  </a:cubicBezTo>
                  <a:cubicBezTo>
                    <a:pt x="5538" y="7017"/>
                    <a:pt x="4504" y="5316"/>
                    <a:pt x="3837" y="4148"/>
                  </a:cubicBezTo>
                  <a:cubicBezTo>
                    <a:pt x="3370" y="3381"/>
                    <a:pt x="2936" y="2614"/>
                    <a:pt x="2469" y="1813"/>
                  </a:cubicBezTo>
                  <a:cubicBezTo>
                    <a:pt x="1967" y="966"/>
                    <a:pt x="1258" y="0"/>
                    <a:pt x="28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3" name="CustomShape 28"/>
            <p:cNvSpPr/>
            <p:nvPr/>
          </p:nvSpPr>
          <p:spPr>
            <a:xfrm>
              <a:off x="6298200" y="2853720"/>
              <a:ext cx="125640" cy="169920"/>
            </a:xfrm>
            <a:custGeom>
              <a:avLst/>
              <a:gdLst/>
              <a:ahLst/>
              <a:cxnLst/>
              <a:rect l="l" t="t" r="r" b="b"/>
              <a:pathLst>
                <a:path w="5872" h="7935">
                  <a:moveTo>
                    <a:pt x="5301" y="0"/>
                  </a:moveTo>
                  <a:cubicBezTo>
                    <a:pt x="4898" y="0"/>
                    <a:pt x="4489" y="365"/>
                    <a:pt x="4203" y="729"/>
                  </a:cubicBezTo>
                  <a:cubicBezTo>
                    <a:pt x="2469" y="2897"/>
                    <a:pt x="1034" y="5332"/>
                    <a:pt x="0" y="7934"/>
                  </a:cubicBezTo>
                  <a:cubicBezTo>
                    <a:pt x="2168" y="5566"/>
                    <a:pt x="4136" y="2997"/>
                    <a:pt x="5871" y="329"/>
                  </a:cubicBezTo>
                  <a:cubicBezTo>
                    <a:pt x="5804" y="229"/>
                    <a:pt x="5738" y="128"/>
                    <a:pt x="5638" y="95"/>
                  </a:cubicBezTo>
                  <a:cubicBezTo>
                    <a:pt x="5528" y="29"/>
                    <a:pt x="5414" y="0"/>
                    <a:pt x="5301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4" name="CustomShape 29"/>
            <p:cNvSpPr/>
            <p:nvPr/>
          </p:nvSpPr>
          <p:spPr>
            <a:xfrm>
              <a:off x="6262560" y="2771280"/>
              <a:ext cx="55440" cy="169920"/>
            </a:xfrm>
            <a:custGeom>
              <a:avLst/>
              <a:gdLst/>
              <a:ahLst/>
              <a:cxnLst/>
              <a:rect l="l" t="t" r="r" b="b"/>
              <a:pathLst>
                <a:path w="2603" h="7940">
                  <a:moveTo>
                    <a:pt x="2602" y="1"/>
                  </a:moveTo>
                  <a:lnTo>
                    <a:pt x="2602" y="1"/>
                  </a:lnTo>
                  <a:cubicBezTo>
                    <a:pt x="2235" y="1335"/>
                    <a:pt x="1802" y="2603"/>
                    <a:pt x="1235" y="3870"/>
                  </a:cubicBezTo>
                  <a:cubicBezTo>
                    <a:pt x="1201" y="3937"/>
                    <a:pt x="1168" y="4004"/>
                    <a:pt x="1101" y="4037"/>
                  </a:cubicBezTo>
                  <a:cubicBezTo>
                    <a:pt x="1087" y="4042"/>
                    <a:pt x="1074" y="4044"/>
                    <a:pt x="1060" y="4044"/>
                  </a:cubicBezTo>
                  <a:cubicBezTo>
                    <a:pt x="974" y="4044"/>
                    <a:pt x="892" y="3961"/>
                    <a:pt x="834" y="3904"/>
                  </a:cubicBezTo>
                  <a:cubicBezTo>
                    <a:pt x="534" y="3537"/>
                    <a:pt x="267" y="3137"/>
                    <a:pt x="0" y="2736"/>
                  </a:cubicBezTo>
                  <a:lnTo>
                    <a:pt x="0" y="2736"/>
                  </a:lnTo>
                  <a:cubicBezTo>
                    <a:pt x="334" y="4538"/>
                    <a:pt x="901" y="6305"/>
                    <a:pt x="1668" y="7940"/>
                  </a:cubicBezTo>
                  <a:cubicBezTo>
                    <a:pt x="2469" y="5405"/>
                    <a:pt x="2169" y="3937"/>
                    <a:pt x="2535" y="1302"/>
                  </a:cubicBezTo>
                  <a:cubicBezTo>
                    <a:pt x="2602" y="868"/>
                    <a:pt x="2602" y="435"/>
                    <a:pt x="2602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5" name="CustomShape 30"/>
            <p:cNvSpPr/>
            <p:nvPr/>
          </p:nvSpPr>
          <p:spPr>
            <a:xfrm>
              <a:off x="6193800" y="2948040"/>
              <a:ext cx="95400" cy="125640"/>
            </a:xfrm>
            <a:custGeom>
              <a:avLst/>
              <a:gdLst/>
              <a:ahLst/>
              <a:cxnLst/>
              <a:rect l="l" t="t" r="r" b="b"/>
              <a:pathLst>
                <a:path w="4470" h="5872">
                  <a:moveTo>
                    <a:pt x="901" y="0"/>
                  </a:moveTo>
                  <a:lnTo>
                    <a:pt x="901" y="0"/>
                  </a:lnTo>
                  <a:cubicBezTo>
                    <a:pt x="934" y="200"/>
                    <a:pt x="1001" y="367"/>
                    <a:pt x="1034" y="567"/>
                  </a:cubicBezTo>
                  <a:cubicBezTo>
                    <a:pt x="1168" y="1134"/>
                    <a:pt x="1268" y="1768"/>
                    <a:pt x="1034" y="2302"/>
                  </a:cubicBezTo>
                  <a:cubicBezTo>
                    <a:pt x="667" y="2202"/>
                    <a:pt x="334" y="2035"/>
                    <a:pt x="0" y="1902"/>
                  </a:cubicBezTo>
                  <a:lnTo>
                    <a:pt x="0" y="1902"/>
                  </a:lnTo>
                  <a:cubicBezTo>
                    <a:pt x="1301" y="3369"/>
                    <a:pt x="2902" y="4637"/>
                    <a:pt x="4470" y="5871"/>
                  </a:cubicBezTo>
                  <a:cubicBezTo>
                    <a:pt x="3603" y="4503"/>
                    <a:pt x="2202" y="2269"/>
                    <a:pt x="1401" y="834"/>
                  </a:cubicBezTo>
                  <a:cubicBezTo>
                    <a:pt x="1234" y="567"/>
                    <a:pt x="1067" y="267"/>
                    <a:pt x="901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6" name="CustomShape 31"/>
            <p:cNvSpPr/>
            <p:nvPr/>
          </p:nvSpPr>
          <p:spPr>
            <a:xfrm>
              <a:off x="6298200" y="2916000"/>
              <a:ext cx="125640" cy="107640"/>
            </a:xfrm>
            <a:custGeom>
              <a:avLst/>
              <a:gdLst/>
              <a:ahLst/>
              <a:cxnLst/>
              <a:rect l="l" t="t" r="r" b="b"/>
              <a:pathLst>
                <a:path w="5872" h="5038">
                  <a:moveTo>
                    <a:pt x="1835" y="1301"/>
                  </a:moveTo>
                  <a:lnTo>
                    <a:pt x="1835" y="1301"/>
                  </a:lnTo>
                  <a:cubicBezTo>
                    <a:pt x="1835" y="1301"/>
                    <a:pt x="1809" y="1327"/>
                    <a:pt x="1803" y="1356"/>
                  </a:cubicBezTo>
                  <a:lnTo>
                    <a:pt x="1803" y="1356"/>
                  </a:lnTo>
                  <a:cubicBezTo>
                    <a:pt x="1813" y="1338"/>
                    <a:pt x="1824" y="1319"/>
                    <a:pt x="1835" y="1301"/>
                  </a:cubicBezTo>
                  <a:close/>
                  <a:moveTo>
                    <a:pt x="5871" y="0"/>
                  </a:moveTo>
                  <a:lnTo>
                    <a:pt x="5871" y="0"/>
                  </a:lnTo>
                  <a:cubicBezTo>
                    <a:pt x="5004" y="767"/>
                    <a:pt x="4036" y="1468"/>
                    <a:pt x="3002" y="2035"/>
                  </a:cubicBezTo>
                  <a:cubicBezTo>
                    <a:pt x="2802" y="2135"/>
                    <a:pt x="2602" y="2235"/>
                    <a:pt x="2369" y="2235"/>
                  </a:cubicBezTo>
                  <a:cubicBezTo>
                    <a:pt x="2339" y="2239"/>
                    <a:pt x="2309" y="2241"/>
                    <a:pt x="2280" y="2241"/>
                  </a:cubicBezTo>
                  <a:cubicBezTo>
                    <a:pt x="2078" y="2241"/>
                    <a:pt x="1889" y="2143"/>
                    <a:pt x="1801" y="1968"/>
                  </a:cubicBezTo>
                  <a:cubicBezTo>
                    <a:pt x="1701" y="1801"/>
                    <a:pt x="1768" y="1568"/>
                    <a:pt x="1801" y="1368"/>
                  </a:cubicBezTo>
                  <a:cubicBezTo>
                    <a:pt x="1801" y="1364"/>
                    <a:pt x="1802" y="1360"/>
                    <a:pt x="1803" y="1356"/>
                  </a:cubicBezTo>
                  <a:lnTo>
                    <a:pt x="1803" y="1356"/>
                  </a:lnTo>
                  <a:cubicBezTo>
                    <a:pt x="1116" y="2540"/>
                    <a:pt x="526" y="3756"/>
                    <a:pt x="0" y="5037"/>
                  </a:cubicBezTo>
                  <a:cubicBezTo>
                    <a:pt x="1301" y="4337"/>
                    <a:pt x="1601" y="4203"/>
                    <a:pt x="2802" y="3336"/>
                  </a:cubicBezTo>
                  <a:cubicBezTo>
                    <a:pt x="3703" y="2635"/>
                    <a:pt x="4637" y="1968"/>
                    <a:pt x="5304" y="1034"/>
                  </a:cubicBezTo>
                  <a:cubicBezTo>
                    <a:pt x="5537" y="734"/>
                    <a:pt x="5704" y="367"/>
                    <a:pt x="5871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7" name="CustomShape 32"/>
            <p:cNvSpPr/>
            <p:nvPr/>
          </p:nvSpPr>
          <p:spPr>
            <a:xfrm>
              <a:off x="5142600" y="3407760"/>
              <a:ext cx="177840" cy="144360"/>
            </a:xfrm>
            <a:custGeom>
              <a:avLst/>
              <a:gdLst/>
              <a:ahLst/>
              <a:cxnLst/>
              <a:rect l="l" t="t" r="r" b="b"/>
              <a:pathLst>
                <a:path w="8306" h="6747">
                  <a:moveTo>
                    <a:pt x="694" y="1"/>
                  </a:moveTo>
                  <a:cubicBezTo>
                    <a:pt x="488" y="1"/>
                    <a:pt x="302" y="69"/>
                    <a:pt x="167" y="241"/>
                  </a:cubicBezTo>
                  <a:cubicBezTo>
                    <a:pt x="33" y="408"/>
                    <a:pt x="0" y="608"/>
                    <a:pt x="0" y="808"/>
                  </a:cubicBezTo>
                  <a:cubicBezTo>
                    <a:pt x="33" y="1709"/>
                    <a:pt x="634" y="2476"/>
                    <a:pt x="1268" y="3077"/>
                  </a:cubicBezTo>
                  <a:cubicBezTo>
                    <a:pt x="3202" y="4945"/>
                    <a:pt x="5671" y="6246"/>
                    <a:pt x="8306" y="6746"/>
                  </a:cubicBezTo>
                  <a:cubicBezTo>
                    <a:pt x="7505" y="5912"/>
                    <a:pt x="5637" y="3911"/>
                    <a:pt x="4870" y="3077"/>
                  </a:cubicBezTo>
                  <a:cubicBezTo>
                    <a:pt x="3903" y="2109"/>
                    <a:pt x="2869" y="1209"/>
                    <a:pt x="1768" y="408"/>
                  </a:cubicBezTo>
                  <a:cubicBezTo>
                    <a:pt x="1453" y="198"/>
                    <a:pt x="1044" y="1"/>
                    <a:pt x="69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8" name="CustomShape 33"/>
            <p:cNvSpPr/>
            <p:nvPr/>
          </p:nvSpPr>
          <p:spPr>
            <a:xfrm>
              <a:off x="5228280" y="3248640"/>
              <a:ext cx="119880" cy="296640"/>
            </a:xfrm>
            <a:custGeom>
              <a:avLst/>
              <a:gdLst/>
              <a:ahLst/>
              <a:cxnLst/>
              <a:rect l="l" t="t" r="r" b="b"/>
              <a:pathLst>
                <a:path w="5605" h="13858">
                  <a:moveTo>
                    <a:pt x="1180" y="0"/>
                  </a:moveTo>
                  <a:cubicBezTo>
                    <a:pt x="713" y="0"/>
                    <a:pt x="318" y="397"/>
                    <a:pt x="168" y="849"/>
                  </a:cubicBezTo>
                  <a:cubicBezTo>
                    <a:pt x="1" y="1316"/>
                    <a:pt x="68" y="1849"/>
                    <a:pt x="168" y="2383"/>
                  </a:cubicBezTo>
                  <a:cubicBezTo>
                    <a:pt x="968" y="6553"/>
                    <a:pt x="3170" y="10355"/>
                    <a:pt x="5605" y="13858"/>
                  </a:cubicBezTo>
                  <a:cubicBezTo>
                    <a:pt x="4871" y="11223"/>
                    <a:pt x="5105" y="9388"/>
                    <a:pt x="4437" y="6719"/>
                  </a:cubicBezTo>
                  <a:cubicBezTo>
                    <a:pt x="3970" y="4751"/>
                    <a:pt x="3270" y="2850"/>
                    <a:pt x="2336" y="1049"/>
                  </a:cubicBezTo>
                  <a:cubicBezTo>
                    <a:pt x="2136" y="582"/>
                    <a:pt x="1802" y="115"/>
                    <a:pt x="1335" y="15"/>
                  </a:cubicBezTo>
                  <a:cubicBezTo>
                    <a:pt x="1283" y="5"/>
                    <a:pt x="1231" y="0"/>
                    <a:pt x="118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9" name="CustomShape 34"/>
            <p:cNvSpPr/>
            <p:nvPr/>
          </p:nvSpPr>
          <p:spPr>
            <a:xfrm>
              <a:off x="5380560" y="3314880"/>
              <a:ext cx="53280" cy="208440"/>
            </a:xfrm>
            <a:custGeom>
              <a:avLst/>
              <a:gdLst/>
              <a:ahLst/>
              <a:cxnLst/>
              <a:rect l="l" t="t" r="r" b="b"/>
              <a:pathLst>
                <a:path w="2503" h="9738">
                  <a:moveTo>
                    <a:pt x="1518" y="0"/>
                  </a:moveTo>
                  <a:cubicBezTo>
                    <a:pt x="1218" y="0"/>
                    <a:pt x="909" y="245"/>
                    <a:pt x="701" y="531"/>
                  </a:cubicBezTo>
                  <a:cubicBezTo>
                    <a:pt x="68" y="1398"/>
                    <a:pt x="34" y="2566"/>
                    <a:pt x="1" y="3667"/>
                  </a:cubicBezTo>
                  <a:cubicBezTo>
                    <a:pt x="1" y="5702"/>
                    <a:pt x="68" y="7703"/>
                    <a:pt x="168" y="9738"/>
                  </a:cubicBezTo>
                  <a:cubicBezTo>
                    <a:pt x="668" y="8670"/>
                    <a:pt x="1736" y="7469"/>
                    <a:pt x="2002" y="6302"/>
                  </a:cubicBezTo>
                  <a:cubicBezTo>
                    <a:pt x="2436" y="4534"/>
                    <a:pt x="2503" y="2666"/>
                    <a:pt x="2203" y="865"/>
                  </a:cubicBezTo>
                  <a:cubicBezTo>
                    <a:pt x="2136" y="565"/>
                    <a:pt x="2069" y="231"/>
                    <a:pt x="1769" y="64"/>
                  </a:cubicBezTo>
                  <a:cubicBezTo>
                    <a:pt x="1688" y="20"/>
                    <a:pt x="1603" y="0"/>
                    <a:pt x="151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50" name="CustomShape 35"/>
            <p:cNvSpPr/>
            <p:nvPr/>
          </p:nvSpPr>
          <p:spPr>
            <a:xfrm>
              <a:off x="5145480" y="3407760"/>
              <a:ext cx="174960" cy="144360"/>
            </a:xfrm>
            <a:custGeom>
              <a:avLst/>
              <a:gdLst/>
              <a:ahLst/>
              <a:cxnLst/>
              <a:rect l="l" t="t" r="r" b="b"/>
              <a:pathLst>
                <a:path w="8173" h="6747">
                  <a:moveTo>
                    <a:pt x="561" y="1"/>
                  </a:moveTo>
                  <a:cubicBezTo>
                    <a:pt x="355" y="1"/>
                    <a:pt x="169" y="69"/>
                    <a:pt x="34" y="241"/>
                  </a:cubicBezTo>
                  <a:cubicBezTo>
                    <a:pt x="34" y="241"/>
                    <a:pt x="34" y="275"/>
                    <a:pt x="0" y="275"/>
                  </a:cubicBezTo>
                  <a:cubicBezTo>
                    <a:pt x="2302" y="2676"/>
                    <a:pt x="4871" y="4811"/>
                    <a:pt x="7673" y="6613"/>
                  </a:cubicBezTo>
                  <a:cubicBezTo>
                    <a:pt x="7839" y="6646"/>
                    <a:pt x="8006" y="6713"/>
                    <a:pt x="8173" y="6746"/>
                  </a:cubicBezTo>
                  <a:cubicBezTo>
                    <a:pt x="7372" y="5912"/>
                    <a:pt x="5504" y="3911"/>
                    <a:pt x="4737" y="3077"/>
                  </a:cubicBezTo>
                  <a:cubicBezTo>
                    <a:pt x="3770" y="2109"/>
                    <a:pt x="2736" y="1209"/>
                    <a:pt x="1635" y="408"/>
                  </a:cubicBezTo>
                  <a:cubicBezTo>
                    <a:pt x="1320" y="198"/>
                    <a:pt x="911" y="1"/>
                    <a:pt x="561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51" name="CustomShape 36"/>
            <p:cNvSpPr/>
            <p:nvPr/>
          </p:nvSpPr>
          <p:spPr>
            <a:xfrm>
              <a:off x="5228280" y="3249000"/>
              <a:ext cx="119880" cy="296280"/>
            </a:xfrm>
            <a:custGeom>
              <a:avLst/>
              <a:gdLst/>
              <a:ahLst/>
              <a:cxnLst/>
              <a:rect l="l" t="t" r="r" b="b"/>
              <a:pathLst>
                <a:path w="5605" h="13844">
                  <a:moveTo>
                    <a:pt x="1135" y="1"/>
                  </a:moveTo>
                  <a:cubicBezTo>
                    <a:pt x="701" y="34"/>
                    <a:pt x="301" y="401"/>
                    <a:pt x="168" y="835"/>
                  </a:cubicBezTo>
                  <a:cubicBezTo>
                    <a:pt x="1" y="1302"/>
                    <a:pt x="68" y="1835"/>
                    <a:pt x="168" y="2369"/>
                  </a:cubicBezTo>
                  <a:cubicBezTo>
                    <a:pt x="968" y="6539"/>
                    <a:pt x="3170" y="10341"/>
                    <a:pt x="5605" y="13844"/>
                  </a:cubicBezTo>
                  <a:cubicBezTo>
                    <a:pt x="5572" y="13710"/>
                    <a:pt x="5538" y="13610"/>
                    <a:pt x="5505" y="13477"/>
                  </a:cubicBezTo>
                  <a:cubicBezTo>
                    <a:pt x="3637" y="9140"/>
                    <a:pt x="2136" y="4604"/>
                    <a:pt x="1135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52" name="CustomShape 37"/>
            <p:cNvSpPr/>
            <p:nvPr/>
          </p:nvSpPr>
          <p:spPr>
            <a:xfrm>
              <a:off x="5380560" y="3315600"/>
              <a:ext cx="32400" cy="207720"/>
            </a:xfrm>
            <a:custGeom>
              <a:avLst/>
              <a:gdLst/>
              <a:ahLst/>
              <a:cxnLst/>
              <a:rect l="l" t="t" r="r" b="b"/>
              <a:pathLst>
                <a:path w="1536" h="9711">
                  <a:moveTo>
                    <a:pt x="1484" y="1"/>
                  </a:moveTo>
                  <a:cubicBezTo>
                    <a:pt x="1197" y="1"/>
                    <a:pt x="890" y="253"/>
                    <a:pt x="701" y="504"/>
                  </a:cubicBezTo>
                  <a:cubicBezTo>
                    <a:pt x="68" y="1371"/>
                    <a:pt x="34" y="2539"/>
                    <a:pt x="1" y="3640"/>
                  </a:cubicBezTo>
                  <a:cubicBezTo>
                    <a:pt x="1" y="5675"/>
                    <a:pt x="68" y="7676"/>
                    <a:pt x="168" y="9711"/>
                  </a:cubicBezTo>
                  <a:cubicBezTo>
                    <a:pt x="234" y="9577"/>
                    <a:pt x="301" y="9477"/>
                    <a:pt x="368" y="9377"/>
                  </a:cubicBezTo>
                  <a:cubicBezTo>
                    <a:pt x="935" y="6275"/>
                    <a:pt x="1335" y="3139"/>
                    <a:pt x="1535" y="4"/>
                  </a:cubicBezTo>
                  <a:cubicBezTo>
                    <a:pt x="1518" y="2"/>
                    <a:pt x="1501" y="1"/>
                    <a:pt x="148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53" name="CustomShape 38"/>
            <p:cNvSpPr/>
            <p:nvPr/>
          </p:nvSpPr>
          <p:spPr>
            <a:xfrm>
              <a:off x="5184000" y="3454920"/>
              <a:ext cx="136080" cy="96840"/>
            </a:xfrm>
            <a:custGeom>
              <a:avLst/>
              <a:gdLst/>
              <a:ahLst/>
              <a:cxnLst/>
              <a:rect l="l" t="t" r="r" b="b"/>
              <a:pathLst>
                <a:path w="6372" h="4538">
                  <a:moveTo>
                    <a:pt x="2036" y="0"/>
                  </a:moveTo>
                  <a:lnTo>
                    <a:pt x="2036" y="0"/>
                  </a:lnTo>
                  <a:cubicBezTo>
                    <a:pt x="2202" y="201"/>
                    <a:pt x="2336" y="401"/>
                    <a:pt x="2503" y="601"/>
                  </a:cubicBezTo>
                  <a:cubicBezTo>
                    <a:pt x="2869" y="1068"/>
                    <a:pt x="3236" y="1602"/>
                    <a:pt x="3103" y="2169"/>
                  </a:cubicBezTo>
                  <a:cubicBezTo>
                    <a:pt x="2934" y="2222"/>
                    <a:pt x="2761" y="2245"/>
                    <a:pt x="2586" y="2245"/>
                  </a:cubicBezTo>
                  <a:cubicBezTo>
                    <a:pt x="2103" y="2245"/>
                    <a:pt x="1609" y="2073"/>
                    <a:pt x="1168" y="1902"/>
                  </a:cubicBezTo>
                  <a:lnTo>
                    <a:pt x="1" y="1468"/>
                  </a:lnTo>
                  <a:lnTo>
                    <a:pt x="1" y="1468"/>
                  </a:lnTo>
                  <a:cubicBezTo>
                    <a:pt x="1802" y="3036"/>
                    <a:pt x="4037" y="4103"/>
                    <a:pt x="6372" y="4537"/>
                  </a:cubicBezTo>
                  <a:cubicBezTo>
                    <a:pt x="5571" y="3703"/>
                    <a:pt x="3703" y="1702"/>
                    <a:pt x="2936" y="868"/>
                  </a:cubicBezTo>
                  <a:cubicBezTo>
                    <a:pt x="2636" y="568"/>
                    <a:pt x="2336" y="301"/>
                    <a:pt x="2036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54" name="CustomShape 39"/>
            <p:cNvSpPr/>
            <p:nvPr/>
          </p:nvSpPr>
          <p:spPr>
            <a:xfrm>
              <a:off x="5269680" y="3363480"/>
              <a:ext cx="78480" cy="182160"/>
            </a:xfrm>
            <a:custGeom>
              <a:avLst/>
              <a:gdLst/>
              <a:ahLst/>
              <a:cxnLst/>
              <a:rect l="l" t="t" r="r" b="b"/>
              <a:pathLst>
                <a:path w="3670" h="8507">
                  <a:moveTo>
                    <a:pt x="2135" y="1"/>
                  </a:moveTo>
                  <a:lnTo>
                    <a:pt x="2135" y="1"/>
                  </a:lnTo>
                  <a:cubicBezTo>
                    <a:pt x="2169" y="1102"/>
                    <a:pt x="2102" y="2169"/>
                    <a:pt x="1869" y="3236"/>
                  </a:cubicBezTo>
                  <a:cubicBezTo>
                    <a:pt x="1786" y="3257"/>
                    <a:pt x="1705" y="3266"/>
                    <a:pt x="1625" y="3266"/>
                  </a:cubicBezTo>
                  <a:cubicBezTo>
                    <a:pt x="1182" y="3266"/>
                    <a:pt x="768" y="2980"/>
                    <a:pt x="401" y="2669"/>
                  </a:cubicBezTo>
                  <a:cubicBezTo>
                    <a:pt x="267" y="2569"/>
                    <a:pt x="134" y="2436"/>
                    <a:pt x="1" y="2302"/>
                  </a:cubicBezTo>
                  <a:lnTo>
                    <a:pt x="1" y="2302"/>
                  </a:lnTo>
                  <a:cubicBezTo>
                    <a:pt x="1001" y="4471"/>
                    <a:pt x="2302" y="6539"/>
                    <a:pt x="3670" y="8507"/>
                  </a:cubicBezTo>
                  <a:cubicBezTo>
                    <a:pt x="2936" y="5872"/>
                    <a:pt x="3170" y="4037"/>
                    <a:pt x="2502" y="1368"/>
                  </a:cubicBezTo>
                  <a:cubicBezTo>
                    <a:pt x="2402" y="901"/>
                    <a:pt x="2269" y="468"/>
                    <a:pt x="213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55" name="CustomShape 40"/>
            <p:cNvSpPr/>
            <p:nvPr/>
          </p:nvSpPr>
          <p:spPr>
            <a:xfrm>
              <a:off x="5381280" y="3387240"/>
              <a:ext cx="49680" cy="136080"/>
            </a:xfrm>
            <a:custGeom>
              <a:avLst/>
              <a:gdLst/>
              <a:ahLst/>
              <a:cxnLst/>
              <a:rect l="l" t="t" r="r" b="b"/>
              <a:pathLst>
                <a:path w="2336" h="6372">
                  <a:moveTo>
                    <a:pt x="2335" y="1"/>
                  </a:moveTo>
                  <a:lnTo>
                    <a:pt x="2302" y="101"/>
                  </a:lnTo>
                  <a:cubicBezTo>
                    <a:pt x="2035" y="734"/>
                    <a:pt x="1802" y="1368"/>
                    <a:pt x="1535" y="2002"/>
                  </a:cubicBezTo>
                  <a:cubicBezTo>
                    <a:pt x="1468" y="2202"/>
                    <a:pt x="1368" y="2436"/>
                    <a:pt x="1201" y="2602"/>
                  </a:cubicBezTo>
                  <a:cubicBezTo>
                    <a:pt x="1088" y="2716"/>
                    <a:pt x="913" y="2783"/>
                    <a:pt x="750" y="2783"/>
                  </a:cubicBezTo>
                  <a:cubicBezTo>
                    <a:pt x="673" y="2783"/>
                    <a:pt x="598" y="2768"/>
                    <a:pt x="534" y="2736"/>
                  </a:cubicBezTo>
                  <a:cubicBezTo>
                    <a:pt x="367" y="2636"/>
                    <a:pt x="301" y="2469"/>
                    <a:pt x="234" y="2302"/>
                  </a:cubicBezTo>
                  <a:cubicBezTo>
                    <a:pt x="134" y="2102"/>
                    <a:pt x="67" y="1902"/>
                    <a:pt x="0" y="1702"/>
                  </a:cubicBezTo>
                  <a:lnTo>
                    <a:pt x="0" y="1702"/>
                  </a:lnTo>
                  <a:cubicBezTo>
                    <a:pt x="0" y="3270"/>
                    <a:pt x="67" y="4804"/>
                    <a:pt x="134" y="6372"/>
                  </a:cubicBezTo>
                  <a:cubicBezTo>
                    <a:pt x="634" y="5304"/>
                    <a:pt x="1702" y="4103"/>
                    <a:pt x="1968" y="2936"/>
                  </a:cubicBezTo>
                  <a:cubicBezTo>
                    <a:pt x="2202" y="1969"/>
                    <a:pt x="2335" y="1001"/>
                    <a:pt x="2335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56" name="CustomShape 41"/>
            <p:cNvSpPr/>
            <p:nvPr/>
          </p:nvSpPr>
          <p:spPr>
            <a:xfrm>
              <a:off x="7481880" y="3261960"/>
              <a:ext cx="27720" cy="191880"/>
            </a:xfrm>
            <a:custGeom>
              <a:avLst/>
              <a:gdLst/>
              <a:ahLst/>
              <a:cxnLst/>
              <a:rect l="l" t="t" r="r" b="b"/>
              <a:pathLst>
                <a:path w="1302" h="8974">
                  <a:moveTo>
                    <a:pt x="1301" y="8973"/>
                  </a:moveTo>
                  <a:cubicBezTo>
                    <a:pt x="334" y="6104"/>
                    <a:pt x="0" y="3002"/>
                    <a:pt x="300" y="0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57" name="CustomShape 42"/>
            <p:cNvSpPr/>
            <p:nvPr/>
          </p:nvSpPr>
          <p:spPr>
            <a:xfrm>
              <a:off x="7491240" y="3183120"/>
              <a:ext cx="87480" cy="194040"/>
            </a:xfrm>
            <a:custGeom>
              <a:avLst/>
              <a:gdLst/>
              <a:ahLst/>
              <a:cxnLst/>
              <a:rect l="l" t="t" r="r" b="b"/>
              <a:pathLst>
                <a:path w="4104" h="9074">
                  <a:moveTo>
                    <a:pt x="1" y="9074"/>
                  </a:moveTo>
                  <a:cubicBezTo>
                    <a:pt x="1735" y="6972"/>
                    <a:pt x="3637" y="2703"/>
                    <a:pt x="4104" y="1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58" name="CustomShape 43"/>
            <p:cNvSpPr/>
            <p:nvPr/>
          </p:nvSpPr>
          <p:spPr>
            <a:xfrm>
              <a:off x="7902360" y="4447800"/>
              <a:ext cx="83880" cy="428040"/>
            </a:xfrm>
            <a:custGeom>
              <a:avLst/>
              <a:gdLst/>
              <a:ahLst/>
              <a:cxnLst/>
              <a:rect l="l" t="t" r="r" b="b"/>
              <a:pathLst>
                <a:path w="3937" h="19982">
                  <a:moveTo>
                    <a:pt x="1768" y="0"/>
                  </a:moveTo>
                  <a:cubicBezTo>
                    <a:pt x="3636" y="5137"/>
                    <a:pt x="3936" y="14911"/>
                    <a:pt x="0" y="19981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59" name="CustomShape 44"/>
            <p:cNvSpPr/>
            <p:nvPr/>
          </p:nvSpPr>
          <p:spPr>
            <a:xfrm>
              <a:off x="7966080" y="4723200"/>
              <a:ext cx="43920" cy="122760"/>
            </a:xfrm>
            <a:custGeom>
              <a:avLst/>
              <a:gdLst/>
              <a:ahLst/>
              <a:cxnLst/>
              <a:rect l="l" t="t" r="r" b="b"/>
              <a:pathLst>
                <a:path w="2069" h="5739">
                  <a:moveTo>
                    <a:pt x="0" y="1"/>
                  </a:moveTo>
                  <a:cubicBezTo>
                    <a:pt x="901" y="1835"/>
                    <a:pt x="1601" y="3770"/>
                    <a:pt x="2068" y="5738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60" name="CustomShape 45"/>
            <p:cNvSpPr/>
            <p:nvPr/>
          </p:nvSpPr>
          <p:spPr>
            <a:xfrm>
              <a:off x="7888680" y="4601520"/>
              <a:ext cx="74880" cy="79200"/>
            </a:xfrm>
            <a:custGeom>
              <a:avLst/>
              <a:gdLst/>
              <a:ahLst/>
              <a:cxnLst/>
              <a:rect l="l" t="t" r="r" b="b"/>
              <a:pathLst>
                <a:path w="3503" h="3703">
                  <a:moveTo>
                    <a:pt x="3503" y="0"/>
                  </a:moveTo>
                  <a:cubicBezTo>
                    <a:pt x="2035" y="901"/>
                    <a:pt x="801" y="2168"/>
                    <a:pt x="0" y="3703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61" name="CustomShape 46"/>
            <p:cNvSpPr/>
            <p:nvPr/>
          </p:nvSpPr>
          <p:spPr>
            <a:xfrm>
              <a:off x="7963920" y="4524120"/>
              <a:ext cx="51840" cy="54720"/>
            </a:xfrm>
            <a:custGeom>
              <a:avLst/>
              <a:gdLst/>
              <a:ahLst/>
              <a:cxnLst/>
              <a:rect l="l" t="t" r="r" b="b"/>
              <a:pathLst>
                <a:path w="2437" h="2570">
                  <a:moveTo>
                    <a:pt x="1" y="1"/>
                  </a:moveTo>
                  <a:cubicBezTo>
                    <a:pt x="1002" y="634"/>
                    <a:pt x="1836" y="1535"/>
                    <a:pt x="2436" y="2569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62" name="CustomShape 47"/>
            <p:cNvSpPr/>
            <p:nvPr/>
          </p:nvSpPr>
          <p:spPr>
            <a:xfrm>
              <a:off x="8238600" y="3504960"/>
              <a:ext cx="132840" cy="380160"/>
            </a:xfrm>
            <a:custGeom>
              <a:avLst/>
              <a:gdLst/>
              <a:ahLst/>
              <a:cxnLst/>
              <a:rect l="l" t="t" r="r" b="b"/>
              <a:pathLst>
                <a:path w="6205" h="17747">
                  <a:moveTo>
                    <a:pt x="334" y="17747"/>
                  </a:moveTo>
                  <a:cubicBezTo>
                    <a:pt x="0" y="13277"/>
                    <a:pt x="2335" y="4370"/>
                    <a:pt x="6205" y="0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63" name="CustomShape 48"/>
            <p:cNvSpPr/>
            <p:nvPr/>
          </p:nvSpPr>
          <p:spPr>
            <a:xfrm>
              <a:off x="8249760" y="3704040"/>
              <a:ext cx="162720" cy="128520"/>
            </a:xfrm>
            <a:custGeom>
              <a:avLst/>
              <a:gdLst/>
              <a:ahLst/>
              <a:cxnLst/>
              <a:rect l="l" t="t" r="r" b="b"/>
              <a:pathLst>
                <a:path w="7607" h="6006">
                  <a:moveTo>
                    <a:pt x="1" y="6005"/>
                  </a:moveTo>
                  <a:cubicBezTo>
                    <a:pt x="1902" y="5004"/>
                    <a:pt x="5805" y="1235"/>
                    <a:pt x="7606" y="1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64" name="CustomShape 49"/>
            <p:cNvSpPr/>
            <p:nvPr/>
          </p:nvSpPr>
          <p:spPr>
            <a:xfrm>
              <a:off x="8264160" y="3523680"/>
              <a:ext cx="10440" cy="149760"/>
            </a:xfrm>
            <a:custGeom>
              <a:avLst/>
              <a:gdLst/>
              <a:ahLst/>
              <a:cxnLst/>
              <a:rect l="l" t="t" r="r" b="b"/>
              <a:pathLst>
                <a:path w="502" h="7006">
                  <a:moveTo>
                    <a:pt x="501" y="7006"/>
                  </a:moveTo>
                  <a:cubicBezTo>
                    <a:pt x="1" y="4704"/>
                    <a:pt x="1" y="2302"/>
                    <a:pt x="501" y="1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65" name="CustomShape 50"/>
            <p:cNvSpPr/>
            <p:nvPr/>
          </p:nvSpPr>
          <p:spPr>
            <a:xfrm>
              <a:off x="8314200" y="3789000"/>
              <a:ext cx="61200" cy="30240"/>
            </a:xfrm>
            <a:custGeom>
              <a:avLst/>
              <a:gdLst/>
              <a:ahLst/>
              <a:cxnLst/>
              <a:rect l="l" t="t" r="r" b="b"/>
              <a:pathLst>
                <a:path w="2870" h="1435">
                  <a:moveTo>
                    <a:pt x="1" y="0"/>
                  </a:moveTo>
                  <a:cubicBezTo>
                    <a:pt x="802" y="701"/>
                    <a:pt x="1802" y="1201"/>
                    <a:pt x="2870" y="1435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66" name="CustomShape 51"/>
            <p:cNvSpPr/>
            <p:nvPr/>
          </p:nvSpPr>
          <p:spPr>
            <a:xfrm>
              <a:off x="8333640" y="3654000"/>
              <a:ext cx="15480" cy="107640"/>
            </a:xfrm>
            <a:custGeom>
              <a:avLst/>
              <a:gdLst/>
              <a:ahLst/>
              <a:cxnLst/>
              <a:rect l="l" t="t" r="r" b="b"/>
              <a:pathLst>
                <a:path w="735" h="5038">
                  <a:moveTo>
                    <a:pt x="67" y="5038"/>
                  </a:moveTo>
                  <a:cubicBezTo>
                    <a:pt x="1" y="3337"/>
                    <a:pt x="234" y="1635"/>
                    <a:pt x="734" y="1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67" name="CustomShape 52"/>
            <p:cNvSpPr/>
            <p:nvPr/>
          </p:nvSpPr>
          <p:spPr>
            <a:xfrm>
              <a:off x="7694280" y="3342240"/>
              <a:ext cx="426600" cy="480960"/>
            </a:xfrm>
            <a:custGeom>
              <a:avLst/>
              <a:gdLst/>
              <a:ahLst/>
              <a:cxnLst/>
              <a:rect l="l" t="t" r="r" b="b"/>
              <a:pathLst>
                <a:path w="19915" h="22450">
                  <a:moveTo>
                    <a:pt x="19915" y="22449"/>
                  </a:moveTo>
                  <a:cubicBezTo>
                    <a:pt x="17279" y="19914"/>
                    <a:pt x="16746" y="15945"/>
                    <a:pt x="15378" y="12509"/>
                  </a:cubicBezTo>
                  <a:cubicBezTo>
                    <a:pt x="12843" y="6104"/>
                    <a:pt x="6805" y="1201"/>
                    <a:pt x="0" y="0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68" name="CustomShape 53"/>
            <p:cNvSpPr/>
            <p:nvPr/>
          </p:nvSpPr>
          <p:spPr>
            <a:xfrm>
              <a:off x="7616160" y="3279240"/>
              <a:ext cx="239400" cy="120960"/>
            </a:xfrm>
            <a:custGeom>
              <a:avLst/>
              <a:gdLst/>
              <a:ahLst/>
              <a:cxnLst/>
              <a:rect l="l" t="t" r="r" b="b"/>
              <a:pathLst>
                <a:path w="11176" h="5660">
                  <a:moveTo>
                    <a:pt x="587" y="1"/>
                  </a:moveTo>
                  <a:cubicBezTo>
                    <a:pt x="451" y="1"/>
                    <a:pt x="323" y="33"/>
                    <a:pt x="234" y="122"/>
                  </a:cubicBezTo>
                  <a:cubicBezTo>
                    <a:pt x="0" y="322"/>
                    <a:pt x="67" y="689"/>
                    <a:pt x="167" y="956"/>
                  </a:cubicBezTo>
                  <a:cubicBezTo>
                    <a:pt x="968" y="2924"/>
                    <a:pt x="2869" y="4292"/>
                    <a:pt x="4871" y="4925"/>
                  </a:cubicBezTo>
                  <a:cubicBezTo>
                    <a:pt x="6905" y="5593"/>
                    <a:pt x="9074" y="5626"/>
                    <a:pt x="11175" y="5659"/>
                  </a:cubicBezTo>
                  <a:cubicBezTo>
                    <a:pt x="9674" y="4425"/>
                    <a:pt x="7172" y="3224"/>
                    <a:pt x="5571" y="2123"/>
                  </a:cubicBezTo>
                  <a:cubicBezTo>
                    <a:pt x="4170" y="1156"/>
                    <a:pt x="2569" y="456"/>
                    <a:pt x="934" y="55"/>
                  </a:cubicBezTo>
                  <a:cubicBezTo>
                    <a:pt x="826" y="24"/>
                    <a:pt x="704" y="1"/>
                    <a:pt x="58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69" name="CustomShape 54"/>
            <p:cNvSpPr/>
            <p:nvPr/>
          </p:nvSpPr>
          <p:spPr>
            <a:xfrm>
              <a:off x="7692120" y="3454920"/>
              <a:ext cx="268560" cy="59760"/>
            </a:xfrm>
            <a:custGeom>
              <a:avLst/>
              <a:gdLst/>
              <a:ahLst/>
              <a:cxnLst/>
              <a:rect l="l" t="t" r="r" b="b"/>
              <a:pathLst>
                <a:path w="12543" h="2812">
                  <a:moveTo>
                    <a:pt x="968" y="0"/>
                  </a:moveTo>
                  <a:cubicBezTo>
                    <a:pt x="567" y="0"/>
                    <a:pt x="0" y="234"/>
                    <a:pt x="200" y="601"/>
                  </a:cubicBezTo>
                  <a:cubicBezTo>
                    <a:pt x="234" y="668"/>
                    <a:pt x="334" y="734"/>
                    <a:pt x="401" y="801"/>
                  </a:cubicBezTo>
                  <a:cubicBezTo>
                    <a:pt x="2570" y="2127"/>
                    <a:pt x="5102" y="2811"/>
                    <a:pt x="7632" y="2811"/>
                  </a:cubicBezTo>
                  <a:cubicBezTo>
                    <a:pt x="9305" y="2811"/>
                    <a:pt x="10976" y="2512"/>
                    <a:pt x="12543" y="1902"/>
                  </a:cubicBezTo>
                  <a:cubicBezTo>
                    <a:pt x="11175" y="1702"/>
                    <a:pt x="8807" y="1435"/>
                    <a:pt x="7472" y="1035"/>
                  </a:cubicBezTo>
                  <a:cubicBezTo>
                    <a:pt x="5371" y="401"/>
                    <a:pt x="3169" y="67"/>
                    <a:pt x="96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70" name="CustomShape 55"/>
            <p:cNvSpPr/>
            <p:nvPr/>
          </p:nvSpPr>
          <p:spPr>
            <a:xfrm>
              <a:off x="7910280" y="3269520"/>
              <a:ext cx="43200" cy="187920"/>
            </a:xfrm>
            <a:custGeom>
              <a:avLst/>
              <a:gdLst/>
              <a:ahLst/>
              <a:cxnLst/>
              <a:rect l="l" t="t" r="r" b="b"/>
              <a:pathLst>
                <a:path w="2035" h="8787">
                  <a:moveTo>
                    <a:pt x="1573" y="0"/>
                  </a:moveTo>
                  <a:cubicBezTo>
                    <a:pt x="1493" y="0"/>
                    <a:pt x="1405" y="24"/>
                    <a:pt x="1334" y="47"/>
                  </a:cubicBezTo>
                  <a:cubicBezTo>
                    <a:pt x="601" y="414"/>
                    <a:pt x="367" y="1348"/>
                    <a:pt x="267" y="2182"/>
                  </a:cubicBezTo>
                  <a:cubicBezTo>
                    <a:pt x="0" y="4384"/>
                    <a:pt x="67" y="6619"/>
                    <a:pt x="434" y="8787"/>
                  </a:cubicBezTo>
                  <a:cubicBezTo>
                    <a:pt x="1001" y="6952"/>
                    <a:pt x="1301" y="5785"/>
                    <a:pt x="1701" y="3950"/>
                  </a:cubicBezTo>
                  <a:cubicBezTo>
                    <a:pt x="1968" y="2783"/>
                    <a:pt x="2035" y="1615"/>
                    <a:pt x="1902" y="448"/>
                  </a:cubicBezTo>
                  <a:cubicBezTo>
                    <a:pt x="1868" y="281"/>
                    <a:pt x="1835" y="81"/>
                    <a:pt x="1668" y="14"/>
                  </a:cubicBezTo>
                  <a:cubicBezTo>
                    <a:pt x="1639" y="4"/>
                    <a:pt x="1607" y="0"/>
                    <a:pt x="1573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71" name="CustomShape 56"/>
            <p:cNvSpPr/>
            <p:nvPr/>
          </p:nvSpPr>
          <p:spPr>
            <a:xfrm>
              <a:off x="8012520" y="3354120"/>
              <a:ext cx="67680" cy="238680"/>
            </a:xfrm>
            <a:custGeom>
              <a:avLst/>
              <a:gdLst/>
              <a:ahLst/>
              <a:cxnLst/>
              <a:rect l="l" t="t" r="r" b="b"/>
              <a:pathLst>
                <a:path w="3170" h="11142">
                  <a:moveTo>
                    <a:pt x="2736" y="0"/>
                  </a:moveTo>
                  <a:lnTo>
                    <a:pt x="2736" y="0"/>
                  </a:lnTo>
                  <a:cubicBezTo>
                    <a:pt x="1835" y="100"/>
                    <a:pt x="1068" y="834"/>
                    <a:pt x="667" y="1668"/>
                  </a:cubicBezTo>
                  <a:cubicBezTo>
                    <a:pt x="300" y="2502"/>
                    <a:pt x="200" y="3436"/>
                    <a:pt x="134" y="4370"/>
                  </a:cubicBezTo>
                  <a:cubicBezTo>
                    <a:pt x="0" y="6605"/>
                    <a:pt x="0" y="8873"/>
                    <a:pt x="67" y="11141"/>
                  </a:cubicBezTo>
                  <a:cubicBezTo>
                    <a:pt x="734" y="9807"/>
                    <a:pt x="1468" y="8006"/>
                    <a:pt x="2035" y="6638"/>
                  </a:cubicBezTo>
                  <a:cubicBezTo>
                    <a:pt x="2936" y="4570"/>
                    <a:pt x="3169" y="2202"/>
                    <a:pt x="2736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72" name="CustomShape 57"/>
            <p:cNvSpPr/>
            <p:nvPr/>
          </p:nvSpPr>
          <p:spPr>
            <a:xfrm>
              <a:off x="7850880" y="3577680"/>
              <a:ext cx="189720" cy="100800"/>
            </a:xfrm>
            <a:custGeom>
              <a:avLst/>
              <a:gdLst/>
              <a:ahLst/>
              <a:cxnLst/>
              <a:rect l="l" t="t" r="r" b="b"/>
              <a:pathLst>
                <a:path w="8874" h="4713">
                  <a:moveTo>
                    <a:pt x="897" y="0"/>
                  </a:moveTo>
                  <a:cubicBezTo>
                    <a:pt x="752" y="0"/>
                    <a:pt x="617" y="36"/>
                    <a:pt x="501" y="126"/>
                  </a:cubicBezTo>
                  <a:cubicBezTo>
                    <a:pt x="1" y="493"/>
                    <a:pt x="401" y="1293"/>
                    <a:pt x="834" y="1727"/>
                  </a:cubicBezTo>
                  <a:cubicBezTo>
                    <a:pt x="2828" y="3627"/>
                    <a:pt x="5548" y="4712"/>
                    <a:pt x="8289" y="4712"/>
                  </a:cubicBezTo>
                  <a:cubicBezTo>
                    <a:pt x="8484" y="4712"/>
                    <a:pt x="8679" y="4707"/>
                    <a:pt x="8874" y="4696"/>
                  </a:cubicBezTo>
                  <a:cubicBezTo>
                    <a:pt x="7673" y="3929"/>
                    <a:pt x="5905" y="2594"/>
                    <a:pt x="4704" y="1861"/>
                  </a:cubicBezTo>
                  <a:cubicBezTo>
                    <a:pt x="3703" y="1227"/>
                    <a:pt x="2669" y="660"/>
                    <a:pt x="1602" y="193"/>
                  </a:cubicBezTo>
                  <a:cubicBezTo>
                    <a:pt x="1376" y="90"/>
                    <a:pt x="1126" y="0"/>
                    <a:pt x="89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73" name="CustomShape 58"/>
            <p:cNvSpPr/>
            <p:nvPr/>
          </p:nvSpPr>
          <p:spPr>
            <a:xfrm>
              <a:off x="8083440" y="3547800"/>
              <a:ext cx="99720" cy="206640"/>
            </a:xfrm>
            <a:custGeom>
              <a:avLst/>
              <a:gdLst/>
              <a:ahLst/>
              <a:cxnLst/>
              <a:rect l="l" t="t" r="r" b="b"/>
              <a:pathLst>
                <a:path w="4671" h="9650">
                  <a:moveTo>
                    <a:pt x="3566" y="0"/>
                  </a:moveTo>
                  <a:cubicBezTo>
                    <a:pt x="3456" y="0"/>
                    <a:pt x="3346" y="60"/>
                    <a:pt x="3236" y="142"/>
                  </a:cubicBezTo>
                  <a:cubicBezTo>
                    <a:pt x="2069" y="1143"/>
                    <a:pt x="1402" y="2577"/>
                    <a:pt x="968" y="4045"/>
                  </a:cubicBezTo>
                  <a:cubicBezTo>
                    <a:pt x="434" y="5846"/>
                    <a:pt x="234" y="7748"/>
                    <a:pt x="1" y="9649"/>
                  </a:cubicBezTo>
                  <a:cubicBezTo>
                    <a:pt x="901" y="8181"/>
                    <a:pt x="1802" y="6313"/>
                    <a:pt x="3036" y="5146"/>
                  </a:cubicBezTo>
                  <a:cubicBezTo>
                    <a:pt x="4304" y="3945"/>
                    <a:pt x="4671" y="1877"/>
                    <a:pt x="3937" y="309"/>
                  </a:cubicBezTo>
                  <a:cubicBezTo>
                    <a:pt x="3870" y="176"/>
                    <a:pt x="3803" y="42"/>
                    <a:pt x="3637" y="9"/>
                  </a:cubicBezTo>
                  <a:cubicBezTo>
                    <a:pt x="3613" y="3"/>
                    <a:pt x="3589" y="0"/>
                    <a:pt x="3566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74" name="CustomShape 59"/>
            <p:cNvSpPr/>
            <p:nvPr/>
          </p:nvSpPr>
          <p:spPr>
            <a:xfrm>
              <a:off x="7623360" y="3279240"/>
              <a:ext cx="232200" cy="121320"/>
            </a:xfrm>
            <a:custGeom>
              <a:avLst/>
              <a:gdLst/>
              <a:ahLst/>
              <a:cxnLst/>
              <a:rect l="l" t="t" r="r" b="b"/>
              <a:pathLst>
                <a:path w="10843" h="5668">
                  <a:moveTo>
                    <a:pt x="258" y="0"/>
                  </a:moveTo>
                  <a:cubicBezTo>
                    <a:pt x="165" y="0"/>
                    <a:pt x="76" y="18"/>
                    <a:pt x="1" y="63"/>
                  </a:cubicBezTo>
                  <a:cubicBezTo>
                    <a:pt x="1135" y="1064"/>
                    <a:pt x="2403" y="1931"/>
                    <a:pt x="3737" y="2665"/>
                  </a:cubicBezTo>
                  <a:cubicBezTo>
                    <a:pt x="5905" y="3899"/>
                    <a:pt x="8240" y="4800"/>
                    <a:pt x="10575" y="5667"/>
                  </a:cubicBezTo>
                  <a:lnTo>
                    <a:pt x="10842" y="5667"/>
                  </a:lnTo>
                  <a:cubicBezTo>
                    <a:pt x="9341" y="4433"/>
                    <a:pt x="6839" y="3232"/>
                    <a:pt x="5238" y="2131"/>
                  </a:cubicBezTo>
                  <a:cubicBezTo>
                    <a:pt x="3837" y="1164"/>
                    <a:pt x="2236" y="464"/>
                    <a:pt x="601" y="63"/>
                  </a:cubicBezTo>
                  <a:cubicBezTo>
                    <a:pt x="492" y="27"/>
                    <a:pt x="372" y="0"/>
                    <a:pt x="25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75" name="CustomShape 60"/>
            <p:cNvSpPr/>
            <p:nvPr/>
          </p:nvSpPr>
          <p:spPr>
            <a:xfrm>
              <a:off x="7696440" y="3454920"/>
              <a:ext cx="264240" cy="46080"/>
            </a:xfrm>
            <a:custGeom>
              <a:avLst/>
              <a:gdLst/>
              <a:ahLst/>
              <a:cxnLst/>
              <a:rect l="l" t="t" r="r" b="b"/>
              <a:pathLst>
                <a:path w="12343" h="2165">
                  <a:moveTo>
                    <a:pt x="768" y="0"/>
                  </a:moveTo>
                  <a:cubicBezTo>
                    <a:pt x="501" y="0"/>
                    <a:pt x="134" y="101"/>
                    <a:pt x="0" y="301"/>
                  </a:cubicBezTo>
                  <a:cubicBezTo>
                    <a:pt x="2736" y="1068"/>
                    <a:pt x="5504" y="1668"/>
                    <a:pt x="8306" y="2002"/>
                  </a:cubicBezTo>
                  <a:cubicBezTo>
                    <a:pt x="9085" y="2091"/>
                    <a:pt x="9863" y="2165"/>
                    <a:pt x="10631" y="2165"/>
                  </a:cubicBezTo>
                  <a:cubicBezTo>
                    <a:pt x="11016" y="2165"/>
                    <a:pt x="11397" y="2146"/>
                    <a:pt x="11775" y="2102"/>
                  </a:cubicBezTo>
                  <a:cubicBezTo>
                    <a:pt x="11976" y="2035"/>
                    <a:pt x="12176" y="2002"/>
                    <a:pt x="12343" y="1902"/>
                  </a:cubicBezTo>
                  <a:cubicBezTo>
                    <a:pt x="10975" y="1702"/>
                    <a:pt x="8607" y="1435"/>
                    <a:pt x="7272" y="1035"/>
                  </a:cubicBezTo>
                  <a:cubicBezTo>
                    <a:pt x="5171" y="401"/>
                    <a:pt x="2969" y="67"/>
                    <a:pt x="76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76" name="CustomShape 61"/>
            <p:cNvSpPr/>
            <p:nvPr/>
          </p:nvSpPr>
          <p:spPr>
            <a:xfrm>
              <a:off x="7910280" y="3269160"/>
              <a:ext cx="33840" cy="185760"/>
            </a:xfrm>
            <a:custGeom>
              <a:avLst/>
              <a:gdLst/>
              <a:ahLst/>
              <a:cxnLst/>
              <a:rect l="l" t="t" r="r" b="b"/>
              <a:pathLst>
                <a:path w="1602" h="8674">
                  <a:moveTo>
                    <a:pt x="1601" y="1"/>
                  </a:moveTo>
                  <a:cubicBezTo>
                    <a:pt x="1501" y="1"/>
                    <a:pt x="1435" y="34"/>
                    <a:pt x="1334" y="67"/>
                  </a:cubicBezTo>
                  <a:cubicBezTo>
                    <a:pt x="601" y="434"/>
                    <a:pt x="367" y="1368"/>
                    <a:pt x="267" y="2202"/>
                  </a:cubicBezTo>
                  <a:cubicBezTo>
                    <a:pt x="0" y="4337"/>
                    <a:pt x="67" y="6539"/>
                    <a:pt x="400" y="8673"/>
                  </a:cubicBezTo>
                  <a:cubicBezTo>
                    <a:pt x="334" y="5738"/>
                    <a:pt x="734" y="2803"/>
                    <a:pt x="1601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77" name="CustomShape 62"/>
            <p:cNvSpPr/>
            <p:nvPr/>
          </p:nvSpPr>
          <p:spPr>
            <a:xfrm>
              <a:off x="8012520" y="3354120"/>
              <a:ext cx="59760" cy="232920"/>
            </a:xfrm>
            <a:custGeom>
              <a:avLst/>
              <a:gdLst/>
              <a:ahLst/>
              <a:cxnLst/>
              <a:rect l="l" t="t" r="r" b="b"/>
              <a:pathLst>
                <a:path w="2803" h="10875">
                  <a:moveTo>
                    <a:pt x="2736" y="0"/>
                  </a:moveTo>
                  <a:cubicBezTo>
                    <a:pt x="1835" y="100"/>
                    <a:pt x="1068" y="834"/>
                    <a:pt x="667" y="1668"/>
                  </a:cubicBezTo>
                  <a:cubicBezTo>
                    <a:pt x="300" y="2502"/>
                    <a:pt x="200" y="3436"/>
                    <a:pt x="134" y="4370"/>
                  </a:cubicBezTo>
                  <a:cubicBezTo>
                    <a:pt x="0" y="6538"/>
                    <a:pt x="0" y="8706"/>
                    <a:pt x="67" y="10875"/>
                  </a:cubicBezTo>
                  <a:cubicBezTo>
                    <a:pt x="634" y="7272"/>
                    <a:pt x="1535" y="3736"/>
                    <a:pt x="2802" y="300"/>
                  </a:cubicBezTo>
                  <a:cubicBezTo>
                    <a:pt x="2769" y="200"/>
                    <a:pt x="2769" y="100"/>
                    <a:pt x="2736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78" name="CustomShape 63"/>
            <p:cNvSpPr/>
            <p:nvPr/>
          </p:nvSpPr>
          <p:spPr>
            <a:xfrm>
              <a:off x="7858080" y="3577680"/>
              <a:ext cx="182880" cy="101160"/>
            </a:xfrm>
            <a:custGeom>
              <a:avLst/>
              <a:gdLst/>
              <a:ahLst/>
              <a:cxnLst/>
              <a:rect l="l" t="t" r="r" b="b"/>
              <a:pathLst>
                <a:path w="8540" h="4730">
                  <a:moveTo>
                    <a:pt x="563" y="0"/>
                  </a:moveTo>
                  <a:cubicBezTo>
                    <a:pt x="418" y="0"/>
                    <a:pt x="283" y="36"/>
                    <a:pt x="167" y="126"/>
                  </a:cubicBezTo>
                  <a:cubicBezTo>
                    <a:pt x="67" y="193"/>
                    <a:pt x="33" y="259"/>
                    <a:pt x="0" y="359"/>
                  </a:cubicBezTo>
                  <a:cubicBezTo>
                    <a:pt x="1635" y="1260"/>
                    <a:pt x="3269" y="2161"/>
                    <a:pt x="4904" y="3095"/>
                  </a:cubicBezTo>
                  <a:cubicBezTo>
                    <a:pt x="5971" y="3695"/>
                    <a:pt x="7038" y="4296"/>
                    <a:pt x="8173" y="4729"/>
                  </a:cubicBezTo>
                  <a:cubicBezTo>
                    <a:pt x="8306" y="4729"/>
                    <a:pt x="8406" y="4729"/>
                    <a:pt x="8540" y="4696"/>
                  </a:cubicBezTo>
                  <a:cubicBezTo>
                    <a:pt x="7339" y="3929"/>
                    <a:pt x="5571" y="2594"/>
                    <a:pt x="4370" y="1861"/>
                  </a:cubicBezTo>
                  <a:cubicBezTo>
                    <a:pt x="3369" y="1227"/>
                    <a:pt x="2335" y="660"/>
                    <a:pt x="1268" y="193"/>
                  </a:cubicBezTo>
                  <a:cubicBezTo>
                    <a:pt x="1042" y="90"/>
                    <a:pt x="792" y="0"/>
                    <a:pt x="563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79" name="CustomShape 64"/>
            <p:cNvSpPr/>
            <p:nvPr/>
          </p:nvSpPr>
          <p:spPr>
            <a:xfrm>
              <a:off x="8083440" y="3547800"/>
              <a:ext cx="83880" cy="206640"/>
            </a:xfrm>
            <a:custGeom>
              <a:avLst/>
              <a:gdLst/>
              <a:ahLst/>
              <a:cxnLst/>
              <a:rect l="l" t="t" r="r" b="b"/>
              <a:pathLst>
                <a:path w="3937" h="9650">
                  <a:moveTo>
                    <a:pt x="3566" y="0"/>
                  </a:moveTo>
                  <a:cubicBezTo>
                    <a:pt x="3456" y="0"/>
                    <a:pt x="3346" y="60"/>
                    <a:pt x="3236" y="142"/>
                  </a:cubicBezTo>
                  <a:cubicBezTo>
                    <a:pt x="2069" y="1143"/>
                    <a:pt x="1402" y="2577"/>
                    <a:pt x="968" y="4045"/>
                  </a:cubicBezTo>
                  <a:cubicBezTo>
                    <a:pt x="434" y="5846"/>
                    <a:pt x="234" y="7748"/>
                    <a:pt x="1" y="9649"/>
                  </a:cubicBezTo>
                  <a:cubicBezTo>
                    <a:pt x="101" y="9516"/>
                    <a:pt x="167" y="9416"/>
                    <a:pt x="234" y="9282"/>
                  </a:cubicBezTo>
                  <a:cubicBezTo>
                    <a:pt x="1201" y="6180"/>
                    <a:pt x="2436" y="3178"/>
                    <a:pt x="3937" y="309"/>
                  </a:cubicBezTo>
                  <a:cubicBezTo>
                    <a:pt x="3870" y="176"/>
                    <a:pt x="3770" y="42"/>
                    <a:pt x="3637" y="9"/>
                  </a:cubicBezTo>
                  <a:cubicBezTo>
                    <a:pt x="3613" y="3"/>
                    <a:pt x="3589" y="0"/>
                    <a:pt x="3566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80" name="CustomShape 65"/>
            <p:cNvSpPr/>
            <p:nvPr/>
          </p:nvSpPr>
          <p:spPr>
            <a:xfrm>
              <a:off x="7689240" y="3322800"/>
              <a:ext cx="166320" cy="77760"/>
            </a:xfrm>
            <a:custGeom>
              <a:avLst/>
              <a:gdLst/>
              <a:ahLst/>
              <a:cxnLst/>
              <a:rect l="l" t="t" r="r" b="b"/>
              <a:pathLst>
                <a:path w="7774" h="3637">
                  <a:moveTo>
                    <a:pt x="2002" y="0"/>
                  </a:moveTo>
                  <a:cubicBezTo>
                    <a:pt x="2269" y="234"/>
                    <a:pt x="2503" y="467"/>
                    <a:pt x="2769" y="734"/>
                  </a:cubicBezTo>
                  <a:cubicBezTo>
                    <a:pt x="3203" y="1168"/>
                    <a:pt x="3637" y="1635"/>
                    <a:pt x="3737" y="2235"/>
                  </a:cubicBezTo>
                  <a:cubicBezTo>
                    <a:pt x="3737" y="2369"/>
                    <a:pt x="3737" y="2569"/>
                    <a:pt x="3637" y="2636"/>
                  </a:cubicBezTo>
                  <a:cubicBezTo>
                    <a:pt x="3537" y="2702"/>
                    <a:pt x="3437" y="2702"/>
                    <a:pt x="3337" y="2702"/>
                  </a:cubicBezTo>
                  <a:cubicBezTo>
                    <a:pt x="2202" y="2636"/>
                    <a:pt x="1102" y="2502"/>
                    <a:pt x="1" y="2302"/>
                  </a:cubicBezTo>
                  <a:lnTo>
                    <a:pt x="1" y="2302"/>
                  </a:lnTo>
                  <a:cubicBezTo>
                    <a:pt x="468" y="2536"/>
                    <a:pt x="968" y="2736"/>
                    <a:pt x="1469" y="2902"/>
                  </a:cubicBezTo>
                  <a:cubicBezTo>
                    <a:pt x="3503" y="3570"/>
                    <a:pt x="5672" y="3603"/>
                    <a:pt x="7773" y="3636"/>
                  </a:cubicBezTo>
                  <a:cubicBezTo>
                    <a:pt x="6272" y="2402"/>
                    <a:pt x="3770" y="1201"/>
                    <a:pt x="2169" y="100"/>
                  </a:cubicBezTo>
                  <a:cubicBezTo>
                    <a:pt x="2102" y="67"/>
                    <a:pt x="2069" y="34"/>
                    <a:pt x="2002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81" name="CustomShape 66"/>
            <p:cNvSpPr/>
            <p:nvPr/>
          </p:nvSpPr>
          <p:spPr>
            <a:xfrm>
              <a:off x="7771320" y="3467880"/>
              <a:ext cx="189360" cy="46800"/>
            </a:xfrm>
            <a:custGeom>
              <a:avLst/>
              <a:gdLst/>
              <a:ahLst/>
              <a:cxnLst/>
              <a:rect l="l" t="t" r="r" b="b"/>
              <a:pathLst>
                <a:path w="8841" h="2202">
                  <a:moveTo>
                    <a:pt x="2069" y="1"/>
                  </a:moveTo>
                  <a:lnTo>
                    <a:pt x="2069" y="1"/>
                  </a:lnTo>
                  <a:cubicBezTo>
                    <a:pt x="2269" y="168"/>
                    <a:pt x="2503" y="334"/>
                    <a:pt x="2703" y="535"/>
                  </a:cubicBezTo>
                  <a:cubicBezTo>
                    <a:pt x="2770" y="601"/>
                    <a:pt x="2836" y="668"/>
                    <a:pt x="2870" y="768"/>
                  </a:cubicBezTo>
                  <a:cubicBezTo>
                    <a:pt x="2970" y="1102"/>
                    <a:pt x="2536" y="1302"/>
                    <a:pt x="2202" y="1369"/>
                  </a:cubicBezTo>
                  <a:cubicBezTo>
                    <a:pt x="1469" y="1469"/>
                    <a:pt x="735" y="1569"/>
                    <a:pt x="1" y="1635"/>
                  </a:cubicBezTo>
                  <a:cubicBezTo>
                    <a:pt x="1301" y="2009"/>
                    <a:pt x="2649" y="2202"/>
                    <a:pt x="3992" y="2202"/>
                  </a:cubicBezTo>
                  <a:cubicBezTo>
                    <a:pt x="5646" y="2202"/>
                    <a:pt x="7294" y="1909"/>
                    <a:pt x="8841" y="1302"/>
                  </a:cubicBezTo>
                  <a:cubicBezTo>
                    <a:pt x="7473" y="1102"/>
                    <a:pt x="5105" y="835"/>
                    <a:pt x="3770" y="435"/>
                  </a:cubicBezTo>
                  <a:cubicBezTo>
                    <a:pt x="3203" y="268"/>
                    <a:pt x="2636" y="101"/>
                    <a:pt x="2069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82" name="CustomShape 67"/>
            <p:cNvSpPr/>
            <p:nvPr/>
          </p:nvSpPr>
          <p:spPr>
            <a:xfrm>
              <a:off x="7912440" y="3340800"/>
              <a:ext cx="36720" cy="117000"/>
            </a:xfrm>
            <a:custGeom>
              <a:avLst/>
              <a:gdLst/>
              <a:ahLst/>
              <a:cxnLst/>
              <a:rect l="l" t="t" r="r" b="b"/>
              <a:pathLst>
                <a:path w="1735" h="5471">
                  <a:moveTo>
                    <a:pt x="1735" y="0"/>
                  </a:moveTo>
                  <a:lnTo>
                    <a:pt x="1735" y="0"/>
                  </a:lnTo>
                  <a:cubicBezTo>
                    <a:pt x="1368" y="801"/>
                    <a:pt x="968" y="1535"/>
                    <a:pt x="367" y="2169"/>
                  </a:cubicBezTo>
                  <a:cubicBezTo>
                    <a:pt x="200" y="2135"/>
                    <a:pt x="100" y="2035"/>
                    <a:pt x="0" y="1935"/>
                  </a:cubicBezTo>
                  <a:lnTo>
                    <a:pt x="0" y="1935"/>
                  </a:lnTo>
                  <a:cubicBezTo>
                    <a:pt x="34" y="3103"/>
                    <a:pt x="134" y="4303"/>
                    <a:pt x="334" y="5471"/>
                  </a:cubicBezTo>
                  <a:cubicBezTo>
                    <a:pt x="901" y="3636"/>
                    <a:pt x="1201" y="2469"/>
                    <a:pt x="1601" y="634"/>
                  </a:cubicBezTo>
                  <a:cubicBezTo>
                    <a:pt x="1668" y="401"/>
                    <a:pt x="1701" y="200"/>
                    <a:pt x="1735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83" name="CustomShape 68"/>
            <p:cNvSpPr/>
            <p:nvPr/>
          </p:nvSpPr>
          <p:spPr>
            <a:xfrm>
              <a:off x="8012520" y="3430800"/>
              <a:ext cx="61200" cy="162000"/>
            </a:xfrm>
            <a:custGeom>
              <a:avLst/>
              <a:gdLst/>
              <a:ahLst/>
              <a:cxnLst/>
              <a:rect l="l" t="t" r="r" b="b"/>
              <a:pathLst>
                <a:path w="2869" h="7573">
                  <a:moveTo>
                    <a:pt x="2869" y="0"/>
                  </a:moveTo>
                  <a:lnTo>
                    <a:pt x="2869" y="0"/>
                  </a:lnTo>
                  <a:cubicBezTo>
                    <a:pt x="2469" y="868"/>
                    <a:pt x="2002" y="1735"/>
                    <a:pt x="1435" y="2535"/>
                  </a:cubicBezTo>
                  <a:cubicBezTo>
                    <a:pt x="1239" y="2815"/>
                    <a:pt x="926" y="3142"/>
                    <a:pt x="594" y="3142"/>
                  </a:cubicBezTo>
                  <a:cubicBezTo>
                    <a:pt x="530" y="3142"/>
                    <a:pt x="465" y="3130"/>
                    <a:pt x="401" y="3103"/>
                  </a:cubicBezTo>
                  <a:cubicBezTo>
                    <a:pt x="234" y="3036"/>
                    <a:pt x="134" y="2902"/>
                    <a:pt x="67" y="2769"/>
                  </a:cubicBezTo>
                  <a:cubicBezTo>
                    <a:pt x="0" y="4370"/>
                    <a:pt x="0" y="5971"/>
                    <a:pt x="67" y="7572"/>
                  </a:cubicBezTo>
                  <a:cubicBezTo>
                    <a:pt x="734" y="6238"/>
                    <a:pt x="1468" y="4437"/>
                    <a:pt x="2035" y="3069"/>
                  </a:cubicBezTo>
                  <a:cubicBezTo>
                    <a:pt x="2469" y="2102"/>
                    <a:pt x="2736" y="1068"/>
                    <a:pt x="286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84" name="CustomShape 69"/>
            <p:cNvSpPr/>
            <p:nvPr/>
          </p:nvSpPr>
          <p:spPr>
            <a:xfrm>
              <a:off x="7911720" y="3622320"/>
              <a:ext cx="129240" cy="55800"/>
            </a:xfrm>
            <a:custGeom>
              <a:avLst/>
              <a:gdLst/>
              <a:ahLst/>
              <a:cxnLst/>
              <a:rect l="l" t="t" r="r" b="b"/>
              <a:pathLst>
                <a:path w="6039" h="2623">
                  <a:moveTo>
                    <a:pt x="2269" y="0"/>
                  </a:moveTo>
                  <a:cubicBezTo>
                    <a:pt x="2569" y="367"/>
                    <a:pt x="2803" y="734"/>
                    <a:pt x="3036" y="1101"/>
                  </a:cubicBezTo>
                  <a:cubicBezTo>
                    <a:pt x="3103" y="1168"/>
                    <a:pt x="3136" y="1268"/>
                    <a:pt x="3136" y="1334"/>
                  </a:cubicBezTo>
                  <a:cubicBezTo>
                    <a:pt x="3103" y="1434"/>
                    <a:pt x="3036" y="1468"/>
                    <a:pt x="2970" y="1501"/>
                  </a:cubicBezTo>
                  <a:cubicBezTo>
                    <a:pt x="2814" y="1590"/>
                    <a:pt x="2629" y="1620"/>
                    <a:pt x="2443" y="1620"/>
                  </a:cubicBezTo>
                  <a:cubicBezTo>
                    <a:pt x="2351" y="1620"/>
                    <a:pt x="2258" y="1612"/>
                    <a:pt x="2169" y="1601"/>
                  </a:cubicBezTo>
                  <a:cubicBezTo>
                    <a:pt x="1435" y="1501"/>
                    <a:pt x="701" y="1334"/>
                    <a:pt x="1" y="1134"/>
                  </a:cubicBezTo>
                  <a:lnTo>
                    <a:pt x="1" y="1134"/>
                  </a:lnTo>
                  <a:cubicBezTo>
                    <a:pt x="1620" y="2094"/>
                    <a:pt x="3509" y="2622"/>
                    <a:pt x="5401" y="2622"/>
                  </a:cubicBezTo>
                  <a:cubicBezTo>
                    <a:pt x="5614" y="2622"/>
                    <a:pt x="5826" y="2615"/>
                    <a:pt x="6039" y="2602"/>
                  </a:cubicBezTo>
                  <a:cubicBezTo>
                    <a:pt x="4971" y="1935"/>
                    <a:pt x="3437" y="801"/>
                    <a:pt x="226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85" name="CustomShape 70"/>
            <p:cNvSpPr/>
            <p:nvPr/>
          </p:nvSpPr>
          <p:spPr>
            <a:xfrm>
              <a:off x="8083440" y="3627360"/>
              <a:ext cx="84600" cy="127080"/>
            </a:xfrm>
            <a:custGeom>
              <a:avLst/>
              <a:gdLst/>
              <a:ahLst/>
              <a:cxnLst/>
              <a:rect l="l" t="t" r="r" b="b"/>
              <a:pathLst>
                <a:path w="3971" h="5939">
                  <a:moveTo>
                    <a:pt x="3970" y="1"/>
                  </a:moveTo>
                  <a:lnTo>
                    <a:pt x="3970" y="1"/>
                  </a:lnTo>
                  <a:cubicBezTo>
                    <a:pt x="3803" y="234"/>
                    <a:pt x="3603" y="434"/>
                    <a:pt x="3403" y="634"/>
                  </a:cubicBezTo>
                  <a:cubicBezTo>
                    <a:pt x="2869" y="1168"/>
                    <a:pt x="2269" y="1735"/>
                    <a:pt x="1535" y="2002"/>
                  </a:cubicBezTo>
                  <a:cubicBezTo>
                    <a:pt x="1435" y="2035"/>
                    <a:pt x="1335" y="2060"/>
                    <a:pt x="1239" y="2060"/>
                  </a:cubicBezTo>
                  <a:cubicBezTo>
                    <a:pt x="1143" y="2060"/>
                    <a:pt x="1051" y="2035"/>
                    <a:pt x="968" y="1969"/>
                  </a:cubicBezTo>
                  <a:cubicBezTo>
                    <a:pt x="835" y="1869"/>
                    <a:pt x="801" y="1668"/>
                    <a:pt x="801" y="1502"/>
                  </a:cubicBezTo>
                  <a:cubicBezTo>
                    <a:pt x="768" y="1368"/>
                    <a:pt x="768" y="1235"/>
                    <a:pt x="768" y="1101"/>
                  </a:cubicBezTo>
                  <a:cubicBezTo>
                    <a:pt x="368" y="2669"/>
                    <a:pt x="201" y="4304"/>
                    <a:pt x="1" y="5938"/>
                  </a:cubicBezTo>
                  <a:cubicBezTo>
                    <a:pt x="901" y="4470"/>
                    <a:pt x="1802" y="2602"/>
                    <a:pt x="3036" y="1435"/>
                  </a:cubicBezTo>
                  <a:cubicBezTo>
                    <a:pt x="3436" y="1035"/>
                    <a:pt x="3770" y="534"/>
                    <a:pt x="397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86" name="CustomShape 71"/>
            <p:cNvSpPr/>
            <p:nvPr/>
          </p:nvSpPr>
          <p:spPr>
            <a:xfrm>
              <a:off x="8478000" y="4073760"/>
              <a:ext cx="129960" cy="176760"/>
            </a:xfrm>
            <a:custGeom>
              <a:avLst/>
              <a:gdLst/>
              <a:ahLst/>
              <a:cxnLst/>
              <a:rect l="l" t="t" r="r" b="b"/>
              <a:pathLst>
                <a:path w="6072" h="8264">
                  <a:moveTo>
                    <a:pt x="1" y="0"/>
                  </a:moveTo>
                  <a:cubicBezTo>
                    <a:pt x="568" y="3169"/>
                    <a:pt x="2369" y="6105"/>
                    <a:pt x="4971" y="8006"/>
                  </a:cubicBezTo>
                  <a:cubicBezTo>
                    <a:pt x="5153" y="8143"/>
                    <a:pt x="5381" y="8263"/>
                    <a:pt x="5592" y="8263"/>
                  </a:cubicBezTo>
                  <a:cubicBezTo>
                    <a:pt x="5691" y="8263"/>
                    <a:pt x="5787" y="8237"/>
                    <a:pt x="5872" y="8173"/>
                  </a:cubicBezTo>
                  <a:cubicBezTo>
                    <a:pt x="6072" y="7973"/>
                    <a:pt x="6038" y="7639"/>
                    <a:pt x="5938" y="7339"/>
                  </a:cubicBezTo>
                  <a:cubicBezTo>
                    <a:pt x="5471" y="5838"/>
                    <a:pt x="4637" y="4437"/>
                    <a:pt x="3570" y="3303"/>
                  </a:cubicBezTo>
                  <a:cubicBezTo>
                    <a:pt x="2603" y="2235"/>
                    <a:pt x="1168" y="901"/>
                    <a:pt x="1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87" name="CustomShape 72"/>
            <p:cNvSpPr/>
            <p:nvPr/>
          </p:nvSpPr>
          <p:spPr>
            <a:xfrm>
              <a:off x="8480160" y="3819960"/>
              <a:ext cx="90360" cy="243360"/>
            </a:xfrm>
            <a:custGeom>
              <a:avLst/>
              <a:gdLst/>
              <a:ahLst/>
              <a:cxnLst/>
              <a:rect l="l" t="t" r="r" b="b"/>
              <a:pathLst>
                <a:path w="4238" h="11375">
                  <a:moveTo>
                    <a:pt x="3270" y="1"/>
                  </a:moveTo>
                  <a:cubicBezTo>
                    <a:pt x="3203" y="1"/>
                    <a:pt x="3136" y="11"/>
                    <a:pt x="3070" y="33"/>
                  </a:cubicBezTo>
                  <a:cubicBezTo>
                    <a:pt x="2769" y="133"/>
                    <a:pt x="2569" y="433"/>
                    <a:pt x="2403" y="700"/>
                  </a:cubicBezTo>
                  <a:cubicBezTo>
                    <a:pt x="635" y="3936"/>
                    <a:pt x="1" y="7772"/>
                    <a:pt x="668" y="11374"/>
                  </a:cubicBezTo>
                  <a:cubicBezTo>
                    <a:pt x="1202" y="9940"/>
                    <a:pt x="2102" y="8773"/>
                    <a:pt x="2736" y="7372"/>
                  </a:cubicBezTo>
                  <a:cubicBezTo>
                    <a:pt x="3537" y="5604"/>
                    <a:pt x="4004" y="3736"/>
                    <a:pt x="4204" y="1801"/>
                  </a:cubicBezTo>
                  <a:cubicBezTo>
                    <a:pt x="4237" y="1401"/>
                    <a:pt x="4237" y="967"/>
                    <a:pt x="4070" y="567"/>
                  </a:cubicBezTo>
                  <a:cubicBezTo>
                    <a:pt x="3931" y="261"/>
                    <a:pt x="3606" y="1"/>
                    <a:pt x="3270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88" name="CustomShape 73"/>
            <p:cNvSpPr/>
            <p:nvPr/>
          </p:nvSpPr>
          <p:spPr>
            <a:xfrm>
              <a:off x="8387280" y="4017960"/>
              <a:ext cx="203400" cy="63360"/>
            </a:xfrm>
            <a:custGeom>
              <a:avLst/>
              <a:gdLst/>
              <a:ahLst/>
              <a:cxnLst/>
              <a:rect l="l" t="t" r="r" b="b"/>
              <a:pathLst>
                <a:path w="9508" h="2970">
                  <a:moveTo>
                    <a:pt x="0" y="2969"/>
                  </a:moveTo>
                  <a:cubicBezTo>
                    <a:pt x="2736" y="2836"/>
                    <a:pt x="7172" y="1468"/>
                    <a:pt x="9507" y="1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89" name="CustomShape 74"/>
            <p:cNvSpPr/>
            <p:nvPr/>
          </p:nvSpPr>
          <p:spPr>
            <a:xfrm>
              <a:off x="8478000" y="4073760"/>
              <a:ext cx="129240" cy="169920"/>
            </a:xfrm>
            <a:custGeom>
              <a:avLst/>
              <a:gdLst/>
              <a:ahLst/>
              <a:cxnLst/>
              <a:rect l="l" t="t" r="r" b="b"/>
              <a:pathLst>
                <a:path w="6039" h="7940">
                  <a:moveTo>
                    <a:pt x="1" y="0"/>
                  </a:moveTo>
                  <a:lnTo>
                    <a:pt x="1" y="0"/>
                  </a:lnTo>
                  <a:cubicBezTo>
                    <a:pt x="1669" y="2869"/>
                    <a:pt x="3803" y="5438"/>
                    <a:pt x="6005" y="7939"/>
                  </a:cubicBezTo>
                  <a:cubicBezTo>
                    <a:pt x="6038" y="7773"/>
                    <a:pt x="6005" y="7539"/>
                    <a:pt x="5938" y="7339"/>
                  </a:cubicBezTo>
                  <a:cubicBezTo>
                    <a:pt x="5471" y="5838"/>
                    <a:pt x="4637" y="4437"/>
                    <a:pt x="3570" y="3303"/>
                  </a:cubicBezTo>
                  <a:cubicBezTo>
                    <a:pt x="2603" y="2235"/>
                    <a:pt x="1168" y="901"/>
                    <a:pt x="1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90" name="CustomShape 75"/>
            <p:cNvSpPr/>
            <p:nvPr/>
          </p:nvSpPr>
          <p:spPr>
            <a:xfrm>
              <a:off x="8493840" y="3822120"/>
              <a:ext cx="77040" cy="235800"/>
            </a:xfrm>
            <a:custGeom>
              <a:avLst/>
              <a:gdLst/>
              <a:ahLst/>
              <a:cxnLst/>
              <a:rect l="l" t="t" r="r" b="b"/>
              <a:pathLst>
                <a:path w="3604" h="11009">
                  <a:moveTo>
                    <a:pt x="2969" y="1"/>
                  </a:moveTo>
                  <a:cubicBezTo>
                    <a:pt x="1735" y="3003"/>
                    <a:pt x="1001" y="6239"/>
                    <a:pt x="234" y="9407"/>
                  </a:cubicBezTo>
                  <a:cubicBezTo>
                    <a:pt x="134" y="9908"/>
                    <a:pt x="1" y="10408"/>
                    <a:pt x="101" y="10909"/>
                  </a:cubicBezTo>
                  <a:cubicBezTo>
                    <a:pt x="101" y="10942"/>
                    <a:pt x="134" y="10975"/>
                    <a:pt x="134" y="11009"/>
                  </a:cubicBezTo>
                  <a:cubicBezTo>
                    <a:pt x="668" y="9708"/>
                    <a:pt x="1502" y="8574"/>
                    <a:pt x="2102" y="7273"/>
                  </a:cubicBezTo>
                  <a:cubicBezTo>
                    <a:pt x="2903" y="5505"/>
                    <a:pt x="3370" y="3637"/>
                    <a:pt x="3570" y="1702"/>
                  </a:cubicBezTo>
                  <a:cubicBezTo>
                    <a:pt x="3603" y="1302"/>
                    <a:pt x="3603" y="868"/>
                    <a:pt x="3436" y="468"/>
                  </a:cubicBezTo>
                  <a:cubicBezTo>
                    <a:pt x="3336" y="268"/>
                    <a:pt x="3170" y="101"/>
                    <a:pt x="2969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91" name="CustomShape 76"/>
            <p:cNvSpPr/>
            <p:nvPr/>
          </p:nvSpPr>
          <p:spPr>
            <a:xfrm>
              <a:off x="8478000" y="4073760"/>
              <a:ext cx="101160" cy="106920"/>
            </a:xfrm>
            <a:custGeom>
              <a:avLst/>
              <a:gdLst/>
              <a:ahLst/>
              <a:cxnLst/>
              <a:rect l="l" t="t" r="r" b="b"/>
              <a:pathLst>
                <a:path w="4738" h="5005">
                  <a:moveTo>
                    <a:pt x="1" y="0"/>
                  </a:moveTo>
                  <a:lnTo>
                    <a:pt x="1" y="0"/>
                  </a:lnTo>
                  <a:cubicBezTo>
                    <a:pt x="334" y="1802"/>
                    <a:pt x="1035" y="3503"/>
                    <a:pt x="2069" y="5004"/>
                  </a:cubicBezTo>
                  <a:cubicBezTo>
                    <a:pt x="1935" y="4504"/>
                    <a:pt x="1835" y="3970"/>
                    <a:pt x="1769" y="3436"/>
                  </a:cubicBezTo>
                  <a:cubicBezTo>
                    <a:pt x="1769" y="3336"/>
                    <a:pt x="1769" y="3236"/>
                    <a:pt x="1802" y="3169"/>
                  </a:cubicBezTo>
                  <a:cubicBezTo>
                    <a:pt x="1858" y="3085"/>
                    <a:pt x="1945" y="3054"/>
                    <a:pt x="2040" y="3054"/>
                  </a:cubicBezTo>
                  <a:cubicBezTo>
                    <a:pt x="2171" y="3054"/>
                    <a:pt x="2320" y="3112"/>
                    <a:pt x="2436" y="3169"/>
                  </a:cubicBezTo>
                  <a:cubicBezTo>
                    <a:pt x="3236" y="3636"/>
                    <a:pt x="4004" y="4203"/>
                    <a:pt x="4737" y="4804"/>
                  </a:cubicBezTo>
                  <a:cubicBezTo>
                    <a:pt x="4404" y="4270"/>
                    <a:pt x="4004" y="3770"/>
                    <a:pt x="3570" y="3303"/>
                  </a:cubicBezTo>
                  <a:cubicBezTo>
                    <a:pt x="2603" y="2235"/>
                    <a:pt x="1168" y="901"/>
                    <a:pt x="1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92" name="CustomShape 77"/>
            <p:cNvSpPr/>
            <p:nvPr/>
          </p:nvSpPr>
          <p:spPr>
            <a:xfrm>
              <a:off x="8485920" y="3920040"/>
              <a:ext cx="70560" cy="143280"/>
            </a:xfrm>
            <a:custGeom>
              <a:avLst/>
              <a:gdLst/>
              <a:ahLst/>
              <a:cxnLst/>
              <a:rect l="l" t="t" r="r" b="b"/>
              <a:pathLst>
                <a:path w="3304" h="6706">
                  <a:moveTo>
                    <a:pt x="601" y="1"/>
                  </a:moveTo>
                  <a:cubicBezTo>
                    <a:pt x="67" y="2169"/>
                    <a:pt x="1" y="4471"/>
                    <a:pt x="401" y="6705"/>
                  </a:cubicBezTo>
                  <a:cubicBezTo>
                    <a:pt x="935" y="5271"/>
                    <a:pt x="1835" y="4104"/>
                    <a:pt x="2469" y="2703"/>
                  </a:cubicBezTo>
                  <a:cubicBezTo>
                    <a:pt x="2803" y="1969"/>
                    <a:pt x="3070" y="1202"/>
                    <a:pt x="3303" y="434"/>
                  </a:cubicBezTo>
                  <a:lnTo>
                    <a:pt x="3303" y="434"/>
                  </a:lnTo>
                  <a:cubicBezTo>
                    <a:pt x="2803" y="1135"/>
                    <a:pt x="2236" y="1835"/>
                    <a:pt x="1669" y="2469"/>
                  </a:cubicBezTo>
                  <a:cubicBezTo>
                    <a:pt x="1568" y="2536"/>
                    <a:pt x="1502" y="2603"/>
                    <a:pt x="1402" y="2636"/>
                  </a:cubicBezTo>
                  <a:cubicBezTo>
                    <a:pt x="1366" y="2650"/>
                    <a:pt x="1329" y="2657"/>
                    <a:pt x="1292" y="2657"/>
                  </a:cubicBezTo>
                  <a:cubicBezTo>
                    <a:pt x="1154" y="2657"/>
                    <a:pt x="1013" y="2567"/>
                    <a:pt x="935" y="2436"/>
                  </a:cubicBezTo>
                  <a:cubicBezTo>
                    <a:pt x="835" y="2302"/>
                    <a:pt x="801" y="2102"/>
                    <a:pt x="801" y="1935"/>
                  </a:cubicBezTo>
                  <a:cubicBezTo>
                    <a:pt x="701" y="1302"/>
                    <a:pt x="634" y="634"/>
                    <a:pt x="601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93" name="CustomShape 78"/>
            <p:cNvSpPr/>
            <p:nvPr/>
          </p:nvSpPr>
          <p:spPr>
            <a:xfrm>
              <a:off x="8251200" y="4158720"/>
              <a:ext cx="108360" cy="671400"/>
            </a:xfrm>
            <a:custGeom>
              <a:avLst/>
              <a:gdLst/>
              <a:ahLst/>
              <a:cxnLst/>
              <a:rect l="l" t="t" r="r" b="b"/>
              <a:pathLst>
                <a:path w="5071" h="31324">
                  <a:moveTo>
                    <a:pt x="4604" y="1"/>
                  </a:moveTo>
                  <a:cubicBezTo>
                    <a:pt x="5071" y="3570"/>
                    <a:pt x="4871" y="7206"/>
                    <a:pt x="3970" y="10675"/>
                  </a:cubicBezTo>
                  <a:cubicBezTo>
                    <a:pt x="3103" y="14144"/>
                    <a:pt x="1535" y="17447"/>
                    <a:pt x="768" y="20983"/>
                  </a:cubicBezTo>
                  <a:cubicBezTo>
                    <a:pt x="1" y="24485"/>
                    <a:pt x="134" y="28455"/>
                    <a:pt x="2302" y="31323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94" name="CustomShape 79"/>
            <p:cNvSpPr/>
            <p:nvPr/>
          </p:nvSpPr>
          <p:spPr>
            <a:xfrm>
              <a:off x="8250480" y="4681440"/>
              <a:ext cx="124200" cy="250920"/>
            </a:xfrm>
            <a:custGeom>
              <a:avLst/>
              <a:gdLst/>
              <a:ahLst/>
              <a:cxnLst/>
              <a:rect l="l" t="t" r="r" b="b"/>
              <a:pathLst>
                <a:path w="5805" h="11717">
                  <a:moveTo>
                    <a:pt x="67" y="0"/>
                  </a:moveTo>
                  <a:lnTo>
                    <a:pt x="67" y="0"/>
                  </a:lnTo>
                  <a:cubicBezTo>
                    <a:pt x="0" y="2368"/>
                    <a:pt x="367" y="4737"/>
                    <a:pt x="1168" y="6972"/>
                  </a:cubicBezTo>
                  <a:cubicBezTo>
                    <a:pt x="1868" y="8840"/>
                    <a:pt x="2936" y="10708"/>
                    <a:pt x="4737" y="11575"/>
                  </a:cubicBezTo>
                  <a:cubicBezTo>
                    <a:pt x="4878" y="11646"/>
                    <a:pt x="5037" y="11717"/>
                    <a:pt x="5188" y="11717"/>
                  </a:cubicBezTo>
                  <a:cubicBezTo>
                    <a:pt x="5251" y="11717"/>
                    <a:pt x="5312" y="11704"/>
                    <a:pt x="5371" y="11675"/>
                  </a:cubicBezTo>
                  <a:cubicBezTo>
                    <a:pt x="5804" y="11508"/>
                    <a:pt x="5671" y="10875"/>
                    <a:pt x="5471" y="10441"/>
                  </a:cubicBezTo>
                  <a:lnTo>
                    <a:pt x="2936" y="5404"/>
                  </a:lnTo>
                  <a:cubicBezTo>
                    <a:pt x="1968" y="3436"/>
                    <a:pt x="701" y="2135"/>
                    <a:pt x="6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95" name="CustomShape 80"/>
            <p:cNvSpPr/>
            <p:nvPr/>
          </p:nvSpPr>
          <p:spPr>
            <a:xfrm>
              <a:off x="8270640" y="4578480"/>
              <a:ext cx="151200" cy="198720"/>
            </a:xfrm>
            <a:custGeom>
              <a:avLst/>
              <a:gdLst/>
              <a:ahLst/>
              <a:cxnLst/>
              <a:rect l="l" t="t" r="r" b="b"/>
              <a:pathLst>
                <a:path w="7072" h="9278">
                  <a:moveTo>
                    <a:pt x="0" y="1"/>
                  </a:moveTo>
                  <a:lnTo>
                    <a:pt x="0" y="1"/>
                  </a:lnTo>
                  <a:cubicBezTo>
                    <a:pt x="934" y="2703"/>
                    <a:pt x="2335" y="5271"/>
                    <a:pt x="4170" y="7506"/>
                  </a:cubicBezTo>
                  <a:cubicBezTo>
                    <a:pt x="4879" y="8376"/>
                    <a:pt x="5837" y="9277"/>
                    <a:pt x="6954" y="9277"/>
                  </a:cubicBezTo>
                  <a:cubicBezTo>
                    <a:pt x="6993" y="9277"/>
                    <a:pt x="7032" y="9276"/>
                    <a:pt x="7072" y="9274"/>
                  </a:cubicBezTo>
                  <a:cubicBezTo>
                    <a:pt x="6305" y="7006"/>
                    <a:pt x="4970" y="4904"/>
                    <a:pt x="3236" y="3236"/>
                  </a:cubicBezTo>
                  <a:cubicBezTo>
                    <a:pt x="2202" y="2236"/>
                    <a:pt x="1034" y="1001"/>
                    <a:pt x="0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96" name="CustomShape 81"/>
            <p:cNvSpPr/>
            <p:nvPr/>
          </p:nvSpPr>
          <p:spPr>
            <a:xfrm>
              <a:off x="8313480" y="4466160"/>
              <a:ext cx="146880" cy="178920"/>
            </a:xfrm>
            <a:custGeom>
              <a:avLst/>
              <a:gdLst/>
              <a:ahLst/>
              <a:cxnLst/>
              <a:rect l="l" t="t" r="r" b="b"/>
              <a:pathLst>
                <a:path w="6873" h="8370">
                  <a:moveTo>
                    <a:pt x="1" y="1"/>
                  </a:moveTo>
                  <a:cubicBezTo>
                    <a:pt x="901" y="2135"/>
                    <a:pt x="2035" y="4137"/>
                    <a:pt x="3436" y="5938"/>
                  </a:cubicBezTo>
                  <a:cubicBezTo>
                    <a:pt x="4170" y="6939"/>
                    <a:pt x="5038" y="7873"/>
                    <a:pt x="6172" y="8307"/>
                  </a:cubicBezTo>
                  <a:cubicBezTo>
                    <a:pt x="6263" y="8343"/>
                    <a:pt x="6365" y="8370"/>
                    <a:pt x="6465" y="8370"/>
                  </a:cubicBezTo>
                  <a:cubicBezTo>
                    <a:pt x="6548" y="8370"/>
                    <a:pt x="6630" y="8352"/>
                    <a:pt x="6705" y="8307"/>
                  </a:cubicBezTo>
                  <a:cubicBezTo>
                    <a:pt x="6839" y="8206"/>
                    <a:pt x="6872" y="8040"/>
                    <a:pt x="6872" y="7840"/>
                  </a:cubicBezTo>
                  <a:cubicBezTo>
                    <a:pt x="6872" y="6972"/>
                    <a:pt x="6305" y="6238"/>
                    <a:pt x="5738" y="5605"/>
                  </a:cubicBezTo>
                  <a:cubicBezTo>
                    <a:pt x="4804" y="4504"/>
                    <a:pt x="3870" y="3403"/>
                    <a:pt x="2936" y="2302"/>
                  </a:cubicBezTo>
                  <a:cubicBezTo>
                    <a:pt x="1935" y="1135"/>
                    <a:pt x="1035" y="1135"/>
                    <a:pt x="1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97" name="CustomShape 82"/>
            <p:cNvSpPr/>
            <p:nvPr/>
          </p:nvSpPr>
          <p:spPr>
            <a:xfrm>
              <a:off x="8123400" y="4537800"/>
              <a:ext cx="164880" cy="174960"/>
            </a:xfrm>
            <a:custGeom>
              <a:avLst/>
              <a:gdLst/>
              <a:ahLst/>
              <a:cxnLst/>
              <a:rect l="l" t="t" r="r" b="b"/>
              <a:pathLst>
                <a:path w="7707" h="8185">
                  <a:moveTo>
                    <a:pt x="7706" y="0"/>
                  </a:moveTo>
                  <a:lnTo>
                    <a:pt x="7706" y="0"/>
                  </a:lnTo>
                  <a:cubicBezTo>
                    <a:pt x="6105" y="834"/>
                    <a:pt x="4470" y="1635"/>
                    <a:pt x="3103" y="2769"/>
                  </a:cubicBezTo>
                  <a:cubicBezTo>
                    <a:pt x="1702" y="3903"/>
                    <a:pt x="534" y="5404"/>
                    <a:pt x="101" y="7139"/>
                  </a:cubicBezTo>
                  <a:cubicBezTo>
                    <a:pt x="34" y="7506"/>
                    <a:pt x="1" y="7973"/>
                    <a:pt x="334" y="8139"/>
                  </a:cubicBezTo>
                  <a:cubicBezTo>
                    <a:pt x="402" y="8170"/>
                    <a:pt x="470" y="8184"/>
                    <a:pt x="537" y="8184"/>
                  </a:cubicBezTo>
                  <a:cubicBezTo>
                    <a:pt x="833" y="8184"/>
                    <a:pt x="1117" y="7917"/>
                    <a:pt x="1335" y="7672"/>
                  </a:cubicBezTo>
                  <a:cubicBezTo>
                    <a:pt x="2703" y="6038"/>
                    <a:pt x="4070" y="4403"/>
                    <a:pt x="5471" y="2736"/>
                  </a:cubicBezTo>
                  <a:cubicBezTo>
                    <a:pt x="6072" y="2035"/>
                    <a:pt x="7106" y="734"/>
                    <a:pt x="7706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98" name="CustomShape 83"/>
            <p:cNvSpPr/>
            <p:nvPr/>
          </p:nvSpPr>
          <p:spPr>
            <a:xfrm>
              <a:off x="8127720" y="4372560"/>
              <a:ext cx="213480" cy="139680"/>
            </a:xfrm>
            <a:custGeom>
              <a:avLst/>
              <a:gdLst/>
              <a:ahLst/>
              <a:cxnLst/>
              <a:rect l="l" t="t" r="r" b="b"/>
              <a:pathLst>
                <a:path w="9975" h="6540">
                  <a:moveTo>
                    <a:pt x="9975" y="1"/>
                  </a:moveTo>
                  <a:lnTo>
                    <a:pt x="9975" y="1"/>
                  </a:lnTo>
                  <a:cubicBezTo>
                    <a:pt x="6706" y="735"/>
                    <a:pt x="3637" y="2302"/>
                    <a:pt x="1102" y="4471"/>
                  </a:cubicBezTo>
                  <a:cubicBezTo>
                    <a:pt x="568" y="4938"/>
                    <a:pt x="1" y="5705"/>
                    <a:pt x="468" y="6272"/>
                  </a:cubicBezTo>
                  <a:cubicBezTo>
                    <a:pt x="623" y="6466"/>
                    <a:pt x="843" y="6540"/>
                    <a:pt x="1086" y="6540"/>
                  </a:cubicBezTo>
                  <a:cubicBezTo>
                    <a:pt x="1469" y="6540"/>
                    <a:pt x="1909" y="6356"/>
                    <a:pt x="2236" y="6172"/>
                  </a:cubicBezTo>
                  <a:cubicBezTo>
                    <a:pt x="3937" y="5138"/>
                    <a:pt x="5538" y="4004"/>
                    <a:pt x="7039" y="2703"/>
                  </a:cubicBezTo>
                  <a:cubicBezTo>
                    <a:pt x="7940" y="1936"/>
                    <a:pt x="9141" y="868"/>
                    <a:pt x="9975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99" name="CustomShape 84"/>
            <p:cNvSpPr/>
            <p:nvPr/>
          </p:nvSpPr>
          <p:spPr>
            <a:xfrm>
              <a:off x="8355600" y="4245480"/>
              <a:ext cx="162000" cy="189720"/>
            </a:xfrm>
            <a:custGeom>
              <a:avLst/>
              <a:gdLst/>
              <a:ahLst/>
              <a:cxnLst/>
              <a:rect l="l" t="t" r="r" b="b"/>
              <a:pathLst>
                <a:path w="7573" h="8874">
                  <a:moveTo>
                    <a:pt x="1" y="0"/>
                  </a:moveTo>
                  <a:lnTo>
                    <a:pt x="1" y="0"/>
                  </a:lnTo>
                  <a:cubicBezTo>
                    <a:pt x="735" y="1168"/>
                    <a:pt x="1202" y="2268"/>
                    <a:pt x="1835" y="3469"/>
                  </a:cubicBezTo>
                  <a:cubicBezTo>
                    <a:pt x="2903" y="5471"/>
                    <a:pt x="4404" y="7239"/>
                    <a:pt x="6205" y="8573"/>
                  </a:cubicBezTo>
                  <a:cubicBezTo>
                    <a:pt x="6405" y="8740"/>
                    <a:pt x="6639" y="8873"/>
                    <a:pt x="6872" y="8873"/>
                  </a:cubicBezTo>
                  <a:cubicBezTo>
                    <a:pt x="7239" y="8873"/>
                    <a:pt x="7506" y="8473"/>
                    <a:pt x="7539" y="8106"/>
                  </a:cubicBezTo>
                  <a:cubicBezTo>
                    <a:pt x="7573" y="7739"/>
                    <a:pt x="7406" y="7372"/>
                    <a:pt x="7239" y="7039"/>
                  </a:cubicBezTo>
                  <a:cubicBezTo>
                    <a:pt x="6272" y="5137"/>
                    <a:pt x="5004" y="3403"/>
                    <a:pt x="3470" y="1902"/>
                  </a:cubicBezTo>
                  <a:cubicBezTo>
                    <a:pt x="2502" y="968"/>
                    <a:pt x="1368" y="100"/>
                    <a:pt x="1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00" name="CustomShape 85"/>
            <p:cNvSpPr/>
            <p:nvPr/>
          </p:nvSpPr>
          <p:spPr>
            <a:xfrm>
              <a:off x="8250480" y="4681440"/>
              <a:ext cx="114840" cy="250560"/>
            </a:xfrm>
            <a:custGeom>
              <a:avLst/>
              <a:gdLst/>
              <a:ahLst/>
              <a:cxnLst/>
              <a:rect l="l" t="t" r="r" b="b"/>
              <a:pathLst>
                <a:path w="5371" h="11702">
                  <a:moveTo>
                    <a:pt x="67" y="0"/>
                  </a:moveTo>
                  <a:lnTo>
                    <a:pt x="67" y="0"/>
                  </a:lnTo>
                  <a:cubicBezTo>
                    <a:pt x="0" y="2368"/>
                    <a:pt x="367" y="4737"/>
                    <a:pt x="1168" y="6972"/>
                  </a:cubicBezTo>
                  <a:cubicBezTo>
                    <a:pt x="1868" y="8840"/>
                    <a:pt x="2936" y="10708"/>
                    <a:pt x="4737" y="11575"/>
                  </a:cubicBezTo>
                  <a:cubicBezTo>
                    <a:pt x="4881" y="11647"/>
                    <a:pt x="5043" y="11702"/>
                    <a:pt x="5197" y="11702"/>
                  </a:cubicBezTo>
                  <a:cubicBezTo>
                    <a:pt x="5256" y="11702"/>
                    <a:pt x="5315" y="11694"/>
                    <a:pt x="5371" y="11675"/>
                  </a:cubicBezTo>
                  <a:cubicBezTo>
                    <a:pt x="2669" y="8406"/>
                    <a:pt x="834" y="4403"/>
                    <a:pt x="167" y="234"/>
                  </a:cubicBezTo>
                  <a:cubicBezTo>
                    <a:pt x="134" y="167"/>
                    <a:pt x="100" y="100"/>
                    <a:pt x="6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01" name="CustomShape 86"/>
            <p:cNvSpPr/>
            <p:nvPr/>
          </p:nvSpPr>
          <p:spPr>
            <a:xfrm>
              <a:off x="8270640" y="4578480"/>
              <a:ext cx="147600" cy="198360"/>
            </a:xfrm>
            <a:custGeom>
              <a:avLst/>
              <a:gdLst/>
              <a:ahLst/>
              <a:cxnLst/>
              <a:rect l="l" t="t" r="r" b="b"/>
              <a:pathLst>
                <a:path w="6906" h="9274">
                  <a:moveTo>
                    <a:pt x="0" y="1"/>
                  </a:moveTo>
                  <a:cubicBezTo>
                    <a:pt x="934" y="2703"/>
                    <a:pt x="2335" y="5271"/>
                    <a:pt x="4170" y="7506"/>
                  </a:cubicBezTo>
                  <a:cubicBezTo>
                    <a:pt x="4870" y="8373"/>
                    <a:pt x="5804" y="9274"/>
                    <a:pt x="6905" y="9274"/>
                  </a:cubicBezTo>
                  <a:cubicBezTo>
                    <a:pt x="4337" y="6405"/>
                    <a:pt x="2002" y="3303"/>
                    <a:pt x="3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02" name="CustomShape 87"/>
            <p:cNvSpPr/>
            <p:nvPr/>
          </p:nvSpPr>
          <p:spPr>
            <a:xfrm>
              <a:off x="8313480" y="4466160"/>
              <a:ext cx="141120" cy="179280"/>
            </a:xfrm>
            <a:custGeom>
              <a:avLst/>
              <a:gdLst/>
              <a:ahLst/>
              <a:cxnLst/>
              <a:rect l="l" t="t" r="r" b="b"/>
              <a:pathLst>
                <a:path w="6606" h="8377">
                  <a:moveTo>
                    <a:pt x="1" y="1"/>
                  </a:moveTo>
                  <a:cubicBezTo>
                    <a:pt x="1" y="25"/>
                    <a:pt x="1" y="32"/>
                    <a:pt x="14" y="33"/>
                  </a:cubicBezTo>
                  <a:lnTo>
                    <a:pt x="14" y="33"/>
                  </a:lnTo>
                  <a:cubicBezTo>
                    <a:pt x="10" y="22"/>
                    <a:pt x="5" y="12"/>
                    <a:pt x="1" y="1"/>
                  </a:cubicBezTo>
                  <a:close/>
                  <a:moveTo>
                    <a:pt x="14" y="33"/>
                  </a:moveTo>
                  <a:lnTo>
                    <a:pt x="14" y="33"/>
                  </a:lnTo>
                  <a:cubicBezTo>
                    <a:pt x="913" y="2156"/>
                    <a:pt x="2043" y="4146"/>
                    <a:pt x="3436" y="5938"/>
                  </a:cubicBezTo>
                  <a:cubicBezTo>
                    <a:pt x="4170" y="6939"/>
                    <a:pt x="5038" y="7873"/>
                    <a:pt x="6172" y="8307"/>
                  </a:cubicBezTo>
                  <a:cubicBezTo>
                    <a:pt x="6254" y="8348"/>
                    <a:pt x="6349" y="8376"/>
                    <a:pt x="6442" y="8376"/>
                  </a:cubicBezTo>
                  <a:cubicBezTo>
                    <a:pt x="6499" y="8376"/>
                    <a:pt x="6554" y="8365"/>
                    <a:pt x="6605" y="8340"/>
                  </a:cubicBezTo>
                  <a:cubicBezTo>
                    <a:pt x="4370" y="5605"/>
                    <a:pt x="2169" y="2869"/>
                    <a:pt x="34" y="34"/>
                  </a:cubicBezTo>
                  <a:cubicBezTo>
                    <a:pt x="26" y="34"/>
                    <a:pt x="19" y="34"/>
                    <a:pt x="14" y="33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03" name="CustomShape 88"/>
            <p:cNvSpPr/>
            <p:nvPr/>
          </p:nvSpPr>
          <p:spPr>
            <a:xfrm>
              <a:off x="8127720" y="4537800"/>
              <a:ext cx="160560" cy="174960"/>
            </a:xfrm>
            <a:custGeom>
              <a:avLst/>
              <a:gdLst/>
              <a:ahLst/>
              <a:cxnLst/>
              <a:rect l="l" t="t" r="r" b="b"/>
              <a:pathLst>
                <a:path w="7507" h="8185">
                  <a:moveTo>
                    <a:pt x="7506" y="0"/>
                  </a:moveTo>
                  <a:lnTo>
                    <a:pt x="7506" y="0"/>
                  </a:lnTo>
                  <a:cubicBezTo>
                    <a:pt x="7406" y="67"/>
                    <a:pt x="7339" y="100"/>
                    <a:pt x="7239" y="134"/>
                  </a:cubicBezTo>
                  <a:cubicBezTo>
                    <a:pt x="4237" y="2135"/>
                    <a:pt x="1735" y="4870"/>
                    <a:pt x="1" y="8039"/>
                  </a:cubicBezTo>
                  <a:cubicBezTo>
                    <a:pt x="34" y="8073"/>
                    <a:pt x="101" y="8106"/>
                    <a:pt x="134" y="8139"/>
                  </a:cubicBezTo>
                  <a:cubicBezTo>
                    <a:pt x="202" y="8170"/>
                    <a:pt x="270" y="8184"/>
                    <a:pt x="337" y="8184"/>
                  </a:cubicBezTo>
                  <a:cubicBezTo>
                    <a:pt x="633" y="8184"/>
                    <a:pt x="917" y="7917"/>
                    <a:pt x="1135" y="7672"/>
                  </a:cubicBezTo>
                  <a:lnTo>
                    <a:pt x="5271" y="2736"/>
                  </a:lnTo>
                  <a:cubicBezTo>
                    <a:pt x="5872" y="2035"/>
                    <a:pt x="6906" y="734"/>
                    <a:pt x="7506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04" name="CustomShape 89"/>
            <p:cNvSpPr/>
            <p:nvPr/>
          </p:nvSpPr>
          <p:spPr>
            <a:xfrm>
              <a:off x="8141760" y="4378320"/>
              <a:ext cx="193320" cy="133920"/>
            </a:xfrm>
            <a:custGeom>
              <a:avLst/>
              <a:gdLst/>
              <a:ahLst/>
              <a:cxnLst/>
              <a:rect l="l" t="t" r="r" b="b"/>
              <a:pathLst>
                <a:path w="9041" h="6268">
                  <a:moveTo>
                    <a:pt x="9041" y="1"/>
                  </a:moveTo>
                  <a:lnTo>
                    <a:pt x="9041" y="1"/>
                  </a:lnTo>
                  <a:cubicBezTo>
                    <a:pt x="5705" y="1568"/>
                    <a:pt x="2536" y="3570"/>
                    <a:pt x="1" y="6172"/>
                  </a:cubicBezTo>
                  <a:cubicBezTo>
                    <a:pt x="136" y="6239"/>
                    <a:pt x="284" y="6268"/>
                    <a:pt x="439" y="6268"/>
                  </a:cubicBezTo>
                  <a:cubicBezTo>
                    <a:pt x="820" y="6268"/>
                    <a:pt x="1237" y="6095"/>
                    <a:pt x="1569" y="5905"/>
                  </a:cubicBezTo>
                  <a:cubicBezTo>
                    <a:pt x="3270" y="4871"/>
                    <a:pt x="4871" y="3737"/>
                    <a:pt x="6372" y="2436"/>
                  </a:cubicBezTo>
                  <a:cubicBezTo>
                    <a:pt x="7173" y="1735"/>
                    <a:pt x="8240" y="801"/>
                    <a:pt x="9041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05" name="CustomShape 90"/>
            <p:cNvSpPr/>
            <p:nvPr/>
          </p:nvSpPr>
          <p:spPr>
            <a:xfrm>
              <a:off x="8357760" y="4248360"/>
              <a:ext cx="146880" cy="187200"/>
            </a:xfrm>
            <a:custGeom>
              <a:avLst/>
              <a:gdLst/>
              <a:ahLst/>
              <a:cxnLst/>
              <a:rect l="l" t="t" r="r" b="b"/>
              <a:pathLst>
                <a:path w="6873" h="8741">
                  <a:moveTo>
                    <a:pt x="1" y="1"/>
                  </a:moveTo>
                  <a:lnTo>
                    <a:pt x="1" y="1"/>
                  </a:lnTo>
                  <a:cubicBezTo>
                    <a:pt x="668" y="1101"/>
                    <a:pt x="1135" y="2169"/>
                    <a:pt x="1735" y="3336"/>
                  </a:cubicBezTo>
                  <a:cubicBezTo>
                    <a:pt x="2803" y="5338"/>
                    <a:pt x="4304" y="7106"/>
                    <a:pt x="6105" y="8440"/>
                  </a:cubicBezTo>
                  <a:cubicBezTo>
                    <a:pt x="6305" y="8607"/>
                    <a:pt x="6539" y="8740"/>
                    <a:pt x="6772" y="8740"/>
                  </a:cubicBezTo>
                  <a:lnTo>
                    <a:pt x="6872" y="8740"/>
                  </a:lnTo>
                  <a:cubicBezTo>
                    <a:pt x="5738" y="6572"/>
                    <a:pt x="4504" y="4504"/>
                    <a:pt x="2936" y="2636"/>
                  </a:cubicBezTo>
                  <a:cubicBezTo>
                    <a:pt x="2102" y="1602"/>
                    <a:pt x="1135" y="668"/>
                    <a:pt x="1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06" name="CustomShape 91"/>
            <p:cNvSpPr/>
            <p:nvPr/>
          </p:nvSpPr>
          <p:spPr>
            <a:xfrm>
              <a:off x="8250480" y="4681440"/>
              <a:ext cx="69120" cy="127800"/>
            </a:xfrm>
            <a:custGeom>
              <a:avLst/>
              <a:gdLst/>
              <a:ahLst/>
              <a:cxnLst/>
              <a:rect l="l" t="t" r="r" b="b"/>
              <a:pathLst>
                <a:path w="3236" h="5972">
                  <a:moveTo>
                    <a:pt x="67" y="0"/>
                  </a:moveTo>
                  <a:lnTo>
                    <a:pt x="67" y="0"/>
                  </a:lnTo>
                  <a:cubicBezTo>
                    <a:pt x="0" y="1868"/>
                    <a:pt x="234" y="3736"/>
                    <a:pt x="734" y="5537"/>
                  </a:cubicBezTo>
                  <a:cubicBezTo>
                    <a:pt x="767" y="5371"/>
                    <a:pt x="767" y="5204"/>
                    <a:pt x="801" y="5037"/>
                  </a:cubicBezTo>
                  <a:cubicBezTo>
                    <a:pt x="834" y="4937"/>
                    <a:pt x="834" y="4837"/>
                    <a:pt x="934" y="4770"/>
                  </a:cubicBezTo>
                  <a:cubicBezTo>
                    <a:pt x="1001" y="4737"/>
                    <a:pt x="1068" y="4737"/>
                    <a:pt x="1168" y="4737"/>
                  </a:cubicBezTo>
                  <a:cubicBezTo>
                    <a:pt x="1668" y="4804"/>
                    <a:pt x="2102" y="5070"/>
                    <a:pt x="2469" y="5371"/>
                  </a:cubicBezTo>
                  <a:cubicBezTo>
                    <a:pt x="2735" y="5571"/>
                    <a:pt x="3002" y="5771"/>
                    <a:pt x="3236" y="5971"/>
                  </a:cubicBezTo>
                  <a:cubicBezTo>
                    <a:pt x="3136" y="5771"/>
                    <a:pt x="3036" y="5604"/>
                    <a:pt x="2936" y="5404"/>
                  </a:cubicBezTo>
                  <a:cubicBezTo>
                    <a:pt x="1968" y="3436"/>
                    <a:pt x="701" y="2135"/>
                    <a:pt x="6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07" name="CustomShape 92"/>
            <p:cNvSpPr/>
            <p:nvPr/>
          </p:nvSpPr>
          <p:spPr>
            <a:xfrm>
              <a:off x="8270640" y="4578480"/>
              <a:ext cx="97560" cy="120600"/>
            </a:xfrm>
            <a:custGeom>
              <a:avLst/>
              <a:gdLst/>
              <a:ahLst/>
              <a:cxnLst/>
              <a:rect l="l" t="t" r="r" b="b"/>
              <a:pathLst>
                <a:path w="4571" h="5639">
                  <a:moveTo>
                    <a:pt x="0" y="1"/>
                  </a:moveTo>
                  <a:lnTo>
                    <a:pt x="0" y="1"/>
                  </a:lnTo>
                  <a:cubicBezTo>
                    <a:pt x="667" y="1969"/>
                    <a:pt x="1635" y="3903"/>
                    <a:pt x="2802" y="5638"/>
                  </a:cubicBezTo>
                  <a:cubicBezTo>
                    <a:pt x="2702" y="5071"/>
                    <a:pt x="2735" y="4504"/>
                    <a:pt x="2836" y="3937"/>
                  </a:cubicBezTo>
                  <a:cubicBezTo>
                    <a:pt x="3436" y="4104"/>
                    <a:pt x="4036" y="4370"/>
                    <a:pt x="4570" y="4737"/>
                  </a:cubicBezTo>
                  <a:cubicBezTo>
                    <a:pt x="4170" y="4204"/>
                    <a:pt x="3703" y="3703"/>
                    <a:pt x="3236" y="3236"/>
                  </a:cubicBezTo>
                  <a:cubicBezTo>
                    <a:pt x="2202" y="2236"/>
                    <a:pt x="1034" y="1001"/>
                    <a:pt x="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08" name="CustomShape 93"/>
            <p:cNvSpPr/>
            <p:nvPr/>
          </p:nvSpPr>
          <p:spPr>
            <a:xfrm>
              <a:off x="8313480" y="4466160"/>
              <a:ext cx="96840" cy="96120"/>
            </a:xfrm>
            <a:custGeom>
              <a:avLst/>
              <a:gdLst/>
              <a:ahLst/>
              <a:cxnLst/>
              <a:rect l="l" t="t" r="r" b="b"/>
              <a:pathLst>
                <a:path w="4538" h="4504">
                  <a:moveTo>
                    <a:pt x="1" y="1"/>
                  </a:moveTo>
                  <a:lnTo>
                    <a:pt x="1" y="1"/>
                  </a:lnTo>
                  <a:cubicBezTo>
                    <a:pt x="668" y="1602"/>
                    <a:pt x="1468" y="3103"/>
                    <a:pt x="2402" y="4504"/>
                  </a:cubicBezTo>
                  <a:cubicBezTo>
                    <a:pt x="2369" y="4170"/>
                    <a:pt x="2336" y="3803"/>
                    <a:pt x="2336" y="3436"/>
                  </a:cubicBezTo>
                  <a:cubicBezTo>
                    <a:pt x="2336" y="3336"/>
                    <a:pt x="2369" y="3236"/>
                    <a:pt x="2436" y="3203"/>
                  </a:cubicBezTo>
                  <a:cubicBezTo>
                    <a:pt x="2458" y="3192"/>
                    <a:pt x="2480" y="3188"/>
                    <a:pt x="2502" y="3188"/>
                  </a:cubicBezTo>
                  <a:cubicBezTo>
                    <a:pt x="2547" y="3188"/>
                    <a:pt x="2591" y="3203"/>
                    <a:pt x="2636" y="3203"/>
                  </a:cubicBezTo>
                  <a:cubicBezTo>
                    <a:pt x="3303" y="3503"/>
                    <a:pt x="3937" y="3837"/>
                    <a:pt x="4537" y="4204"/>
                  </a:cubicBezTo>
                  <a:cubicBezTo>
                    <a:pt x="4003" y="3570"/>
                    <a:pt x="3470" y="2936"/>
                    <a:pt x="2936" y="2302"/>
                  </a:cubicBezTo>
                  <a:cubicBezTo>
                    <a:pt x="1935" y="1135"/>
                    <a:pt x="1035" y="1135"/>
                    <a:pt x="1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09" name="CustomShape 94"/>
            <p:cNvSpPr/>
            <p:nvPr/>
          </p:nvSpPr>
          <p:spPr>
            <a:xfrm>
              <a:off x="8174160" y="4537800"/>
              <a:ext cx="114120" cy="105480"/>
            </a:xfrm>
            <a:custGeom>
              <a:avLst/>
              <a:gdLst/>
              <a:ahLst/>
              <a:cxnLst/>
              <a:rect l="l" t="t" r="r" b="b"/>
              <a:pathLst>
                <a:path w="5339" h="4938">
                  <a:moveTo>
                    <a:pt x="5338" y="0"/>
                  </a:moveTo>
                  <a:lnTo>
                    <a:pt x="5338" y="0"/>
                  </a:lnTo>
                  <a:cubicBezTo>
                    <a:pt x="3737" y="834"/>
                    <a:pt x="2102" y="1635"/>
                    <a:pt x="735" y="2769"/>
                  </a:cubicBezTo>
                  <a:cubicBezTo>
                    <a:pt x="468" y="2969"/>
                    <a:pt x="234" y="3203"/>
                    <a:pt x="1" y="3436"/>
                  </a:cubicBezTo>
                  <a:cubicBezTo>
                    <a:pt x="535" y="3203"/>
                    <a:pt x="1135" y="3036"/>
                    <a:pt x="1736" y="3002"/>
                  </a:cubicBezTo>
                  <a:lnTo>
                    <a:pt x="1736" y="3002"/>
                  </a:lnTo>
                  <a:cubicBezTo>
                    <a:pt x="1902" y="3670"/>
                    <a:pt x="1602" y="4337"/>
                    <a:pt x="1269" y="4937"/>
                  </a:cubicBezTo>
                  <a:cubicBezTo>
                    <a:pt x="1869" y="4203"/>
                    <a:pt x="2469" y="3469"/>
                    <a:pt x="3103" y="2736"/>
                  </a:cubicBezTo>
                  <a:cubicBezTo>
                    <a:pt x="3704" y="2035"/>
                    <a:pt x="4738" y="734"/>
                    <a:pt x="5338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10" name="CustomShape 95"/>
            <p:cNvSpPr/>
            <p:nvPr/>
          </p:nvSpPr>
          <p:spPr>
            <a:xfrm>
              <a:off x="8193240" y="4372560"/>
              <a:ext cx="147600" cy="97560"/>
            </a:xfrm>
            <a:custGeom>
              <a:avLst/>
              <a:gdLst/>
              <a:ahLst/>
              <a:cxnLst/>
              <a:rect l="l" t="t" r="r" b="b"/>
              <a:pathLst>
                <a:path w="6906" h="4571">
                  <a:moveTo>
                    <a:pt x="6906" y="1"/>
                  </a:moveTo>
                  <a:lnTo>
                    <a:pt x="6906" y="1"/>
                  </a:lnTo>
                  <a:cubicBezTo>
                    <a:pt x="4470" y="568"/>
                    <a:pt x="2102" y="1569"/>
                    <a:pt x="1" y="2970"/>
                  </a:cubicBezTo>
                  <a:cubicBezTo>
                    <a:pt x="801" y="2836"/>
                    <a:pt x="1568" y="2769"/>
                    <a:pt x="2369" y="2736"/>
                  </a:cubicBezTo>
                  <a:lnTo>
                    <a:pt x="2369" y="2736"/>
                  </a:lnTo>
                  <a:cubicBezTo>
                    <a:pt x="2536" y="3036"/>
                    <a:pt x="2369" y="3370"/>
                    <a:pt x="2202" y="3637"/>
                  </a:cubicBezTo>
                  <a:cubicBezTo>
                    <a:pt x="2002" y="3970"/>
                    <a:pt x="1802" y="4271"/>
                    <a:pt x="1568" y="4571"/>
                  </a:cubicBezTo>
                  <a:cubicBezTo>
                    <a:pt x="2402" y="4004"/>
                    <a:pt x="3203" y="3370"/>
                    <a:pt x="3970" y="2703"/>
                  </a:cubicBezTo>
                  <a:cubicBezTo>
                    <a:pt x="4871" y="1936"/>
                    <a:pt x="6072" y="868"/>
                    <a:pt x="6906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11" name="CustomShape 96"/>
            <p:cNvSpPr/>
            <p:nvPr/>
          </p:nvSpPr>
          <p:spPr>
            <a:xfrm>
              <a:off x="8355600" y="4245480"/>
              <a:ext cx="128520" cy="105480"/>
            </a:xfrm>
            <a:custGeom>
              <a:avLst/>
              <a:gdLst/>
              <a:ahLst/>
              <a:cxnLst/>
              <a:rect l="l" t="t" r="r" b="b"/>
              <a:pathLst>
                <a:path w="6005" h="4938">
                  <a:moveTo>
                    <a:pt x="1" y="0"/>
                  </a:moveTo>
                  <a:lnTo>
                    <a:pt x="1" y="0"/>
                  </a:lnTo>
                  <a:cubicBezTo>
                    <a:pt x="735" y="1168"/>
                    <a:pt x="1202" y="2268"/>
                    <a:pt x="1835" y="3469"/>
                  </a:cubicBezTo>
                  <a:cubicBezTo>
                    <a:pt x="2002" y="3770"/>
                    <a:pt x="2202" y="4070"/>
                    <a:pt x="2369" y="4370"/>
                  </a:cubicBezTo>
                  <a:cubicBezTo>
                    <a:pt x="2336" y="4103"/>
                    <a:pt x="2336" y="3803"/>
                    <a:pt x="2369" y="3536"/>
                  </a:cubicBezTo>
                  <a:cubicBezTo>
                    <a:pt x="2369" y="3436"/>
                    <a:pt x="2402" y="3303"/>
                    <a:pt x="2469" y="3269"/>
                  </a:cubicBezTo>
                  <a:cubicBezTo>
                    <a:pt x="2536" y="3202"/>
                    <a:pt x="2603" y="3202"/>
                    <a:pt x="2669" y="3202"/>
                  </a:cubicBezTo>
                  <a:cubicBezTo>
                    <a:pt x="2700" y="3201"/>
                    <a:pt x="2730" y="3200"/>
                    <a:pt x="2761" y="3200"/>
                  </a:cubicBezTo>
                  <a:cubicBezTo>
                    <a:pt x="3264" y="3200"/>
                    <a:pt x="3763" y="3451"/>
                    <a:pt x="4204" y="3703"/>
                  </a:cubicBezTo>
                  <a:cubicBezTo>
                    <a:pt x="4804" y="4070"/>
                    <a:pt x="5405" y="4503"/>
                    <a:pt x="6005" y="4937"/>
                  </a:cubicBezTo>
                  <a:cubicBezTo>
                    <a:pt x="5271" y="3836"/>
                    <a:pt x="4404" y="2836"/>
                    <a:pt x="3470" y="1902"/>
                  </a:cubicBezTo>
                  <a:cubicBezTo>
                    <a:pt x="2536" y="968"/>
                    <a:pt x="1368" y="100"/>
                    <a:pt x="1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12" name="CustomShape 97"/>
            <p:cNvSpPr/>
            <p:nvPr/>
          </p:nvSpPr>
          <p:spPr>
            <a:xfrm>
              <a:off x="7553160" y="4686480"/>
              <a:ext cx="194040" cy="148320"/>
            </a:xfrm>
            <a:custGeom>
              <a:avLst/>
              <a:gdLst/>
              <a:ahLst/>
              <a:cxnLst/>
              <a:rect l="l" t="t" r="r" b="b"/>
              <a:pathLst>
                <a:path w="9075" h="6937">
                  <a:moveTo>
                    <a:pt x="1" y="1"/>
                  </a:moveTo>
                  <a:lnTo>
                    <a:pt x="1" y="1"/>
                  </a:lnTo>
                  <a:cubicBezTo>
                    <a:pt x="1535" y="2836"/>
                    <a:pt x="4004" y="5171"/>
                    <a:pt x="6906" y="6605"/>
                  </a:cubicBezTo>
                  <a:cubicBezTo>
                    <a:pt x="7241" y="6783"/>
                    <a:pt x="7646" y="6937"/>
                    <a:pt x="8018" y="6937"/>
                  </a:cubicBezTo>
                  <a:cubicBezTo>
                    <a:pt x="8275" y="6937"/>
                    <a:pt x="8516" y="6863"/>
                    <a:pt x="8707" y="6672"/>
                  </a:cubicBezTo>
                  <a:cubicBezTo>
                    <a:pt x="9041" y="6372"/>
                    <a:pt x="9074" y="5838"/>
                    <a:pt x="8874" y="5404"/>
                  </a:cubicBezTo>
                  <a:cubicBezTo>
                    <a:pt x="8674" y="5004"/>
                    <a:pt x="8340" y="4704"/>
                    <a:pt x="7973" y="4404"/>
                  </a:cubicBezTo>
                  <a:cubicBezTo>
                    <a:pt x="6739" y="3370"/>
                    <a:pt x="5371" y="2469"/>
                    <a:pt x="3937" y="1735"/>
                  </a:cubicBezTo>
                  <a:cubicBezTo>
                    <a:pt x="2536" y="1035"/>
                    <a:pt x="1369" y="701"/>
                    <a:pt x="1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13" name="CustomShape 98"/>
            <p:cNvSpPr/>
            <p:nvPr/>
          </p:nvSpPr>
          <p:spPr>
            <a:xfrm>
              <a:off x="7531920" y="4707360"/>
              <a:ext cx="90360" cy="267480"/>
            </a:xfrm>
            <a:custGeom>
              <a:avLst/>
              <a:gdLst/>
              <a:ahLst/>
              <a:cxnLst/>
              <a:rect l="l" t="t" r="r" b="b"/>
              <a:pathLst>
                <a:path w="4237" h="12495">
                  <a:moveTo>
                    <a:pt x="200" y="1"/>
                  </a:moveTo>
                  <a:cubicBezTo>
                    <a:pt x="0" y="2136"/>
                    <a:pt x="67" y="4304"/>
                    <a:pt x="367" y="6439"/>
                  </a:cubicBezTo>
                  <a:cubicBezTo>
                    <a:pt x="601" y="8307"/>
                    <a:pt x="1101" y="10208"/>
                    <a:pt x="2235" y="11709"/>
                  </a:cubicBezTo>
                  <a:cubicBezTo>
                    <a:pt x="2525" y="12119"/>
                    <a:pt x="3040" y="12494"/>
                    <a:pt x="3493" y="12494"/>
                  </a:cubicBezTo>
                  <a:cubicBezTo>
                    <a:pt x="3667" y="12494"/>
                    <a:pt x="3831" y="12439"/>
                    <a:pt x="3970" y="12310"/>
                  </a:cubicBezTo>
                  <a:cubicBezTo>
                    <a:pt x="4203" y="12043"/>
                    <a:pt x="4237" y="11643"/>
                    <a:pt x="4237" y="11309"/>
                  </a:cubicBezTo>
                  <a:cubicBezTo>
                    <a:pt x="4203" y="9408"/>
                    <a:pt x="3903" y="7540"/>
                    <a:pt x="3336" y="5772"/>
                  </a:cubicBezTo>
                  <a:cubicBezTo>
                    <a:pt x="2702" y="3637"/>
                    <a:pt x="1468" y="1836"/>
                    <a:pt x="200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14" name="CustomShape 99"/>
            <p:cNvSpPr/>
            <p:nvPr/>
          </p:nvSpPr>
          <p:spPr>
            <a:xfrm>
              <a:off x="7456680" y="4734360"/>
              <a:ext cx="59760" cy="230400"/>
            </a:xfrm>
            <a:custGeom>
              <a:avLst/>
              <a:gdLst/>
              <a:ahLst/>
              <a:cxnLst/>
              <a:rect l="l" t="t" r="r" b="b"/>
              <a:pathLst>
                <a:path w="2803" h="10757">
                  <a:moveTo>
                    <a:pt x="1335" y="1"/>
                  </a:moveTo>
                  <a:cubicBezTo>
                    <a:pt x="768" y="1735"/>
                    <a:pt x="168" y="3503"/>
                    <a:pt x="67" y="5338"/>
                  </a:cubicBezTo>
                  <a:cubicBezTo>
                    <a:pt x="1" y="7139"/>
                    <a:pt x="434" y="9074"/>
                    <a:pt x="1669" y="10441"/>
                  </a:cubicBezTo>
                  <a:cubicBezTo>
                    <a:pt x="1810" y="10611"/>
                    <a:pt x="1999" y="10756"/>
                    <a:pt x="2216" y="10756"/>
                  </a:cubicBezTo>
                  <a:cubicBezTo>
                    <a:pt x="2255" y="10756"/>
                    <a:pt x="2295" y="10752"/>
                    <a:pt x="2336" y="10742"/>
                  </a:cubicBezTo>
                  <a:cubicBezTo>
                    <a:pt x="2636" y="10675"/>
                    <a:pt x="2703" y="10275"/>
                    <a:pt x="2736" y="9941"/>
                  </a:cubicBezTo>
                  <a:cubicBezTo>
                    <a:pt x="2803" y="8140"/>
                    <a:pt x="2669" y="6338"/>
                    <a:pt x="2369" y="4537"/>
                  </a:cubicBezTo>
                  <a:cubicBezTo>
                    <a:pt x="2102" y="2969"/>
                    <a:pt x="1602" y="1568"/>
                    <a:pt x="1335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15" name="CustomShape 100"/>
            <p:cNvSpPr/>
            <p:nvPr/>
          </p:nvSpPr>
          <p:spPr>
            <a:xfrm>
              <a:off x="7563960" y="4691520"/>
              <a:ext cx="182160" cy="127800"/>
            </a:xfrm>
            <a:custGeom>
              <a:avLst/>
              <a:gdLst/>
              <a:ahLst/>
              <a:cxnLst/>
              <a:rect l="l" t="t" r="r" b="b"/>
              <a:pathLst>
                <a:path w="8507" h="5972">
                  <a:moveTo>
                    <a:pt x="0" y="0"/>
                  </a:moveTo>
                  <a:cubicBezTo>
                    <a:pt x="2502" y="2368"/>
                    <a:pt x="5371" y="4403"/>
                    <a:pt x="8473" y="5971"/>
                  </a:cubicBezTo>
                  <a:cubicBezTo>
                    <a:pt x="8506" y="5704"/>
                    <a:pt x="8473" y="5437"/>
                    <a:pt x="8373" y="5170"/>
                  </a:cubicBezTo>
                  <a:cubicBezTo>
                    <a:pt x="8173" y="4770"/>
                    <a:pt x="7839" y="4470"/>
                    <a:pt x="7472" y="4170"/>
                  </a:cubicBezTo>
                  <a:cubicBezTo>
                    <a:pt x="6238" y="3136"/>
                    <a:pt x="4870" y="2235"/>
                    <a:pt x="3436" y="1501"/>
                  </a:cubicBezTo>
                  <a:cubicBezTo>
                    <a:pt x="2202" y="867"/>
                    <a:pt x="1168" y="534"/>
                    <a:pt x="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16" name="CustomShape 101"/>
            <p:cNvSpPr/>
            <p:nvPr/>
          </p:nvSpPr>
          <p:spPr>
            <a:xfrm>
              <a:off x="7539120" y="4712400"/>
              <a:ext cx="83520" cy="262440"/>
            </a:xfrm>
            <a:custGeom>
              <a:avLst/>
              <a:gdLst/>
              <a:ahLst/>
              <a:cxnLst/>
              <a:rect l="l" t="t" r="r" b="b"/>
              <a:pathLst>
                <a:path w="3904" h="12252">
                  <a:moveTo>
                    <a:pt x="1" y="0"/>
                  </a:moveTo>
                  <a:lnTo>
                    <a:pt x="1" y="0"/>
                  </a:lnTo>
                  <a:cubicBezTo>
                    <a:pt x="1135" y="4070"/>
                    <a:pt x="2169" y="8140"/>
                    <a:pt x="3103" y="12243"/>
                  </a:cubicBezTo>
                  <a:cubicBezTo>
                    <a:pt x="3132" y="12248"/>
                    <a:pt x="3161" y="12251"/>
                    <a:pt x="3192" y="12251"/>
                  </a:cubicBezTo>
                  <a:cubicBezTo>
                    <a:pt x="3338" y="12251"/>
                    <a:pt x="3499" y="12186"/>
                    <a:pt x="3637" y="12076"/>
                  </a:cubicBezTo>
                  <a:cubicBezTo>
                    <a:pt x="3870" y="11809"/>
                    <a:pt x="3904" y="11409"/>
                    <a:pt x="3904" y="11075"/>
                  </a:cubicBezTo>
                  <a:cubicBezTo>
                    <a:pt x="3870" y="9174"/>
                    <a:pt x="3570" y="7306"/>
                    <a:pt x="3003" y="5538"/>
                  </a:cubicBezTo>
                  <a:cubicBezTo>
                    <a:pt x="2369" y="3470"/>
                    <a:pt x="1235" y="1735"/>
                    <a:pt x="1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17" name="CustomShape 102"/>
            <p:cNvSpPr/>
            <p:nvPr/>
          </p:nvSpPr>
          <p:spPr>
            <a:xfrm>
              <a:off x="7476840" y="4734360"/>
              <a:ext cx="39600" cy="229320"/>
            </a:xfrm>
            <a:custGeom>
              <a:avLst/>
              <a:gdLst/>
              <a:ahLst/>
              <a:cxnLst/>
              <a:rect l="l" t="t" r="r" b="b"/>
              <a:pathLst>
                <a:path w="1869" h="10709">
                  <a:moveTo>
                    <a:pt x="401" y="1"/>
                  </a:moveTo>
                  <a:cubicBezTo>
                    <a:pt x="334" y="167"/>
                    <a:pt x="268" y="367"/>
                    <a:pt x="201" y="534"/>
                  </a:cubicBezTo>
                  <a:cubicBezTo>
                    <a:pt x="1" y="3970"/>
                    <a:pt x="434" y="7439"/>
                    <a:pt x="1468" y="10708"/>
                  </a:cubicBezTo>
                  <a:cubicBezTo>
                    <a:pt x="1702" y="10575"/>
                    <a:pt x="1769" y="10241"/>
                    <a:pt x="1802" y="9941"/>
                  </a:cubicBezTo>
                  <a:cubicBezTo>
                    <a:pt x="1869" y="8140"/>
                    <a:pt x="1735" y="6338"/>
                    <a:pt x="1435" y="4537"/>
                  </a:cubicBezTo>
                  <a:cubicBezTo>
                    <a:pt x="1168" y="2969"/>
                    <a:pt x="668" y="1568"/>
                    <a:pt x="401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18" name="CustomShape 103"/>
            <p:cNvSpPr/>
            <p:nvPr/>
          </p:nvSpPr>
          <p:spPr>
            <a:xfrm>
              <a:off x="7553160" y="4686480"/>
              <a:ext cx="128520" cy="100440"/>
            </a:xfrm>
            <a:custGeom>
              <a:avLst/>
              <a:gdLst/>
              <a:ahLst/>
              <a:cxnLst/>
              <a:rect l="l" t="t" r="r" b="b"/>
              <a:pathLst>
                <a:path w="6006" h="4704">
                  <a:moveTo>
                    <a:pt x="1" y="1"/>
                  </a:moveTo>
                  <a:lnTo>
                    <a:pt x="1" y="1"/>
                  </a:lnTo>
                  <a:cubicBezTo>
                    <a:pt x="1002" y="1802"/>
                    <a:pt x="2336" y="3403"/>
                    <a:pt x="3937" y="4704"/>
                  </a:cubicBezTo>
                  <a:cubicBezTo>
                    <a:pt x="3737" y="4404"/>
                    <a:pt x="3537" y="4070"/>
                    <a:pt x="3370" y="3737"/>
                  </a:cubicBezTo>
                  <a:cubicBezTo>
                    <a:pt x="3237" y="3403"/>
                    <a:pt x="3070" y="3003"/>
                    <a:pt x="3170" y="2669"/>
                  </a:cubicBezTo>
                  <a:cubicBezTo>
                    <a:pt x="3293" y="2665"/>
                    <a:pt x="3415" y="2663"/>
                    <a:pt x="3537" y="2663"/>
                  </a:cubicBezTo>
                  <a:cubicBezTo>
                    <a:pt x="4375" y="2663"/>
                    <a:pt x="5190" y="2761"/>
                    <a:pt x="6005" y="2936"/>
                  </a:cubicBezTo>
                  <a:cubicBezTo>
                    <a:pt x="5338" y="2502"/>
                    <a:pt x="4638" y="2102"/>
                    <a:pt x="3937" y="1735"/>
                  </a:cubicBezTo>
                  <a:cubicBezTo>
                    <a:pt x="2536" y="1035"/>
                    <a:pt x="1369" y="701"/>
                    <a:pt x="1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19" name="CustomShape 104"/>
            <p:cNvSpPr/>
            <p:nvPr/>
          </p:nvSpPr>
          <p:spPr>
            <a:xfrm>
              <a:off x="7531920" y="4707360"/>
              <a:ext cx="83880" cy="190800"/>
            </a:xfrm>
            <a:custGeom>
              <a:avLst/>
              <a:gdLst/>
              <a:ahLst/>
              <a:cxnLst/>
              <a:rect l="l" t="t" r="r" b="b"/>
              <a:pathLst>
                <a:path w="3937" h="8908">
                  <a:moveTo>
                    <a:pt x="200" y="1"/>
                  </a:moveTo>
                  <a:cubicBezTo>
                    <a:pt x="0" y="2136"/>
                    <a:pt x="67" y="4304"/>
                    <a:pt x="367" y="6439"/>
                  </a:cubicBezTo>
                  <a:cubicBezTo>
                    <a:pt x="467" y="7273"/>
                    <a:pt x="634" y="8107"/>
                    <a:pt x="868" y="8907"/>
                  </a:cubicBezTo>
                  <a:cubicBezTo>
                    <a:pt x="934" y="7907"/>
                    <a:pt x="1034" y="6873"/>
                    <a:pt x="1134" y="5872"/>
                  </a:cubicBezTo>
                  <a:cubicBezTo>
                    <a:pt x="1167" y="5518"/>
                    <a:pt x="1323" y="5103"/>
                    <a:pt x="1632" y="5103"/>
                  </a:cubicBezTo>
                  <a:cubicBezTo>
                    <a:pt x="1644" y="5103"/>
                    <a:pt x="1656" y="5103"/>
                    <a:pt x="1668" y="5105"/>
                  </a:cubicBezTo>
                  <a:cubicBezTo>
                    <a:pt x="1768" y="5105"/>
                    <a:pt x="1868" y="5171"/>
                    <a:pt x="1968" y="5238"/>
                  </a:cubicBezTo>
                  <a:cubicBezTo>
                    <a:pt x="2669" y="5738"/>
                    <a:pt x="3102" y="6472"/>
                    <a:pt x="3469" y="7239"/>
                  </a:cubicBezTo>
                  <a:cubicBezTo>
                    <a:pt x="3636" y="7573"/>
                    <a:pt x="3803" y="7940"/>
                    <a:pt x="3936" y="8274"/>
                  </a:cubicBezTo>
                  <a:cubicBezTo>
                    <a:pt x="3803" y="7440"/>
                    <a:pt x="3603" y="6572"/>
                    <a:pt x="3336" y="5772"/>
                  </a:cubicBezTo>
                  <a:cubicBezTo>
                    <a:pt x="2702" y="3637"/>
                    <a:pt x="1468" y="1836"/>
                    <a:pt x="200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20" name="CustomShape 105"/>
            <p:cNvSpPr/>
            <p:nvPr/>
          </p:nvSpPr>
          <p:spPr>
            <a:xfrm>
              <a:off x="7458120" y="4734360"/>
              <a:ext cx="56160" cy="157680"/>
            </a:xfrm>
            <a:custGeom>
              <a:avLst/>
              <a:gdLst/>
              <a:ahLst/>
              <a:cxnLst/>
              <a:rect l="l" t="t" r="r" b="b"/>
              <a:pathLst>
                <a:path w="2636" h="7373">
                  <a:moveTo>
                    <a:pt x="1268" y="1"/>
                  </a:moveTo>
                  <a:cubicBezTo>
                    <a:pt x="701" y="1735"/>
                    <a:pt x="101" y="3503"/>
                    <a:pt x="0" y="5338"/>
                  </a:cubicBezTo>
                  <a:cubicBezTo>
                    <a:pt x="0" y="5438"/>
                    <a:pt x="0" y="5571"/>
                    <a:pt x="0" y="5671"/>
                  </a:cubicBezTo>
                  <a:cubicBezTo>
                    <a:pt x="234" y="5104"/>
                    <a:pt x="534" y="4570"/>
                    <a:pt x="868" y="4070"/>
                  </a:cubicBezTo>
                  <a:cubicBezTo>
                    <a:pt x="934" y="3970"/>
                    <a:pt x="1001" y="3903"/>
                    <a:pt x="1101" y="3870"/>
                  </a:cubicBezTo>
                  <a:cubicBezTo>
                    <a:pt x="1235" y="3870"/>
                    <a:pt x="1368" y="4003"/>
                    <a:pt x="1435" y="4137"/>
                  </a:cubicBezTo>
                  <a:cubicBezTo>
                    <a:pt x="1969" y="5138"/>
                    <a:pt x="2369" y="6238"/>
                    <a:pt x="2636" y="7372"/>
                  </a:cubicBezTo>
                  <a:cubicBezTo>
                    <a:pt x="2569" y="6405"/>
                    <a:pt x="2469" y="5471"/>
                    <a:pt x="2302" y="4537"/>
                  </a:cubicBezTo>
                  <a:cubicBezTo>
                    <a:pt x="2035" y="2969"/>
                    <a:pt x="1535" y="1568"/>
                    <a:pt x="126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21" name="CustomShape 106"/>
            <p:cNvSpPr/>
            <p:nvPr/>
          </p:nvSpPr>
          <p:spPr>
            <a:xfrm>
              <a:off x="6422760" y="4587120"/>
              <a:ext cx="106920" cy="370800"/>
            </a:xfrm>
            <a:custGeom>
              <a:avLst/>
              <a:gdLst/>
              <a:ahLst/>
              <a:cxnLst/>
              <a:rect l="l" t="t" r="r" b="b"/>
              <a:pathLst>
                <a:path w="5004" h="17314">
                  <a:moveTo>
                    <a:pt x="5004" y="1"/>
                  </a:moveTo>
                  <a:cubicBezTo>
                    <a:pt x="1268" y="4838"/>
                    <a:pt x="0" y="11442"/>
                    <a:pt x="1601" y="17313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22" name="CustomShape 107"/>
            <p:cNvSpPr/>
            <p:nvPr/>
          </p:nvSpPr>
          <p:spPr>
            <a:xfrm>
              <a:off x="6420600" y="4834080"/>
              <a:ext cx="78480" cy="167040"/>
            </a:xfrm>
            <a:custGeom>
              <a:avLst/>
              <a:gdLst/>
              <a:ahLst/>
              <a:cxnLst/>
              <a:rect l="l" t="t" r="r" b="b"/>
              <a:pathLst>
                <a:path w="3670" h="7808">
                  <a:moveTo>
                    <a:pt x="934" y="0"/>
                  </a:moveTo>
                  <a:lnTo>
                    <a:pt x="934" y="0"/>
                  </a:lnTo>
                  <a:cubicBezTo>
                    <a:pt x="0" y="2035"/>
                    <a:pt x="534" y="4904"/>
                    <a:pt x="1535" y="6838"/>
                  </a:cubicBezTo>
                  <a:cubicBezTo>
                    <a:pt x="1735" y="7305"/>
                    <a:pt x="2102" y="7772"/>
                    <a:pt x="2602" y="7806"/>
                  </a:cubicBezTo>
                  <a:cubicBezTo>
                    <a:pt x="2619" y="7807"/>
                    <a:pt x="2636" y="7808"/>
                    <a:pt x="2653" y="7808"/>
                  </a:cubicBezTo>
                  <a:cubicBezTo>
                    <a:pt x="3067" y="7808"/>
                    <a:pt x="3441" y="7422"/>
                    <a:pt x="3569" y="7005"/>
                  </a:cubicBezTo>
                  <a:cubicBezTo>
                    <a:pt x="3670" y="6572"/>
                    <a:pt x="3603" y="6105"/>
                    <a:pt x="3503" y="5671"/>
                  </a:cubicBezTo>
                  <a:cubicBezTo>
                    <a:pt x="3169" y="4103"/>
                    <a:pt x="2402" y="734"/>
                    <a:pt x="93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23" name="CustomShape 108"/>
            <p:cNvSpPr/>
            <p:nvPr/>
          </p:nvSpPr>
          <p:spPr>
            <a:xfrm>
              <a:off x="6458400" y="4721760"/>
              <a:ext cx="114840" cy="142200"/>
            </a:xfrm>
            <a:custGeom>
              <a:avLst/>
              <a:gdLst/>
              <a:ahLst/>
              <a:cxnLst/>
              <a:rect l="l" t="t" r="r" b="b"/>
              <a:pathLst>
                <a:path w="5371" h="6645">
                  <a:moveTo>
                    <a:pt x="0" y="0"/>
                  </a:moveTo>
                  <a:lnTo>
                    <a:pt x="0" y="0"/>
                  </a:lnTo>
                  <a:cubicBezTo>
                    <a:pt x="434" y="1134"/>
                    <a:pt x="968" y="1868"/>
                    <a:pt x="1401" y="3002"/>
                  </a:cubicBezTo>
                  <a:cubicBezTo>
                    <a:pt x="1902" y="4236"/>
                    <a:pt x="2669" y="5371"/>
                    <a:pt x="3669" y="6238"/>
                  </a:cubicBezTo>
                  <a:cubicBezTo>
                    <a:pt x="3870" y="6438"/>
                    <a:pt x="4070" y="6605"/>
                    <a:pt x="4337" y="6638"/>
                  </a:cubicBezTo>
                  <a:cubicBezTo>
                    <a:pt x="4367" y="6642"/>
                    <a:pt x="4397" y="6644"/>
                    <a:pt x="4427" y="6644"/>
                  </a:cubicBezTo>
                  <a:cubicBezTo>
                    <a:pt x="4888" y="6644"/>
                    <a:pt x="5273" y="6174"/>
                    <a:pt x="5304" y="5704"/>
                  </a:cubicBezTo>
                  <a:cubicBezTo>
                    <a:pt x="5371" y="5237"/>
                    <a:pt x="5137" y="4737"/>
                    <a:pt x="4904" y="4303"/>
                  </a:cubicBezTo>
                  <a:cubicBezTo>
                    <a:pt x="3803" y="2402"/>
                    <a:pt x="2068" y="834"/>
                    <a:pt x="0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24" name="CustomShape 109"/>
            <p:cNvSpPr/>
            <p:nvPr/>
          </p:nvSpPr>
          <p:spPr>
            <a:xfrm>
              <a:off x="6276600" y="4662360"/>
              <a:ext cx="201240" cy="156960"/>
            </a:xfrm>
            <a:custGeom>
              <a:avLst/>
              <a:gdLst/>
              <a:ahLst/>
              <a:cxnLst/>
              <a:rect l="l" t="t" r="r" b="b"/>
              <a:pathLst>
                <a:path w="9408" h="7344">
                  <a:moveTo>
                    <a:pt x="9407" y="0"/>
                  </a:moveTo>
                  <a:lnTo>
                    <a:pt x="9407" y="0"/>
                  </a:lnTo>
                  <a:cubicBezTo>
                    <a:pt x="6839" y="968"/>
                    <a:pt x="4404" y="2169"/>
                    <a:pt x="2069" y="3603"/>
                  </a:cubicBezTo>
                  <a:cubicBezTo>
                    <a:pt x="1368" y="4070"/>
                    <a:pt x="601" y="4570"/>
                    <a:pt x="301" y="5371"/>
                  </a:cubicBezTo>
                  <a:cubicBezTo>
                    <a:pt x="0" y="6138"/>
                    <a:pt x="434" y="7239"/>
                    <a:pt x="1268" y="7339"/>
                  </a:cubicBezTo>
                  <a:cubicBezTo>
                    <a:pt x="1300" y="7342"/>
                    <a:pt x="1332" y="7343"/>
                    <a:pt x="1363" y="7343"/>
                  </a:cubicBezTo>
                  <a:cubicBezTo>
                    <a:pt x="1693" y="7343"/>
                    <a:pt x="1995" y="7191"/>
                    <a:pt x="2269" y="7039"/>
                  </a:cubicBezTo>
                  <a:cubicBezTo>
                    <a:pt x="3303" y="6538"/>
                    <a:pt x="4270" y="5838"/>
                    <a:pt x="5071" y="5037"/>
                  </a:cubicBezTo>
                  <a:cubicBezTo>
                    <a:pt x="6572" y="3570"/>
                    <a:pt x="7839" y="1368"/>
                    <a:pt x="9407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25" name="CustomShape 110"/>
            <p:cNvSpPr/>
            <p:nvPr/>
          </p:nvSpPr>
          <p:spPr>
            <a:xfrm>
              <a:off x="6421320" y="4836960"/>
              <a:ext cx="65520" cy="164160"/>
            </a:xfrm>
            <a:custGeom>
              <a:avLst/>
              <a:gdLst/>
              <a:ahLst/>
              <a:cxnLst/>
              <a:rect l="l" t="t" r="r" b="b"/>
              <a:pathLst>
                <a:path w="3070" h="7673">
                  <a:moveTo>
                    <a:pt x="835" y="1"/>
                  </a:moveTo>
                  <a:cubicBezTo>
                    <a:pt x="1" y="2035"/>
                    <a:pt x="534" y="4804"/>
                    <a:pt x="1502" y="6705"/>
                  </a:cubicBezTo>
                  <a:cubicBezTo>
                    <a:pt x="1702" y="7172"/>
                    <a:pt x="2069" y="7639"/>
                    <a:pt x="2569" y="7673"/>
                  </a:cubicBezTo>
                  <a:cubicBezTo>
                    <a:pt x="2736" y="7673"/>
                    <a:pt x="2936" y="7606"/>
                    <a:pt x="3069" y="7506"/>
                  </a:cubicBezTo>
                  <a:cubicBezTo>
                    <a:pt x="2402" y="4971"/>
                    <a:pt x="1668" y="2469"/>
                    <a:pt x="835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26" name="CustomShape 111"/>
            <p:cNvSpPr/>
            <p:nvPr/>
          </p:nvSpPr>
          <p:spPr>
            <a:xfrm>
              <a:off x="6460560" y="4726800"/>
              <a:ext cx="107640" cy="137160"/>
            </a:xfrm>
            <a:custGeom>
              <a:avLst/>
              <a:gdLst/>
              <a:ahLst/>
              <a:cxnLst/>
              <a:rect l="l" t="t" r="r" b="b"/>
              <a:pathLst>
                <a:path w="5038" h="6409">
                  <a:moveTo>
                    <a:pt x="0" y="1"/>
                  </a:moveTo>
                  <a:lnTo>
                    <a:pt x="0" y="1"/>
                  </a:lnTo>
                  <a:cubicBezTo>
                    <a:pt x="401" y="1001"/>
                    <a:pt x="901" y="1735"/>
                    <a:pt x="1301" y="2769"/>
                  </a:cubicBezTo>
                  <a:cubicBezTo>
                    <a:pt x="1802" y="4003"/>
                    <a:pt x="2569" y="5138"/>
                    <a:pt x="3569" y="6005"/>
                  </a:cubicBezTo>
                  <a:cubicBezTo>
                    <a:pt x="3770" y="6205"/>
                    <a:pt x="3970" y="6372"/>
                    <a:pt x="4237" y="6405"/>
                  </a:cubicBezTo>
                  <a:cubicBezTo>
                    <a:pt x="4261" y="6408"/>
                    <a:pt x="4285" y="6409"/>
                    <a:pt x="4309" y="6409"/>
                  </a:cubicBezTo>
                  <a:cubicBezTo>
                    <a:pt x="4609" y="6409"/>
                    <a:pt x="4852" y="6219"/>
                    <a:pt x="5037" y="5972"/>
                  </a:cubicBezTo>
                  <a:cubicBezTo>
                    <a:pt x="3503" y="3870"/>
                    <a:pt x="1835" y="1869"/>
                    <a:pt x="0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27" name="CustomShape 112"/>
            <p:cNvSpPr/>
            <p:nvPr/>
          </p:nvSpPr>
          <p:spPr>
            <a:xfrm>
              <a:off x="6291000" y="4671000"/>
              <a:ext cx="177840" cy="148680"/>
            </a:xfrm>
            <a:custGeom>
              <a:avLst/>
              <a:gdLst/>
              <a:ahLst/>
              <a:cxnLst/>
              <a:rect l="l" t="t" r="r" b="b"/>
              <a:pathLst>
                <a:path w="8307" h="6944">
                  <a:moveTo>
                    <a:pt x="8307" y="1"/>
                  </a:moveTo>
                  <a:cubicBezTo>
                    <a:pt x="5204" y="1769"/>
                    <a:pt x="2402" y="4037"/>
                    <a:pt x="1" y="6639"/>
                  </a:cubicBezTo>
                  <a:cubicBezTo>
                    <a:pt x="167" y="6806"/>
                    <a:pt x="368" y="6906"/>
                    <a:pt x="601" y="6939"/>
                  </a:cubicBezTo>
                  <a:cubicBezTo>
                    <a:pt x="633" y="6942"/>
                    <a:pt x="665" y="6943"/>
                    <a:pt x="696" y="6943"/>
                  </a:cubicBezTo>
                  <a:cubicBezTo>
                    <a:pt x="1026" y="6943"/>
                    <a:pt x="1328" y="6791"/>
                    <a:pt x="1602" y="6639"/>
                  </a:cubicBezTo>
                  <a:cubicBezTo>
                    <a:pt x="2636" y="6138"/>
                    <a:pt x="3603" y="5438"/>
                    <a:pt x="4404" y="4637"/>
                  </a:cubicBezTo>
                  <a:cubicBezTo>
                    <a:pt x="5771" y="3303"/>
                    <a:pt x="6939" y="1368"/>
                    <a:pt x="830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28" name="CustomShape 113"/>
            <p:cNvSpPr/>
            <p:nvPr/>
          </p:nvSpPr>
          <p:spPr>
            <a:xfrm>
              <a:off x="6426360" y="4834080"/>
              <a:ext cx="64800" cy="108360"/>
            </a:xfrm>
            <a:custGeom>
              <a:avLst/>
              <a:gdLst/>
              <a:ahLst/>
              <a:cxnLst/>
              <a:rect l="l" t="t" r="r" b="b"/>
              <a:pathLst>
                <a:path w="3036" h="5071">
                  <a:moveTo>
                    <a:pt x="667" y="0"/>
                  </a:moveTo>
                  <a:cubicBezTo>
                    <a:pt x="0" y="1468"/>
                    <a:pt x="100" y="3403"/>
                    <a:pt x="567" y="5070"/>
                  </a:cubicBezTo>
                  <a:cubicBezTo>
                    <a:pt x="601" y="4870"/>
                    <a:pt x="634" y="4670"/>
                    <a:pt x="667" y="4470"/>
                  </a:cubicBezTo>
                  <a:cubicBezTo>
                    <a:pt x="701" y="4170"/>
                    <a:pt x="734" y="3903"/>
                    <a:pt x="867" y="3636"/>
                  </a:cubicBezTo>
                  <a:cubicBezTo>
                    <a:pt x="1012" y="3434"/>
                    <a:pt x="1232" y="3256"/>
                    <a:pt x="1462" y="3256"/>
                  </a:cubicBezTo>
                  <a:cubicBezTo>
                    <a:pt x="1497" y="3256"/>
                    <a:pt x="1532" y="3260"/>
                    <a:pt x="1568" y="3269"/>
                  </a:cubicBezTo>
                  <a:cubicBezTo>
                    <a:pt x="1801" y="3303"/>
                    <a:pt x="2002" y="3469"/>
                    <a:pt x="2135" y="3636"/>
                  </a:cubicBezTo>
                  <a:cubicBezTo>
                    <a:pt x="2469" y="4003"/>
                    <a:pt x="2769" y="4370"/>
                    <a:pt x="3036" y="4737"/>
                  </a:cubicBezTo>
                  <a:cubicBezTo>
                    <a:pt x="2635" y="3036"/>
                    <a:pt x="1901" y="634"/>
                    <a:pt x="66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29" name="CustomShape 114"/>
            <p:cNvSpPr/>
            <p:nvPr/>
          </p:nvSpPr>
          <p:spPr>
            <a:xfrm>
              <a:off x="6458400" y="4721760"/>
              <a:ext cx="92520" cy="83880"/>
            </a:xfrm>
            <a:custGeom>
              <a:avLst/>
              <a:gdLst/>
              <a:ahLst/>
              <a:cxnLst/>
              <a:rect l="l" t="t" r="r" b="b"/>
              <a:pathLst>
                <a:path w="4337" h="3937">
                  <a:moveTo>
                    <a:pt x="0" y="0"/>
                  </a:moveTo>
                  <a:lnTo>
                    <a:pt x="0" y="0"/>
                  </a:lnTo>
                  <a:cubicBezTo>
                    <a:pt x="434" y="1134"/>
                    <a:pt x="968" y="1868"/>
                    <a:pt x="1401" y="3002"/>
                  </a:cubicBezTo>
                  <a:cubicBezTo>
                    <a:pt x="1535" y="3336"/>
                    <a:pt x="1668" y="3636"/>
                    <a:pt x="1835" y="3936"/>
                  </a:cubicBezTo>
                  <a:cubicBezTo>
                    <a:pt x="1768" y="3536"/>
                    <a:pt x="1735" y="3102"/>
                    <a:pt x="1735" y="2669"/>
                  </a:cubicBezTo>
                  <a:cubicBezTo>
                    <a:pt x="1735" y="2569"/>
                    <a:pt x="1735" y="2469"/>
                    <a:pt x="1801" y="2402"/>
                  </a:cubicBezTo>
                  <a:cubicBezTo>
                    <a:pt x="1851" y="2352"/>
                    <a:pt x="1910" y="2335"/>
                    <a:pt x="1972" y="2335"/>
                  </a:cubicBezTo>
                  <a:cubicBezTo>
                    <a:pt x="2035" y="2335"/>
                    <a:pt x="2102" y="2352"/>
                    <a:pt x="2168" y="2368"/>
                  </a:cubicBezTo>
                  <a:cubicBezTo>
                    <a:pt x="2836" y="2502"/>
                    <a:pt x="3469" y="2802"/>
                    <a:pt x="4003" y="3202"/>
                  </a:cubicBezTo>
                  <a:cubicBezTo>
                    <a:pt x="4136" y="3269"/>
                    <a:pt x="4237" y="3369"/>
                    <a:pt x="4337" y="3436"/>
                  </a:cubicBezTo>
                  <a:cubicBezTo>
                    <a:pt x="3236" y="1935"/>
                    <a:pt x="1735" y="701"/>
                    <a:pt x="0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30" name="CustomShape 115"/>
            <p:cNvSpPr/>
            <p:nvPr/>
          </p:nvSpPr>
          <p:spPr>
            <a:xfrm>
              <a:off x="6353280" y="4662360"/>
              <a:ext cx="124920" cy="120600"/>
            </a:xfrm>
            <a:custGeom>
              <a:avLst/>
              <a:gdLst/>
              <a:ahLst/>
              <a:cxnLst/>
              <a:rect l="l" t="t" r="r" b="b"/>
              <a:pathLst>
                <a:path w="5839" h="5638">
                  <a:moveTo>
                    <a:pt x="5838" y="0"/>
                  </a:moveTo>
                  <a:lnTo>
                    <a:pt x="5838" y="0"/>
                  </a:lnTo>
                  <a:cubicBezTo>
                    <a:pt x="3803" y="768"/>
                    <a:pt x="1869" y="1668"/>
                    <a:pt x="1" y="2736"/>
                  </a:cubicBezTo>
                  <a:cubicBezTo>
                    <a:pt x="401" y="2636"/>
                    <a:pt x="801" y="2536"/>
                    <a:pt x="1235" y="2469"/>
                  </a:cubicBezTo>
                  <a:cubicBezTo>
                    <a:pt x="1308" y="2457"/>
                    <a:pt x="1386" y="2449"/>
                    <a:pt x="1465" y="2449"/>
                  </a:cubicBezTo>
                  <a:cubicBezTo>
                    <a:pt x="1601" y="2449"/>
                    <a:pt x="1742" y="2472"/>
                    <a:pt x="1869" y="2536"/>
                  </a:cubicBezTo>
                  <a:cubicBezTo>
                    <a:pt x="2069" y="2669"/>
                    <a:pt x="2136" y="2903"/>
                    <a:pt x="2136" y="3169"/>
                  </a:cubicBezTo>
                  <a:cubicBezTo>
                    <a:pt x="2102" y="3403"/>
                    <a:pt x="2002" y="3603"/>
                    <a:pt x="1902" y="3837"/>
                  </a:cubicBezTo>
                  <a:cubicBezTo>
                    <a:pt x="1602" y="4437"/>
                    <a:pt x="1235" y="5037"/>
                    <a:pt x="868" y="5638"/>
                  </a:cubicBezTo>
                  <a:cubicBezTo>
                    <a:pt x="1101" y="5438"/>
                    <a:pt x="1302" y="5238"/>
                    <a:pt x="1502" y="5037"/>
                  </a:cubicBezTo>
                  <a:cubicBezTo>
                    <a:pt x="3003" y="3570"/>
                    <a:pt x="4270" y="1368"/>
                    <a:pt x="5838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31" name="CustomShape 116"/>
            <p:cNvSpPr/>
            <p:nvPr/>
          </p:nvSpPr>
          <p:spPr>
            <a:xfrm>
              <a:off x="6034320" y="4472640"/>
              <a:ext cx="312120" cy="180000"/>
            </a:xfrm>
            <a:custGeom>
              <a:avLst/>
              <a:gdLst/>
              <a:ahLst/>
              <a:cxnLst/>
              <a:rect l="l" t="t" r="r" b="b"/>
              <a:pathLst>
                <a:path w="14578" h="8407">
                  <a:moveTo>
                    <a:pt x="14577" y="1"/>
                  </a:moveTo>
                  <a:cubicBezTo>
                    <a:pt x="9240" y="1802"/>
                    <a:pt x="4237" y="4704"/>
                    <a:pt x="0" y="8407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32" name="CustomShape 117"/>
            <p:cNvSpPr/>
            <p:nvPr/>
          </p:nvSpPr>
          <p:spPr>
            <a:xfrm>
              <a:off x="6037200" y="4586400"/>
              <a:ext cx="87480" cy="243000"/>
            </a:xfrm>
            <a:custGeom>
              <a:avLst/>
              <a:gdLst/>
              <a:ahLst/>
              <a:cxnLst/>
              <a:rect l="l" t="t" r="r" b="b"/>
              <a:pathLst>
                <a:path w="4104" h="11343">
                  <a:moveTo>
                    <a:pt x="4104" y="1"/>
                  </a:moveTo>
                  <a:cubicBezTo>
                    <a:pt x="3303" y="3970"/>
                    <a:pt x="1936" y="7806"/>
                    <a:pt x="1" y="11342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33" name="CustomShape 118"/>
            <p:cNvSpPr/>
            <p:nvPr/>
          </p:nvSpPr>
          <p:spPr>
            <a:xfrm>
              <a:off x="6167160" y="4558680"/>
              <a:ext cx="13320" cy="135000"/>
            </a:xfrm>
            <a:custGeom>
              <a:avLst/>
              <a:gdLst/>
              <a:ahLst/>
              <a:cxnLst/>
              <a:rect l="l" t="t" r="r" b="b"/>
              <a:pathLst>
                <a:path w="635" h="6306">
                  <a:moveTo>
                    <a:pt x="1" y="1"/>
                  </a:moveTo>
                  <a:cubicBezTo>
                    <a:pt x="234" y="2102"/>
                    <a:pt x="434" y="4204"/>
                    <a:pt x="635" y="6305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34" name="CustomShape 119"/>
            <p:cNvSpPr/>
            <p:nvPr/>
          </p:nvSpPr>
          <p:spPr>
            <a:xfrm>
              <a:off x="6251760" y="4512960"/>
              <a:ext cx="17640" cy="111240"/>
            </a:xfrm>
            <a:custGeom>
              <a:avLst/>
              <a:gdLst/>
              <a:ahLst/>
              <a:cxnLst/>
              <a:rect l="l" t="t" r="r" b="b"/>
              <a:pathLst>
                <a:path w="835" h="5205">
                  <a:moveTo>
                    <a:pt x="1" y="1"/>
                  </a:moveTo>
                  <a:cubicBezTo>
                    <a:pt x="401" y="1702"/>
                    <a:pt x="701" y="3437"/>
                    <a:pt x="835" y="5205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35" name="CustomShape 120"/>
            <p:cNvSpPr/>
            <p:nvPr/>
          </p:nvSpPr>
          <p:spPr>
            <a:xfrm>
              <a:off x="6156000" y="4486320"/>
              <a:ext cx="56160" cy="37440"/>
            </a:xfrm>
            <a:custGeom>
              <a:avLst/>
              <a:gdLst/>
              <a:ahLst/>
              <a:cxnLst/>
              <a:rect l="l" t="t" r="r" b="b"/>
              <a:pathLst>
                <a:path w="2636" h="1769">
                  <a:moveTo>
                    <a:pt x="2635" y="1769"/>
                  </a:moveTo>
                  <a:cubicBezTo>
                    <a:pt x="1368" y="935"/>
                    <a:pt x="1234" y="835"/>
                    <a:pt x="0" y="1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36" name="CustomShape 121"/>
            <p:cNvSpPr/>
            <p:nvPr/>
          </p:nvSpPr>
          <p:spPr>
            <a:xfrm>
              <a:off x="6085080" y="4731840"/>
              <a:ext cx="32400" cy="119880"/>
            </a:xfrm>
            <a:custGeom>
              <a:avLst/>
              <a:gdLst/>
              <a:ahLst/>
              <a:cxnLst/>
              <a:rect l="l" t="t" r="r" b="b"/>
              <a:pathLst>
                <a:path w="1536" h="5605">
                  <a:moveTo>
                    <a:pt x="1" y="0"/>
                  </a:moveTo>
                  <a:cubicBezTo>
                    <a:pt x="668" y="1935"/>
                    <a:pt x="1235" y="3603"/>
                    <a:pt x="1535" y="5604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37" name="CustomShape 122"/>
            <p:cNvSpPr/>
            <p:nvPr/>
          </p:nvSpPr>
          <p:spPr>
            <a:xfrm>
              <a:off x="5315400" y="4265280"/>
              <a:ext cx="711360" cy="160560"/>
            </a:xfrm>
            <a:custGeom>
              <a:avLst/>
              <a:gdLst/>
              <a:ahLst/>
              <a:cxnLst/>
              <a:rect l="l" t="t" r="r" b="b"/>
              <a:pathLst>
                <a:path w="33191" h="7506">
                  <a:moveTo>
                    <a:pt x="33191" y="0"/>
                  </a:moveTo>
                  <a:cubicBezTo>
                    <a:pt x="28287" y="3202"/>
                    <a:pt x="22817" y="5671"/>
                    <a:pt x="17046" y="6605"/>
                  </a:cubicBezTo>
                  <a:cubicBezTo>
                    <a:pt x="11242" y="7506"/>
                    <a:pt x="5137" y="6772"/>
                    <a:pt x="0" y="3970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38" name="CustomShape 123"/>
            <p:cNvSpPr/>
            <p:nvPr/>
          </p:nvSpPr>
          <p:spPr>
            <a:xfrm>
              <a:off x="5097960" y="4241160"/>
              <a:ext cx="282960" cy="143280"/>
            </a:xfrm>
            <a:custGeom>
              <a:avLst/>
              <a:gdLst/>
              <a:ahLst/>
              <a:cxnLst/>
              <a:rect l="l" t="t" r="r" b="b"/>
              <a:pathLst>
                <a:path w="13211" h="6692">
                  <a:moveTo>
                    <a:pt x="933" y="1"/>
                  </a:moveTo>
                  <a:cubicBezTo>
                    <a:pt x="809" y="1"/>
                    <a:pt x="686" y="15"/>
                    <a:pt x="568" y="54"/>
                  </a:cubicBezTo>
                  <a:cubicBezTo>
                    <a:pt x="268" y="154"/>
                    <a:pt x="1" y="454"/>
                    <a:pt x="34" y="754"/>
                  </a:cubicBezTo>
                  <a:cubicBezTo>
                    <a:pt x="68" y="1021"/>
                    <a:pt x="268" y="1188"/>
                    <a:pt x="435" y="1355"/>
                  </a:cubicBezTo>
                  <a:cubicBezTo>
                    <a:pt x="3970" y="4490"/>
                    <a:pt x="8507" y="6392"/>
                    <a:pt x="13210" y="6692"/>
                  </a:cubicBezTo>
                  <a:cubicBezTo>
                    <a:pt x="12276" y="5658"/>
                    <a:pt x="11342" y="4824"/>
                    <a:pt x="10242" y="3957"/>
                  </a:cubicBezTo>
                  <a:cubicBezTo>
                    <a:pt x="7706" y="1988"/>
                    <a:pt x="4671" y="621"/>
                    <a:pt x="1502" y="54"/>
                  </a:cubicBezTo>
                  <a:cubicBezTo>
                    <a:pt x="1320" y="34"/>
                    <a:pt x="1125" y="1"/>
                    <a:pt x="93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39" name="CustomShape 124"/>
            <p:cNvSpPr/>
            <p:nvPr/>
          </p:nvSpPr>
          <p:spPr>
            <a:xfrm>
              <a:off x="5292720" y="4424040"/>
              <a:ext cx="284400" cy="72360"/>
            </a:xfrm>
            <a:custGeom>
              <a:avLst/>
              <a:gdLst/>
              <a:ahLst/>
              <a:cxnLst/>
              <a:rect l="l" t="t" r="r" b="b"/>
              <a:pathLst>
                <a:path w="13277" h="3384">
                  <a:moveTo>
                    <a:pt x="13276" y="1"/>
                  </a:moveTo>
                  <a:lnTo>
                    <a:pt x="13276" y="1"/>
                  </a:lnTo>
                  <a:cubicBezTo>
                    <a:pt x="11175" y="167"/>
                    <a:pt x="7439" y="367"/>
                    <a:pt x="5337" y="501"/>
                  </a:cubicBezTo>
                  <a:cubicBezTo>
                    <a:pt x="4136" y="601"/>
                    <a:pt x="2935" y="701"/>
                    <a:pt x="1735" y="801"/>
                  </a:cubicBezTo>
                  <a:cubicBezTo>
                    <a:pt x="1001" y="868"/>
                    <a:pt x="0" y="1168"/>
                    <a:pt x="33" y="1935"/>
                  </a:cubicBezTo>
                  <a:cubicBezTo>
                    <a:pt x="100" y="2502"/>
                    <a:pt x="701" y="2803"/>
                    <a:pt x="1268" y="2936"/>
                  </a:cubicBezTo>
                  <a:cubicBezTo>
                    <a:pt x="2335" y="3237"/>
                    <a:pt x="3443" y="3383"/>
                    <a:pt x="4552" y="3383"/>
                  </a:cubicBezTo>
                  <a:cubicBezTo>
                    <a:pt x="7742" y="3383"/>
                    <a:pt x="10950" y="2178"/>
                    <a:pt x="13276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40" name="CustomShape 125"/>
            <p:cNvSpPr/>
            <p:nvPr/>
          </p:nvSpPr>
          <p:spPr>
            <a:xfrm>
              <a:off x="5413680" y="4255560"/>
              <a:ext cx="230760" cy="155160"/>
            </a:xfrm>
            <a:custGeom>
              <a:avLst/>
              <a:gdLst/>
              <a:ahLst/>
              <a:cxnLst/>
              <a:rect l="l" t="t" r="r" b="b"/>
              <a:pathLst>
                <a:path w="10775" h="7255">
                  <a:moveTo>
                    <a:pt x="1169" y="0"/>
                  </a:moveTo>
                  <a:cubicBezTo>
                    <a:pt x="704" y="0"/>
                    <a:pt x="273" y="134"/>
                    <a:pt x="0" y="516"/>
                  </a:cubicBezTo>
                  <a:cubicBezTo>
                    <a:pt x="2902" y="3651"/>
                    <a:pt x="6672" y="6020"/>
                    <a:pt x="10775" y="7254"/>
                  </a:cubicBezTo>
                  <a:cubicBezTo>
                    <a:pt x="8973" y="5720"/>
                    <a:pt x="8006" y="5019"/>
                    <a:pt x="6505" y="3184"/>
                  </a:cubicBezTo>
                  <a:cubicBezTo>
                    <a:pt x="5404" y="1850"/>
                    <a:pt x="3970" y="816"/>
                    <a:pt x="2335" y="216"/>
                  </a:cubicBezTo>
                  <a:cubicBezTo>
                    <a:pt x="1971" y="94"/>
                    <a:pt x="1558" y="0"/>
                    <a:pt x="1169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41" name="CustomShape 126"/>
            <p:cNvSpPr/>
            <p:nvPr/>
          </p:nvSpPr>
          <p:spPr>
            <a:xfrm>
              <a:off x="5593680" y="4383360"/>
              <a:ext cx="222840" cy="191880"/>
            </a:xfrm>
            <a:custGeom>
              <a:avLst/>
              <a:gdLst/>
              <a:ahLst/>
              <a:cxnLst/>
              <a:rect l="l" t="t" r="r" b="b"/>
              <a:pathLst>
                <a:path w="10408" h="8974">
                  <a:moveTo>
                    <a:pt x="10408" y="0"/>
                  </a:moveTo>
                  <a:lnTo>
                    <a:pt x="10408" y="0"/>
                  </a:lnTo>
                  <a:cubicBezTo>
                    <a:pt x="8740" y="1334"/>
                    <a:pt x="6038" y="3169"/>
                    <a:pt x="4303" y="4437"/>
                  </a:cubicBezTo>
                  <a:lnTo>
                    <a:pt x="1268" y="6638"/>
                  </a:lnTo>
                  <a:cubicBezTo>
                    <a:pt x="668" y="7105"/>
                    <a:pt x="0" y="7806"/>
                    <a:pt x="334" y="8473"/>
                  </a:cubicBezTo>
                  <a:cubicBezTo>
                    <a:pt x="506" y="8834"/>
                    <a:pt x="864" y="8974"/>
                    <a:pt x="1267" y="8974"/>
                  </a:cubicBezTo>
                  <a:cubicBezTo>
                    <a:pt x="1645" y="8974"/>
                    <a:pt x="2063" y="8851"/>
                    <a:pt x="2402" y="8673"/>
                  </a:cubicBezTo>
                  <a:cubicBezTo>
                    <a:pt x="6005" y="6972"/>
                    <a:pt x="8306" y="3403"/>
                    <a:pt x="1040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42" name="CustomShape 127"/>
            <p:cNvSpPr/>
            <p:nvPr/>
          </p:nvSpPr>
          <p:spPr>
            <a:xfrm>
              <a:off x="5658120" y="4276800"/>
              <a:ext cx="214920" cy="69840"/>
            </a:xfrm>
            <a:custGeom>
              <a:avLst/>
              <a:gdLst/>
              <a:ahLst/>
              <a:cxnLst/>
              <a:rect l="l" t="t" r="r" b="b"/>
              <a:pathLst>
                <a:path w="10042" h="3270">
                  <a:moveTo>
                    <a:pt x="1635" y="1"/>
                  </a:moveTo>
                  <a:cubicBezTo>
                    <a:pt x="1235" y="1"/>
                    <a:pt x="834" y="34"/>
                    <a:pt x="501" y="268"/>
                  </a:cubicBezTo>
                  <a:cubicBezTo>
                    <a:pt x="167" y="468"/>
                    <a:pt x="1" y="968"/>
                    <a:pt x="201" y="1268"/>
                  </a:cubicBezTo>
                  <a:cubicBezTo>
                    <a:pt x="367" y="1502"/>
                    <a:pt x="634" y="1602"/>
                    <a:pt x="901" y="1669"/>
                  </a:cubicBezTo>
                  <a:cubicBezTo>
                    <a:pt x="3870" y="2536"/>
                    <a:pt x="6939" y="3070"/>
                    <a:pt x="10041" y="3270"/>
                  </a:cubicBezTo>
                  <a:cubicBezTo>
                    <a:pt x="8773" y="2503"/>
                    <a:pt x="8006" y="1869"/>
                    <a:pt x="6672" y="1202"/>
                  </a:cubicBezTo>
                  <a:cubicBezTo>
                    <a:pt x="5138" y="401"/>
                    <a:pt x="3370" y="1"/>
                    <a:pt x="1635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43" name="CustomShape 128"/>
            <p:cNvSpPr/>
            <p:nvPr/>
          </p:nvSpPr>
          <p:spPr>
            <a:xfrm>
              <a:off x="5887800" y="4312440"/>
              <a:ext cx="74160" cy="246600"/>
            </a:xfrm>
            <a:custGeom>
              <a:avLst/>
              <a:gdLst/>
              <a:ahLst/>
              <a:cxnLst/>
              <a:rect l="l" t="t" r="r" b="b"/>
              <a:pathLst>
                <a:path w="3470" h="11515">
                  <a:moveTo>
                    <a:pt x="2769" y="1"/>
                  </a:moveTo>
                  <a:cubicBezTo>
                    <a:pt x="1801" y="1402"/>
                    <a:pt x="1368" y="3136"/>
                    <a:pt x="968" y="4804"/>
                  </a:cubicBezTo>
                  <a:cubicBezTo>
                    <a:pt x="434" y="6906"/>
                    <a:pt x="0" y="9307"/>
                    <a:pt x="1268" y="11075"/>
                  </a:cubicBezTo>
                  <a:cubicBezTo>
                    <a:pt x="1435" y="11276"/>
                    <a:pt x="1601" y="11476"/>
                    <a:pt x="1835" y="11509"/>
                  </a:cubicBezTo>
                  <a:cubicBezTo>
                    <a:pt x="1862" y="11513"/>
                    <a:pt x="1889" y="11514"/>
                    <a:pt x="1915" y="11514"/>
                  </a:cubicBezTo>
                  <a:cubicBezTo>
                    <a:pt x="2367" y="11514"/>
                    <a:pt x="2643" y="10983"/>
                    <a:pt x="2769" y="10542"/>
                  </a:cubicBezTo>
                  <a:cubicBezTo>
                    <a:pt x="3269" y="8941"/>
                    <a:pt x="3469" y="7239"/>
                    <a:pt x="3369" y="5538"/>
                  </a:cubicBezTo>
                  <a:cubicBezTo>
                    <a:pt x="3236" y="3403"/>
                    <a:pt x="2769" y="2136"/>
                    <a:pt x="2769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44" name="CustomShape 129"/>
            <p:cNvSpPr/>
            <p:nvPr/>
          </p:nvSpPr>
          <p:spPr>
            <a:xfrm>
              <a:off x="5098680" y="4248360"/>
              <a:ext cx="282240" cy="136080"/>
            </a:xfrm>
            <a:custGeom>
              <a:avLst/>
              <a:gdLst/>
              <a:ahLst/>
              <a:cxnLst/>
              <a:rect l="l" t="t" r="r" b="b"/>
              <a:pathLst>
                <a:path w="13177" h="6372">
                  <a:moveTo>
                    <a:pt x="167" y="1"/>
                  </a:moveTo>
                  <a:cubicBezTo>
                    <a:pt x="67" y="101"/>
                    <a:pt x="0" y="267"/>
                    <a:pt x="0" y="434"/>
                  </a:cubicBezTo>
                  <a:cubicBezTo>
                    <a:pt x="34" y="701"/>
                    <a:pt x="234" y="868"/>
                    <a:pt x="401" y="1035"/>
                  </a:cubicBezTo>
                  <a:cubicBezTo>
                    <a:pt x="3936" y="4170"/>
                    <a:pt x="8473" y="6072"/>
                    <a:pt x="13176" y="6372"/>
                  </a:cubicBezTo>
                  <a:cubicBezTo>
                    <a:pt x="13110" y="6305"/>
                    <a:pt x="13010" y="6238"/>
                    <a:pt x="12943" y="6138"/>
                  </a:cubicBezTo>
                  <a:cubicBezTo>
                    <a:pt x="8606" y="4270"/>
                    <a:pt x="4337" y="2202"/>
                    <a:pt x="167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45" name="CustomShape 130"/>
            <p:cNvSpPr/>
            <p:nvPr/>
          </p:nvSpPr>
          <p:spPr>
            <a:xfrm>
              <a:off x="5294880" y="4424040"/>
              <a:ext cx="277200" cy="35280"/>
            </a:xfrm>
            <a:custGeom>
              <a:avLst/>
              <a:gdLst/>
              <a:ahLst/>
              <a:cxnLst/>
              <a:rect l="l" t="t" r="r" b="b"/>
              <a:pathLst>
                <a:path w="12943" h="1665">
                  <a:moveTo>
                    <a:pt x="12943" y="1"/>
                  </a:moveTo>
                  <a:lnTo>
                    <a:pt x="12943" y="1"/>
                  </a:lnTo>
                  <a:cubicBezTo>
                    <a:pt x="10808" y="201"/>
                    <a:pt x="7272" y="367"/>
                    <a:pt x="5237" y="501"/>
                  </a:cubicBezTo>
                  <a:cubicBezTo>
                    <a:pt x="4036" y="601"/>
                    <a:pt x="2835" y="701"/>
                    <a:pt x="1635" y="801"/>
                  </a:cubicBezTo>
                  <a:cubicBezTo>
                    <a:pt x="1001" y="834"/>
                    <a:pt x="234" y="1068"/>
                    <a:pt x="0" y="1568"/>
                  </a:cubicBezTo>
                  <a:cubicBezTo>
                    <a:pt x="844" y="1633"/>
                    <a:pt x="1688" y="1665"/>
                    <a:pt x="2532" y="1665"/>
                  </a:cubicBezTo>
                  <a:cubicBezTo>
                    <a:pt x="6061" y="1665"/>
                    <a:pt x="9578" y="1104"/>
                    <a:pt x="1294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46" name="CustomShape 131"/>
            <p:cNvSpPr/>
            <p:nvPr/>
          </p:nvSpPr>
          <p:spPr>
            <a:xfrm>
              <a:off x="5413680" y="4263840"/>
              <a:ext cx="230760" cy="146880"/>
            </a:xfrm>
            <a:custGeom>
              <a:avLst/>
              <a:gdLst/>
              <a:ahLst/>
              <a:cxnLst/>
              <a:rect l="l" t="t" r="r" b="b"/>
              <a:pathLst>
                <a:path w="10775" h="6873">
                  <a:moveTo>
                    <a:pt x="134" y="0"/>
                  </a:moveTo>
                  <a:cubicBezTo>
                    <a:pt x="67" y="67"/>
                    <a:pt x="34" y="101"/>
                    <a:pt x="0" y="134"/>
                  </a:cubicBezTo>
                  <a:cubicBezTo>
                    <a:pt x="2902" y="3269"/>
                    <a:pt x="6672" y="5638"/>
                    <a:pt x="10775" y="6872"/>
                  </a:cubicBezTo>
                  <a:cubicBezTo>
                    <a:pt x="10708" y="6772"/>
                    <a:pt x="10608" y="6705"/>
                    <a:pt x="10541" y="6639"/>
                  </a:cubicBezTo>
                  <a:cubicBezTo>
                    <a:pt x="6805" y="4971"/>
                    <a:pt x="3870" y="1535"/>
                    <a:pt x="13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47" name="CustomShape 132"/>
            <p:cNvSpPr/>
            <p:nvPr/>
          </p:nvSpPr>
          <p:spPr>
            <a:xfrm>
              <a:off x="5593680" y="4383360"/>
              <a:ext cx="222840" cy="187200"/>
            </a:xfrm>
            <a:custGeom>
              <a:avLst/>
              <a:gdLst/>
              <a:ahLst/>
              <a:cxnLst/>
              <a:rect l="l" t="t" r="r" b="b"/>
              <a:pathLst>
                <a:path w="10408" h="8740">
                  <a:moveTo>
                    <a:pt x="10408" y="0"/>
                  </a:moveTo>
                  <a:cubicBezTo>
                    <a:pt x="8740" y="1334"/>
                    <a:pt x="6038" y="3169"/>
                    <a:pt x="4303" y="4437"/>
                  </a:cubicBezTo>
                  <a:lnTo>
                    <a:pt x="1268" y="6638"/>
                  </a:lnTo>
                  <a:cubicBezTo>
                    <a:pt x="668" y="7105"/>
                    <a:pt x="0" y="7806"/>
                    <a:pt x="334" y="8473"/>
                  </a:cubicBezTo>
                  <a:cubicBezTo>
                    <a:pt x="367" y="8606"/>
                    <a:pt x="467" y="8673"/>
                    <a:pt x="534" y="8740"/>
                  </a:cubicBezTo>
                  <a:cubicBezTo>
                    <a:pt x="4303" y="6605"/>
                    <a:pt x="7406" y="3369"/>
                    <a:pt x="10341" y="134"/>
                  </a:cubicBezTo>
                  <a:cubicBezTo>
                    <a:pt x="10374" y="100"/>
                    <a:pt x="10374" y="33"/>
                    <a:pt x="10408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48" name="CustomShape 133"/>
            <p:cNvSpPr/>
            <p:nvPr/>
          </p:nvSpPr>
          <p:spPr>
            <a:xfrm>
              <a:off x="5660280" y="4295520"/>
              <a:ext cx="206280" cy="50400"/>
            </a:xfrm>
            <a:custGeom>
              <a:avLst/>
              <a:gdLst/>
              <a:ahLst/>
              <a:cxnLst/>
              <a:rect l="l" t="t" r="r" b="b"/>
              <a:pathLst>
                <a:path w="9641" h="2370">
                  <a:moveTo>
                    <a:pt x="179" y="0"/>
                  </a:moveTo>
                  <a:cubicBezTo>
                    <a:pt x="131" y="0"/>
                    <a:pt x="82" y="1"/>
                    <a:pt x="34" y="1"/>
                  </a:cubicBezTo>
                  <a:cubicBezTo>
                    <a:pt x="1" y="135"/>
                    <a:pt x="34" y="301"/>
                    <a:pt x="101" y="401"/>
                  </a:cubicBezTo>
                  <a:cubicBezTo>
                    <a:pt x="267" y="635"/>
                    <a:pt x="534" y="735"/>
                    <a:pt x="801" y="802"/>
                  </a:cubicBezTo>
                  <a:cubicBezTo>
                    <a:pt x="3670" y="1636"/>
                    <a:pt x="6639" y="2169"/>
                    <a:pt x="9641" y="2370"/>
                  </a:cubicBezTo>
                  <a:cubicBezTo>
                    <a:pt x="6617" y="1088"/>
                    <a:pt x="3400" y="0"/>
                    <a:pt x="179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49" name="CustomShape 134"/>
            <p:cNvSpPr/>
            <p:nvPr/>
          </p:nvSpPr>
          <p:spPr>
            <a:xfrm>
              <a:off x="5887800" y="4312440"/>
              <a:ext cx="59040" cy="246240"/>
            </a:xfrm>
            <a:custGeom>
              <a:avLst/>
              <a:gdLst/>
              <a:ahLst/>
              <a:cxnLst/>
              <a:rect l="l" t="t" r="r" b="b"/>
              <a:pathLst>
                <a:path w="2769" h="11509">
                  <a:moveTo>
                    <a:pt x="2769" y="1"/>
                  </a:moveTo>
                  <a:cubicBezTo>
                    <a:pt x="1801" y="1402"/>
                    <a:pt x="1368" y="3136"/>
                    <a:pt x="968" y="4804"/>
                  </a:cubicBezTo>
                  <a:cubicBezTo>
                    <a:pt x="434" y="6906"/>
                    <a:pt x="0" y="9307"/>
                    <a:pt x="1268" y="11075"/>
                  </a:cubicBezTo>
                  <a:cubicBezTo>
                    <a:pt x="1435" y="11276"/>
                    <a:pt x="1601" y="11476"/>
                    <a:pt x="1835" y="11509"/>
                  </a:cubicBezTo>
                  <a:cubicBezTo>
                    <a:pt x="1935" y="11509"/>
                    <a:pt x="2002" y="11509"/>
                    <a:pt x="2068" y="11476"/>
                  </a:cubicBezTo>
                  <a:cubicBezTo>
                    <a:pt x="1668" y="7806"/>
                    <a:pt x="1902" y="4037"/>
                    <a:pt x="2769" y="434"/>
                  </a:cubicBezTo>
                  <a:cubicBezTo>
                    <a:pt x="2769" y="268"/>
                    <a:pt x="2769" y="134"/>
                    <a:pt x="2769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50" name="CustomShape 135"/>
            <p:cNvSpPr/>
            <p:nvPr/>
          </p:nvSpPr>
          <p:spPr>
            <a:xfrm>
              <a:off x="5197680" y="4270320"/>
              <a:ext cx="183600" cy="114120"/>
            </a:xfrm>
            <a:custGeom>
              <a:avLst/>
              <a:gdLst/>
              <a:ahLst/>
              <a:cxnLst/>
              <a:rect l="l" t="t" r="r" b="b"/>
              <a:pathLst>
                <a:path w="8574" h="5338">
                  <a:moveTo>
                    <a:pt x="1168" y="1"/>
                  </a:moveTo>
                  <a:cubicBezTo>
                    <a:pt x="2035" y="768"/>
                    <a:pt x="2836" y="1568"/>
                    <a:pt x="3636" y="2402"/>
                  </a:cubicBezTo>
                  <a:cubicBezTo>
                    <a:pt x="3703" y="2469"/>
                    <a:pt x="3770" y="2569"/>
                    <a:pt x="3803" y="2669"/>
                  </a:cubicBezTo>
                  <a:cubicBezTo>
                    <a:pt x="3837" y="2836"/>
                    <a:pt x="3703" y="3003"/>
                    <a:pt x="3536" y="3070"/>
                  </a:cubicBezTo>
                  <a:cubicBezTo>
                    <a:pt x="3370" y="3136"/>
                    <a:pt x="3203" y="3136"/>
                    <a:pt x="3036" y="3136"/>
                  </a:cubicBezTo>
                  <a:cubicBezTo>
                    <a:pt x="2002" y="3103"/>
                    <a:pt x="1001" y="3036"/>
                    <a:pt x="1" y="2903"/>
                  </a:cubicBezTo>
                  <a:lnTo>
                    <a:pt x="1" y="2903"/>
                  </a:lnTo>
                  <a:cubicBezTo>
                    <a:pt x="2636" y="4304"/>
                    <a:pt x="5571" y="5138"/>
                    <a:pt x="8573" y="5338"/>
                  </a:cubicBezTo>
                  <a:cubicBezTo>
                    <a:pt x="7639" y="4304"/>
                    <a:pt x="6705" y="3470"/>
                    <a:pt x="5605" y="2603"/>
                  </a:cubicBezTo>
                  <a:cubicBezTo>
                    <a:pt x="4237" y="1535"/>
                    <a:pt x="2769" y="668"/>
                    <a:pt x="1168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51" name="CustomShape 136"/>
            <p:cNvSpPr/>
            <p:nvPr/>
          </p:nvSpPr>
          <p:spPr>
            <a:xfrm>
              <a:off x="5400000" y="4424040"/>
              <a:ext cx="177120" cy="71280"/>
            </a:xfrm>
            <a:custGeom>
              <a:avLst/>
              <a:gdLst/>
              <a:ahLst/>
              <a:cxnLst/>
              <a:rect l="l" t="t" r="r" b="b"/>
              <a:pathLst>
                <a:path w="8274" h="3337">
                  <a:moveTo>
                    <a:pt x="8273" y="1"/>
                  </a:moveTo>
                  <a:lnTo>
                    <a:pt x="8273" y="1"/>
                  </a:lnTo>
                  <a:cubicBezTo>
                    <a:pt x="6172" y="167"/>
                    <a:pt x="2436" y="367"/>
                    <a:pt x="334" y="501"/>
                  </a:cubicBezTo>
                  <a:cubicBezTo>
                    <a:pt x="201" y="534"/>
                    <a:pt x="101" y="534"/>
                    <a:pt x="1" y="534"/>
                  </a:cubicBezTo>
                  <a:cubicBezTo>
                    <a:pt x="668" y="601"/>
                    <a:pt x="1335" y="668"/>
                    <a:pt x="1969" y="734"/>
                  </a:cubicBezTo>
                  <a:cubicBezTo>
                    <a:pt x="2436" y="801"/>
                    <a:pt x="2903" y="868"/>
                    <a:pt x="3336" y="1101"/>
                  </a:cubicBezTo>
                  <a:cubicBezTo>
                    <a:pt x="3436" y="1135"/>
                    <a:pt x="3536" y="1235"/>
                    <a:pt x="3603" y="1335"/>
                  </a:cubicBezTo>
                  <a:cubicBezTo>
                    <a:pt x="3703" y="1602"/>
                    <a:pt x="3403" y="1869"/>
                    <a:pt x="3170" y="2035"/>
                  </a:cubicBezTo>
                  <a:cubicBezTo>
                    <a:pt x="2336" y="2536"/>
                    <a:pt x="1468" y="2969"/>
                    <a:pt x="568" y="3336"/>
                  </a:cubicBezTo>
                  <a:cubicBezTo>
                    <a:pt x="3403" y="3103"/>
                    <a:pt x="6205" y="1935"/>
                    <a:pt x="8273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52" name="CustomShape 137"/>
            <p:cNvSpPr/>
            <p:nvPr/>
          </p:nvSpPr>
          <p:spPr>
            <a:xfrm>
              <a:off x="5500800" y="4303800"/>
              <a:ext cx="143280" cy="106920"/>
            </a:xfrm>
            <a:custGeom>
              <a:avLst/>
              <a:gdLst/>
              <a:ahLst/>
              <a:cxnLst/>
              <a:rect l="l" t="t" r="r" b="b"/>
              <a:pathLst>
                <a:path w="6706" h="5005">
                  <a:moveTo>
                    <a:pt x="1569" y="0"/>
                  </a:moveTo>
                  <a:cubicBezTo>
                    <a:pt x="1969" y="701"/>
                    <a:pt x="2403" y="1401"/>
                    <a:pt x="2770" y="2135"/>
                  </a:cubicBezTo>
                  <a:cubicBezTo>
                    <a:pt x="2870" y="2369"/>
                    <a:pt x="3003" y="2602"/>
                    <a:pt x="2970" y="2836"/>
                  </a:cubicBezTo>
                  <a:cubicBezTo>
                    <a:pt x="1969" y="2502"/>
                    <a:pt x="968" y="2135"/>
                    <a:pt x="1" y="1768"/>
                  </a:cubicBezTo>
                  <a:lnTo>
                    <a:pt x="1" y="1768"/>
                  </a:lnTo>
                  <a:cubicBezTo>
                    <a:pt x="2036" y="3169"/>
                    <a:pt x="4304" y="4270"/>
                    <a:pt x="6706" y="5004"/>
                  </a:cubicBezTo>
                  <a:cubicBezTo>
                    <a:pt x="4904" y="3470"/>
                    <a:pt x="3937" y="2769"/>
                    <a:pt x="2436" y="934"/>
                  </a:cubicBezTo>
                  <a:cubicBezTo>
                    <a:pt x="2169" y="601"/>
                    <a:pt x="1869" y="301"/>
                    <a:pt x="1569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53" name="CustomShape 138"/>
            <p:cNvSpPr/>
            <p:nvPr/>
          </p:nvSpPr>
          <p:spPr>
            <a:xfrm>
              <a:off x="5715360" y="4383360"/>
              <a:ext cx="101160" cy="105480"/>
            </a:xfrm>
            <a:custGeom>
              <a:avLst/>
              <a:gdLst/>
              <a:ahLst/>
              <a:cxnLst/>
              <a:rect l="l" t="t" r="r" b="b"/>
              <a:pathLst>
                <a:path w="4737" h="4937">
                  <a:moveTo>
                    <a:pt x="4737" y="0"/>
                  </a:moveTo>
                  <a:lnTo>
                    <a:pt x="4737" y="0"/>
                  </a:lnTo>
                  <a:cubicBezTo>
                    <a:pt x="3469" y="1001"/>
                    <a:pt x="1601" y="2335"/>
                    <a:pt x="0" y="3436"/>
                  </a:cubicBezTo>
                  <a:cubicBezTo>
                    <a:pt x="67" y="3436"/>
                    <a:pt x="100" y="3403"/>
                    <a:pt x="134" y="3403"/>
                  </a:cubicBezTo>
                  <a:cubicBezTo>
                    <a:pt x="331" y="3323"/>
                    <a:pt x="553" y="3256"/>
                    <a:pt x="756" y="3256"/>
                  </a:cubicBezTo>
                  <a:cubicBezTo>
                    <a:pt x="895" y="3256"/>
                    <a:pt x="1026" y="3288"/>
                    <a:pt x="1134" y="3369"/>
                  </a:cubicBezTo>
                  <a:cubicBezTo>
                    <a:pt x="1301" y="3503"/>
                    <a:pt x="1368" y="3669"/>
                    <a:pt x="1401" y="3870"/>
                  </a:cubicBezTo>
                  <a:cubicBezTo>
                    <a:pt x="1501" y="4237"/>
                    <a:pt x="1434" y="4603"/>
                    <a:pt x="1334" y="4937"/>
                  </a:cubicBezTo>
                  <a:cubicBezTo>
                    <a:pt x="2602" y="3403"/>
                    <a:pt x="3703" y="1668"/>
                    <a:pt x="4737" y="0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54" name="CustomShape 139"/>
            <p:cNvSpPr/>
            <p:nvPr/>
          </p:nvSpPr>
          <p:spPr>
            <a:xfrm>
              <a:off x="5746680" y="4282560"/>
              <a:ext cx="126360" cy="64080"/>
            </a:xfrm>
            <a:custGeom>
              <a:avLst/>
              <a:gdLst/>
              <a:ahLst/>
              <a:cxnLst/>
              <a:rect l="l" t="t" r="r" b="b"/>
              <a:pathLst>
                <a:path w="5906" h="3003">
                  <a:moveTo>
                    <a:pt x="1" y="1"/>
                  </a:moveTo>
                  <a:lnTo>
                    <a:pt x="1" y="1"/>
                  </a:lnTo>
                  <a:cubicBezTo>
                    <a:pt x="134" y="67"/>
                    <a:pt x="301" y="168"/>
                    <a:pt x="468" y="234"/>
                  </a:cubicBezTo>
                  <a:cubicBezTo>
                    <a:pt x="1068" y="568"/>
                    <a:pt x="1735" y="901"/>
                    <a:pt x="2136" y="1468"/>
                  </a:cubicBezTo>
                  <a:cubicBezTo>
                    <a:pt x="2202" y="1502"/>
                    <a:pt x="2236" y="1569"/>
                    <a:pt x="2236" y="1635"/>
                  </a:cubicBezTo>
                  <a:cubicBezTo>
                    <a:pt x="2269" y="1869"/>
                    <a:pt x="2002" y="1969"/>
                    <a:pt x="1802" y="2002"/>
                  </a:cubicBezTo>
                  <a:cubicBezTo>
                    <a:pt x="1268" y="2102"/>
                    <a:pt x="735" y="2169"/>
                    <a:pt x="201" y="2236"/>
                  </a:cubicBezTo>
                  <a:cubicBezTo>
                    <a:pt x="2069" y="2603"/>
                    <a:pt x="3970" y="2869"/>
                    <a:pt x="5905" y="3003"/>
                  </a:cubicBezTo>
                  <a:cubicBezTo>
                    <a:pt x="4637" y="2236"/>
                    <a:pt x="3870" y="1602"/>
                    <a:pt x="2536" y="935"/>
                  </a:cubicBezTo>
                  <a:cubicBezTo>
                    <a:pt x="1735" y="501"/>
                    <a:pt x="868" y="201"/>
                    <a:pt x="1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55" name="CustomShape 140"/>
            <p:cNvSpPr/>
            <p:nvPr/>
          </p:nvSpPr>
          <p:spPr>
            <a:xfrm>
              <a:off x="5900400" y="4312440"/>
              <a:ext cx="59760" cy="181440"/>
            </a:xfrm>
            <a:custGeom>
              <a:avLst/>
              <a:gdLst/>
              <a:ahLst/>
              <a:cxnLst/>
              <a:rect l="l" t="t" r="r" b="b"/>
              <a:pathLst>
                <a:path w="2803" h="8474">
                  <a:moveTo>
                    <a:pt x="2169" y="1"/>
                  </a:moveTo>
                  <a:cubicBezTo>
                    <a:pt x="1201" y="1402"/>
                    <a:pt x="768" y="3136"/>
                    <a:pt x="368" y="4804"/>
                  </a:cubicBezTo>
                  <a:cubicBezTo>
                    <a:pt x="234" y="5338"/>
                    <a:pt x="101" y="5938"/>
                    <a:pt x="1" y="6505"/>
                  </a:cubicBezTo>
                  <a:cubicBezTo>
                    <a:pt x="334" y="5738"/>
                    <a:pt x="734" y="5038"/>
                    <a:pt x="1201" y="4337"/>
                  </a:cubicBezTo>
                  <a:cubicBezTo>
                    <a:pt x="1262" y="4216"/>
                    <a:pt x="1379" y="4066"/>
                    <a:pt x="1525" y="4066"/>
                  </a:cubicBezTo>
                  <a:cubicBezTo>
                    <a:pt x="1539" y="4066"/>
                    <a:pt x="1554" y="4067"/>
                    <a:pt x="1568" y="4070"/>
                  </a:cubicBezTo>
                  <a:cubicBezTo>
                    <a:pt x="1668" y="4104"/>
                    <a:pt x="1735" y="4204"/>
                    <a:pt x="1769" y="4304"/>
                  </a:cubicBezTo>
                  <a:cubicBezTo>
                    <a:pt x="2302" y="5371"/>
                    <a:pt x="2436" y="6539"/>
                    <a:pt x="2569" y="7706"/>
                  </a:cubicBezTo>
                  <a:cubicBezTo>
                    <a:pt x="2602" y="7973"/>
                    <a:pt x="2602" y="8207"/>
                    <a:pt x="2636" y="8474"/>
                  </a:cubicBezTo>
                  <a:cubicBezTo>
                    <a:pt x="2769" y="7506"/>
                    <a:pt x="2803" y="6505"/>
                    <a:pt x="2769" y="5538"/>
                  </a:cubicBezTo>
                  <a:cubicBezTo>
                    <a:pt x="2636" y="3403"/>
                    <a:pt x="2169" y="2136"/>
                    <a:pt x="2169" y="1"/>
                  </a:cubicBezTo>
                  <a:close/>
                </a:path>
              </a:pathLst>
            </a:custGeom>
            <a:solidFill>
              <a:srgbClr val="005A2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56" name="CustomShape 141"/>
            <p:cNvSpPr/>
            <p:nvPr/>
          </p:nvSpPr>
          <p:spPr>
            <a:xfrm>
              <a:off x="5346360" y="3992040"/>
              <a:ext cx="413640" cy="111240"/>
            </a:xfrm>
            <a:custGeom>
              <a:avLst/>
              <a:gdLst/>
              <a:ahLst/>
              <a:cxnLst/>
              <a:rect l="l" t="t" r="r" b="b"/>
              <a:pathLst>
                <a:path w="19315" h="5205">
                  <a:moveTo>
                    <a:pt x="19315" y="2970"/>
                  </a:moveTo>
                  <a:cubicBezTo>
                    <a:pt x="12910" y="5204"/>
                    <a:pt x="5438" y="4037"/>
                    <a:pt x="1" y="1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57" name="CustomShape 142"/>
            <p:cNvSpPr/>
            <p:nvPr/>
          </p:nvSpPr>
          <p:spPr>
            <a:xfrm>
              <a:off x="5428440" y="3967200"/>
              <a:ext cx="72000" cy="94680"/>
            </a:xfrm>
            <a:custGeom>
              <a:avLst/>
              <a:gdLst/>
              <a:ahLst/>
              <a:cxnLst/>
              <a:rect l="l" t="t" r="r" b="b"/>
              <a:pathLst>
                <a:path w="3370" h="4437">
                  <a:moveTo>
                    <a:pt x="3370" y="4437"/>
                  </a:moveTo>
                  <a:cubicBezTo>
                    <a:pt x="2469" y="2836"/>
                    <a:pt x="1302" y="1335"/>
                    <a:pt x="1" y="0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58" name="CustomShape 143"/>
            <p:cNvSpPr/>
            <p:nvPr/>
          </p:nvSpPr>
          <p:spPr>
            <a:xfrm>
              <a:off x="5508720" y="4080960"/>
              <a:ext cx="102600" cy="55440"/>
            </a:xfrm>
            <a:custGeom>
              <a:avLst/>
              <a:gdLst/>
              <a:ahLst/>
              <a:cxnLst/>
              <a:rect l="l" t="t" r="r" b="b"/>
              <a:pathLst>
                <a:path w="4805" h="2602">
                  <a:moveTo>
                    <a:pt x="4804" y="0"/>
                  </a:moveTo>
                  <a:cubicBezTo>
                    <a:pt x="3603" y="1434"/>
                    <a:pt x="1836" y="2368"/>
                    <a:pt x="1" y="2602"/>
                  </a:cubicBezTo>
                </a:path>
              </a:pathLst>
            </a:custGeom>
            <a:noFill/>
            <a:ln w="15840" cap="rnd">
              <a:solidFill>
                <a:srgbClr val="005A2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59" name="CustomShape 144"/>
            <p:cNvSpPr/>
            <p:nvPr/>
          </p:nvSpPr>
          <p:spPr>
            <a:xfrm>
              <a:off x="5089680" y="2968560"/>
              <a:ext cx="3425400" cy="2005200"/>
            </a:xfrm>
            <a:custGeom>
              <a:avLst/>
              <a:gdLst/>
              <a:ahLst/>
              <a:cxnLst/>
              <a:rect l="l" t="t" r="r" b="b"/>
              <a:pathLst>
                <a:path w="159782" h="93535">
                  <a:moveTo>
                    <a:pt x="76188" y="1"/>
                  </a:moveTo>
                  <a:lnTo>
                    <a:pt x="1" y="32023"/>
                  </a:lnTo>
                  <a:lnTo>
                    <a:pt x="95068" y="93534"/>
                  </a:lnTo>
                  <a:lnTo>
                    <a:pt x="159781" y="50603"/>
                  </a:lnTo>
                  <a:lnTo>
                    <a:pt x="761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0" name="CustomShape 145"/>
            <p:cNvSpPr/>
            <p:nvPr/>
          </p:nvSpPr>
          <p:spPr>
            <a:xfrm>
              <a:off x="5928480" y="3342960"/>
              <a:ext cx="986760" cy="682560"/>
            </a:xfrm>
            <a:custGeom>
              <a:avLst/>
              <a:gdLst/>
              <a:ahLst/>
              <a:cxnLst/>
              <a:rect l="l" t="t" r="r" b="b"/>
              <a:pathLst>
                <a:path w="46034" h="31857">
                  <a:moveTo>
                    <a:pt x="2769" y="31323"/>
                  </a:moveTo>
                  <a:cubicBezTo>
                    <a:pt x="5171" y="26052"/>
                    <a:pt x="5238" y="19781"/>
                    <a:pt x="2936" y="14477"/>
                  </a:cubicBezTo>
                  <a:cubicBezTo>
                    <a:pt x="2736" y="14010"/>
                    <a:pt x="2402" y="13477"/>
                    <a:pt x="1902" y="13410"/>
                  </a:cubicBezTo>
                  <a:cubicBezTo>
                    <a:pt x="1135" y="13343"/>
                    <a:pt x="768" y="14277"/>
                    <a:pt x="668" y="15045"/>
                  </a:cubicBezTo>
                  <a:cubicBezTo>
                    <a:pt x="1" y="20115"/>
                    <a:pt x="1235" y="25419"/>
                    <a:pt x="4070" y="29655"/>
                  </a:cubicBezTo>
                  <a:cubicBezTo>
                    <a:pt x="4537" y="30389"/>
                    <a:pt x="5104" y="31089"/>
                    <a:pt x="5871" y="31490"/>
                  </a:cubicBezTo>
                  <a:cubicBezTo>
                    <a:pt x="6639" y="31857"/>
                    <a:pt x="7673" y="31823"/>
                    <a:pt x="8240" y="31189"/>
                  </a:cubicBezTo>
                  <a:cubicBezTo>
                    <a:pt x="8640" y="30756"/>
                    <a:pt x="8740" y="30155"/>
                    <a:pt x="8773" y="29588"/>
                  </a:cubicBezTo>
                  <a:cubicBezTo>
                    <a:pt x="8874" y="28254"/>
                    <a:pt x="8707" y="26920"/>
                    <a:pt x="8306" y="25652"/>
                  </a:cubicBezTo>
                  <a:cubicBezTo>
                    <a:pt x="7739" y="26586"/>
                    <a:pt x="8407" y="27887"/>
                    <a:pt x="9441" y="28187"/>
                  </a:cubicBezTo>
                  <a:cubicBezTo>
                    <a:pt x="10441" y="28454"/>
                    <a:pt x="11575" y="27820"/>
                    <a:pt x="12109" y="26886"/>
                  </a:cubicBezTo>
                  <a:cubicBezTo>
                    <a:pt x="12610" y="25919"/>
                    <a:pt x="12576" y="24785"/>
                    <a:pt x="12276" y="23751"/>
                  </a:cubicBezTo>
                  <a:cubicBezTo>
                    <a:pt x="12143" y="23284"/>
                    <a:pt x="11776" y="22750"/>
                    <a:pt x="11309" y="22817"/>
                  </a:cubicBezTo>
                  <a:cubicBezTo>
                    <a:pt x="10975" y="22883"/>
                    <a:pt x="10775" y="23217"/>
                    <a:pt x="10675" y="23551"/>
                  </a:cubicBezTo>
                  <a:cubicBezTo>
                    <a:pt x="10275" y="25218"/>
                    <a:pt x="12376" y="26886"/>
                    <a:pt x="13944" y="26119"/>
                  </a:cubicBezTo>
                  <a:cubicBezTo>
                    <a:pt x="15512" y="25352"/>
                    <a:pt x="15645" y="22817"/>
                    <a:pt x="14211" y="21816"/>
                  </a:cubicBezTo>
                  <a:cubicBezTo>
                    <a:pt x="13710" y="22650"/>
                    <a:pt x="14044" y="23884"/>
                    <a:pt x="14878" y="24385"/>
                  </a:cubicBezTo>
                  <a:cubicBezTo>
                    <a:pt x="15712" y="24918"/>
                    <a:pt x="16946" y="24618"/>
                    <a:pt x="17446" y="23784"/>
                  </a:cubicBezTo>
                  <a:cubicBezTo>
                    <a:pt x="17980" y="22950"/>
                    <a:pt x="17780" y="21883"/>
                    <a:pt x="17847" y="20882"/>
                  </a:cubicBezTo>
                  <a:cubicBezTo>
                    <a:pt x="17947" y="19881"/>
                    <a:pt x="18614" y="18747"/>
                    <a:pt x="19581" y="18881"/>
                  </a:cubicBezTo>
                  <a:cubicBezTo>
                    <a:pt x="20715" y="19081"/>
                    <a:pt x="20915" y="20782"/>
                    <a:pt x="21916" y="21316"/>
                  </a:cubicBezTo>
                  <a:cubicBezTo>
                    <a:pt x="22783" y="21749"/>
                    <a:pt x="23818" y="21182"/>
                    <a:pt x="24351" y="20382"/>
                  </a:cubicBezTo>
                  <a:cubicBezTo>
                    <a:pt x="24852" y="19614"/>
                    <a:pt x="25018" y="18647"/>
                    <a:pt x="25352" y="17746"/>
                  </a:cubicBezTo>
                  <a:cubicBezTo>
                    <a:pt x="25686" y="16846"/>
                    <a:pt x="26286" y="15945"/>
                    <a:pt x="27220" y="15778"/>
                  </a:cubicBezTo>
                  <a:cubicBezTo>
                    <a:pt x="27654" y="15712"/>
                    <a:pt x="28087" y="15778"/>
                    <a:pt x="28521" y="15778"/>
                  </a:cubicBezTo>
                  <a:cubicBezTo>
                    <a:pt x="30489" y="15745"/>
                    <a:pt x="31923" y="13777"/>
                    <a:pt x="32357" y="11842"/>
                  </a:cubicBezTo>
                  <a:cubicBezTo>
                    <a:pt x="32624" y="10575"/>
                    <a:pt x="32824" y="8940"/>
                    <a:pt x="34058" y="8607"/>
                  </a:cubicBezTo>
                  <a:cubicBezTo>
                    <a:pt x="35092" y="8306"/>
                    <a:pt x="36093" y="9174"/>
                    <a:pt x="37127" y="9340"/>
                  </a:cubicBezTo>
                  <a:cubicBezTo>
                    <a:pt x="38428" y="9541"/>
                    <a:pt x="39662" y="8707"/>
                    <a:pt x="40329" y="7572"/>
                  </a:cubicBezTo>
                  <a:cubicBezTo>
                    <a:pt x="40963" y="6472"/>
                    <a:pt x="41163" y="5171"/>
                    <a:pt x="41330" y="3903"/>
                  </a:cubicBezTo>
                  <a:cubicBezTo>
                    <a:pt x="42297" y="4704"/>
                    <a:pt x="43865" y="4404"/>
                    <a:pt x="44766" y="3503"/>
                  </a:cubicBezTo>
                  <a:cubicBezTo>
                    <a:pt x="45633" y="2569"/>
                    <a:pt x="45933" y="1268"/>
                    <a:pt x="46033" y="0"/>
                  </a:cubicBezTo>
                </a:path>
              </a:pathLst>
            </a:custGeom>
            <a:noFill/>
            <a:ln w="10800" cap="rnd">
              <a:solidFill>
                <a:srgbClr val="1C295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1" name="CustomShape 146"/>
            <p:cNvSpPr/>
            <p:nvPr/>
          </p:nvSpPr>
          <p:spPr>
            <a:xfrm>
              <a:off x="6281640" y="3583800"/>
              <a:ext cx="929520" cy="540360"/>
            </a:xfrm>
            <a:custGeom>
              <a:avLst/>
              <a:gdLst/>
              <a:ahLst/>
              <a:cxnLst/>
              <a:rect l="l" t="t" r="r" b="b"/>
              <a:pathLst>
                <a:path w="43366" h="25219">
                  <a:moveTo>
                    <a:pt x="1" y="25219"/>
                  </a:moveTo>
                  <a:lnTo>
                    <a:pt x="43365" y="1"/>
                  </a:lnTo>
                </a:path>
              </a:pathLst>
            </a:custGeom>
            <a:noFill/>
            <a:ln w="10800" cap="rnd">
              <a:solidFill>
                <a:srgbClr val="1C295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2" name="CustomShape 147"/>
            <p:cNvSpPr/>
            <p:nvPr/>
          </p:nvSpPr>
          <p:spPr>
            <a:xfrm>
              <a:off x="6526440" y="3720240"/>
              <a:ext cx="935280" cy="545400"/>
            </a:xfrm>
            <a:custGeom>
              <a:avLst/>
              <a:gdLst/>
              <a:ahLst/>
              <a:cxnLst/>
              <a:rect l="l" t="t" r="r" b="b"/>
              <a:pathLst>
                <a:path w="43632" h="25452">
                  <a:moveTo>
                    <a:pt x="0" y="25452"/>
                  </a:moveTo>
                  <a:lnTo>
                    <a:pt x="43631" y="0"/>
                  </a:lnTo>
                </a:path>
              </a:pathLst>
            </a:custGeom>
            <a:noFill/>
            <a:ln w="10800" cap="rnd">
              <a:solidFill>
                <a:srgbClr val="1C295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3" name="CustomShape 148"/>
            <p:cNvSpPr/>
            <p:nvPr/>
          </p:nvSpPr>
          <p:spPr>
            <a:xfrm>
              <a:off x="6414120" y="3662640"/>
              <a:ext cx="883080" cy="505440"/>
            </a:xfrm>
            <a:custGeom>
              <a:avLst/>
              <a:gdLst/>
              <a:ahLst/>
              <a:cxnLst/>
              <a:rect l="l" t="t" r="r" b="b"/>
              <a:pathLst>
                <a:path w="41197" h="23584">
                  <a:moveTo>
                    <a:pt x="0" y="23584"/>
                  </a:moveTo>
                  <a:lnTo>
                    <a:pt x="41196" y="0"/>
                  </a:lnTo>
                </a:path>
              </a:pathLst>
            </a:custGeom>
            <a:noFill/>
            <a:ln w="10800" cap="rnd">
              <a:solidFill>
                <a:srgbClr val="1C295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4" name="CustomShape 149"/>
            <p:cNvSpPr/>
            <p:nvPr/>
          </p:nvSpPr>
          <p:spPr>
            <a:xfrm>
              <a:off x="6647760" y="3791880"/>
              <a:ext cx="932400" cy="542520"/>
            </a:xfrm>
            <a:custGeom>
              <a:avLst/>
              <a:gdLst/>
              <a:ahLst/>
              <a:cxnLst/>
              <a:rect l="l" t="t" r="r" b="b"/>
              <a:pathLst>
                <a:path w="43499" h="25319">
                  <a:moveTo>
                    <a:pt x="1" y="25319"/>
                  </a:moveTo>
                  <a:lnTo>
                    <a:pt x="43499" y="1"/>
                  </a:lnTo>
                </a:path>
              </a:pathLst>
            </a:custGeom>
            <a:noFill/>
            <a:ln w="10800" cap="rnd">
              <a:solidFill>
                <a:srgbClr val="1C295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5" name="CustomShape 150"/>
            <p:cNvSpPr/>
            <p:nvPr/>
          </p:nvSpPr>
          <p:spPr>
            <a:xfrm>
              <a:off x="6752160" y="3861360"/>
              <a:ext cx="950040" cy="555480"/>
            </a:xfrm>
            <a:custGeom>
              <a:avLst/>
              <a:gdLst/>
              <a:ahLst/>
              <a:cxnLst/>
              <a:rect l="l" t="t" r="r" b="b"/>
              <a:pathLst>
                <a:path w="44333" h="25919">
                  <a:moveTo>
                    <a:pt x="1" y="25919"/>
                  </a:moveTo>
                  <a:lnTo>
                    <a:pt x="44333" y="0"/>
                  </a:lnTo>
                </a:path>
              </a:pathLst>
            </a:custGeom>
            <a:noFill/>
            <a:ln w="10800" cap="rnd">
              <a:solidFill>
                <a:srgbClr val="1C295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6" name="CustomShape 151"/>
            <p:cNvSpPr/>
            <p:nvPr/>
          </p:nvSpPr>
          <p:spPr>
            <a:xfrm>
              <a:off x="6896880" y="3928680"/>
              <a:ext cx="955080" cy="560520"/>
            </a:xfrm>
            <a:custGeom>
              <a:avLst/>
              <a:gdLst/>
              <a:ahLst/>
              <a:cxnLst/>
              <a:rect l="l" t="t" r="r" b="b"/>
              <a:pathLst>
                <a:path w="44566" h="26153">
                  <a:moveTo>
                    <a:pt x="0" y="26153"/>
                  </a:moveTo>
                  <a:lnTo>
                    <a:pt x="44565" y="1"/>
                  </a:lnTo>
                </a:path>
              </a:pathLst>
            </a:custGeom>
            <a:noFill/>
            <a:ln w="10800" cap="rnd">
              <a:solidFill>
                <a:srgbClr val="1C295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7" name="CustomShape 152"/>
            <p:cNvSpPr/>
            <p:nvPr/>
          </p:nvSpPr>
          <p:spPr>
            <a:xfrm>
              <a:off x="7027560" y="4037400"/>
              <a:ext cx="946440" cy="554040"/>
            </a:xfrm>
            <a:custGeom>
              <a:avLst/>
              <a:gdLst/>
              <a:ahLst/>
              <a:cxnLst/>
              <a:rect l="l" t="t" r="r" b="b"/>
              <a:pathLst>
                <a:path w="44166" h="25853">
                  <a:moveTo>
                    <a:pt x="0" y="25852"/>
                  </a:moveTo>
                  <a:lnTo>
                    <a:pt x="44165" y="0"/>
                  </a:lnTo>
                </a:path>
              </a:pathLst>
            </a:custGeom>
            <a:noFill/>
            <a:ln w="10800" cap="rnd">
              <a:solidFill>
                <a:srgbClr val="1C295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8" name="CustomShape 153"/>
            <p:cNvSpPr/>
            <p:nvPr/>
          </p:nvSpPr>
          <p:spPr>
            <a:xfrm>
              <a:off x="7034760" y="2934000"/>
              <a:ext cx="221400" cy="452160"/>
            </a:xfrm>
            <a:custGeom>
              <a:avLst/>
              <a:gdLst/>
              <a:ahLst/>
              <a:cxnLst/>
              <a:rect l="l" t="t" r="r" b="b"/>
              <a:pathLst>
                <a:path w="10341" h="21111">
                  <a:moveTo>
                    <a:pt x="6893" y="1"/>
                  </a:moveTo>
                  <a:cubicBezTo>
                    <a:pt x="5852" y="1"/>
                    <a:pt x="4798" y="378"/>
                    <a:pt x="3936" y="986"/>
                  </a:cubicBezTo>
                  <a:cubicBezTo>
                    <a:pt x="0" y="3654"/>
                    <a:pt x="1067" y="7891"/>
                    <a:pt x="1101" y="12060"/>
                  </a:cubicBezTo>
                  <a:cubicBezTo>
                    <a:pt x="1101" y="12794"/>
                    <a:pt x="1101" y="13561"/>
                    <a:pt x="1268" y="14295"/>
                  </a:cubicBezTo>
                  <a:cubicBezTo>
                    <a:pt x="1735" y="16597"/>
                    <a:pt x="3603" y="18332"/>
                    <a:pt x="5371" y="19899"/>
                  </a:cubicBezTo>
                  <a:cubicBezTo>
                    <a:pt x="6019" y="20494"/>
                    <a:pt x="6843" y="21110"/>
                    <a:pt x="7664" y="21110"/>
                  </a:cubicBezTo>
                  <a:cubicBezTo>
                    <a:pt x="7857" y="21110"/>
                    <a:pt x="8049" y="21076"/>
                    <a:pt x="8239" y="21000"/>
                  </a:cubicBezTo>
                  <a:cubicBezTo>
                    <a:pt x="8640" y="20833"/>
                    <a:pt x="8973" y="20466"/>
                    <a:pt x="9207" y="20099"/>
                  </a:cubicBezTo>
                  <a:cubicBezTo>
                    <a:pt x="10341" y="18398"/>
                    <a:pt x="10274" y="16130"/>
                    <a:pt x="9907" y="14095"/>
                  </a:cubicBezTo>
                  <a:cubicBezTo>
                    <a:pt x="9574" y="12094"/>
                    <a:pt x="8973" y="10026"/>
                    <a:pt x="9307" y="7991"/>
                  </a:cubicBezTo>
                  <a:cubicBezTo>
                    <a:pt x="9440" y="7023"/>
                    <a:pt x="9807" y="6056"/>
                    <a:pt x="9974" y="5089"/>
                  </a:cubicBezTo>
                  <a:cubicBezTo>
                    <a:pt x="10107" y="4188"/>
                    <a:pt x="10107" y="3221"/>
                    <a:pt x="9907" y="2320"/>
                  </a:cubicBezTo>
                  <a:cubicBezTo>
                    <a:pt x="9807" y="1786"/>
                    <a:pt x="9607" y="1286"/>
                    <a:pt x="9273" y="886"/>
                  </a:cubicBezTo>
                  <a:cubicBezTo>
                    <a:pt x="8906" y="485"/>
                    <a:pt x="8406" y="252"/>
                    <a:pt x="7872" y="118"/>
                  </a:cubicBezTo>
                  <a:cubicBezTo>
                    <a:pt x="7552" y="38"/>
                    <a:pt x="7223" y="1"/>
                    <a:pt x="6893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9" name="CustomShape 154"/>
            <p:cNvSpPr/>
            <p:nvPr/>
          </p:nvSpPr>
          <p:spPr>
            <a:xfrm>
              <a:off x="7046280" y="2934000"/>
              <a:ext cx="204840" cy="221040"/>
            </a:xfrm>
            <a:custGeom>
              <a:avLst/>
              <a:gdLst/>
              <a:ahLst/>
              <a:cxnLst/>
              <a:rect l="l" t="t" r="r" b="b"/>
              <a:pathLst>
                <a:path w="9575" h="10326">
                  <a:moveTo>
                    <a:pt x="6360" y="1"/>
                  </a:moveTo>
                  <a:cubicBezTo>
                    <a:pt x="5319" y="1"/>
                    <a:pt x="4265" y="378"/>
                    <a:pt x="3403" y="986"/>
                  </a:cubicBezTo>
                  <a:cubicBezTo>
                    <a:pt x="1" y="3254"/>
                    <a:pt x="334" y="6723"/>
                    <a:pt x="501" y="10326"/>
                  </a:cubicBezTo>
                  <a:cubicBezTo>
                    <a:pt x="3336" y="10059"/>
                    <a:pt x="6105" y="9358"/>
                    <a:pt x="8740" y="8291"/>
                  </a:cubicBezTo>
                  <a:cubicBezTo>
                    <a:pt x="8740" y="8191"/>
                    <a:pt x="8740" y="8091"/>
                    <a:pt x="8774" y="7991"/>
                  </a:cubicBezTo>
                  <a:cubicBezTo>
                    <a:pt x="8907" y="7023"/>
                    <a:pt x="9274" y="6056"/>
                    <a:pt x="9441" y="5089"/>
                  </a:cubicBezTo>
                  <a:cubicBezTo>
                    <a:pt x="9574" y="4188"/>
                    <a:pt x="9574" y="3221"/>
                    <a:pt x="9374" y="2320"/>
                  </a:cubicBezTo>
                  <a:cubicBezTo>
                    <a:pt x="9274" y="1786"/>
                    <a:pt x="9074" y="1286"/>
                    <a:pt x="8740" y="886"/>
                  </a:cubicBezTo>
                  <a:cubicBezTo>
                    <a:pt x="8373" y="485"/>
                    <a:pt x="7873" y="252"/>
                    <a:pt x="7339" y="118"/>
                  </a:cubicBezTo>
                  <a:cubicBezTo>
                    <a:pt x="7019" y="38"/>
                    <a:pt x="6690" y="1"/>
                    <a:pt x="6360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0" name="CustomShape 155"/>
            <p:cNvSpPr/>
            <p:nvPr/>
          </p:nvSpPr>
          <p:spPr>
            <a:xfrm>
              <a:off x="7198560" y="2922840"/>
              <a:ext cx="1094760" cy="332640"/>
            </a:xfrm>
            <a:custGeom>
              <a:avLst/>
              <a:gdLst/>
              <a:ahLst/>
              <a:cxnLst/>
              <a:rect l="l" t="t" r="r" b="b"/>
              <a:pathLst>
                <a:path w="51071" h="15534">
                  <a:moveTo>
                    <a:pt x="10103" y="1"/>
                  </a:moveTo>
                  <a:cubicBezTo>
                    <a:pt x="7093" y="1"/>
                    <a:pt x="4058" y="623"/>
                    <a:pt x="1435" y="2114"/>
                  </a:cubicBezTo>
                  <a:cubicBezTo>
                    <a:pt x="735" y="2515"/>
                    <a:pt x="1" y="3115"/>
                    <a:pt x="34" y="3949"/>
                  </a:cubicBezTo>
                  <a:cubicBezTo>
                    <a:pt x="34" y="4216"/>
                    <a:pt x="168" y="4483"/>
                    <a:pt x="301" y="4716"/>
                  </a:cubicBezTo>
                  <a:cubicBezTo>
                    <a:pt x="1168" y="6017"/>
                    <a:pt x="3036" y="6050"/>
                    <a:pt x="4604" y="6050"/>
                  </a:cubicBezTo>
                  <a:cubicBezTo>
                    <a:pt x="9341" y="6084"/>
                    <a:pt x="14078" y="7185"/>
                    <a:pt x="18347" y="9253"/>
                  </a:cubicBezTo>
                  <a:cubicBezTo>
                    <a:pt x="22650" y="11321"/>
                    <a:pt x="26553" y="14423"/>
                    <a:pt x="31223" y="15290"/>
                  </a:cubicBezTo>
                  <a:cubicBezTo>
                    <a:pt x="32183" y="15460"/>
                    <a:pt x="33142" y="15533"/>
                    <a:pt x="34099" y="15533"/>
                  </a:cubicBezTo>
                  <a:cubicBezTo>
                    <a:pt x="36534" y="15533"/>
                    <a:pt x="38950" y="15055"/>
                    <a:pt x="41297" y="14456"/>
                  </a:cubicBezTo>
                  <a:cubicBezTo>
                    <a:pt x="44466" y="13656"/>
                    <a:pt x="48068" y="13189"/>
                    <a:pt x="51071" y="12121"/>
                  </a:cubicBezTo>
                  <a:cubicBezTo>
                    <a:pt x="50794" y="11154"/>
                    <a:pt x="49454" y="10911"/>
                    <a:pt x="48021" y="10911"/>
                  </a:cubicBezTo>
                  <a:cubicBezTo>
                    <a:pt x="46687" y="10911"/>
                    <a:pt x="45274" y="11122"/>
                    <a:pt x="44566" y="11154"/>
                  </a:cubicBezTo>
                  <a:cubicBezTo>
                    <a:pt x="43709" y="11199"/>
                    <a:pt x="42837" y="11244"/>
                    <a:pt x="41965" y="11244"/>
                  </a:cubicBezTo>
                  <a:cubicBezTo>
                    <a:pt x="40257" y="11244"/>
                    <a:pt x="38550" y="11071"/>
                    <a:pt x="36961" y="10387"/>
                  </a:cubicBezTo>
                  <a:cubicBezTo>
                    <a:pt x="35126" y="9586"/>
                    <a:pt x="33625" y="8219"/>
                    <a:pt x="32024" y="7051"/>
                  </a:cubicBezTo>
                  <a:cubicBezTo>
                    <a:pt x="29155" y="5050"/>
                    <a:pt x="25853" y="3749"/>
                    <a:pt x="22550" y="2615"/>
                  </a:cubicBezTo>
                  <a:cubicBezTo>
                    <a:pt x="19114" y="1414"/>
                    <a:pt x="15612" y="346"/>
                    <a:pt x="11976" y="79"/>
                  </a:cubicBezTo>
                  <a:cubicBezTo>
                    <a:pt x="11355" y="28"/>
                    <a:pt x="10730" y="1"/>
                    <a:pt x="10103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1" name="CustomShape 156"/>
            <p:cNvSpPr/>
            <p:nvPr/>
          </p:nvSpPr>
          <p:spPr>
            <a:xfrm>
              <a:off x="7110000" y="2225880"/>
              <a:ext cx="2245320" cy="2987640"/>
            </a:xfrm>
            <a:custGeom>
              <a:avLst/>
              <a:gdLst/>
              <a:ahLst/>
              <a:cxnLst/>
              <a:rect l="l" t="t" r="r" b="b"/>
              <a:pathLst>
                <a:path w="104742" h="139362">
                  <a:moveTo>
                    <a:pt x="31705" y="0"/>
                  </a:moveTo>
                  <a:cubicBezTo>
                    <a:pt x="31135" y="0"/>
                    <a:pt x="30562" y="27"/>
                    <a:pt x="29989" y="62"/>
                  </a:cubicBezTo>
                  <a:cubicBezTo>
                    <a:pt x="27554" y="162"/>
                    <a:pt x="25118" y="362"/>
                    <a:pt x="22683" y="629"/>
                  </a:cubicBezTo>
                  <a:cubicBezTo>
                    <a:pt x="19615" y="963"/>
                    <a:pt x="15712" y="2097"/>
                    <a:pt x="14945" y="5132"/>
                  </a:cubicBezTo>
                  <a:cubicBezTo>
                    <a:pt x="10475" y="7201"/>
                    <a:pt x="6905" y="11103"/>
                    <a:pt x="5271" y="15740"/>
                  </a:cubicBezTo>
                  <a:cubicBezTo>
                    <a:pt x="4404" y="18242"/>
                    <a:pt x="4070" y="20910"/>
                    <a:pt x="3470" y="23512"/>
                  </a:cubicBezTo>
                  <a:cubicBezTo>
                    <a:pt x="2836" y="26081"/>
                    <a:pt x="1869" y="28716"/>
                    <a:pt x="1" y="30584"/>
                  </a:cubicBezTo>
                  <a:cubicBezTo>
                    <a:pt x="8407" y="31885"/>
                    <a:pt x="17113" y="33486"/>
                    <a:pt x="25152" y="36288"/>
                  </a:cubicBezTo>
                  <a:cubicBezTo>
                    <a:pt x="27420" y="37089"/>
                    <a:pt x="29655" y="37956"/>
                    <a:pt x="31923" y="38723"/>
                  </a:cubicBezTo>
                  <a:cubicBezTo>
                    <a:pt x="40329" y="41559"/>
                    <a:pt x="49102" y="43126"/>
                    <a:pt x="57808" y="44694"/>
                  </a:cubicBezTo>
                  <a:cubicBezTo>
                    <a:pt x="67649" y="58704"/>
                    <a:pt x="72853" y="75249"/>
                    <a:pt x="78323" y="91461"/>
                  </a:cubicBezTo>
                  <a:cubicBezTo>
                    <a:pt x="83760" y="107639"/>
                    <a:pt x="89765" y="123584"/>
                    <a:pt x="96269" y="139362"/>
                  </a:cubicBezTo>
                  <a:lnTo>
                    <a:pt x="104575" y="139362"/>
                  </a:lnTo>
                  <a:lnTo>
                    <a:pt x="104742" y="72914"/>
                  </a:lnTo>
                  <a:cubicBezTo>
                    <a:pt x="99672" y="61873"/>
                    <a:pt x="94635" y="50865"/>
                    <a:pt x="89565" y="39824"/>
                  </a:cubicBezTo>
                  <a:cubicBezTo>
                    <a:pt x="88230" y="36889"/>
                    <a:pt x="86829" y="33886"/>
                    <a:pt x="84828" y="31351"/>
                  </a:cubicBezTo>
                  <a:cubicBezTo>
                    <a:pt x="81192" y="26748"/>
                    <a:pt x="75788" y="23979"/>
                    <a:pt x="70518" y="21377"/>
                  </a:cubicBezTo>
                  <a:cubicBezTo>
                    <a:pt x="60210" y="16374"/>
                    <a:pt x="49669" y="11570"/>
                    <a:pt x="40863" y="4299"/>
                  </a:cubicBezTo>
                  <a:cubicBezTo>
                    <a:pt x="38995" y="2764"/>
                    <a:pt x="37127" y="1063"/>
                    <a:pt x="34825" y="396"/>
                  </a:cubicBezTo>
                  <a:cubicBezTo>
                    <a:pt x="33807" y="92"/>
                    <a:pt x="32761" y="0"/>
                    <a:pt x="31705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2" name="CustomShape 157"/>
            <p:cNvSpPr/>
            <p:nvPr/>
          </p:nvSpPr>
          <p:spPr>
            <a:xfrm>
              <a:off x="7173000" y="2563920"/>
              <a:ext cx="756360" cy="285480"/>
            </a:xfrm>
            <a:custGeom>
              <a:avLst/>
              <a:gdLst/>
              <a:ahLst/>
              <a:cxnLst/>
              <a:rect l="l" t="t" r="r" b="b"/>
              <a:pathLst>
                <a:path w="35293" h="13328">
                  <a:moveTo>
                    <a:pt x="2478" y="0"/>
                  </a:moveTo>
                  <a:cubicBezTo>
                    <a:pt x="1761" y="0"/>
                    <a:pt x="1068" y="100"/>
                    <a:pt x="735" y="501"/>
                  </a:cubicBezTo>
                  <a:cubicBezTo>
                    <a:pt x="1" y="1301"/>
                    <a:pt x="735" y="3736"/>
                    <a:pt x="802" y="4737"/>
                  </a:cubicBezTo>
                  <a:cubicBezTo>
                    <a:pt x="968" y="6405"/>
                    <a:pt x="1135" y="8106"/>
                    <a:pt x="1269" y="9807"/>
                  </a:cubicBezTo>
                  <a:cubicBezTo>
                    <a:pt x="1335" y="10475"/>
                    <a:pt x="1402" y="11175"/>
                    <a:pt x="1802" y="11742"/>
                  </a:cubicBezTo>
                  <a:cubicBezTo>
                    <a:pt x="2403" y="12609"/>
                    <a:pt x="3604" y="12843"/>
                    <a:pt x="4671" y="12943"/>
                  </a:cubicBezTo>
                  <a:cubicBezTo>
                    <a:pt x="7135" y="13199"/>
                    <a:pt x="9599" y="13327"/>
                    <a:pt x="12063" y="13327"/>
                  </a:cubicBezTo>
                  <a:cubicBezTo>
                    <a:pt x="13768" y="13327"/>
                    <a:pt x="15474" y="13266"/>
                    <a:pt x="17180" y="13143"/>
                  </a:cubicBezTo>
                  <a:cubicBezTo>
                    <a:pt x="22751" y="12776"/>
                    <a:pt x="28488" y="11675"/>
                    <a:pt x="33058" y="8473"/>
                  </a:cubicBezTo>
                  <a:cubicBezTo>
                    <a:pt x="33825" y="7939"/>
                    <a:pt x="34592" y="7306"/>
                    <a:pt x="34893" y="6405"/>
                  </a:cubicBezTo>
                  <a:cubicBezTo>
                    <a:pt x="35293" y="5104"/>
                    <a:pt x="34526" y="3636"/>
                    <a:pt x="33391" y="2869"/>
                  </a:cubicBezTo>
                  <a:cubicBezTo>
                    <a:pt x="32257" y="2069"/>
                    <a:pt x="30856" y="1802"/>
                    <a:pt x="29522" y="1602"/>
                  </a:cubicBezTo>
                  <a:cubicBezTo>
                    <a:pt x="22884" y="634"/>
                    <a:pt x="16179" y="267"/>
                    <a:pt x="9508" y="167"/>
                  </a:cubicBezTo>
                  <a:cubicBezTo>
                    <a:pt x="7773" y="134"/>
                    <a:pt x="6072" y="100"/>
                    <a:pt x="4371" y="100"/>
                  </a:cubicBezTo>
                  <a:cubicBezTo>
                    <a:pt x="3937" y="100"/>
                    <a:pt x="3195" y="0"/>
                    <a:pt x="2478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3" name="CustomShape 158"/>
            <p:cNvSpPr/>
            <p:nvPr/>
          </p:nvSpPr>
          <p:spPr>
            <a:xfrm>
              <a:off x="6566400" y="2257560"/>
              <a:ext cx="1056600" cy="939600"/>
            </a:xfrm>
            <a:custGeom>
              <a:avLst/>
              <a:gdLst/>
              <a:ahLst/>
              <a:cxnLst/>
              <a:rect l="l" t="t" r="r" b="b"/>
              <a:pathLst>
                <a:path w="49302" h="43838">
                  <a:moveTo>
                    <a:pt x="44763" y="1"/>
                  </a:moveTo>
                  <a:cubicBezTo>
                    <a:pt x="44607" y="1"/>
                    <a:pt x="44452" y="7"/>
                    <a:pt x="44298" y="19"/>
                  </a:cubicBezTo>
                  <a:cubicBezTo>
                    <a:pt x="42564" y="152"/>
                    <a:pt x="41063" y="652"/>
                    <a:pt x="39395" y="1086"/>
                  </a:cubicBezTo>
                  <a:cubicBezTo>
                    <a:pt x="34458" y="2387"/>
                    <a:pt x="29521" y="3721"/>
                    <a:pt x="24584" y="5022"/>
                  </a:cubicBezTo>
                  <a:cubicBezTo>
                    <a:pt x="21082" y="5956"/>
                    <a:pt x="17546" y="6890"/>
                    <a:pt x="14510" y="8858"/>
                  </a:cubicBezTo>
                  <a:cubicBezTo>
                    <a:pt x="13710" y="9359"/>
                    <a:pt x="12909" y="9959"/>
                    <a:pt x="12342" y="10760"/>
                  </a:cubicBezTo>
                  <a:cubicBezTo>
                    <a:pt x="11875" y="11427"/>
                    <a:pt x="11575" y="12161"/>
                    <a:pt x="11275" y="12928"/>
                  </a:cubicBezTo>
                  <a:lnTo>
                    <a:pt x="734" y="39046"/>
                  </a:lnTo>
                  <a:cubicBezTo>
                    <a:pt x="367" y="39947"/>
                    <a:pt x="0" y="40948"/>
                    <a:pt x="234" y="41882"/>
                  </a:cubicBezTo>
                  <a:cubicBezTo>
                    <a:pt x="534" y="42883"/>
                    <a:pt x="1468" y="43583"/>
                    <a:pt x="2502" y="43783"/>
                  </a:cubicBezTo>
                  <a:cubicBezTo>
                    <a:pt x="2723" y="43820"/>
                    <a:pt x="2946" y="43837"/>
                    <a:pt x="3171" y="43837"/>
                  </a:cubicBezTo>
                  <a:cubicBezTo>
                    <a:pt x="3967" y="43837"/>
                    <a:pt x="4776" y="43621"/>
                    <a:pt x="5504" y="43283"/>
                  </a:cubicBezTo>
                  <a:cubicBezTo>
                    <a:pt x="8640" y="41915"/>
                    <a:pt x="10774" y="39013"/>
                    <a:pt x="12642" y="36144"/>
                  </a:cubicBezTo>
                  <a:cubicBezTo>
                    <a:pt x="16612" y="30040"/>
                    <a:pt x="20148" y="23635"/>
                    <a:pt x="23183" y="16997"/>
                  </a:cubicBezTo>
                  <a:cubicBezTo>
                    <a:pt x="26119" y="16864"/>
                    <a:pt x="28621" y="16697"/>
                    <a:pt x="31456" y="15897"/>
                  </a:cubicBezTo>
                  <a:cubicBezTo>
                    <a:pt x="33357" y="15363"/>
                    <a:pt x="35159" y="14529"/>
                    <a:pt x="36960" y="13695"/>
                  </a:cubicBezTo>
                  <a:cubicBezTo>
                    <a:pt x="38861" y="12794"/>
                    <a:pt x="40796" y="11894"/>
                    <a:pt x="42697" y="11026"/>
                  </a:cubicBezTo>
                  <a:cubicBezTo>
                    <a:pt x="44265" y="10293"/>
                    <a:pt x="45900" y="9525"/>
                    <a:pt x="47034" y="8224"/>
                  </a:cubicBezTo>
                  <a:cubicBezTo>
                    <a:pt x="48568" y="6423"/>
                    <a:pt x="48968" y="3955"/>
                    <a:pt x="49302" y="1620"/>
                  </a:cubicBezTo>
                  <a:cubicBezTo>
                    <a:pt x="48086" y="616"/>
                    <a:pt x="46371" y="1"/>
                    <a:pt x="44763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4" name="CustomShape 159"/>
            <p:cNvSpPr/>
            <p:nvPr/>
          </p:nvSpPr>
          <p:spPr>
            <a:xfrm>
              <a:off x="6603480" y="2539440"/>
              <a:ext cx="778320" cy="657360"/>
            </a:xfrm>
            <a:custGeom>
              <a:avLst/>
              <a:gdLst/>
              <a:ahLst/>
              <a:cxnLst/>
              <a:rect l="l" t="t" r="r" b="b"/>
              <a:pathLst>
                <a:path w="36327" h="30678">
                  <a:moveTo>
                    <a:pt x="36079" y="1"/>
                  </a:moveTo>
                  <a:cubicBezTo>
                    <a:pt x="29756" y="1"/>
                    <a:pt x="23403" y="1256"/>
                    <a:pt x="17180" y="2803"/>
                  </a:cubicBezTo>
                  <a:cubicBezTo>
                    <a:pt x="14811" y="7507"/>
                    <a:pt x="12309" y="12110"/>
                    <a:pt x="9641" y="16680"/>
                  </a:cubicBezTo>
                  <a:cubicBezTo>
                    <a:pt x="6806" y="21483"/>
                    <a:pt x="3770" y="26253"/>
                    <a:pt x="1" y="30356"/>
                  </a:cubicBezTo>
                  <a:cubicBezTo>
                    <a:pt x="234" y="30490"/>
                    <a:pt x="501" y="30556"/>
                    <a:pt x="768" y="30623"/>
                  </a:cubicBezTo>
                  <a:cubicBezTo>
                    <a:pt x="989" y="30660"/>
                    <a:pt x="1212" y="30677"/>
                    <a:pt x="1437" y="30677"/>
                  </a:cubicBezTo>
                  <a:cubicBezTo>
                    <a:pt x="2233" y="30677"/>
                    <a:pt x="3042" y="30461"/>
                    <a:pt x="3770" y="30123"/>
                  </a:cubicBezTo>
                  <a:cubicBezTo>
                    <a:pt x="6906" y="28755"/>
                    <a:pt x="9040" y="25853"/>
                    <a:pt x="10908" y="22984"/>
                  </a:cubicBezTo>
                  <a:cubicBezTo>
                    <a:pt x="14878" y="16880"/>
                    <a:pt x="18414" y="10475"/>
                    <a:pt x="21449" y="3837"/>
                  </a:cubicBezTo>
                  <a:cubicBezTo>
                    <a:pt x="24385" y="3704"/>
                    <a:pt x="26887" y="3537"/>
                    <a:pt x="29722" y="2737"/>
                  </a:cubicBezTo>
                  <a:cubicBezTo>
                    <a:pt x="31623" y="2203"/>
                    <a:pt x="33425" y="1369"/>
                    <a:pt x="35226" y="535"/>
                  </a:cubicBezTo>
                  <a:cubicBezTo>
                    <a:pt x="35593" y="368"/>
                    <a:pt x="35960" y="168"/>
                    <a:pt x="36327" y="1"/>
                  </a:cubicBezTo>
                  <a:cubicBezTo>
                    <a:pt x="36244" y="1"/>
                    <a:pt x="36162" y="1"/>
                    <a:pt x="36079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5" name="CustomShape 160"/>
            <p:cNvSpPr/>
            <p:nvPr/>
          </p:nvSpPr>
          <p:spPr>
            <a:xfrm>
              <a:off x="6932520" y="2574000"/>
              <a:ext cx="129240" cy="55440"/>
            </a:xfrm>
            <a:custGeom>
              <a:avLst/>
              <a:gdLst/>
              <a:ahLst/>
              <a:cxnLst/>
              <a:rect l="l" t="t" r="r" b="b"/>
              <a:pathLst>
                <a:path w="6039" h="2603">
                  <a:moveTo>
                    <a:pt x="6039" y="2135"/>
                  </a:moveTo>
                  <a:cubicBezTo>
                    <a:pt x="5205" y="2602"/>
                    <a:pt x="4104" y="2302"/>
                    <a:pt x="3203" y="1902"/>
                  </a:cubicBezTo>
                  <a:cubicBezTo>
                    <a:pt x="2069" y="1435"/>
                    <a:pt x="1002" y="768"/>
                    <a:pt x="1" y="0"/>
                  </a:cubicBezTo>
                </a:path>
              </a:pathLst>
            </a:custGeom>
            <a:noFill/>
            <a:ln w="10800" cap="rnd">
              <a:solidFill>
                <a:srgbClr val="1C295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6" name="CustomShape 161"/>
            <p:cNvSpPr/>
            <p:nvPr/>
          </p:nvSpPr>
          <p:spPr>
            <a:xfrm>
              <a:off x="6985440" y="2536200"/>
              <a:ext cx="73440" cy="83520"/>
            </a:xfrm>
            <a:custGeom>
              <a:avLst/>
              <a:gdLst/>
              <a:ahLst/>
              <a:cxnLst/>
              <a:rect l="l" t="t" r="r" b="b"/>
              <a:pathLst>
                <a:path w="3437" h="3904">
                  <a:moveTo>
                    <a:pt x="3436" y="3903"/>
                  </a:moveTo>
                  <a:cubicBezTo>
                    <a:pt x="1768" y="3236"/>
                    <a:pt x="434" y="1735"/>
                    <a:pt x="0" y="0"/>
                  </a:cubicBezTo>
                </a:path>
              </a:pathLst>
            </a:custGeom>
            <a:noFill/>
            <a:ln w="10800" cap="rnd">
              <a:solidFill>
                <a:srgbClr val="1C295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7" name="CustomShape 162"/>
            <p:cNvSpPr/>
            <p:nvPr/>
          </p:nvSpPr>
          <p:spPr>
            <a:xfrm>
              <a:off x="7104960" y="1287360"/>
              <a:ext cx="2091600" cy="1481400"/>
            </a:xfrm>
            <a:custGeom>
              <a:avLst/>
              <a:gdLst/>
              <a:ahLst/>
              <a:cxnLst/>
              <a:rect l="l" t="t" r="r" b="b"/>
              <a:pathLst>
                <a:path w="97570" h="69113">
                  <a:moveTo>
                    <a:pt x="74076" y="1"/>
                  </a:moveTo>
                  <a:cubicBezTo>
                    <a:pt x="67313" y="1"/>
                    <a:pt x="60573" y="603"/>
                    <a:pt x="54339" y="1698"/>
                  </a:cubicBezTo>
                  <a:cubicBezTo>
                    <a:pt x="52738" y="3232"/>
                    <a:pt x="51437" y="5067"/>
                    <a:pt x="50469" y="7068"/>
                  </a:cubicBezTo>
                  <a:cubicBezTo>
                    <a:pt x="50102" y="5367"/>
                    <a:pt x="49936" y="3766"/>
                    <a:pt x="50536" y="2132"/>
                  </a:cubicBezTo>
                  <a:lnTo>
                    <a:pt x="50536" y="2132"/>
                  </a:lnTo>
                  <a:cubicBezTo>
                    <a:pt x="42264" y="3499"/>
                    <a:pt x="34291" y="6435"/>
                    <a:pt x="27119" y="10805"/>
                  </a:cubicBezTo>
                  <a:cubicBezTo>
                    <a:pt x="26219" y="15241"/>
                    <a:pt x="26319" y="19844"/>
                    <a:pt x="27420" y="24214"/>
                  </a:cubicBezTo>
                  <a:cubicBezTo>
                    <a:pt x="25318" y="20745"/>
                    <a:pt x="24584" y="16575"/>
                    <a:pt x="24551" y="12506"/>
                  </a:cubicBezTo>
                  <a:cubicBezTo>
                    <a:pt x="21849" y="14274"/>
                    <a:pt x="19581" y="16275"/>
                    <a:pt x="17312" y="18577"/>
                  </a:cubicBezTo>
                  <a:cubicBezTo>
                    <a:pt x="17179" y="21145"/>
                    <a:pt x="17046" y="23714"/>
                    <a:pt x="17312" y="26282"/>
                  </a:cubicBezTo>
                  <a:cubicBezTo>
                    <a:pt x="17546" y="28851"/>
                    <a:pt x="18213" y="31386"/>
                    <a:pt x="19547" y="33587"/>
                  </a:cubicBezTo>
                  <a:cubicBezTo>
                    <a:pt x="17079" y="30285"/>
                    <a:pt x="15478" y="26349"/>
                    <a:pt x="14544" y="22346"/>
                  </a:cubicBezTo>
                  <a:cubicBezTo>
                    <a:pt x="8439" y="29218"/>
                    <a:pt x="4403" y="37891"/>
                    <a:pt x="3069" y="46997"/>
                  </a:cubicBezTo>
                  <a:cubicBezTo>
                    <a:pt x="2102" y="53468"/>
                    <a:pt x="2468" y="60173"/>
                    <a:pt x="334" y="66344"/>
                  </a:cubicBezTo>
                  <a:cubicBezTo>
                    <a:pt x="0" y="67345"/>
                    <a:pt x="667" y="69080"/>
                    <a:pt x="1735" y="69113"/>
                  </a:cubicBezTo>
                  <a:cubicBezTo>
                    <a:pt x="2802" y="69113"/>
                    <a:pt x="3703" y="68412"/>
                    <a:pt x="4570" y="67779"/>
                  </a:cubicBezTo>
                  <a:cubicBezTo>
                    <a:pt x="9540" y="64176"/>
                    <a:pt x="15478" y="62141"/>
                    <a:pt x="20848" y="59139"/>
                  </a:cubicBezTo>
                  <a:cubicBezTo>
                    <a:pt x="28854" y="54669"/>
                    <a:pt x="35759" y="48098"/>
                    <a:pt x="40295" y="40092"/>
                  </a:cubicBezTo>
                  <a:cubicBezTo>
                    <a:pt x="37293" y="38825"/>
                    <a:pt x="34491" y="37157"/>
                    <a:pt x="31956" y="35089"/>
                  </a:cubicBezTo>
                  <a:lnTo>
                    <a:pt x="31956" y="35089"/>
                  </a:lnTo>
                  <a:cubicBezTo>
                    <a:pt x="34705" y="36524"/>
                    <a:pt x="38014" y="37344"/>
                    <a:pt x="41139" y="37344"/>
                  </a:cubicBezTo>
                  <a:cubicBezTo>
                    <a:pt x="41427" y="37344"/>
                    <a:pt x="41713" y="37338"/>
                    <a:pt x="41997" y="37323"/>
                  </a:cubicBezTo>
                  <a:cubicBezTo>
                    <a:pt x="44799" y="33821"/>
                    <a:pt x="47734" y="30352"/>
                    <a:pt x="50703" y="26983"/>
                  </a:cubicBezTo>
                  <a:cubicBezTo>
                    <a:pt x="46467" y="26316"/>
                    <a:pt x="42430" y="24681"/>
                    <a:pt x="38894" y="22279"/>
                  </a:cubicBezTo>
                  <a:lnTo>
                    <a:pt x="38894" y="22279"/>
                  </a:lnTo>
                  <a:cubicBezTo>
                    <a:pt x="42105" y="23342"/>
                    <a:pt x="45485" y="23869"/>
                    <a:pt x="48859" y="23869"/>
                  </a:cubicBezTo>
                  <a:cubicBezTo>
                    <a:pt x="50674" y="23869"/>
                    <a:pt x="52487" y="23717"/>
                    <a:pt x="54272" y="23414"/>
                  </a:cubicBezTo>
                  <a:cubicBezTo>
                    <a:pt x="59209" y="19177"/>
                    <a:pt x="64980" y="15675"/>
                    <a:pt x="70851" y="12873"/>
                  </a:cubicBezTo>
                  <a:cubicBezTo>
                    <a:pt x="69416" y="11238"/>
                    <a:pt x="67949" y="9404"/>
                    <a:pt x="67882" y="7269"/>
                  </a:cubicBezTo>
                  <a:lnTo>
                    <a:pt x="67882" y="7269"/>
                  </a:lnTo>
                  <a:cubicBezTo>
                    <a:pt x="69350" y="9003"/>
                    <a:pt x="71151" y="10704"/>
                    <a:pt x="73119" y="11839"/>
                  </a:cubicBezTo>
                  <a:cubicBezTo>
                    <a:pt x="81025" y="7902"/>
                    <a:pt x="88964" y="4834"/>
                    <a:pt x="97570" y="2765"/>
                  </a:cubicBezTo>
                  <a:cubicBezTo>
                    <a:pt x="90254" y="859"/>
                    <a:pt x="82149" y="1"/>
                    <a:pt x="740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8" name="CustomShape 163"/>
            <p:cNvSpPr/>
            <p:nvPr/>
          </p:nvSpPr>
          <p:spPr>
            <a:xfrm>
              <a:off x="7379640" y="1607760"/>
              <a:ext cx="267120" cy="600480"/>
            </a:xfrm>
            <a:custGeom>
              <a:avLst/>
              <a:gdLst/>
              <a:ahLst/>
              <a:cxnLst/>
              <a:rect l="l" t="t" r="r" b="b"/>
              <a:pathLst>
                <a:path w="12476" h="28021">
                  <a:moveTo>
                    <a:pt x="8473" y="1"/>
                  </a:moveTo>
                  <a:cubicBezTo>
                    <a:pt x="7105" y="1102"/>
                    <a:pt x="5804" y="2336"/>
                    <a:pt x="4503" y="3637"/>
                  </a:cubicBezTo>
                  <a:cubicBezTo>
                    <a:pt x="4370" y="6205"/>
                    <a:pt x="4237" y="8774"/>
                    <a:pt x="4503" y="11342"/>
                  </a:cubicBezTo>
                  <a:cubicBezTo>
                    <a:pt x="4737" y="13911"/>
                    <a:pt x="5404" y="16446"/>
                    <a:pt x="6738" y="18647"/>
                  </a:cubicBezTo>
                  <a:cubicBezTo>
                    <a:pt x="4270" y="15345"/>
                    <a:pt x="2669" y="11409"/>
                    <a:pt x="1735" y="7406"/>
                  </a:cubicBezTo>
                  <a:cubicBezTo>
                    <a:pt x="1134" y="8073"/>
                    <a:pt x="567" y="8774"/>
                    <a:pt x="0" y="9474"/>
                  </a:cubicBezTo>
                  <a:cubicBezTo>
                    <a:pt x="701" y="15946"/>
                    <a:pt x="2302" y="22250"/>
                    <a:pt x="5237" y="28021"/>
                  </a:cubicBezTo>
                  <a:cubicBezTo>
                    <a:pt x="6972" y="25319"/>
                    <a:pt x="8773" y="22684"/>
                    <a:pt x="10641" y="20082"/>
                  </a:cubicBezTo>
                  <a:cubicBezTo>
                    <a:pt x="11242" y="19248"/>
                    <a:pt x="11842" y="18447"/>
                    <a:pt x="12476" y="17647"/>
                  </a:cubicBezTo>
                  <a:cubicBezTo>
                    <a:pt x="10174" y="12043"/>
                    <a:pt x="8806" y="6038"/>
                    <a:pt x="847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9" name="CustomShape 164"/>
            <p:cNvSpPr/>
            <p:nvPr/>
          </p:nvSpPr>
          <p:spPr>
            <a:xfrm>
              <a:off x="7175160" y="1988280"/>
              <a:ext cx="194040" cy="564840"/>
            </a:xfrm>
            <a:custGeom>
              <a:avLst/>
              <a:gdLst/>
              <a:ahLst/>
              <a:cxnLst/>
              <a:rect l="l" t="t" r="r" b="b"/>
              <a:pathLst>
                <a:path w="9074" h="26354">
                  <a:moveTo>
                    <a:pt x="4303" y="1"/>
                  </a:moveTo>
                  <a:cubicBezTo>
                    <a:pt x="2235" y="4137"/>
                    <a:pt x="767" y="8574"/>
                    <a:pt x="0" y="13110"/>
                  </a:cubicBezTo>
                  <a:cubicBezTo>
                    <a:pt x="1101" y="17680"/>
                    <a:pt x="2735" y="22117"/>
                    <a:pt x="4803" y="26353"/>
                  </a:cubicBezTo>
                  <a:cubicBezTo>
                    <a:pt x="6238" y="24018"/>
                    <a:pt x="7639" y="21683"/>
                    <a:pt x="9073" y="19348"/>
                  </a:cubicBezTo>
                  <a:cubicBezTo>
                    <a:pt x="6605" y="13177"/>
                    <a:pt x="5004" y="6639"/>
                    <a:pt x="4303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0" name="CustomShape 165"/>
            <p:cNvSpPr/>
            <p:nvPr/>
          </p:nvSpPr>
          <p:spPr>
            <a:xfrm>
              <a:off x="8334360" y="1288800"/>
              <a:ext cx="292320" cy="152640"/>
            </a:xfrm>
            <a:custGeom>
              <a:avLst/>
              <a:gdLst/>
              <a:ahLst/>
              <a:cxnLst/>
              <a:rect l="l" t="t" r="r" b="b"/>
              <a:pathLst>
                <a:path w="13645" h="7139">
                  <a:moveTo>
                    <a:pt x="13644" y="0"/>
                  </a:moveTo>
                  <a:lnTo>
                    <a:pt x="13644" y="0"/>
                  </a:lnTo>
                  <a:cubicBezTo>
                    <a:pt x="9908" y="101"/>
                    <a:pt x="6172" y="367"/>
                    <a:pt x="2569" y="801"/>
                  </a:cubicBezTo>
                  <a:cubicBezTo>
                    <a:pt x="1502" y="2802"/>
                    <a:pt x="601" y="4937"/>
                    <a:pt x="1" y="7139"/>
                  </a:cubicBezTo>
                  <a:cubicBezTo>
                    <a:pt x="3437" y="5905"/>
                    <a:pt x="6973" y="5004"/>
                    <a:pt x="10542" y="4337"/>
                  </a:cubicBezTo>
                  <a:cubicBezTo>
                    <a:pt x="11442" y="2802"/>
                    <a:pt x="12477" y="1368"/>
                    <a:pt x="13644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1" name="CustomShape 166"/>
            <p:cNvSpPr/>
            <p:nvPr/>
          </p:nvSpPr>
          <p:spPr>
            <a:xfrm>
              <a:off x="7805160" y="1367280"/>
              <a:ext cx="230040" cy="415800"/>
            </a:xfrm>
            <a:custGeom>
              <a:avLst/>
              <a:gdLst/>
              <a:ahLst/>
              <a:cxnLst/>
              <a:rect l="l" t="t" r="r" b="b"/>
              <a:pathLst>
                <a:path w="10742" h="19415">
                  <a:moveTo>
                    <a:pt x="10742" y="1"/>
                  </a:moveTo>
                  <a:lnTo>
                    <a:pt x="10742" y="1"/>
                  </a:lnTo>
                  <a:cubicBezTo>
                    <a:pt x="7439" y="935"/>
                    <a:pt x="4237" y="2102"/>
                    <a:pt x="1135" y="3537"/>
                  </a:cubicBezTo>
                  <a:cubicBezTo>
                    <a:pt x="167" y="8740"/>
                    <a:pt x="1" y="14144"/>
                    <a:pt x="701" y="19415"/>
                  </a:cubicBezTo>
                  <a:cubicBezTo>
                    <a:pt x="3370" y="16679"/>
                    <a:pt x="6205" y="14144"/>
                    <a:pt x="9207" y="11843"/>
                  </a:cubicBezTo>
                  <a:cubicBezTo>
                    <a:pt x="9274" y="7873"/>
                    <a:pt x="9774" y="3870"/>
                    <a:pt x="10742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2" name="CustomShape 167"/>
            <p:cNvSpPr/>
            <p:nvPr/>
          </p:nvSpPr>
          <p:spPr>
            <a:xfrm>
              <a:off x="7440480" y="2086920"/>
              <a:ext cx="513720" cy="244800"/>
            </a:xfrm>
            <a:custGeom>
              <a:avLst/>
              <a:gdLst/>
              <a:ahLst/>
              <a:cxnLst/>
              <a:rect l="l" t="t" r="r" b="b"/>
              <a:pathLst>
                <a:path w="23985" h="11434">
                  <a:moveTo>
                    <a:pt x="6205" y="0"/>
                  </a:moveTo>
                  <a:cubicBezTo>
                    <a:pt x="4037" y="3069"/>
                    <a:pt x="2002" y="6238"/>
                    <a:pt x="1" y="9440"/>
                  </a:cubicBezTo>
                  <a:cubicBezTo>
                    <a:pt x="5403" y="10761"/>
                    <a:pt x="10968" y="11433"/>
                    <a:pt x="16525" y="11433"/>
                  </a:cubicBezTo>
                  <a:cubicBezTo>
                    <a:pt x="17143" y="11433"/>
                    <a:pt x="17762" y="11425"/>
                    <a:pt x="18380" y="11408"/>
                  </a:cubicBezTo>
                  <a:cubicBezTo>
                    <a:pt x="20482" y="9107"/>
                    <a:pt x="22383" y="6572"/>
                    <a:pt x="23984" y="3903"/>
                  </a:cubicBezTo>
                  <a:cubicBezTo>
                    <a:pt x="17913" y="3603"/>
                    <a:pt x="11876" y="2268"/>
                    <a:pt x="6205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3" name="CustomShape 168"/>
            <p:cNvSpPr/>
            <p:nvPr/>
          </p:nvSpPr>
          <p:spPr>
            <a:xfrm>
              <a:off x="7710840" y="1643400"/>
              <a:ext cx="662760" cy="343800"/>
            </a:xfrm>
            <a:custGeom>
              <a:avLst/>
              <a:gdLst/>
              <a:ahLst/>
              <a:cxnLst/>
              <a:rect l="l" t="t" r="r" b="b"/>
              <a:pathLst>
                <a:path w="30923" h="16046">
                  <a:moveTo>
                    <a:pt x="12309" y="1"/>
                  </a:moveTo>
                  <a:cubicBezTo>
                    <a:pt x="7773" y="3603"/>
                    <a:pt x="3703" y="7740"/>
                    <a:pt x="1" y="12209"/>
                  </a:cubicBezTo>
                  <a:cubicBezTo>
                    <a:pt x="5571" y="14511"/>
                    <a:pt x="11542" y="15812"/>
                    <a:pt x="17546" y="16045"/>
                  </a:cubicBezTo>
                  <a:cubicBezTo>
                    <a:pt x="19148" y="14144"/>
                    <a:pt x="20782" y="12243"/>
                    <a:pt x="22450" y="10375"/>
                  </a:cubicBezTo>
                  <a:cubicBezTo>
                    <a:pt x="18214" y="9708"/>
                    <a:pt x="14177" y="8073"/>
                    <a:pt x="10641" y="5671"/>
                  </a:cubicBezTo>
                  <a:lnTo>
                    <a:pt x="10641" y="5671"/>
                  </a:lnTo>
                  <a:cubicBezTo>
                    <a:pt x="13852" y="6734"/>
                    <a:pt x="17232" y="7261"/>
                    <a:pt x="20606" y="7261"/>
                  </a:cubicBezTo>
                  <a:cubicBezTo>
                    <a:pt x="22421" y="7261"/>
                    <a:pt x="24234" y="7109"/>
                    <a:pt x="26019" y="6806"/>
                  </a:cubicBezTo>
                  <a:cubicBezTo>
                    <a:pt x="27587" y="5471"/>
                    <a:pt x="29221" y="4237"/>
                    <a:pt x="30923" y="3036"/>
                  </a:cubicBezTo>
                  <a:cubicBezTo>
                    <a:pt x="24618" y="2736"/>
                    <a:pt x="18347" y="1735"/>
                    <a:pt x="12309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4" name="CustomShape 169"/>
            <p:cNvSpPr/>
            <p:nvPr/>
          </p:nvSpPr>
          <p:spPr>
            <a:xfrm>
              <a:off x="7134120" y="2448720"/>
              <a:ext cx="511560" cy="320040"/>
            </a:xfrm>
            <a:custGeom>
              <a:avLst/>
              <a:gdLst/>
              <a:ahLst/>
              <a:cxnLst/>
              <a:rect l="l" t="t" r="r" b="b"/>
              <a:pathLst>
                <a:path w="23885" h="14945">
                  <a:moveTo>
                    <a:pt x="9674" y="1"/>
                  </a:moveTo>
                  <a:cubicBezTo>
                    <a:pt x="7473" y="3603"/>
                    <a:pt x="5304" y="7206"/>
                    <a:pt x="3036" y="10742"/>
                  </a:cubicBezTo>
                  <a:cubicBezTo>
                    <a:pt x="2102" y="12176"/>
                    <a:pt x="1135" y="13611"/>
                    <a:pt x="1" y="14845"/>
                  </a:cubicBezTo>
                  <a:cubicBezTo>
                    <a:pt x="101" y="14912"/>
                    <a:pt x="234" y="14945"/>
                    <a:pt x="368" y="14945"/>
                  </a:cubicBezTo>
                  <a:cubicBezTo>
                    <a:pt x="1435" y="14945"/>
                    <a:pt x="2336" y="14244"/>
                    <a:pt x="3203" y="13611"/>
                  </a:cubicBezTo>
                  <a:cubicBezTo>
                    <a:pt x="8173" y="10008"/>
                    <a:pt x="14111" y="7973"/>
                    <a:pt x="19481" y="4971"/>
                  </a:cubicBezTo>
                  <a:cubicBezTo>
                    <a:pt x="20982" y="4137"/>
                    <a:pt x="22450" y="3237"/>
                    <a:pt x="23884" y="2236"/>
                  </a:cubicBezTo>
                  <a:lnTo>
                    <a:pt x="23884" y="2236"/>
                  </a:lnTo>
                  <a:cubicBezTo>
                    <a:pt x="23525" y="2246"/>
                    <a:pt x="23166" y="2251"/>
                    <a:pt x="22807" y="2251"/>
                  </a:cubicBezTo>
                  <a:cubicBezTo>
                    <a:pt x="18331" y="2251"/>
                    <a:pt x="13874" y="1483"/>
                    <a:pt x="9674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5" name="CustomShape 170"/>
            <p:cNvSpPr/>
            <p:nvPr/>
          </p:nvSpPr>
          <p:spPr>
            <a:xfrm>
              <a:off x="8872200" y="1345320"/>
              <a:ext cx="324360" cy="69840"/>
            </a:xfrm>
            <a:custGeom>
              <a:avLst/>
              <a:gdLst/>
              <a:ahLst/>
              <a:cxnLst/>
              <a:rect l="l" t="t" r="r" b="b"/>
              <a:pathLst>
                <a:path w="15145" h="3269">
                  <a:moveTo>
                    <a:pt x="8821" y="1"/>
                  </a:moveTo>
                  <a:cubicBezTo>
                    <a:pt x="5874" y="1"/>
                    <a:pt x="2932" y="49"/>
                    <a:pt x="1" y="166"/>
                  </a:cubicBezTo>
                  <a:cubicBezTo>
                    <a:pt x="1502" y="1201"/>
                    <a:pt x="3003" y="2235"/>
                    <a:pt x="4504" y="3269"/>
                  </a:cubicBezTo>
                  <a:cubicBezTo>
                    <a:pt x="7940" y="2034"/>
                    <a:pt x="11475" y="967"/>
                    <a:pt x="15145" y="66"/>
                  </a:cubicBezTo>
                  <a:lnTo>
                    <a:pt x="15078" y="66"/>
                  </a:lnTo>
                  <a:cubicBezTo>
                    <a:pt x="12992" y="25"/>
                    <a:pt x="10905" y="1"/>
                    <a:pt x="8821" y="1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6" name="CustomShape 171"/>
            <p:cNvSpPr/>
            <p:nvPr/>
          </p:nvSpPr>
          <p:spPr>
            <a:xfrm>
              <a:off x="8206920" y="1366200"/>
              <a:ext cx="606960" cy="243360"/>
            </a:xfrm>
            <a:custGeom>
              <a:avLst/>
              <a:gdLst/>
              <a:ahLst/>
              <a:cxnLst/>
              <a:rect l="l" t="t" r="r" b="b"/>
              <a:pathLst>
                <a:path w="28321" h="11375">
                  <a:moveTo>
                    <a:pt x="21516" y="0"/>
                  </a:moveTo>
                  <a:cubicBezTo>
                    <a:pt x="14010" y="901"/>
                    <a:pt x="6772" y="2702"/>
                    <a:pt x="0" y="6004"/>
                  </a:cubicBezTo>
                  <a:cubicBezTo>
                    <a:pt x="4770" y="8506"/>
                    <a:pt x="9907" y="10307"/>
                    <a:pt x="15211" y="11375"/>
                  </a:cubicBezTo>
                  <a:cubicBezTo>
                    <a:pt x="16612" y="10608"/>
                    <a:pt x="18013" y="9874"/>
                    <a:pt x="19448" y="9207"/>
                  </a:cubicBezTo>
                  <a:cubicBezTo>
                    <a:pt x="18013" y="7572"/>
                    <a:pt x="16546" y="5738"/>
                    <a:pt x="16479" y="3603"/>
                  </a:cubicBezTo>
                  <a:lnTo>
                    <a:pt x="16479" y="3603"/>
                  </a:lnTo>
                  <a:cubicBezTo>
                    <a:pt x="17947" y="5337"/>
                    <a:pt x="19748" y="7038"/>
                    <a:pt x="21716" y="8173"/>
                  </a:cubicBezTo>
                  <a:cubicBezTo>
                    <a:pt x="23917" y="7072"/>
                    <a:pt x="26119" y="6071"/>
                    <a:pt x="28321" y="5104"/>
                  </a:cubicBezTo>
                  <a:cubicBezTo>
                    <a:pt x="25819" y="3736"/>
                    <a:pt x="23517" y="2035"/>
                    <a:pt x="21516" y="0"/>
                  </a:cubicBezTo>
                  <a:close/>
                </a:path>
              </a:pathLst>
            </a:custGeom>
            <a:solidFill>
              <a:srgbClr val="0178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7" name="CustomShape 172"/>
            <p:cNvSpPr/>
            <p:nvPr/>
          </p:nvSpPr>
          <p:spPr>
            <a:xfrm>
              <a:off x="7173720" y="1613520"/>
              <a:ext cx="860760" cy="1105200"/>
            </a:xfrm>
            <a:custGeom>
              <a:avLst/>
              <a:gdLst/>
              <a:ahLst/>
              <a:cxnLst/>
              <a:rect l="l" t="t" r="r" b="b"/>
              <a:pathLst>
                <a:path w="40163" h="51571">
                  <a:moveTo>
                    <a:pt x="40162" y="1"/>
                  </a:moveTo>
                  <a:lnTo>
                    <a:pt x="40162" y="1"/>
                  </a:lnTo>
                  <a:cubicBezTo>
                    <a:pt x="29722" y="5471"/>
                    <a:pt x="20748" y="16346"/>
                    <a:pt x="14477" y="24318"/>
                  </a:cubicBezTo>
                  <a:cubicBezTo>
                    <a:pt x="8206" y="32324"/>
                    <a:pt x="3002" y="41264"/>
                    <a:pt x="0" y="50970"/>
                  </a:cubicBezTo>
                  <a:cubicBezTo>
                    <a:pt x="234" y="51404"/>
                    <a:pt x="667" y="51538"/>
                    <a:pt x="1201" y="51571"/>
                  </a:cubicBezTo>
                  <a:cubicBezTo>
                    <a:pt x="5004" y="42798"/>
                    <a:pt x="10208" y="34726"/>
                    <a:pt x="15745" y="26920"/>
                  </a:cubicBezTo>
                  <a:cubicBezTo>
                    <a:pt x="22917" y="16779"/>
                    <a:pt x="29955" y="7072"/>
                    <a:pt x="40162" y="1"/>
                  </a:cubicBez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8" name="CustomShape 173"/>
            <p:cNvSpPr/>
            <p:nvPr/>
          </p:nvSpPr>
          <p:spPr>
            <a:xfrm>
              <a:off x="7184880" y="1613520"/>
              <a:ext cx="849240" cy="1105200"/>
            </a:xfrm>
            <a:custGeom>
              <a:avLst/>
              <a:gdLst/>
              <a:ahLst/>
              <a:cxnLst/>
              <a:rect l="l" t="t" r="r" b="b"/>
              <a:pathLst>
                <a:path w="39629" h="51571">
                  <a:moveTo>
                    <a:pt x="39628" y="1"/>
                  </a:moveTo>
                  <a:lnTo>
                    <a:pt x="39628" y="1"/>
                  </a:lnTo>
                  <a:cubicBezTo>
                    <a:pt x="38794" y="434"/>
                    <a:pt x="37994" y="901"/>
                    <a:pt x="37227" y="1368"/>
                  </a:cubicBezTo>
                  <a:cubicBezTo>
                    <a:pt x="32857" y="4637"/>
                    <a:pt x="28887" y="8807"/>
                    <a:pt x="25251" y="12676"/>
                  </a:cubicBezTo>
                  <a:cubicBezTo>
                    <a:pt x="23217" y="14845"/>
                    <a:pt x="21282" y="17180"/>
                    <a:pt x="19414" y="19515"/>
                  </a:cubicBezTo>
                  <a:cubicBezTo>
                    <a:pt x="11475" y="29222"/>
                    <a:pt x="3603" y="39496"/>
                    <a:pt x="0" y="51437"/>
                  </a:cubicBezTo>
                  <a:cubicBezTo>
                    <a:pt x="200" y="51538"/>
                    <a:pt x="400" y="51571"/>
                    <a:pt x="667" y="51571"/>
                  </a:cubicBezTo>
                  <a:cubicBezTo>
                    <a:pt x="4470" y="42798"/>
                    <a:pt x="9674" y="34726"/>
                    <a:pt x="15211" y="26920"/>
                  </a:cubicBezTo>
                  <a:cubicBezTo>
                    <a:pt x="22383" y="16779"/>
                    <a:pt x="29421" y="7072"/>
                    <a:pt x="39628" y="1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9" name="CustomShape 174"/>
            <p:cNvSpPr/>
            <p:nvPr/>
          </p:nvSpPr>
          <p:spPr>
            <a:xfrm>
              <a:off x="6360480" y="3367800"/>
              <a:ext cx="282960" cy="446040"/>
            </a:xfrm>
            <a:custGeom>
              <a:avLst/>
              <a:gdLst/>
              <a:ahLst/>
              <a:cxnLst/>
              <a:rect l="l" t="t" r="r" b="b"/>
              <a:pathLst>
                <a:path w="13210" h="20818">
                  <a:moveTo>
                    <a:pt x="9964" y="1"/>
                  </a:moveTo>
                  <a:cubicBezTo>
                    <a:pt x="9213" y="1"/>
                    <a:pt x="8270" y="311"/>
                    <a:pt x="7539" y="470"/>
                  </a:cubicBezTo>
                  <a:cubicBezTo>
                    <a:pt x="7672" y="2238"/>
                    <a:pt x="6772" y="4072"/>
                    <a:pt x="5271" y="5040"/>
                  </a:cubicBezTo>
                  <a:cubicBezTo>
                    <a:pt x="4804" y="5307"/>
                    <a:pt x="4337" y="5507"/>
                    <a:pt x="3903" y="5840"/>
                  </a:cubicBezTo>
                  <a:cubicBezTo>
                    <a:pt x="2936" y="6574"/>
                    <a:pt x="2435" y="7808"/>
                    <a:pt x="2068" y="8976"/>
                  </a:cubicBezTo>
                  <a:cubicBezTo>
                    <a:pt x="834" y="12812"/>
                    <a:pt x="134" y="16815"/>
                    <a:pt x="0" y="20818"/>
                  </a:cubicBezTo>
                  <a:cubicBezTo>
                    <a:pt x="1868" y="18216"/>
                    <a:pt x="3970" y="16215"/>
                    <a:pt x="6572" y="14246"/>
                  </a:cubicBezTo>
                  <a:cubicBezTo>
                    <a:pt x="8239" y="13012"/>
                    <a:pt x="10174" y="11745"/>
                    <a:pt x="10775" y="9743"/>
                  </a:cubicBezTo>
                  <a:cubicBezTo>
                    <a:pt x="11041" y="8843"/>
                    <a:pt x="11008" y="7842"/>
                    <a:pt x="11308" y="6941"/>
                  </a:cubicBezTo>
                  <a:cubicBezTo>
                    <a:pt x="11560" y="6091"/>
                    <a:pt x="12169" y="5062"/>
                    <a:pt x="13022" y="5062"/>
                  </a:cubicBezTo>
                  <a:cubicBezTo>
                    <a:pt x="13073" y="5062"/>
                    <a:pt x="13124" y="5066"/>
                    <a:pt x="13176" y="5073"/>
                  </a:cubicBezTo>
                  <a:cubicBezTo>
                    <a:pt x="13143" y="4573"/>
                    <a:pt x="13210" y="4173"/>
                    <a:pt x="13143" y="3672"/>
                  </a:cubicBezTo>
                  <a:cubicBezTo>
                    <a:pt x="13043" y="2638"/>
                    <a:pt x="12876" y="1571"/>
                    <a:pt x="12176" y="837"/>
                  </a:cubicBezTo>
                  <a:cubicBezTo>
                    <a:pt x="11642" y="270"/>
                    <a:pt x="10841" y="36"/>
                    <a:pt x="10074" y="3"/>
                  </a:cubicBezTo>
                  <a:cubicBezTo>
                    <a:pt x="10038" y="1"/>
                    <a:pt x="10001" y="1"/>
                    <a:pt x="9964" y="1"/>
                  </a:cubicBezTo>
                  <a:close/>
                </a:path>
              </a:pathLst>
            </a:custGeom>
            <a:solidFill>
              <a:srgbClr val="25346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0" name="CustomShape 175"/>
            <p:cNvSpPr/>
            <p:nvPr/>
          </p:nvSpPr>
          <p:spPr>
            <a:xfrm>
              <a:off x="6366240" y="3380760"/>
              <a:ext cx="277200" cy="425160"/>
            </a:xfrm>
            <a:custGeom>
              <a:avLst/>
              <a:gdLst/>
              <a:ahLst/>
              <a:cxnLst/>
              <a:rect l="l" t="t" r="r" b="b"/>
              <a:pathLst>
                <a:path w="12943" h="19848">
                  <a:moveTo>
                    <a:pt x="11642" y="0"/>
                  </a:moveTo>
                  <a:cubicBezTo>
                    <a:pt x="8906" y="2836"/>
                    <a:pt x="6405" y="5938"/>
                    <a:pt x="4203" y="9207"/>
                  </a:cubicBezTo>
                  <a:cubicBezTo>
                    <a:pt x="2168" y="12276"/>
                    <a:pt x="634" y="15678"/>
                    <a:pt x="100" y="19247"/>
                  </a:cubicBezTo>
                  <a:cubicBezTo>
                    <a:pt x="67" y="19448"/>
                    <a:pt x="33" y="19648"/>
                    <a:pt x="0" y="19848"/>
                  </a:cubicBezTo>
                  <a:cubicBezTo>
                    <a:pt x="1801" y="17413"/>
                    <a:pt x="3836" y="15511"/>
                    <a:pt x="6305" y="13643"/>
                  </a:cubicBezTo>
                  <a:cubicBezTo>
                    <a:pt x="7972" y="12409"/>
                    <a:pt x="9907" y="11142"/>
                    <a:pt x="10508" y="9140"/>
                  </a:cubicBezTo>
                  <a:cubicBezTo>
                    <a:pt x="10774" y="8240"/>
                    <a:pt x="10741" y="7239"/>
                    <a:pt x="11041" y="6338"/>
                  </a:cubicBezTo>
                  <a:cubicBezTo>
                    <a:pt x="11293" y="5488"/>
                    <a:pt x="11902" y="4459"/>
                    <a:pt x="12755" y="4459"/>
                  </a:cubicBezTo>
                  <a:cubicBezTo>
                    <a:pt x="12806" y="4459"/>
                    <a:pt x="12857" y="4463"/>
                    <a:pt x="12909" y="4470"/>
                  </a:cubicBezTo>
                  <a:cubicBezTo>
                    <a:pt x="12876" y="3970"/>
                    <a:pt x="12943" y="3570"/>
                    <a:pt x="12876" y="3069"/>
                  </a:cubicBezTo>
                  <a:cubicBezTo>
                    <a:pt x="12776" y="2035"/>
                    <a:pt x="12609" y="968"/>
                    <a:pt x="11909" y="234"/>
                  </a:cubicBezTo>
                  <a:cubicBezTo>
                    <a:pt x="11842" y="134"/>
                    <a:pt x="11742" y="67"/>
                    <a:pt x="11642" y="0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1" name="CustomShape 176"/>
            <p:cNvSpPr/>
            <p:nvPr/>
          </p:nvSpPr>
          <p:spPr>
            <a:xfrm>
              <a:off x="6368400" y="3332880"/>
              <a:ext cx="295920" cy="460080"/>
            </a:xfrm>
            <a:custGeom>
              <a:avLst/>
              <a:gdLst/>
              <a:ahLst/>
              <a:cxnLst/>
              <a:rect l="l" t="t" r="r" b="b"/>
              <a:pathLst>
                <a:path w="13811" h="21483">
                  <a:moveTo>
                    <a:pt x="0" y="21482"/>
                  </a:moveTo>
                  <a:cubicBezTo>
                    <a:pt x="534" y="17913"/>
                    <a:pt x="2068" y="14511"/>
                    <a:pt x="4103" y="11442"/>
                  </a:cubicBezTo>
                  <a:cubicBezTo>
                    <a:pt x="6872" y="7272"/>
                    <a:pt x="10141" y="3436"/>
                    <a:pt x="13810" y="0"/>
                  </a:cubicBezTo>
                </a:path>
              </a:pathLst>
            </a:custGeom>
            <a:noFill/>
            <a:ln w="10800">
              <a:solidFill>
                <a:srgbClr val="1C295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2" name="CustomShape 177"/>
            <p:cNvSpPr/>
            <p:nvPr/>
          </p:nvSpPr>
          <p:spPr>
            <a:xfrm>
              <a:off x="6514920" y="3367800"/>
              <a:ext cx="128520" cy="136440"/>
            </a:xfrm>
            <a:custGeom>
              <a:avLst/>
              <a:gdLst/>
              <a:ahLst/>
              <a:cxnLst/>
              <a:rect l="l" t="t" r="r" b="b"/>
              <a:pathLst>
                <a:path w="6005" h="6375">
                  <a:moveTo>
                    <a:pt x="2759" y="1"/>
                  </a:moveTo>
                  <a:cubicBezTo>
                    <a:pt x="2008" y="1"/>
                    <a:pt x="1065" y="311"/>
                    <a:pt x="334" y="470"/>
                  </a:cubicBezTo>
                  <a:cubicBezTo>
                    <a:pt x="401" y="1204"/>
                    <a:pt x="267" y="1971"/>
                    <a:pt x="0" y="2638"/>
                  </a:cubicBezTo>
                  <a:cubicBezTo>
                    <a:pt x="1768" y="3372"/>
                    <a:pt x="3303" y="4706"/>
                    <a:pt x="4337" y="6374"/>
                  </a:cubicBezTo>
                  <a:cubicBezTo>
                    <a:pt x="4648" y="5690"/>
                    <a:pt x="5162" y="5063"/>
                    <a:pt x="5825" y="5063"/>
                  </a:cubicBezTo>
                  <a:cubicBezTo>
                    <a:pt x="5873" y="5063"/>
                    <a:pt x="5922" y="5066"/>
                    <a:pt x="5971" y="5073"/>
                  </a:cubicBezTo>
                  <a:cubicBezTo>
                    <a:pt x="5938" y="4573"/>
                    <a:pt x="6005" y="4173"/>
                    <a:pt x="5938" y="3672"/>
                  </a:cubicBezTo>
                  <a:cubicBezTo>
                    <a:pt x="5838" y="2638"/>
                    <a:pt x="5671" y="1571"/>
                    <a:pt x="4971" y="837"/>
                  </a:cubicBezTo>
                  <a:cubicBezTo>
                    <a:pt x="4437" y="270"/>
                    <a:pt x="3636" y="36"/>
                    <a:pt x="2869" y="3"/>
                  </a:cubicBezTo>
                  <a:cubicBezTo>
                    <a:pt x="2833" y="1"/>
                    <a:pt x="2796" y="1"/>
                    <a:pt x="2759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3" name="CustomShape 178"/>
            <p:cNvSpPr/>
            <p:nvPr/>
          </p:nvSpPr>
          <p:spPr>
            <a:xfrm>
              <a:off x="6421320" y="3516120"/>
              <a:ext cx="92520" cy="99000"/>
            </a:xfrm>
            <a:custGeom>
              <a:avLst/>
              <a:gdLst/>
              <a:ahLst/>
              <a:cxnLst/>
              <a:rect l="l" t="t" r="r" b="b"/>
              <a:pathLst>
                <a:path w="4338" h="4636">
                  <a:moveTo>
                    <a:pt x="3455" y="0"/>
                  </a:moveTo>
                  <a:cubicBezTo>
                    <a:pt x="2854" y="0"/>
                    <a:pt x="1958" y="626"/>
                    <a:pt x="1235" y="1617"/>
                  </a:cubicBezTo>
                  <a:cubicBezTo>
                    <a:pt x="334" y="2818"/>
                    <a:pt x="1" y="4119"/>
                    <a:pt x="534" y="4519"/>
                  </a:cubicBezTo>
                  <a:cubicBezTo>
                    <a:pt x="633" y="4598"/>
                    <a:pt x="757" y="4636"/>
                    <a:pt x="900" y="4636"/>
                  </a:cubicBezTo>
                  <a:cubicBezTo>
                    <a:pt x="1485" y="4636"/>
                    <a:pt x="2386" y="4010"/>
                    <a:pt x="3136" y="3018"/>
                  </a:cubicBezTo>
                  <a:cubicBezTo>
                    <a:pt x="4037" y="1784"/>
                    <a:pt x="4337" y="483"/>
                    <a:pt x="3837" y="116"/>
                  </a:cubicBezTo>
                  <a:cubicBezTo>
                    <a:pt x="3732" y="38"/>
                    <a:pt x="3602" y="0"/>
                    <a:pt x="3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4" name="CustomShape 179"/>
            <p:cNvSpPr/>
            <p:nvPr/>
          </p:nvSpPr>
          <p:spPr>
            <a:xfrm>
              <a:off x="6514920" y="2635920"/>
              <a:ext cx="773640" cy="840240"/>
            </a:xfrm>
            <a:custGeom>
              <a:avLst/>
              <a:gdLst/>
              <a:ahLst/>
              <a:cxnLst/>
              <a:rect l="l" t="t" r="r" b="b"/>
              <a:pathLst>
                <a:path w="36093" h="39204">
                  <a:moveTo>
                    <a:pt x="30671" y="1"/>
                  </a:moveTo>
                  <a:cubicBezTo>
                    <a:pt x="30092" y="1"/>
                    <a:pt x="29455" y="65"/>
                    <a:pt x="28754" y="209"/>
                  </a:cubicBezTo>
                  <a:lnTo>
                    <a:pt x="0" y="35000"/>
                  </a:lnTo>
                  <a:cubicBezTo>
                    <a:pt x="0" y="35000"/>
                    <a:pt x="5004" y="35234"/>
                    <a:pt x="5971" y="39203"/>
                  </a:cubicBezTo>
                  <a:lnTo>
                    <a:pt x="36093" y="3644"/>
                  </a:lnTo>
                  <a:cubicBezTo>
                    <a:pt x="36093" y="3644"/>
                    <a:pt x="35052" y="1"/>
                    <a:pt x="30671" y="1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5" name="CustomShape 180"/>
            <p:cNvSpPr/>
            <p:nvPr/>
          </p:nvSpPr>
          <p:spPr>
            <a:xfrm>
              <a:off x="7100640" y="2635920"/>
              <a:ext cx="187920" cy="111960"/>
            </a:xfrm>
            <a:custGeom>
              <a:avLst/>
              <a:gdLst/>
              <a:ahLst/>
              <a:cxnLst/>
              <a:rect l="l" t="t" r="r" b="b"/>
              <a:pathLst>
                <a:path w="8774" h="5246">
                  <a:moveTo>
                    <a:pt x="3352" y="1"/>
                  </a:moveTo>
                  <a:cubicBezTo>
                    <a:pt x="2773" y="1"/>
                    <a:pt x="2136" y="65"/>
                    <a:pt x="1435" y="209"/>
                  </a:cubicBezTo>
                  <a:lnTo>
                    <a:pt x="1" y="1943"/>
                  </a:lnTo>
                  <a:cubicBezTo>
                    <a:pt x="1435" y="1943"/>
                    <a:pt x="2903" y="2177"/>
                    <a:pt x="4237" y="2744"/>
                  </a:cubicBezTo>
                  <a:cubicBezTo>
                    <a:pt x="5471" y="3311"/>
                    <a:pt x="6606" y="4145"/>
                    <a:pt x="7440" y="5246"/>
                  </a:cubicBezTo>
                  <a:lnTo>
                    <a:pt x="8774" y="3644"/>
                  </a:lnTo>
                  <a:cubicBezTo>
                    <a:pt x="8774" y="3644"/>
                    <a:pt x="7733" y="1"/>
                    <a:pt x="3352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6" name="CustomShape 181"/>
            <p:cNvSpPr/>
            <p:nvPr/>
          </p:nvSpPr>
          <p:spPr>
            <a:xfrm>
              <a:off x="7000560" y="2760480"/>
              <a:ext cx="156960" cy="143280"/>
            </a:xfrm>
            <a:custGeom>
              <a:avLst/>
              <a:gdLst/>
              <a:ahLst/>
              <a:cxnLst/>
              <a:rect l="l" t="t" r="r" b="b"/>
              <a:pathLst>
                <a:path w="7340" h="6706">
                  <a:moveTo>
                    <a:pt x="1469" y="1"/>
                  </a:moveTo>
                  <a:lnTo>
                    <a:pt x="1" y="1802"/>
                  </a:lnTo>
                  <a:cubicBezTo>
                    <a:pt x="1268" y="2035"/>
                    <a:pt x="2469" y="2602"/>
                    <a:pt x="3437" y="3436"/>
                  </a:cubicBezTo>
                  <a:cubicBezTo>
                    <a:pt x="4504" y="4337"/>
                    <a:pt x="5305" y="5471"/>
                    <a:pt x="5938" y="6705"/>
                  </a:cubicBezTo>
                  <a:lnTo>
                    <a:pt x="7339" y="5038"/>
                  </a:lnTo>
                  <a:cubicBezTo>
                    <a:pt x="6806" y="4237"/>
                    <a:pt x="6205" y="3503"/>
                    <a:pt x="5538" y="2803"/>
                  </a:cubicBezTo>
                  <a:cubicBezTo>
                    <a:pt x="4437" y="1568"/>
                    <a:pt x="3036" y="468"/>
                    <a:pt x="1469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7" name="CustomShape 182"/>
            <p:cNvSpPr/>
            <p:nvPr/>
          </p:nvSpPr>
          <p:spPr>
            <a:xfrm>
              <a:off x="6612120" y="3234240"/>
              <a:ext cx="146160" cy="144720"/>
            </a:xfrm>
            <a:custGeom>
              <a:avLst/>
              <a:gdLst/>
              <a:ahLst/>
              <a:cxnLst/>
              <a:rect l="l" t="t" r="r" b="b"/>
              <a:pathLst>
                <a:path w="6840" h="6772">
                  <a:moveTo>
                    <a:pt x="1335" y="0"/>
                  </a:moveTo>
                  <a:lnTo>
                    <a:pt x="1" y="1635"/>
                  </a:lnTo>
                  <a:cubicBezTo>
                    <a:pt x="168" y="1618"/>
                    <a:pt x="335" y="1610"/>
                    <a:pt x="501" y="1610"/>
                  </a:cubicBezTo>
                  <a:cubicBezTo>
                    <a:pt x="668" y="1610"/>
                    <a:pt x="835" y="1618"/>
                    <a:pt x="1002" y="1635"/>
                  </a:cubicBezTo>
                  <a:cubicBezTo>
                    <a:pt x="1836" y="1768"/>
                    <a:pt x="2603" y="2268"/>
                    <a:pt x="3237" y="2835"/>
                  </a:cubicBezTo>
                  <a:cubicBezTo>
                    <a:pt x="4337" y="3870"/>
                    <a:pt x="5071" y="5271"/>
                    <a:pt x="5305" y="6772"/>
                  </a:cubicBezTo>
                  <a:lnTo>
                    <a:pt x="6839" y="4937"/>
                  </a:lnTo>
                  <a:cubicBezTo>
                    <a:pt x="6739" y="4470"/>
                    <a:pt x="6606" y="4003"/>
                    <a:pt x="6406" y="3569"/>
                  </a:cubicBezTo>
                  <a:cubicBezTo>
                    <a:pt x="5805" y="2035"/>
                    <a:pt x="4571" y="667"/>
                    <a:pt x="3003" y="200"/>
                  </a:cubicBezTo>
                  <a:cubicBezTo>
                    <a:pt x="2469" y="33"/>
                    <a:pt x="1902" y="0"/>
                    <a:pt x="1335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8" name="CustomShape 183"/>
            <p:cNvSpPr/>
            <p:nvPr/>
          </p:nvSpPr>
          <p:spPr>
            <a:xfrm>
              <a:off x="6721560" y="3106800"/>
              <a:ext cx="129960" cy="156240"/>
            </a:xfrm>
            <a:custGeom>
              <a:avLst/>
              <a:gdLst/>
              <a:ahLst/>
              <a:cxnLst/>
              <a:rect l="l" t="t" r="r" b="b"/>
              <a:pathLst>
                <a:path w="6072" h="7306">
                  <a:moveTo>
                    <a:pt x="1168" y="1"/>
                  </a:moveTo>
                  <a:lnTo>
                    <a:pt x="1" y="1368"/>
                  </a:lnTo>
                  <a:cubicBezTo>
                    <a:pt x="1168" y="1668"/>
                    <a:pt x="2236" y="2369"/>
                    <a:pt x="3003" y="3270"/>
                  </a:cubicBezTo>
                  <a:cubicBezTo>
                    <a:pt x="3937" y="4437"/>
                    <a:pt x="4470" y="5838"/>
                    <a:pt x="4771" y="7306"/>
                  </a:cubicBezTo>
                  <a:lnTo>
                    <a:pt x="6072" y="5771"/>
                  </a:lnTo>
                  <a:cubicBezTo>
                    <a:pt x="5972" y="5171"/>
                    <a:pt x="5871" y="4570"/>
                    <a:pt x="5638" y="4003"/>
                  </a:cubicBezTo>
                  <a:cubicBezTo>
                    <a:pt x="4904" y="2035"/>
                    <a:pt x="3170" y="568"/>
                    <a:pt x="1168" y="1"/>
                  </a:cubicBezTo>
                  <a:close/>
                </a:path>
              </a:pathLst>
            </a:custGeom>
            <a:solidFill>
              <a:srgbClr val="F2B55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9" name="CustomShape 184"/>
            <p:cNvSpPr/>
            <p:nvPr/>
          </p:nvSpPr>
          <p:spPr>
            <a:xfrm>
              <a:off x="7100640" y="2658240"/>
              <a:ext cx="174960" cy="89640"/>
            </a:xfrm>
            <a:custGeom>
              <a:avLst/>
              <a:gdLst/>
              <a:ahLst/>
              <a:cxnLst/>
              <a:rect l="l" t="t" r="r" b="b"/>
              <a:pathLst>
                <a:path w="8174" h="4203">
                  <a:moveTo>
                    <a:pt x="1597" y="1"/>
                  </a:moveTo>
                  <a:cubicBezTo>
                    <a:pt x="1308" y="1"/>
                    <a:pt x="1020" y="12"/>
                    <a:pt x="735" y="33"/>
                  </a:cubicBezTo>
                  <a:lnTo>
                    <a:pt x="1" y="900"/>
                  </a:lnTo>
                  <a:cubicBezTo>
                    <a:pt x="1435" y="900"/>
                    <a:pt x="2903" y="1134"/>
                    <a:pt x="4237" y="1701"/>
                  </a:cubicBezTo>
                  <a:cubicBezTo>
                    <a:pt x="5471" y="2268"/>
                    <a:pt x="6606" y="3102"/>
                    <a:pt x="7440" y="4203"/>
                  </a:cubicBezTo>
                  <a:lnTo>
                    <a:pt x="8173" y="3302"/>
                  </a:lnTo>
                  <a:cubicBezTo>
                    <a:pt x="7940" y="2935"/>
                    <a:pt x="7706" y="2601"/>
                    <a:pt x="7406" y="2268"/>
                  </a:cubicBezTo>
                  <a:cubicBezTo>
                    <a:pt x="6405" y="1134"/>
                    <a:pt x="4938" y="433"/>
                    <a:pt x="3437" y="166"/>
                  </a:cubicBezTo>
                  <a:cubicBezTo>
                    <a:pt x="2844" y="52"/>
                    <a:pt x="2220" y="1"/>
                    <a:pt x="1597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0" name="CustomShape 185"/>
            <p:cNvSpPr/>
            <p:nvPr/>
          </p:nvSpPr>
          <p:spPr>
            <a:xfrm>
              <a:off x="7000560" y="2771280"/>
              <a:ext cx="138600" cy="132840"/>
            </a:xfrm>
            <a:custGeom>
              <a:avLst/>
              <a:gdLst/>
              <a:ahLst/>
              <a:cxnLst/>
              <a:rect l="l" t="t" r="r" b="b"/>
              <a:pathLst>
                <a:path w="6473" h="6206">
                  <a:moveTo>
                    <a:pt x="1068" y="1"/>
                  </a:moveTo>
                  <a:lnTo>
                    <a:pt x="1" y="1302"/>
                  </a:lnTo>
                  <a:cubicBezTo>
                    <a:pt x="1235" y="1535"/>
                    <a:pt x="2469" y="2102"/>
                    <a:pt x="3437" y="2936"/>
                  </a:cubicBezTo>
                  <a:cubicBezTo>
                    <a:pt x="4471" y="3837"/>
                    <a:pt x="5305" y="4971"/>
                    <a:pt x="5938" y="6205"/>
                  </a:cubicBezTo>
                  <a:lnTo>
                    <a:pt x="6472" y="5572"/>
                  </a:lnTo>
                  <a:cubicBezTo>
                    <a:pt x="5905" y="4304"/>
                    <a:pt x="5238" y="3070"/>
                    <a:pt x="4304" y="2069"/>
                  </a:cubicBezTo>
                  <a:cubicBezTo>
                    <a:pt x="3403" y="1135"/>
                    <a:pt x="2269" y="368"/>
                    <a:pt x="1068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1" name="CustomShape 186"/>
            <p:cNvSpPr/>
            <p:nvPr/>
          </p:nvSpPr>
          <p:spPr>
            <a:xfrm>
              <a:off x="6612120" y="3241080"/>
              <a:ext cx="132840" cy="137520"/>
            </a:xfrm>
            <a:custGeom>
              <a:avLst/>
              <a:gdLst/>
              <a:ahLst/>
              <a:cxnLst/>
              <a:rect l="l" t="t" r="r" b="b"/>
              <a:pathLst>
                <a:path w="6206" h="6439">
                  <a:moveTo>
                    <a:pt x="1068" y="1"/>
                  </a:moveTo>
                  <a:lnTo>
                    <a:pt x="1" y="1302"/>
                  </a:lnTo>
                  <a:cubicBezTo>
                    <a:pt x="168" y="1285"/>
                    <a:pt x="335" y="1277"/>
                    <a:pt x="501" y="1277"/>
                  </a:cubicBezTo>
                  <a:cubicBezTo>
                    <a:pt x="668" y="1277"/>
                    <a:pt x="835" y="1285"/>
                    <a:pt x="1002" y="1302"/>
                  </a:cubicBezTo>
                  <a:cubicBezTo>
                    <a:pt x="1836" y="1435"/>
                    <a:pt x="2603" y="1935"/>
                    <a:pt x="3237" y="2502"/>
                  </a:cubicBezTo>
                  <a:cubicBezTo>
                    <a:pt x="4337" y="3537"/>
                    <a:pt x="5071" y="4938"/>
                    <a:pt x="5305" y="6439"/>
                  </a:cubicBezTo>
                  <a:lnTo>
                    <a:pt x="6205" y="5338"/>
                  </a:lnTo>
                  <a:cubicBezTo>
                    <a:pt x="6139" y="5138"/>
                    <a:pt x="6072" y="4938"/>
                    <a:pt x="5972" y="4704"/>
                  </a:cubicBezTo>
                  <a:cubicBezTo>
                    <a:pt x="5371" y="3236"/>
                    <a:pt x="4504" y="1802"/>
                    <a:pt x="3170" y="868"/>
                  </a:cubicBezTo>
                  <a:cubicBezTo>
                    <a:pt x="2569" y="434"/>
                    <a:pt x="1836" y="134"/>
                    <a:pt x="1068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2" name="CustomShape 187"/>
            <p:cNvSpPr/>
            <p:nvPr/>
          </p:nvSpPr>
          <p:spPr>
            <a:xfrm>
              <a:off x="6721560" y="3117600"/>
              <a:ext cx="111960" cy="145440"/>
            </a:xfrm>
            <a:custGeom>
              <a:avLst/>
              <a:gdLst/>
              <a:ahLst/>
              <a:cxnLst/>
              <a:rect l="l" t="t" r="r" b="b"/>
              <a:pathLst>
                <a:path w="5238" h="6806">
                  <a:moveTo>
                    <a:pt x="734" y="1"/>
                  </a:moveTo>
                  <a:lnTo>
                    <a:pt x="1" y="868"/>
                  </a:lnTo>
                  <a:cubicBezTo>
                    <a:pt x="1168" y="1168"/>
                    <a:pt x="2236" y="1869"/>
                    <a:pt x="3003" y="2770"/>
                  </a:cubicBezTo>
                  <a:cubicBezTo>
                    <a:pt x="3937" y="3937"/>
                    <a:pt x="4470" y="5338"/>
                    <a:pt x="4771" y="6806"/>
                  </a:cubicBezTo>
                  <a:lnTo>
                    <a:pt x="5238" y="6239"/>
                  </a:lnTo>
                  <a:cubicBezTo>
                    <a:pt x="5138" y="5972"/>
                    <a:pt x="5071" y="5672"/>
                    <a:pt x="4971" y="5405"/>
                  </a:cubicBezTo>
                  <a:cubicBezTo>
                    <a:pt x="4537" y="3937"/>
                    <a:pt x="4070" y="2436"/>
                    <a:pt x="3003" y="1369"/>
                  </a:cubicBezTo>
                  <a:cubicBezTo>
                    <a:pt x="2369" y="735"/>
                    <a:pt x="1602" y="301"/>
                    <a:pt x="734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3" name="CustomShape 188"/>
            <p:cNvSpPr/>
            <p:nvPr/>
          </p:nvSpPr>
          <p:spPr>
            <a:xfrm>
              <a:off x="6562800" y="2641320"/>
              <a:ext cx="696960" cy="794160"/>
            </a:xfrm>
            <a:custGeom>
              <a:avLst/>
              <a:gdLst/>
              <a:ahLst/>
              <a:cxnLst/>
              <a:rect l="l" t="t" r="r" b="b"/>
              <a:pathLst>
                <a:path w="32524" h="37061">
                  <a:moveTo>
                    <a:pt x="30289" y="1"/>
                  </a:moveTo>
                  <a:cubicBezTo>
                    <a:pt x="19648" y="11276"/>
                    <a:pt x="9540" y="23017"/>
                    <a:pt x="0" y="35226"/>
                  </a:cubicBezTo>
                  <a:cubicBezTo>
                    <a:pt x="968" y="35560"/>
                    <a:pt x="2035" y="36127"/>
                    <a:pt x="2802" y="37061"/>
                  </a:cubicBezTo>
                  <a:cubicBezTo>
                    <a:pt x="12009" y="24585"/>
                    <a:pt x="21949" y="12643"/>
                    <a:pt x="32524" y="1302"/>
                  </a:cubicBezTo>
                  <a:cubicBezTo>
                    <a:pt x="31990" y="768"/>
                    <a:pt x="31256" y="301"/>
                    <a:pt x="302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4" name="CustomShape 189"/>
            <p:cNvSpPr/>
            <p:nvPr/>
          </p:nvSpPr>
          <p:spPr>
            <a:xfrm>
              <a:off x="6514920" y="2691360"/>
              <a:ext cx="773640" cy="784800"/>
            </a:xfrm>
            <a:custGeom>
              <a:avLst/>
              <a:gdLst/>
              <a:ahLst/>
              <a:cxnLst/>
              <a:rect l="l" t="t" r="r" b="b"/>
              <a:pathLst>
                <a:path w="36093" h="36628">
                  <a:moveTo>
                    <a:pt x="35559" y="1"/>
                  </a:moveTo>
                  <a:cubicBezTo>
                    <a:pt x="33558" y="1569"/>
                    <a:pt x="31256" y="2803"/>
                    <a:pt x="28888" y="3770"/>
                  </a:cubicBezTo>
                  <a:cubicBezTo>
                    <a:pt x="26586" y="4738"/>
                    <a:pt x="24184" y="5438"/>
                    <a:pt x="21749" y="6105"/>
                  </a:cubicBezTo>
                  <a:lnTo>
                    <a:pt x="9607" y="20816"/>
                  </a:lnTo>
                  <a:cubicBezTo>
                    <a:pt x="11137" y="21390"/>
                    <a:pt x="12779" y="21695"/>
                    <a:pt x="14423" y="21695"/>
                  </a:cubicBezTo>
                  <a:cubicBezTo>
                    <a:pt x="14786" y="21695"/>
                    <a:pt x="15149" y="21680"/>
                    <a:pt x="15511" y="21650"/>
                  </a:cubicBezTo>
                  <a:lnTo>
                    <a:pt x="15511" y="21650"/>
                  </a:lnTo>
                  <a:lnTo>
                    <a:pt x="7339" y="30856"/>
                  </a:lnTo>
                  <a:cubicBezTo>
                    <a:pt x="7206" y="30990"/>
                    <a:pt x="7105" y="31123"/>
                    <a:pt x="6939" y="31157"/>
                  </a:cubicBezTo>
                  <a:cubicBezTo>
                    <a:pt x="6901" y="31166"/>
                    <a:pt x="6865" y="31170"/>
                    <a:pt x="6829" y="31170"/>
                  </a:cubicBezTo>
                  <a:cubicBezTo>
                    <a:pt x="6488" y="31170"/>
                    <a:pt x="6246" y="30761"/>
                    <a:pt x="6005" y="30489"/>
                  </a:cubicBezTo>
                  <a:cubicBezTo>
                    <a:pt x="5638" y="30022"/>
                    <a:pt x="5104" y="29756"/>
                    <a:pt x="4537" y="29555"/>
                  </a:cubicBezTo>
                  <a:cubicBezTo>
                    <a:pt x="3937" y="29355"/>
                    <a:pt x="3303" y="29255"/>
                    <a:pt x="2636" y="29255"/>
                  </a:cubicBezTo>
                  <a:lnTo>
                    <a:pt x="0" y="32424"/>
                  </a:lnTo>
                  <a:cubicBezTo>
                    <a:pt x="0" y="32424"/>
                    <a:pt x="5004" y="32658"/>
                    <a:pt x="5971" y="36627"/>
                  </a:cubicBezTo>
                  <a:lnTo>
                    <a:pt x="36093" y="1068"/>
                  </a:lnTo>
                  <a:cubicBezTo>
                    <a:pt x="36093" y="1068"/>
                    <a:pt x="35959" y="601"/>
                    <a:pt x="35559" y="1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5" name="CustomShape 190"/>
            <p:cNvSpPr/>
            <p:nvPr/>
          </p:nvSpPr>
          <p:spPr>
            <a:xfrm>
              <a:off x="6707880" y="2574360"/>
              <a:ext cx="1645200" cy="651240"/>
            </a:xfrm>
            <a:custGeom>
              <a:avLst/>
              <a:gdLst/>
              <a:ahLst/>
              <a:cxnLst/>
              <a:rect l="l" t="t" r="r" b="b"/>
              <a:pathLst>
                <a:path w="76756" h="30398">
                  <a:moveTo>
                    <a:pt x="51248" y="0"/>
                  </a:moveTo>
                  <a:cubicBezTo>
                    <a:pt x="51089" y="0"/>
                    <a:pt x="50930" y="5"/>
                    <a:pt x="50770" y="15"/>
                  </a:cubicBezTo>
                  <a:cubicBezTo>
                    <a:pt x="47501" y="182"/>
                    <a:pt x="44499" y="3417"/>
                    <a:pt x="41631" y="5018"/>
                  </a:cubicBezTo>
                  <a:cubicBezTo>
                    <a:pt x="37394" y="7353"/>
                    <a:pt x="32891" y="7453"/>
                    <a:pt x="28254" y="8788"/>
                  </a:cubicBezTo>
                  <a:cubicBezTo>
                    <a:pt x="20048" y="11123"/>
                    <a:pt x="12043" y="14025"/>
                    <a:pt x="4037" y="16927"/>
                  </a:cubicBezTo>
                  <a:cubicBezTo>
                    <a:pt x="2836" y="17360"/>
                    <a:pt x="1569" y="17861"/>
                    <a:pt x="768" y="18862"/>
                  </a:cubicBezTo>
                  <a:cubicBezTo>
                    <a:pt x="1" y="19896"/>
                    <a:pt x="535" y="21630"/>
                    <a:pt x="1368" y="22598"/>
                  </a:cubicBezTo>
                  <a:cubicBezTo>
                    <a:pt x="2369" y="23765"/>
                    <a:pt x="3904" y="24366"/>
                    <a:pt x="5405" y="24732"/>
                  </a:cubicBezTo>
                  <a:cubicBezTo>
                    <a:pt x="7168" y="25171"/>
                    <a:pt x="8952" y="25358"/>
                    <a:pt x="10743" y="25358"/>
                  </a:cubicBezTo>
                  <a:cubicBezTo>
                    <a:pt x="15764" y="25358"/>
                    <a:pt x="20843" y="23888"/>
                    <a:pt x="25686" y="22364"/>
                  </a:cubicBezTo>
                  <a:cubicBezTo>
                    <a:pt x="28624" y="21432"/>
                    <a:pt x="31658" y="20499"/>
                    <a:pt x="34727" y="20499"/>
                  </a:cubicBezTo>
                  <a:cubicBezTo>
                    <a:pt x="35282" y="20499"/>
                    <a:pt x="35837" y="20530"/>
                    <a:pt x="36393" y="20596"/>
                  </a:cubicBezTo>
                  <a:cubicBezTo>
                    <a:pt x="43932" y="21497"/>
                    <a:pt x="49369" y="28869"/>
                    <a:pt x="56841" y="30170"/>
                  </a:cubicBezTo>
                  <a:cubicBezTo>
                    <a:pt x="57760" y="30333"/>
                    <a:pt x="58689" y="30397"/>
                    <a:pt x="59621" y="30397"/>
                  </a:cubicBezTo>
                  <a:cubicBezTo>
                    <a:pt x="61160" y="30397"/>
                    <a:pt x="62710" y="30223"/>
                    <a:pt x="64247" y="30036"/>
                  </a:cubicBezTo>
                  <a:cubicBezTo>
                    <a:pt x="68316" y="29569"/>
                    <a:pt x="72386" y="29036"/>
                    <a:pt x="76422" y="28435"/>
                  </a:cubicBezTo>
                  <a:cubicBezTo>
                    <a:pt x="76756" y="26867"/>
                    <a:pt x="76289" y="24833"/>
                    <a:pt x="75688" y="23331"/>
                  </a:cubicBezTo>
                  <a:cubicBezTo>
                    <a:pt x="72286" y="14859"/>
                    <a:pt x="66148" y="7487"/>
                    <a:pt x="58443" y="2617"/>
                  </a:cubicBezTo>
                  <a:cubicBezTo>
                    <a:pt x="56244" y="1235"/>
                    <a:pt x="53808" y="0"/>
                    <a:pt x="51248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6" name="CustomShape 191"/>
            <p:cNvSpPr/>
            <p:nvPr/>
          </p:nvSpPr>
          <p:spPr>
            <a:xfrm>
              <a:off x="6714360" y="2896560"/>
              <a:ext cx="263520" cy="168480"/>
            </a:xfrm>
            <a:custGeom>
              <a:avLst/>
              <a:gdLst/>
              <a:ahLst/>
              <a:cxnLst/>
              <a:rect l="l" t="t" r="r" b="b"/>
              <a:pathLst>
                <a:path w="12309" h="7878">
                  <a:moveTo>
                    <a:pt x="9040" y="0"/>
                  </a:moveTo>
                  <a:cubicBezTo>
                    <a:pt x="7272" y="634"/>
                    <a:pt x="5504" y="1268"/>
                    <a:pt x="3736" y="1902"/>
                  </a:cubicBezTo>
                  <a:cubicBezTo>
                    <a:pt x="2535" y="2335"/>
                    <a:pt x="1268" y="2836"/>
                    <a:pt x="467" y="3837"/>
                  </a:cubicBezTo>
                  <a:cubicBezTo>
                    <a:pt x="33" y="4404"/>
                    <a:pt x="0" y="5238"/>
                    <a:pt x="234" y="6005"/>
                  </a:cubicBezTo>
                  <a:cubicBezTo>
                    <a:pt x="901" y="6639"/>
                    <a:pt x="1735" y="7139"/>
                    <a:pt x="2602" y="7439"/>
                  </a:cubicBezTo>
                  <a:cubicBezTo>
                    <a:pt x="3563" y="7760"/>
                    <a:pt x="4567" y="7878"/>
                    <a:pt x="5577" y="7878"/>
                  </a:cubicBezTo>
                  <a:cubicBezTo>
                    <a:pt x="6355" y="7878"/>
                    <a:pt x="7137" y="7808"/>
                    <a:pt x="7906" y="7706"/>
                  </a:cubicBezTo>
                  <a:cubicBezTo>
                    <a:pt x="8873" y="7573"/>
                    <a:pt x="9840" y="7372"/>
                    <a:pt x="10674" y="6872"/>
                  </a:cubicBezTo>
                  <a:cubicBezTo>
                    <a:pt x="11508" y="6372"/>
                    <a:pt x="12209" y="5538"/>
                    <a:pt x="12275" y="4570"/>
                  </a:cubicBezTo>
                  <a:cubicBezTo>
                    <a:pt x="12309" y="3837"/>
                    <a:pt x="12009" y="3103"/>
                    <a:pt x="11575" y="2469"/>
                  </a:cubicBezTo>
                  <a:cubicBezTo>
                    <a:pt x="10941" y="1468"/>
                    <a:pt x="10041" y="668"/>
                    <a:pt x="90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7" name="CustomShape 192"/>
            <p:cNvSpPr/>
            <p:nvPr/>
          </p:nvSpPr>
          <p:spPr>
            <a:xfrm>
              <a:off x="7268760" y="2777760"/>
              <a:ext cx="74880" cy="138240"/>
            </a:xfrm>
            <a:custGeom>
              <a:avLst/>
              <a:gdLst/>
              <a:ahLst/>
              <a:cxnLst/>
              <a:rect l="l" t="t" r="r" b="b"/>
              <a:pathLst>
                <a:path w="3504" h="6472">
                  <a:moveTo>
                    <a:pt x="1" y="0"/>
                  </a:moveTo>
                  <a:cubicBezTo>
                    <a:pt x="1936" y="1635"/>
                    <a:pt x="3203" y="4003"/>
                    <a:pt x="3503" y="6471"/>
                  </a:cubicBezTo>
                </a:path>
              </a:pathLst>
            </a:custGeom>
            <a:noFill/>
            <a:ln w="10800" cap="rnd">
              <a:solidFill>
                <a:srgbClr val="1C295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8" name="CustomShape 193"/>
            <p:cNvSpPr/>
            <p:nvPr/>
          </p:nvSpPr>
          <p:spPr>
            <a:xfrm>
              <a:off x="7307280" y="2760480"/>
              <a:ext cx="82440" cy="159120"/>
            </a:xfrm>
            <a:custGeom>
              <a:avLst/>
              <a:gdLst/>
              <a:ahLst/>
              <a:cxnLst/>
              <a:rect l="l" t="t" r="r" b="b"/>
              <a:pathLst>
                <a:path w="3870" h="7440">
                  <a:moveTo>
                    <a:pt x="0" y="1"/>
                  </a:moveTo>
                  <a:cubicBezTo>
                    <a:pt x="2035" y="1969"/>
                    <a:pt x="3436" y="4637"/>
                    <a:pt x="3870" y="7439"/>
                  </a:cubicBezTo>
                </a:path>
              </a:pathLst>
            </a:custGeom>
            <a:noFill/>
            <a:ln w="10800" cap="rnd">
              <a:solidFill>
                <a:srgbClr val="1C295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9" name="CustomShape 194"/>
            <p:cNvSpPr/>
            <p:nvPr/>
          </p:nvSpPr>
          <p:spPr>
            <a:xfrm>
              <a:off x="8257680" y="2651760"/>
              <a:ext cx="1097280" cy="2561400"/>
            </a:xfrm>
            <a:custGeom>
              <a:avLst/>
              <a:gdLst/>
              <a:ahLst/>
              <a:cxnLst/>
              <a:rect l="l" t="t" r="r" b="b"/>
              <a:pathLst>
                <a:path w="51204" h="119486">
                  <a:moveTo>
                    <a:pt x="13844" y="0"/>
                  </a:moveTo>
                  <a:cubicBezTo>
                    <a:pt x="14378" y="1935"/>
                    <a:pt x="14945" y="3870"/>
                    <a:pt x="15478" y="5804"/>
                  </a:cubicBezTo>
                  <a:cubicBezTo>
                    <a:pt x="15048" y="5599"/>
                    <a:pt x="14580" y="5503"/>
                    <a:pt x="14109" y="5503"/>
                  </a:cubicBezTo>
                  <a:cubicBezTo>
                    <a:pt x="12902" y="5503"/>
                    <a:pt x="11671" y="6131"/>
                    <a:pt x="10975" y="7139"/>
                  </a:cubicBezTo>
                  <a:cubicBezTo>
                    <a:pt x="10008" y="8540"/>
                    <a:pt x="9975" y="10474"/>
                    <a:pt x="10675" y="12042"/>
                  </a:cubicBezTo>
                  <a:cubicBezTo>
                    <a:pt x="9817" y="11537"/>
                    <a:pt x="8844" y="11090"/>
                    <a:pt x="7872" y="11090"/>
                  </a:cubicBezTo>
                  <a:cubicBezTo>
                    <a:pt x="7560" y="11090"/>
                    <a:pt x="7247" y="11136"/>
                    <a:pt x="6939" y="11242"/>
                  </a:cubicBezTo>
                  <a:cubicBezTo>
                    <a:pt x="5638" y="11675"/>
                    <a:pt x="4871" y="13043"/>
                    <a:pt x="4771" y="14411"/>
                  </a:cubicBezTo>
                  <a:cubicBezTo>
                    <a:pt x="4671" y="15778"/>
                    <a:pt x="5071" y="17113"/>
                    <a:pt x="5505" y="18414"/>
                  </a:cubicBezTo>
                  <a:cubicBezTo>
                    <a:pt x="4713" y="18109"/>
                    <a:pt x="3893" y="17804"/>
                    <a:pt x="3046" y="17804"/>
                  </a:cubicBezTo>
                  <a:cubicBezTo>
                    <a:pt x="2965" y="17804"/>
                    <a:pt x="2884" y="17807"/>
                    <a:pt x="2803" y="17813"/>
                  </a:cubicBezTo>
                  <a:cubicBezTo>
                    <a:pt x="1869" y="17846"/>
                    <a:pt x="901" y="18347"/>
                    <a:pt x="601" y="19214"/>
                  </a:cubicBezTo>
                  <a:cubicBezTo>
                    <a:pt x="468" y="19681"/>
                    <a:pt x="501" y="20148"/>
                    <a:pt x="568" y="20615"/>
                  </a:cubicBezTo>
                  <a:cubicBezTo>
                    <a:pt x="735" y="21916"/>
                    <a:pt x="1" y="24151"/>
                    <a:pt x="501" y="25352"/>
                  </a:cubicBezTo>
                  <a:cubicBezTo>
                    <a:pt x="581" y="25367"/>
                    <a:pt x="669" y="25373"/>
                    <a:pt x="764" y="25373"/>
                  </a:cubicBezTo>
                  <a:cubicBezTo>
                    <a:pt x="1652" y="25373"/>
                    <a:pt x="3151" y="24797"/>
                    <a:pt x="4015" y="24797"/>
                  </a:cubicBezTo>
                  <a:cubicBezTo>
                    <a:pt x="4108" y="24797"/>
                    <a:pt x="4194" y="24803"/>
                    <a:pt x="4270" y="24818"/>
                  </a:cubicBezTo>
                  <a:cubicBezTo>
                    <a:pt x="14111" y="38828"/>
                    <a:pt x="19315" y="55373"/>
                    <a:pt x="24785" y="71585"/>
                  </a:cubicBezTo>
                  <a:cubicBezTo>
                    <a:pt x="30222" y="87763"/>
                    <a:pt x="36227" y="103708"/>
                    <a:pt x="42731" y="119486"/>
                  </a:cubicBezTo>
                  <a:lnTo>
                    <a:pt x="51037" y="119486"/>
                  </a:lnTo>
                  <a:lnTo>
                    <a:pt x="51204" y="53038"/>
                  </a:lnTo>
                  <a:cubicBezTo>
                    <a:pt x="46134" y="41997"/>
                    <a:pt x="41097" y="30989"/>
                    <a:pt x="36027" y="19948"/>
                  </a:cubicBezTo>
                  <a:cubicBezTo>
                    <a:pt x="34692" y="17013"/>
                    <a:pt x="33291" y="14010"/>
                    <a:pt x="31290" y="11475"/>
                  </a:cubicBezTo>
                  <a:cubicBezTo>
                    <a:pt x="27654" y="6872"/>
                    <a:pt x="22250" y="4103"/>
                    <a:pt x="16980" y="1501"/>
                  </a:cubicBezTo>
                  <a:cubicBezTo>
                    <a:pt x="15945" y="1001"/>
                    <a:pt x="14878" y="501"/>
                    <a:pt x="13844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10" name="CustomShape 195"/>
            <p:cNvSpPr/>
            <p:nvPr/>
          </p:nvSpPr>
          <p:spPr>
            <a:xfrm>
              <a:off x="8311680" y="2679840"/>
              <a:ext cx="572760" cy="637200"/>
            </a:xfrm>
            <a:custGeom>
              <a:avLst/>
              <a:gdLst/>
              <a:ahLst/>
              <a:cxnLst/>
              <a:rect l="l" t="t" r="r" b="b"/>
              <a:pathLst>
                <a:path w="26733" h="29738">
                  <a:moveTo>
                    <a:pt x="24565" y="0"/>
                  </a:moveTo>
                  <a:cubicBezTo>
                    <a:pt x="23931" y="1268"/>
                    <a:pt x="23731" y="2736"/>
                    <a:pt x="24064" y="4103"/>
                  </a:cubicBezTo>
                  <a:cubicBezTo>
                    <a:pt x="23664" y="3436"/>
                    <a:pt x="23664" y="2602"/>
                    <a:pt x="23331" y="1902"/>
                  </a:cubicBezTo>
                  <a:cubicBezTo>
                    <a:pt x="23085" y="1361"/>
                    <a:pt x="22514" y="911"/>
                    <a:pt x="21990" y="911"/>
                  </a:cubicBezTo>
                  <a:cubicBezTo>
                    <a:pt x="21802" y="911"/>
                    <a:pt x="21621" y="969"/>
                    <a:pt x="21463" y="1101"/>
                  </a:cubicBezTo>
                  <a:cubicBezTo>
                    <a:pt x="21229" y="1301"/>
                    <a:pt x="21129" y="1635"/>
                    <a:pt x="21062" y="1935"/>
                  </a:cubicBezTo>
                  <a:cubicBezTo>
                    <a:pt x="20495" y="3970"/>
                    <a:pt x="20529" y="6171"/>
                    <a:pt x="21162" y="8206"/>
                  </a:cubicBezTo>
                  <a:cubicBezTo>
                    <a:pt x="20228" y="7472"/>
                    <a:pt x="19861" y="6205"/>
                    <a:pt x="19261" y="5171"/>
                  </a:cubicBezTo>
                  <a:cubicBezTo>
                    <a:pt x="18786" y="4326"/>
                    <a:pt x="17893" y="3565"/>
                    <a:pt x="17012" y="3565"/>
                  </a:cubicBezTo>
                  <a:cubicBezTo>
                    <a:pt x="16780" y="3565"/>
                    <a:pt x="16548" y="3618"/>
                    <a:pt x="16326" y="3736"/>
                  </a:cubicBezTo>
                  <a:cubicBezTo>
                    <a:pt x="15291" y="4237"/>
                    <a:pt x="15258" y="5704"/>
                    <a:pt x="15425" y="6838"/>
                  </a:cubicBezTo>
                  <a:cubicBezTo>
                    <a:pt x="15658" y="8340"/>
                    <a:pt x="15959" y="9841"/>
                    <a:pt x="16392" y="11275"/>
                  </a:cubicBezTo>
                  <a:cubicBezTo>
                    <a:pt x="15558" y="10241"/>
                    <a:pt x="14758" y="9173"/>
                    <a:pt x="13924" y="8106"/>
                  </a:cubicBezTo>
                  <a:cubicBezTo>
                    <a:pt x="13557" y="7672"/>
                    <a:pt x="13157" y="7172"/>
                    <a:pt x="12590" y="7072"/>
                  </a:cubicBezTo>
                  <a:cubicBezTo>
                    <a:pt x="12509" y="7057"/>
                    <a:pt x="12431" y="7050"/>
                    <a:pt x="12356" y="7050"/>
                  </a:cubicBezTo>
                  <a:cubicBezTo>
                    <a:pt x="11271" y="7050"/>
                    <a:pt x="10684" y="8555"/>
                    <a:pt x="10621" y="9741"/>
                  </a:cubicBezTo>
                  <a:cubicBezTo>
                    <a:pt x="10555" y="11775"/>
                    <a:pt x="10855" y="13810"/>
                    <a:pt x="11489" y="15745"/>
                  </a:cubicBezTo>
                  <a:cubicBezTo>
                    <a:pt x="10922" y="14911"/>
                    <a:pt x="10321" y="14010"/>
                    <a:pt x="9421" y="13510"/>
                  </a:cubicBezTo>
                  <a:cubicBezTo>
                    <a:pt x="9023" y="13289"/>
                    <a:pt x="8554" y="13166"/>
                    <a:pt x="8096" y="13166"/>
                  </a:cubicBezTo>
                  <a:cubicBezTo>
                    <a:pt x="7518" y="13166"/>
                    <a:pt x="6958" y="13363"/>
                    <a:pt x="6585" y="13810"/>
                  </a:cubicBezTo>
                  <a:cubicBezTo>
                    <a:pt x="6085" y="14411"/>
                    <a:pt x="6052" y="15311"/>
                    <a:pt x="6152" y="16112"/>
                  </a:cubicBezTo>
                  <a:cubicBezTo>
                    <a:pt x="6318" y="17946"/>
                    <a:pt x="6852" y="19781"/>
                    <a:pt x="7519" y="21516"/>
                  </a:cubicBezTo>
                  <a:cubicBezTo>
                    <a:pt x="5671" y="20619"/>
                    <a:pt x="4061" y="20180"/>
                    <a:pt x="2899" y="20180"/>
                  </a:cubicBezTo>
                  <a:cubicBezTo>
                    <a:pt x="475" y="20180"/>
                    <a:pt x="1" y="22088"/>
                    <a:pt x="3383" y="25719"/>
                  </a:cubicBezTo>
                  <a:cubicBezTo>
                    <a:pt x="5734" y="28246"/>
                    <a:pt x="8913" y="29738"/>
                    <a:pt x="12328" y="29738"/>
                  </a:cubicBezTo>
                  <a:cubicBezTo>
                    <a:pt x="12790" y="29738"/>
                    <a:pt x="13255" y="29710"/>
                    <a:pt x="13724" y="29655"/>
                  </a:cubicBezTo>
                  <a:cubicBezTo>
                    <a:pt x="24865" y="28354"/>
                    <a:pt x="26733" y="15411"/>
                    <a:pt x="26600" y="6438"/>
                  </a:cubicBezTo>
                  <a:cubicBezTo>
                    <a:pt x="26566" y="4103"/>
                    <a:pt x="26366" y="1501"/>
                    <a:pt x="245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11" name="CustomShape 196"/>
            <p:cNvSpPr/>
            <p:nvPr/>
          </p:nvSpPr>
          <p:spPr>
            <a:xfrm>
              <a:off x="8395920" y="2774880"/>
              <a:ext cx="959400" cy="2439720"/>
            </a:xfrm>
            <a:custGeom>
              <a:avLst/>
              <a:gdLst/>
              <a:ahLst/>
              <a:cxnLst/>
              <a:rect l="l" t="t" r="r" b="b"/>
              <a:pathLst>
                <a:path w="44766" h="113816">
                  <a:moveTo>
                    <a:pt x="22116" y="1"/>
                  </a:moveTo>
                  <a:cubicBezTo>
                    <a:pt x="18214" y="8006"/>
                    <a:pt x="12076" y="14911"/>
                    <a:pt x="4504" y="19581"/>
                  </a:cubicBezTo>
                  <a:cubicBezTo>
                    <a:pt x="3103" y="20449"/>
                    <a:pt x="1568" y="21249"/>
                    <a:pt x="1" y="21750"/>
                  </a:cubicBezTo>
                  <a:cubicBezTo>
                    <a:pt x="5972" y="33158"/>
                    <a:pt x="9974" y="45667"/>
                    <a:pt x="14111" y="57942"/>
                  </a:cubicBezTo>
                  <a:cubicBezTo>
                    <a:pt x="19548" y="74087"/>
                    <a:pt x="29789" y="97971"/>
                    <a:pt x="36293" y="113749"/>
                  </a:cubicBezTo>
                  <a:lnTo>
                    <a:pt x="44599" y="113816"/>
                  </a:lnTo>
                  <a:lnTo>
                    <a:pt x="44766" y="47301"/>
                  </a:lnTo>
                  <a:cubicBezTo>
                    <a:pt x="39696" y="36260"/>
                    <a:pt x="30422" y="17347"/>
                    <a:pt x="25352" y="6305"/>
                  </a:cubicBezTo>
                  <a:cubicBezTo>
                    <a:pt x="24385" y="4170"/>
                    <a:pt x="23384" y="2002"/>
                    <a:pt x="22116" y="1"/>
                  </a:cubicBezTo>
                  <a:close/>
                </a:path>
              </a:pathLst>
            </a:custGeom>
            <a:solidFill>
              <a:srgbClr val="34427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12" name="CustomShape 197"/>
            <p:cNvSpPr/>
            <p:nvPr/>
          </p:nvSpPr>
          <p:spPr>
            <a:xfrm>
              <a:off x="8395920" y="2774880"/>
              <a:ext cx="864360" cy="2439000"/>
            </a:xfrm>
            <a:custGeom>
              <a:avLst/>
              <a:gdLst/>
              <a:ahLst/>
              <a:cxnLst/>
              <a:rect l="l" t="t" r="r" b="b"/>
              <a:pathLst>
                <a:path w="40330" h="113783">
                  <a:moveTo>
                    <a:pt x="22116" y="1"/>
                  </a:moveTo>
                  <a:cubicBezTo>
                    <a:pt x="18214" y="8006"/>
                    <a:pt x="12076" y="14911"/>
                    <a:pt x="4504" y="19581"/>
                  </a:cubicBezTo>
                  <a:cubicBezTo>
                    <a:pt x="3103" y="20449"/>
                    <a:pt x="1568" y="21249"/>
                    <a:pt x="1" y="21750"/>
                  </a:cubicBezTo>
                  <a:cubicBezTo>
                    <a:pt x="5972" y="33158"/>
                    <a:pt x="9974" y="45667"/>
                    <a:pt x="14111" y="57942"/>
                  </a:cubicBezTo>
                  <a:cubicBezTo>
                    <a:pt x="19548" y="74087"/>
                    <a:pt x="29789" y="97971"/>
                    <a:pt x="36293" y="113749"/>
                  </a:cubicBezTo>
                  <a:lnTo>
                    <a:pt x="40330" y="113782"/>
                  </a:lnTo>
                  <a:cubicBezTo>
                    <a:pt x="32757" y="93835"/>
                    <a:pt x="25552" y="73787"/>
                    <a:pt x="18747" y="53572"/>
                  </a:cubicBezTo>
                  <a:cubicBezTo>
                    <a:pt x="16179" y="45967"/>
                    <a:pt x="13677" y="38328"/>
                    <a:pt x="12076" y="30456"/>
                  </a:cubicBezTo>
                  <a:cubicBezTo>
                    <a:pt x="11776" y="29055"/>
                    <a:pt x="11542" y="27587"/>
                    <a:pt x="11909" y="26220"/>
                  </a:cubicBezTo>
                  <a:cubicBezTo>
                    <a:pt x="12209" y="24985"/>
                    <a:pt x="13010" y="23951"/>
                    <a:pt x="13777" y="22951"/>
                  </a:cubicBezTo>
                  <a:cubicBezTo>
                    <a:pt x="17780" y="17814"/>
                    <a:pt x="21983" y="12877"/>
                    <a:pt x="26053" y="7806"/>
                  </a:cubicBezTo>
                  <a:cubicBezTo>
                    <a:pt x="25819" y="7273"/>
                    <a:pt x="25586" y="6772"/>
                    <a:pt x="25352" y="6305"/>
                  </a:cubicBezTo>
                  <a:cubicBezTo>
                    <a:pt x="24385" y="4170"/>
                    <a:pt x="23384" y="2002"/>
                    <a:pt x="22116" y="1"/>
                  </a:cubicBezTo>
                  <a:close/>
                </a:path>
              </a:pathLst>
            </a:custGeom>
            <a:solidFill>
              <a:srgbClr val="1C295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13" name="CustomShape 198"/>
            <p:cNvSpPr/>
            <p:nvPr/>
          </p:nvSpPr>
          <p:spPr>
            <a:xfrm>
              <a:off x="5297760" y="3943080"/>
              <a:ext cx="64080" cy="56160"/>
            </a:xfrm>
            <a:custGeom>
              <a:avLst/>
              <a:gdLst/>
              <a:ahLst/>
              <a:cxnLst/>
              <a:rect l="l" t="t" r="r" b="b"/>
              <a:pathLst>
                <a:path w="3003" h="2635">
                  <a:moveTo>
                    <a:pt x="1494" y="0"/>
                  </a:moveTo>
                  <a:cubicBezTo>
                    <a:pt x="1045" y="0"/>
                    <a:pt x="611" y="230"/>
                    <a:pt x="367" y="650"/>
                  </a:cubicBezTo>
                  <a:cubicBezTo>
                    <a:pt x="1" y="1284"/>
                    <a:pt x="201" y="2085"/>
                    <a:pt x="834" y="2452"/>
                  </a:cubicBezTo>
                  <a:cubicBezTo>
                    <a:pt x="1048" y="2575"/>
                    <a:pt x="1280" y="2634"/>
                    <a:pt x="1509" y="2634"/>
                  </a:cubicBezTo>
                  <a:cubicBezTo>
                    <a:pt x="1958" y="2634"/>
                    <a:pt x="2392" y="2405"/>
                    <a:pt x="2636" y="1985"/>
                  </a:cubicBezTo>
                  <a:cubicBezTo>
                    <a:pt x="3003" y="1351"/>
                    <a:pt x="2803" y="550"/>
                    <a:pt x="2169" y="183"/>
                  </a:cubicBezTo>
                  <a:cubicBezTo>
                    <a:pt x="1955" y="60"/>
                    <a:pt x="1723" y="0"/>
                    <a:pt x="1494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14" name="CustomShape 199"/>
            <p:cNvSpPr/>
            <p:nvPr/>
          </p:nvSpPr>
          <p:spPr>
            <a:xfrm>
              <a:off x="5309640" y="3953880"/>
              <a:ext cx="39600" cy="34560"/>
            </a:xfrm>
            <a:custGeom>
              <a:avLst/>
              <a:gdLst/>
              <a:ahLst/>
              <a:cxnLst/>
              <a:rect l="l" t="t" r="r" b="b"/>
              <a:pathLst>
                <a:path w="1869" h="1633">
                  <a:moveTo>
                    <a:pt x="922" y="1"/>
                  </a:moveTo>
                  <a:cubicBezTo>
                    <a:pt x="641" y="1"/>
                    <a:pt x="355" y="141"/>
                    <a:pt x="201" y="384"/>
                  </a:cubicBezTo>
                  <a:cubicBezTo>
                    <a:pt x="1" y="784"/>
                    <a:pt x="101" y="1284"/>
                    <a:pt x="501" y="1518"/>
                  </a:cubicBezTo>
                  <a:cubicBezTo>
                    <a:pt x="634" y="1596"/>
                    <a:pt x="779" y="1633"/>
                    <a:pt x="921" y="1633"/>
                  </a:cubicBezTo>
                  <a:cubicBezTo>
                    <a:pt x="1205" y="1633"/>
                    <a:pt x="1479" y="1485"/>
                    <a:pt x="1635" y="1218"/>
                  </a:cubicBezTo>
                  <a:cubicBezTo>
                    <a:pt x="1869" y="851"/>
                    <a:pt x="1735" y="317"/>
                    <a:pt x="1335" y="117"/>
                  </a:cubicBezTo>
                  <a:cubicBezTo>
                    <a:pt x="1210" y="38"/>
                    <a:pt x="1067" y="1"/>
                    <a:pt x="922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15" name="CustomShape 200"/>
            <p:cNvSpPr/>
            <p:nvPr/>
          </p:nvSpPr>
          <p:spPr>
            <a:xfrm>
              <a:off x="5330520" y="3944880"/>
              <a:ext cx="30960" cy="47520"/>
            </a:xfrm>
            <a:custGeom>
              <a:avLst/>
              <a:gdLst/>
              <a:ahLst/>
              <a:cxnLst/>
              <a:rect l="l" t="t" r="r" b="b"/>
              <a:pathLst>
                <a:path w="1469" h="2236">
                  <a:moveTo>
                    <a:pt x="435" y="0"/>
                  </a:moveTo>
                  <a:cubicBezTo>
                    <a:pt x="335" y="100"/>
                    <a:pt x="268" y="200"/>
                    <a:pt x="201" y="300"/>
                  </a:cubicBezTo>
                  <a:cubicBezTo>
                    <a:pt x="168" y="334"/>
                    <a:pt x="134" y="367"/>
                    <a:pt x="134" y="434"/>
                  </a:cubicBezTo>
                  <a:cubicBezTo>
                    <a:pt x="68" y="534"/>
                    <a:pt x="34" y="667"/>
                    <a:pt x="34" y="767"/>
                  </a:cubicBezTo>
                  <a:cubicBezTo>
                    <a:pt x="1" y="934"/>
                    <a:pt x="1" y="1101"/>
                    <a:pt x="34" y="1268"/>
                  </a:cubicBezTo>
                  <a:cubicBezTo>
                    <a:pt x="68" y="1401"/>
                    <a:pt x="101" y="1535"/>
                    <a:pt x="168" y="1635"/>
                  </a:cubicBezTo>
                  <a:cubicBezTo>
                    <a:pt x="234" y="1768"/>
                    <a:pt x="301" y="1868"/>
                    <a:pt x="368" y="1935"/>
                  </a:cubicBezTo>
                  <a:cubicBezTo>
                    <a:pt x="468" y="2035"/>
                    <a:pt x="568" y="2135"/>
                    <a:pt x="668" y="2202"/>
                  </a:cubicBezTo>
                  <a:cubicBezTo>
                    <a:pt x="735" y="2202"/>
                    <a:pt x="768" y="2235"/>
                    <a:pt x="802" y="2235"/>
                  </a:cubicBezTo>
                  <a:lnTo>
                    <a:pt x="902" y="2168"/>
                  </a:lnTo>
                  <a:cubicBezTo>
                    <a:pt x="968" y="2102"/>
                    <a:pt x="1035" y="2002"/>
                    <a:pt x="1102" y="1902"/>
                  </a:cubicBezTo>
                  <a:cubicBezTo>
                    <a:pt x="1469" y="1268"/>
                    <a:pt x="1269" y="467"/>
                    <a:pt x="635" y="100"/>
                  </a:cubicBezTo>
                  <a:cubicBezTo>
                    <a:pt x="568" y="67"/>
                    <a:pt x="535" y="34"/>
                    <a:pt x="501" y="34"/>
                  </a:cubicBezTo>
                  <a:cubicBezTo>
                    <a:pt x="468" y="34"/>
                    <a:pt x="435" y="0"/>
                    <a:pt x="435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16" name="CustomShape 201"/>
            <p:cNvSpPr/>
            <p:nvPr/>
          </p:nvSpPr>
          <p:spPr>
            <a:xfrm>
              <a:off x="5303520" y="3971520"/>
              <a:ext cx="46080" cy="27360"/>
            </a:xfrm>
            <a:custGeom>
              <a:avLst/>
              <a:gdLst/>
              <a:ahLst/>
              <a:cxnLst/>
              <a:rect l="l" t="t" r="r" b="b"/>
              <a:pathLst>
                <a:path w="2169" h="1294">
                  <a:moveTo>
                    <a:pt x="1034" y="1"/>
                  </a:moveTo>
                  <a:cubicBezTo>
                    <a:pt x="943" y="1"/>
                    <a:pt x="851" y="9"/>
                    <a:pt x="768" y="26"/>
                  </a:cubicBezTo>
                  <a:cubicBezTo>
                    <a:pt x="634" y="26"/>
                    <a:pt x="534" y="59"/>
                    <a:pt x="401" y="126"/>
                  </a:cubicBezTo>
                  <a:cubicBezTo>
                    <a:pt x="267" y="193"/>
                    <a:pt x="134" y="326"/>
                    <a:pt x="0" y="459"/>
                  </a:cubicBezTo>
                  <a:cubicBezTo>
                    <a:pt x="34" y="526"/>
                    <a:pt x="34" y="593"/>
                    <a:pt x="100" y="626"/>
                  </a:cubicBezTo>
                  <a:cubicBezTo>
                    <a:pt x="100" y="660"/>
                    <a:pt x="134" y="693"/>
                    <a:pt x="134" y="726"/>
                  </a:cubicBezTo>
                  <a:cubicBezTo>
                    <a:pt x="167" y="760"/>
                    <a:pt x="167" y="760"/>
                    <a:pt x="201" y="793"/>
                  </a:cubicBezTo>
                  <a:cubicBezTo>
                    <a:pt x="201" y="826"/>
                    <a:pt x="234" y="860"/>
                    <a:pt x="267" y="893"/>
                  </a:cubicBezTo>
                  <a:cubicBezTo>
                    <a:pt x="301" y="893"/>
                    <a:pt x="301" y="926"/>
                    <a:pt x="334" y="960"/>
                  </a:cubicBezTo>
                  <a:cubicBezTo>
                    <a:pt x="334" y="960"/>
                    <a:pt x="367" y="993"/>
                    <a:pt x="401" y="1026"/>
                  </a:cubicBezTo>
                  <a:cubicBezTo>
                    <a:pt x="434" y="1060"/>
                    <a:pt x="501" y="1093"/>
                    <a:pt x="567" y="1127"/>
                  </a:cubicBezTo>
                  <a:cubicBezTo>
                    <a:pt x="768" y="1260"/>
                    <a:pt x="1001" y="1293"/>
                    <a:pt x="1235" y="1293"/>
                  </a:cubicBezTo>
                  <a:lnTo>
                    <a:pt x="1501" y="1293"/>
                  </a:lnTo>
                  <a:cubicBezTo>
                    <a:pt x="1535" y="1260"/>
                    <a:pt x="1602" y="1260"/>
                    <a:pt x="1668" y="1227"/>
                  </a:cubicBezTo>
                  <a:cubicBezTo>
                    <a:pt x="1702" y="1227"/>
                    <a:pt x="1735" y="1193"/>
                    <a:pt x="1768" y="1193"/>
                  </a:cubicBezTo>
                  <a:cubicBezTo>
                    <a:pt x="1868" y="1160"/>
                    <a:pt x="1968" y="1093"/>
                    <a:pt x="2069" y="993"/>
                  </a:cubicBezTo>
                  <a:lnTo>
                    <a:pt x="2169" y="926"/>
                  </a:lnTo>
                  <a:cubicBezTo>
                    <a:pt x="2102" y="760"/>
                    <a:pt x="2035" y="593"/>
                    <a:pt x="1902" y="459"/>
                  </a:cubicBezTo>
                  <a:cubicBezTo>
                    <a:pt x="1835" y="359"/>
                    <a:pt x="1735" y="259"/>
                    <a:pt x="1635" y="193"/>
                  </a:cubicBezTo>
                  <a:cubicBezTo>
                    <a:pt x="1635" y="193"/>
                    <a:pt x="1602" y="159"/>
                    <a:pt x="1602" y="159"/>
                  </a:cubicBezTo>
                  <a:cubicBezTo>
                    <a:pt x="1501" y="126"/>
                    <a:pt x="1401" y="59"/>
                    <a:pt x="1301" y="26"/>
                  </a:cubicBezTo>
                  <a:cubicBezTo>
                    <a:pt x="1218" y="9"/>
                    <a:pt x="1126" y="1"/>
                    <a:pt x="10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17" name="CustomShape 202"/>
            <p:cNvSpPr/>
            <p:nvPr/>
          </p:nvSpPr>
          <p:spPr>
            <a:xfrm>
              <a:off x="5403600" y="3943080"/>
              <a:ext cx="64080" cy="56160"/>
            </a:xfrm>
            <a:custGeom>
              <a:avLst/>
              <a:gdLst/>
              <a:ahLst/>
              <a:cxnLst/>
              <a:rect l="l" t="t" r="r" b="b"/>
              <a:pathLst>
                <a:path w="3003" h="2635">
                  <a:moveTo>
                    <a:pt x="1477" y="0"/>
                  </a:moveTo>
                  <a:cubicBezTo>
                    <a:pt x="1030" y="0"/>
                    <a:pt x="588" y="230"/>
                    <a:pt x="367" y="650"/>
                  </a:cubicBezTo>
                  <a:cubicBezTo>
                    <a:pt x="0" y="1284"/>
                    <a:pt x="201" y="2085"/>
                    <a:pt x="834" y="2452"/>
                  </a:cubicBezTo>
                  <a:cubicBezTo>
                    <a:pt x="1048" y="2575"/>
                    <a:pt x="1280" y="2634"/>
                    <a:pt x="1509" y="2634"/>
                  </a:cubicBezTo>
                  <a:cubicBezTo>
                    <a:pt x="1958" y="2634"/>
                    <a:pt x="2392" y="2405"/>
                    <a:pt x="2636" y="1985"/>
                  </a:cubicBezTo>
                  <a:cubicBezTo>
                    <a:pt x="3003" y="1351"/>
                    <a:pt x="2769" y="550"/>
                    <a:pt x="2135" y="183"/>
                  </a:cubicBezTo>
                  <a:cubicBezTo>
                    <a:pt x="1933" y="60"/>
                    <a:pt x="1704" y="0"/>
                    <a:pt x="1477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18" name="CustomShape 203"/>
            <p:cNvSpPr/>
            <p:nvPr/>
          </p:nvSpPr>
          <p:spPr>
            <a:xfrm>
              <a:off x="5415120" y="3953520"/>
              <a:ext cx="40320" cy="34920"/>
            </a:xfrm>
            <a:custGeom>
              <a:avLst/>
              <a:gdLst/>
              <a:ahLst/>
              <a:cxnLst/>
              <a:rect l="l" t="t" r="r" b="b"/>
              <a:pathLst>
                <a:path w="1902" h="1643">
                  <a:moveTo>
                    <a:pt x="971" y="1"/>
                  </a:moveTo>
                  <a:cubicBezTo>
                    <a:pt x="679" y="1"/>
                    <a:pt x="394" y="142"/>
                    <a:pt x="234" y="394"/>
                  </a:cubicBezTo>
                  <a:cubicBezTo>
                    <a:pt x="0" y="794"/>
                    <a:pt x="134" y="1294"/>
                    <a:pt x="534" y="1528"/>
                  </a:cubicBezTo>
                  <a:cubicBezTo>
                    <a:pt x="667" y="1606"/>
                    <a:pt x="812" y="1643"/>
                    <a:pt x="954" y="1643"/>
                  </a:cubicBezTo>
                  <a:cubicBezTo>
                    <a:pt x="1238" y="1643"/>
                    <a:pt x="1512" y="1495"/>
                    <a:pt x="1668" y="1228"/>
                  </a:cubicBezTo>
                  <a:cubicBezTo>
                    <a:pt x="1901" y="827"/>
                    <a:pt x="1768" y="327"/>
                    <a:pt x="1368" y="94"/>
                  </a:cubicBezTo>
                  <a:cubicBezTo>
                    <a:pt x="1242" y="31"/>
                    <a:pt x="1106" y="1"/>
                    <a:pt x="971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19" name="CustomShape 204"/>
            <p:cNvSpPr/>
            <p:nvPr/>
          </p:nvSpPr>
          <p:spPr>
            <a:xfrm>
              <a:off x="5436360" y="3944880"/>
              <a:ext cx="30960" cy="47520"/>
            </a:xfrm>
            <a:custGeom>
              <a:avLst/>
              <a:gdLst/>
              <a:ahLst/>
              <a:cxnLst/>
              <a:rect l="l" t="t" r="r" b="b"/>
              <a:pathLst>
                <a:path w="1469" h="2236">
                  <a:moveTo>
                    <a:pt x="434" y="0"/>
                  </a:moveTo>
                  <a:cubicBezTo>
                    <a:pt x="334" y="67"/>
                    <a:pt x="234" y="167"/>
                    <a:pt x="168" y="300"/>
                  </a:cubicBezTo>
                  <a:cubicBezTo>
                    <a:pt x="168" y="334"/>
                    <a:pt x="134" y="367"/>
                    <a:pt x="101" y="434"/>
                  </a:cubicBezTo>
                  <a:cubicBezTo>
                    <a:pt x="68" y="534"/>
                    <a:pt x="34" y="667"/>
                    <a:pt x="1" y="767"/>
                  </a:cubicBezTo>
                  <a:cubicBezTo>
                    <a:pt x="1" y="934"/>
                    <a:pt x="1" y="1101"/>
                    <a:pt x="34" y="1268"/>
                  </a:cubicBezTo>
                  <a:cubicBezTo>
                    <a:pt x="68" y="1401"/>
                    <a:pt x="101" y="1535"/>
                    <a:pt x="168" y="1635"/>
                  </a:cubicBezTo>
                  <a:cubicBezTo>
                    <a:pt x="234" y="1735"/>
                    <a:pt x="301" y="1835"/>
                    <a:pt x="368" y="1935"/>
                  </a:cubicBezTo>
                  <a:cubicBezTo>
                    <a:pt x="468" y="2035"/>
                    <a:pt x="568" y="2102"/>
                    <a:pt x="668" y="2168"/>
                  </a:cubicBezTo>
                  <a:cubicBezTo>
                    <a:pt x="735" y="2202"/>
                    <a:pt x="768" y="2235"/>
                    <a:pt x="801" y="2235"/>
                  </a:cubicBezTo>
                  <a:lnTo>
                    <a:pt x="901" y="2168"/>
                  </a:lnTo>
                  <a:cubicBezTo>
                    <a:pt x="968" y="2068"/>
                    <a:pt x="1035" y="2002"/>
                    <a:pt x="1102" y="1902"/>
                  </a:cubicBezTo>
                  <a:cubicBezTo>
                    <a:pt x="1469" y="1268"/>
                    <a:pt x="1235" y="467"/>
                    <a:pt x="635" y="100"/>
                  </a:cubicBezTo>
                  <a:cubicBezTo>
                    <a:pt x="568" y="67"/>
                    <a:pt x="535" y="34"/>
                    <a:pt x="501" y="34"/>
                  </a:cubicBezTo>
                  <a:cubicBezTo>
                    <a:pt x="468" y="0"/>
                    <a:pt x="434" y="0"/>
                    <a:pt x="434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0" name="CustomShape 205"/>
            <p:cNvSpPr/>
            <p:nvPr/>
          </p:nvSpPr>
          <p:spPr>
            <a:xfrm>
              <a:off x="5409360" y="3971520"/>
              <a:ext cx="46080" cy="27360"/>
            </a:xfrm>
            <a:custGeom>
              <a:avLst/>
              <a:gdLst/>
              <a:ahLst/>
              <a:cxnLst/>
              <a:rect l="l" t="t" r="r" b="b"/>
              <a:pathLst>
                <a:path w="2169" h="1294">
                  <a:moveTo>
                    <a:pt x="1034" y="1"/>
                  </a:moveTo>
                  <a:cubicBezTo>
                    <a:pt x="943" y="1"/>
                    <a:pt x="851" y="9"/>
                    <a:pt x="767" y="26"/>
                  </a:cubicBezTo>
                  <a:cubicBezTo>
                    <a:pt x="634" y="26"/>
                    <a:pt x="534" y="59"/>
                    <a:pt x="401" y="126"/>
                  </a:cubicBezTo>
                  <a:cubicBezTo>
                    <a:pt x="267" y="226"/>
                    <a:pt x="100" y="326"/>
                    <a:pt x="0" y="459"/>
                  </a:cubicBezTo>
                  <a:cubicBezTo>
                    <a:pt x="34" y="526"/>
                    <a:pt x="67" y="593"/>
                    <a:pt x="100" y="626"/>
                  </a:cubicBezTo>
                  <a:cubicBezTo>
                    <a:pt x="100" y="660"/>
                    <a:pt x="134" y="693"/>
                    <a:pt x="134" y="726"/>
                  </a:cubicBezTo>
                  <a:cubicBezTo>
                    <a:pt x="167" y="760"/>
                    <a:pt x="167" y="760"/>
                    <a:pt x="200" y="793"/>
                  </a:cubicBezTo>
                  <a:cubicBezTo>
                    <a:pt x="200" y="826"/>
                    <a:pt x="234" y="860"/>
                    <a:pt x="267" y="893"/>
                  </a:cubicBezTo>
                  <a:cubicBezTo>
                    <a:pt x="300" y="926"/>
                    <a:pt x="300" y="926"/>
                    <a:pt x="334" y="960"/>
                  </a:cubicBezTo>
                  <a:cubicBezTo>
                    <a:pt x="334" y="960"/>
                    <a:pt x="367" y="993"/>
                    <a:pt x="401" y="1026"/>
                  </a:cubicBezTo>
                  <a:cubicBezTo>
                    <a:pt x="434" y="1060"/>
                    <a:pt x="501" y="1093"/>
                    <a:pt x="567" y="1127"/>
                  </a:cubicBezTo>
                  <a:cubicBezTo>
                    <a:pt x="767" y="1260"/>
                    <a:pt x="1001" y="1293"/>
                    <a:pt x="1234" y="1293"/>
                  </a:cubicBezTo>
                  <a:lnTo>
                    <a:pt x="1501" y="1293"/>
                  </a:lnTo>
                  <a:cubicBezTo>
                    <a:pt x="1568" y="1260"/>
                    <a:pt x="1601" y="1260"/>
                    <a:pt x="1668" y="1227"/>
                  </a:cubicBezTo>
                  <a:cubicBezTo>
                    <a:pt x="1701" y="1227"/>
                    <a:pt x="1735" y="1193"/>
                    <a:pt x="1768" y="1193"/>
                  </a:cubicBezTo>
                  <a:cubicBezTo>
                    <a:pt x="1868" y="1127"/>
                    <a:pt x="1968" y="1093"/>
                    <a:pt x="2068" y="993"/>
                  </a:cubicBezTo>
                  <a:lnTo>
                    <a:pt x="2168" y="926"/>
                  </a:lnTo>
                  <a:cubicBezTo>
                    <a:pt x="2102" y="760"/>
                    <a:pt x="2035" y="593"/>
                    <a:pt x="1902" y="426"/>
                  </a:cubicBezTo>
                  <a:cubicBezTo>
                    <a:pt x="1835" y="359"/>
                    <a:pt x="1735" y="259"/>
                    <a:pt x="1635" y="193"/>
                  </a:cubicBezTo>
                  <a:cubicBezTo>
                    <a:pt x="1635" y="193"/>
                    <a:pt x="1601" y="159"/>
                    <a:pt x="1601" y="159"/>
                  </a:cubicBezTo>
                  <a:cubicBezTo>
                    <a:pt x="1501" y="126"/>
                    <a:pt x="1401" y="59"/>
                    <a:pt x="1301" y="26"/>
                  </a:cubicBezTo>
                  <a:cubicBezTo>
                    <a:pt x="1218" y="9"/>
                    <a:pt x="1126" y="1"/>
                    <a:pt x="10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1" name="CustomShape 206"/>
            <p:cNvSpPr/>
            <p:nvPr/>
          </p:nvSpPr>
          <p:spPr>
            <a:xfrm>
              <a:off x="5460120" y="4118760"/>
              <a:ext cx="61200" cy="56520"/>
            </a:xfrm>
            <a:custGeom>
              <a:avLst/>
              <a:gdLst/>
              <a:ahLst/>
              <a:cxnLst/>
              <a:rect l="l" t="t" r="r" b="b"/>
              <a:pathLst>
                <a:path w="2870" h="2645">
                  <a:moveTo>
                    <a:pt x="1439" y="1"/>
                  </a:moveTo>
                  <a:cubicBezTo>
                    <a:pt x="1095" y="1"/>
                    <a:pt x="755" y="134"/>
                    <a:pt x="501" y="405"/>
                  </a:cubicBezTo>
                  <a:cubicBezTo>
                    <a:pt x="1" y="906"/>
                    <a:pt x="1" y="1740"/>
                    <a:pt x="501" y="2273"/>
                  </a:cubicBezTo>
                  <a:cubicBezTo>
                    <a:pt x="763" y="2519"/>
                    <a:pt x="1099" y="2644"/>
                    <a:pt x="1431" y="2644"/>
                  </a:cubicBezTo>
                  <a:cubicBezTo>
                    <a:pt x="1774" y="2644"/>
                    <a:pt x="2115" y="2511"/>
                    <a:pt x="2369" y="2240"/>
                  </a:cubicBezTo>
                  <a:cubicBezTo>
                    <a:pt x="2869" y="1706"/>
                    <a:pt x="2869" y="872"/>
                    <a:pt x="2369" y="372"/>
                  </a:cubicBezTo>
                  <a:cubicBezTo>
                    <a:pt x="2106" y="126"/>
                    <a:pt x="1771" y="1"/>
                    <a:pt x="1439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2" name="CustomShape 207"/>
            <p:cNvSpPr/>
            <p:nvPr/>
          </p:nvSpPr>
          <p:spPr>
            <a:xfrm>
              <a:off x="5471280" y="4129200"/>
              <a:ext cx="38160" cy="35280"/>
            </a:xfrm>
            <a:custGeom>
              <a:avLst/>
              <a:gdLst/>
              <a:ahLst/>
              <a:cxnLst/>
              <a:rect l="l" t="t" r="r" b="b"/>
              <a:pathLst>
                <a:path w="1802" h="1657">
                  <a:moveTo>
                    <a:pt x="897" y="1"/>
                  </a:moveTo>
                  <a:cubicBezTo>
                    <a:pt x="684" y="1"/>
                    <a:pt x="467" y="84"/>
                    <a:pt x="301" y="251"/>
                  </a:cubicBezTo>
                  <a:cubicBezTo>
                    <a:pt x="0" y="584"/>
                    <a:pt x="0" y="1118"/>
                    <a:pt x="334" y="1418"/>
                  </a:cubicBezTo>
                  <a:cubicBezTo>
                    <a:pt x="480" y="1581"/>
                    <a:pt x="682" y="1656"/>
                    <a:pt x="888" y="1656"/>
                  </a:cubicBezTo>
                  <a:cubicBezTo>
                    <a:pt x="1106" y="1656"/>
                    <a:pt x="1330" y="1572"/>
                    <a:pt x="1501" y="1418"/>
                  </a:cubicBezTo>
                  <a:cubicBezTo>
                    <a:pt x="1802" y="1085"/>
                    <a:pt x="1802" y="551"/>
                    <a:pt x="1468" y="251"/>
                  </a:cubicBezTo>
                  <a:cubicBezTo>
                    <a:pt x="1318" y="84"/>
                    <a:pt x="1109" y="1"/>
                    <a:pt x="897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3" name="CustomShape 208"/>
            <p:cNvSpPr/>
            <p:nvPr/>
          </p:nvSpPr>
          <p:spPr>
            <a:xfrm>
              <a:off x="5468040" y="4118760"/>
              <a:ext cx="48240" cy="27000"/>
            </a:xfrm>
            <a:custGeom>
              <a:avLst/>
              <a:gdLst/>
              <a:ahLst/>
              <a:cxnLst/>
              <a:rect l="l" t="t" r="r" b="b"/>
              <a:pathLst>
                <a:path w="2269" h="1273">
                  <a:moveTo>
                    <a:pt x="1072" y="1"/>
                  </a:moveTo>
                  <a:cubicBezTo>
                    <a:pt x="728" y="1"/>
                    <a:pt x="388" y="134"/>
                    <a:pt x="134" y="405"/>
                  </a:cubicBezTo>
                  <a:cubicBezTo>
                    <a:pt x="101" y="439"/>
                    <a:pt x="67" y="472"/>
                    <a:pt x="34" y="505"/>
                  </a:cubicBezTo>
                  <a:cubicBezTo>
                    <a:pt x="1" y="539"/>
                    <a:pt x="1" y="539"/>
                    <a:pt x="1" y="572"/>
                  </a:cubicBezTo>
                  <a:cubicBezTo>
                    <a:pt x="34" y="672"/>
                    <a:pt x="134" y="772"/>
                    <a:pt x="201" y="872"/>
                  </a:cubicBezTo>
                  <a:cubicBezTo>
                    <a:pt x="267" y="906"/>
                    <a:pt x="301" y="939"/>
                    <a:pt x="334" y="972"/>
                  </a:cubicBezTo>
                  <a:cubicBezTo>
                    <a:pt x="434" y="1039"/>
                    <a:pt x="534" y="1106"/>
                    <a:pt x="634" y="1139"/>
                  </a:cubicBezTo>
                  <a:cubicBezTo>
                    <a:pt x="801" y="1206"/>
                    <a:pt x="968" y="1273"/>
                    <a:pt x="1135" y="1273"/>
                  </a:cubicBezTo>
                  <a:cubicBezTo>
                    <a:pt x="1268" y="1273"/>
                    <a:pt x="1402" y="1239"/>
                    <a:pt x="1502" y="1206"/>
                  </a:cubicBezTo>
                  <a:cubicBezTo>
                    <a:pt x="1635" y="1206"/>
                    <a:pt x="1735" y="1139"/>
                    <a:pt x="1869" y="1072"/>
                  </a:cubicBezTo>
                  <a:cubicBezTo>
                    <a:pt x="1969" y="1039"/>
                    <a:pt x="2069" y="939"/>
                    <a:pt x="2169" y="839"/>
                  </a:cubicBezTo>
                  <a:cubicBezTo>
                    <a:pt x="2202" y="806"/>
                    <a:pt x="2235" y="772"/>
                    <a:pt x="2269" y="739"/>
                  </a:cubicBezTo>
                  <a:lnTo>
                    <a:pt x="2202" y="639"/>
                  </a:lnTo>
                  <a:cubicBezTo>
                    <a:pt x="2135" y="539"/>
                    <a:pt x="2069" y="472"/>
                    <a:pt x="2002" y="372"/>
                  </a:cubicBezTo>
                  <a:cubicBezTo>
                    <a:pt x="1739" y="126"/>
                    <a:pt x="1404" y="1"/>
                    <a:pt x="1072" y="1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4" name="CustomShape 209"/>
            <p:cNvSpPr/>
            <p:nvPr/>
          </p:nvSpPr>
          <p:spPr>
            <a:xfrm>
              <a:off x="5488560" y="4132440"/>
              <a:ext cx="30600" cy="41760"/>
            </a:xfrm>
            <a:custGeom>
              <a:avLst/>
              <a:gdLst/>
              <a:ahLst/>
              <a:cxnLst/>
              <a:rect l="l" t="t" r="r" b="b"/>
              <a:pathLst>
                <a:path w="1436" h="1969">
                  <a:moveTo>
                    <a:pt x="1235" y="1"/>
                  </a:moveTo>
                  <a:cubicBezTo>
                    <a:pt x="1068" y="1"/>
                    <a:pt x="868" y="34"/>
                    <a:pt x="701" y="134"/>
                  </a:cubicBezTo>
                  <a:cubicBezTo>
                    <a:pt x="601" y="168"/>
                    <a:pt x="501" y="234"/>
                    <a:pt x="401" y="334"/>
                  </a:cubicBezTo>
                  <a:cubicBezTo>
                    <a:pt x="368" y="334"/>
                    <a:pt x="368" y="368"/>
                    <a:pt x="368" y="368"/>
                  </a:cubicBezTo>
                  <a:cubicBezTo>
                    <a:pt x="268" y="468"/>
                    <a:pt x="234" y="534"/>
                    <a:pt x="168" y="635"/>
                  </a:cubicBezTo>
                  <a:cubicBezTo>
                    <a:pt x="68" y="768"/>
                    <a:pt x="34" y="968"/>
                    <a:pt x="1" y="1135"/>
                  </a:cubicBezTo>
                  <a:cubicBezTo>
                    <a:pt x="1" y="1268"/>
                    <a:pt x="1" y="1368"/>
                    <a:pt x="34" y="1502"/>
                  </a:cubicBezTo>
                  <a:cubicBezTo>
                    <a:pt x="68" y="1669"/>
                    <a:pt x="134" y="1835"/>
                    <a:pt x="268" y="1969"/>
                  </a:cubicBezTo>
                  <a:cubicBezTo>
                    <a:pt x="334" y="1969"/>
                    <a:pt x="401" y="1969"/>
                    <a:pt x="468" y="1935"/>
                  </a:cubicBezTo>
                  <a:cubicBezTo>
                    <a:pt x="501" y="1935"/>
                    <a:pt x="535" y="1935"/>
                    <a:pt x="568" y="1902"/>
                  </a:cubicBezTo>
                  <a:lnTo>
                    <a:pt x="635" y="1902"/>
                  </a:lnTo>
                  <a:cubicBezTo>
                    <a:pt x="668" y="1869"/>
                    <a:pt x="701" y="1869"/>
                    <a:pt x="735" y="1835"/>
                  </a:cubicBezTo>
                  <a:cubicBezTo>
                    <a:pt x="768" y="1802"/>
                    <a:pt x="801" y="1802"/>
                    <a:pt x="801" y="1802"/>
                  </a:cubicBezTo>
                  <a:cubicBezTo>
                    <a:pt x="835" y="1769"/>
                    <a:pt x="868" y="1769"/>
                    <a:pt x="902" y="1735"/>
                  </a:cubicBezTo>
                  <a:cubicBezTo>
                    <a:pt x="935" y="1702"/>
                    <a:pt x="1002" y="1635"/>
                    <a:pt x="1035" y="1602"/>
                  </a:cubicBezTo>
                  <a:cubicBezTo>
                    <a:pt x="1202" y="1435"/>
                    <a:pt x="1335" y="1202"/>
                    <a:pt x="1369" y="1001"/>
                  </a:cubicBezTo>
                  <a:cubicBezTo>
                    <a:pt x="1402" y="935"/>
                    <a:pt x="1402" y="901"/>
                    <a:pt x="1402" y="835"/>
                  </a:cubicBezTo>
                  <a:cubicBezTo>
                    <a:pt x="1402" y="801"/>
                    <a:pt x="1402" y="768"/>
                    <a:pt x="1402" y="735"/>
                  </a:cubicBezTo>
                  <a:cubicBezTo>
                    <a:pt x="1435" y="668"/>
                    <a:pt x="1402" y="601"/>
                    <a:pt x="1402" y="568"/>
                  </a:cubicBezTo>
                  <a:cubicBezTo>
                    <a:pt x="1402" y="501"/>
                    <a:pt x="1402" y="501"/>
                    <a:pt x="1402" y="468"/>
                  </a:cubicBezTo>
                  <a:cubicBezTo>
                    <a:pt x="1369" y="334"/>
                    <a:pt x="1335" y="234"/>
                    <a:pt x="1302" y="101"/>
                  </a:cubicBezTo>
                  <a:lnTo>
                    <a:pt x="12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5" name="CustomShape 210"/>
            <p:cNvSpPr/>
            <p:nvPr/>
          </p:nvSpPr>
          <p:spPr>
            <a:xfrm>
              <a:off x="5995800" y="4827240"/>
              <a:ext cx="60480" cy="56160"/>
            </a:xfrm>
            <a:custGeom>
              <a:avLst/>
              <a:gdLst/>
              <a:ahLst/>
              <a:cxnLst/>
              <a:rect l="l" t="t" r="r" b="b"/>
              <a:pathLst>
                <a:path w="2836" h="2638">
                  <a:moveTo>
                    <a:pt x="1438" y="1"/>
                  </a:moveTo>
                  <a:cubicBezTo>
                    <a:pt x="785" y="1"/>
                    <a:pt x="225" y="447"/>
                    <a:pt x="134" y="1115"/>
                  </a:cubicBezTo>
                  <a:cubicBezTo>
                    <a:pt x="0" y="1815"/>
                    <a:pt x="500" y="2516"/>
                    <a:pt x="1201" y="2616"/>
                  </a:cubicBezTo>
                  <a:cubicBezTo>
                    <a:pt x="1281" y="2630"/>
                    <a:pt x="1361" y="2637"/>
                    <a:pt x="1439" y="2637"/>
                  </a:cubicBezTo>
                  <a:cubicBezTo>
                    <a:pt x="2074" y="2637"/>
                    <a:pt x="2613" y="2172"/>
                    <a:pt x="2702" y="1548"/>
                  </a:cubicBezTo>
                  <a:cubicBezTo>
                    <a:pt x="2835" y="815"/>
                    <a:pt x="2335" y="147"/>
                    <a:pt x="1635" y="14"/>
                  </a:cubicBezTo>
                  <a:cubicBezTo>
                    <a:pt x="1568" y="5"/>
                    <a:pt x="1502" y="1"/>
                    <a:pt x="1438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6" name="CustomShape 211"/>
            <p:cNvSpPr/>
            <p:nvPr/>
          </p:nvSpPr>
          <p:spPr>
            <a:xfrm>
              <a:off x="6006960" y="4838040"/>
              <a:ext cx="37440" cy="35280"/>
            </a:xfrm>
            <a:custGeom>
              <a:avLst/>
              <a:gdLst/>
              <a:ahLst/>
              <a:cxnLst/>
              <a:rect l="l" t="t" r="r" b="b"/>
              <a:pathLst>
                <a:path w="1769" h="1654">
                  <a:moveTo>
                    <a:pt x="880" y="0"/>
                  </a:moveTo>
                  <a:cubicBezTo>
                    <a:pt x="490" y="0"/>
                    <a:pt x="128" y="283"/>
                    <a:pt x="68" y="676"/>
                  </a:cubicBezTo>
                  <a:cubicBezTo>
                    <a:pt x="1" y="1143"/>
                    <a:pt x="301" y="1577"/>
                    <a:pt x="735" y="1644"/>
                  </a:cubicBezTo>
                  <a:cubicBezTo>
                    <a:pt x="778" y="1650"/>
                    <a:pt x="822" y="1653"/>
                    <a:pt x="864" y="1653"/>
                  </a:cubicBezTo>
                  <a:cubicBezTo>
                    <a:pt x="1279" y="1653"/>
                    <a:pt x="1642" y="1367"/>
                    <a:pt x="1702" y="943"/>
                  </a:cubicBezTo>
                  <a:cubicBezTo>
                    <a:pt x="1769" y="510"/>
                    <a:pt x="1469" y="76"/>
                    <a:pt x="1002" y="9"/>
                  </a:cubicBezTo>
                  <a:cubicBezTo>
                    <a:pt x="961" y="3"/>
                    <a:pt x="920" y="0"/>
                    <a:pt x="880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7" name="CustomShape 212"/>
            <p:cNvSpPr/>
            <p:nvPr/>
          </p:nvSpPr>
          <p:spPr>
            <a:xfrm>
              <a:off x="5997960" y="4827240"/>
              <a:ext cx="41760" cy="30960"/>
            </a:xfrm>
            <a:custGeom>
              <a:avLst/>
              <a:gdLst/>
              <a:ahLst/>
              <a:cxnLst/>
              <a:rect l="l" t="t" r="r" b="b"/>
              <a:pathLst>
                <a:path w="1969" h="1464">
                  <a:moveTo>
                    <a:pt x="1338" y="1"/>
                  </a:moveTo>
                  <a:cubicBezTo>
                    <a:pt x="685" y="1"/>
                    <a:pt x="125" y="447"/>
                    <a:pt x="34" y="1115"/>
                  </a:cubicBezTo>
                  <a:cubicBezTo>
                    <a:pt x="0" y="1181"/>
                    <a:pt x="0" y="1248"/>
                    <a:pt x="0" y="1348"/>
                  </a:cubicBezTo>
                  <a:cubicBezTo>
                    <a:pt x="100" y="1382"/>
                    <a:pt x="234" y="1415"/>
                    <a:pt x="367" y="1448"/>
                  </a:cubicBezTo>
                  <a:lnTo>
                    <a:pt x="501" y="1448"/>
                  </a:lnTo>
                  <a:cubicBezTo>
                    <a:pt x="545" y="1459"/>
                    <a:pt x="586" y="1463"/>
                    <a:pt x="625" y="1463"/>
                  </a:cubicBezTo>
                  <a:cubicBezTo>
                    <a:pt x="704" y="1463"/>
                    <a:pt x="778" y="1448"/>
                    <a:pt x="867" y="1448"/>
                  </a:cubicBezTo>
                  <a:cubicBezTo>
                    <a:pt x="1034" y="1415"/>
                    <a:pt x="1201" y="1348"/>
                    <a:pt x="1334" y="1248"/>
                  </a:cubicBezTo>
                  <a:cubicBezTo>
                    <a:pt x="1435" y="1181"/>
                    <a:pt x="1535" y="1081"/>
                    <a:pt x="1635" y="981"/>
                  </a:cubicBezTo>
                  <a:cubicBezTo>
                    <a:pt x="1701" y="915"/>
                    <a:pt x="1768" y="815"/>
                    <a:pt x="1835" y="681"/>
                  </a:cubicBezTo>
                  <a:cubicBezTo>
                    <a:pt x="1902" y="581"/>
                    <a:pt x="1935" y="448"/>
                    <a:pt x="1935" y="314"/>
                  </a:cubicBezTo>
                  <a:cubicBezTo>
                    <a:pt x="1968" y="281"/>
                    <a:pt x="1968" y="214"/>
                    <a:pt x="1968" y="181"/>
                  </a:cubicBezTo>
                  <a:lnTo>
                    <a:pt x="1868" y="114"/>
                  </a:lnTo>
                  <a:cubicBezTo>
                    <a:pt x="1835" y="114"/>
                    <a:pt x="1768" y="81"/>
                    <a:pt x="1735" y="81"/>
                  </a:cubicBezTo>
                  <a:cubicBezTo>
                    <a:pt x="1701" y="81"/>
                    <a:pt x="1668" y="47"/>
                    <a:pt x="1668" y="47"/>
                  </a:cubicBezTo>
                  <a:cubicBezTo>
                    <a:pt x="1601" y="47"/>
                    <a:pt x="1568" y="47"/>
                    <a:pt x="1535" y="14"/>
                  </a:cubicBezTo>
                  <a:cubicBezTo>
                    <a:pt x="1468" y="5"/>
                    <a:pt x="1402" y="1"/>
                    <a:pt x="1338" y="1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8" name="CustomShape 213"/>
            <p:cNvSpPr/>
            <p:nvPr/>
          </p:nvSpPr>
          <p:spPr>
            <a:xfrm>
              <a:off x="6026400" y="4829760"/>
              <a:ext cx="27720" cy="46800"/>
            </a:xfrm>
            <a:custGeom>
              <a:avLst/>
              <a:gdLst/>
              <a:ahLst/>
              <a:cxnLst/>
              <a:rect l="l" t="t" r="r" b="b"/>
              <a:pathLst>
                <a:path w="1302" h="2202">
                  <a:moveTo>
                    <a:pt x="534" y="0"/>
                  </a:moveTo>
                  <a:cubicBezTo>
                    <a:pt x="367" y="100"/>
                    <a:pt x="267" y="234"/>
                    <a:pt x="167" y="400"/>
                  </a:cubicBezTo>
                  <a:cubicBezTo>
                    <a:pt x="101" y="500"/>
                    <a:pt x="67" y="634"/>
                    <a:pt x="34" y="767"/>
                  </a:cubicBezTo>
                  <a:cubicBezTo>
                    <a:pt x="34" y="767"/>
                    <a:pt x="34" y="801"/>
                    <a:pt x="34" y="801"/>
                  </a:cubicBezTo>
                  <a:cubicBezTo>
                    <a:pt x="0" y="934"/>
                    <a:pt x="0" y="1034"/>
                    <a:pt x="0" y="1134"/>
                  </a:cubicBezTo>
                  <a:cubicBezTo>
                    <a:pt x="34" y="1301"/>
                    <a:pt x="67" y="1468"/>
                    <a:pt x="167" y="1635"/>
                  </a:cubicBezTo>
                  <a:cubicBezTo>
                    <a:pt x="234" y="1735"/>
                    <a:pt x="301" y="1835"/>
                    <a:pt x="401" y="1935"/>
                  </a:cubicBezTo>
                  <a:cubicBezTo>
                    <a:pt x="534" y="2035"/>
                    <a:pt x="701" y="2135"/>
                    <a:pt x="868" y="2202"/>
                  </a:cubicBezTo>
                  <a:lnTo>
                    <a:pt x="968" y="2102"/>
                  </a:lnTo>
                  <a:cubicBezTo>
                    <a:pt x="968" y="2068"/>
                    <a:pt x="1001" y="2068"/>
                    <a:pt x="1001" y="2035"/>
                  </a:cubicBezTo>
                  <a:cubicBezTo>
                    <a:pt x="1035" y="2001"/>
                    <a:pt x="1035" y="2001"/>
                    <a:pt x="1068" y="1968"/>
                  </a:cubicBezTo>
                  <a:cubicBezTo>
                    <a:pt x="1101" y="1935"/>
                    <a:pt x="1101" y="1901"/>
                    <a:pt x="1135" y="1868"/>
                  </a:cubicBezTo>
                  <a:cubicBezTo>
                    <a:pt x="1201" y="1735"/>
                    <a:pt x="1268" y="1601"/>
                    <a:pt x="1268" y="1434"/>
                  </a:cubicBezTo>
                  <a:cubicBezTo>
                    <a:pt x="1301" y="1368"/>
                    <a:pt x="1301" y="1268"/>
                    <a:pt x="1301" y="1201"/>
                  </a:cubicBezTo>
                  <a:cubicBezTo>
                    <a:pt x="1301" y="1134"/>
                    <a:pt x="1301" y="1101"/>
                    <a:pt x="1268" y="1034"/>
                  </a:cubicBezTo>
                  <a:cubicBezTo>
                    <a:pt x="1268" y="967"/>
                    <a:pt x="1268" y="901"/>
                    <a:pt x="1235" y="867"/>
                  </a:cubicBezTo>
                  <a:cubicBezTo>
                    <a:pt x="1235" y="801"/>
                    <a:pt x="1201" y="734"/>
                    <a:pt x="1201" y="701"/>
                  </a:cubicBezTo>
                  <a:cubicBezTo>
                    <a:pt x="1168" y="667"/>
                    <a:pt x="1168" y="634"/>
                    <a:pt x="1135" y="600"/>
                  </a:cubicBezTo>
                  <a:cubicBezTo>
                    <a:pt x="1101" y="500"/>
                    <a:pt x="1068" y="434"/>
                    <a:pt x="1001" y="400"/>
                  </a:cubicBezTo>
                  <a:cubicBezTo>
                    <a:pt x="968" y="334"/>
                    <a:pt x="934" y="300"/>
                    <a:pt x="901" y="267"/>
                  </a:cubicBezTo>
                  <a:cubicBezTo>
                    <a:pt x="834" y="200"/>
                    <a:pt x="734" y="133"/>
                    <a:pt x="634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9" name="CustomShape 214"/>
            <p:cNvSpPr/>
            <p:nvPr/>
          </p:nvSpPr>
          <p:spPr>
            <a:xfrm>
              <a:off x="6088680" y="4850280"/>
              <a:ext cx="64080" cy="56160"/>
            </a:xfrm>
            <a:custGeom>
              <a:avLst/>
              <a:gdLst/>
              <a:ahLst/>
              <a:cxnLst/>
              <a:rect l="l" t="t" r="r" b="b"/>
              <a:pathLst>
                <a:path w="3003" h="2630">
                  <a:moveTo>
                    <a:pt x="1474" y="1"/>
                  </a:moveTo>
                  <a:cubicBezTo>
                    <a:pt x="1304" y="1"/>
                    <a:pt x="1132" y="32"/>
                    <a:pt x="968" y="97"/>
                  </a:cubicBezTo>
                  <a:cubicBezTo>
                    <a:pt x="301" y="398"/>
                    <a:pt x="1" y="1165"/>
                    <a:pt x="301" y="1832"/>
                  </a:cubicBezTo>
                  <a:cubicBezTo>
                    <a:pt x="527" y="2335"/>
                    <a:pt x="1019" y="2630"/>
                    <a:pt x="1533" y="2630"/>
                  </a:cubicBezTo>
                  <a:cubicBezTo>
                    <a:pt x="1701" y="2630"/>
                    <a:pt x="1871" y="2598"/>
                    <a:pt x="2035" y="2533"/>
                  </a:cubicBezTo>
                  <a:cubicBezTo>
                    <a:pt x="2702" y="2232"/>
                    <a:pt x="3003" y="1465"/>
                    <a:pt x="2702" y="798"/>
                  </a:cubicBezTo>
                  <a:cubicBezTo>
                    <a:pt x="2501" y="295"/>
                    <a:pt x="1997" y="1"/>
                    <a:pt x="1474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0" name="CustomShape 215"/>
            <p:cNvSpPr/>
            <p:nvPr/>
          </p:nvSpPr>
          <p:spPr>
            <a:xfrm>
              <a:off x="6100920" y="4860720"/>
              <a:ext cx="39600" cy="35280"/>
            </a:xfrm>
            <a:custGeom>
              <a:avLst/>
              <a:gdLst/>
              <a:ahLst/>
              <a:cxnLst/>
              <a:rect l="l" t="t" r="r" b="b"/>
              <a:pathLst>
                <a:path w="1869" h="1658">
                  <a:moveTo>
                    <a:pt x="947" y="1"/>
                  </a:moveTo>
                  <a:cubicBezTo>
                    <a:pt x="833" y="1"/>
                    <a:pt x="716" y="26"/>
                    <a:pt x="601" y="78"/>
                  </a:cubicBezTo>
                  <a:cubicBezTo>
                    <a:pt x="201" y="245"/>
                    <a:pt x="1" y="746"/>
                    <a:pt x="167" y="1146"/>
                  </a:cubicBezTo>
                  <a:cubicBezTo>
                    <a:pt x="315" y="1465"/>
                    <a:pt x="606" y="1657"/>
                    <a:pt x="923" y="1657"/>
                  </a:cubicBezTo>
                  <a:cubicBezTo>
                    <a:pt x="1036" y="1657"/>
                    <a:pt x="1153" y="1633"/>
                    <a:pt x="1268" y="1580"/>
                  </a:cubicBezTo>
                  <a:cubicBezTo>
                    <a:pt x="1702" y="1413"/>
                    <a:pt x="1869" y="912"/>
                    <a:pt x="1702" y="512"/>
                  </a:cubicBezTo>
                  <a:cubicBezTo>
                    <a:pt x="1555" y="193"/>
                    <a:pt x="1263" y="1"/>
                    <a:pt x="947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1" name="CustomShape 216"/>
            <p:cNvSpPr/>
            <p:nvPr/>
          </p:nvSpPr>
          <p:spPr>
            <a:xfrm>
              <a:off x="6088680" y="4850280"/>
              <a:ext cx="33840" cy="43200"/>
            </a:xfrm>
            <a:custGeom>
              <a:avLst/>
              <a:gdLst/>
              <a:ahLst/>
              <a:cxnLst/>
              <a:rect l="l" t="t" r="r" b="b"/>
              <a:pathLst>
                <a:path w="1602" h="2036">
                  <a:moveTo>
                    <a:pt x="1435" y="0"/>
                  </a:moveTo>
                  <a:lnTo>
                    <a:pt x="1301" y="34"/>
                  </a:lnTo>
                  <a:cubicBezTo>
                    <a:pt x="1235" y="34"/>
                    <a:pt x="1201" y="34"/>
                    <a:pt x="1135" y="67"/>
                  </a:cubicBezTo>
                  <a:cubicBezTo>
                    <a:pt x="1101" y="67"/>
                    <a:pt x="1035" y="100"/>
                    <a:pt x="968" y="100"/>
                  </a:cubicBezTo>
                  <a:cubicBezTo>
                    <a:pt x="301" y="401"/>
                    <a:pt x="1" y="1168"/>
                    <a:pt x="301" y="1835"/>
                  </a:cubicBezTo>
                  <a:cubicBezTo>
                    <a:pt x="334" y="1902"/>
                    <a:pt x="334" y="1935"/>
                    <a:pt x="367" y="2002"/>
                  </a:cubicBezTo>
                  <a:cubicBezTo>
                    <a:pt x="401" y="2002"/>
                    <a:pt x="401" y="2035"/>
                    <a:pt x="401" y="2035"/>
                  </a:cubicBezTo>
                  <a:cubicBezTo>
                    <a:pt x="534" y="2035"/>
                    <a:pt x="668" y="2002"/>
                    <a:pt x="768" y="1935"/>
                  </a:cubicBezTo>
                  <a:cubicBezTo>
                    <a:pt x="834" y="1935"/>
                    <a:pt x="868" y="1902"/>
                    <a:pt x="901" y="1868"/>
                  </a:cubicBezTo>
                  <a:cubicBezTo>
                    <a:pt x="1001" y="1802"/>
                    <a:pt x="1101" y="1735"/>
                    <a:pt x="1201" y="1668"/>
                  </a:cubicBezTo>
                  <a:cubicBezTo>
                    <a:pt x="1301" y="1535"/>
                    <a:pt x="1402" y="1401"/>
                    <a:pt x="1468" y="1235"/>
                  </a:cubicBezTo>
                  <a:cubicBezTo>
                    <a:pt x="1535" y="1135"/>
                    <a:pt x="1568" y="1001"/>
                    <a:pt x="1602" y="868"/>
                  </a:cubicBezTo>
                  <a:cubicBezTo>
                    <a:pt x="1602" y="734"/>
                    <a:pt x="1602" y="634"/>
                    <a:pt x="1602" y="501"/>
                  </a:cubicBezTo>
                  <a:cubicBezTo>
                    <a:pt x="1568" y="367"/>
                    <a:pt x="1535" y="234"/>
                    <a:pt x="1502" y="134"/>
                  </a:cubicBezTo>
                  <a:cubicBezTo>
                    <a:pt x="1468" y="67"/>
                    <a:pt x="1435" y="34"/>
                    <a:pt x="1435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2" name="CustomShape 217"/>
            <p:cNvSpPr/>
            <p:nvPr/>
          </p:nvSpPr>
          <p:spPr>
            <a:xfrm>
              <a:off x="6114240" y="4850280"/>
              <a:ext cx="34560" cy="36000"/>
            </a:xfrm>
            <a:custGeom>
              <a:avLst/>
              <a:gdLst/>
              <a:ahLst/>
              <a:cxnLst/>
              <a:rect l="l" t="t" r="r" b="b"/>
              <a:pathLst>
                <a:path w="1635" h="1697">
                  <a:moveTo>
                    <a:pt x="314" y="1"/>
                  </a:moveTo>
                  <a:cubicBezTo>
                    <a:pt x="288" y="1"/>
                    <a:pt x="261" y="2"/>
                    <a:pt x="234" y="3"/>
                  </a:cubicBezTo>
                  <a:lnTo>
                    <a:pt x="100" y="37"/>
                  </a:lnTo>
                  <a:cubicBezTo>
                    <a:pt x="34" y="170"/>
                    <a:pt x="0" y="370"/>
                    <a:pt x="0" y="537"/>
                  </a:cubicBezTo>
                  <a:cubicBezTo>
                    <a:pt x="34" y="671"/>
                    <a:pt x="34" y="804"/>
                    <a:pt x="100" y="904"/>
                  </a:cubicBezTo>
                  <a:cubicBezTo>
                    <a:pt x="100" y="937"/>
                    <a:pt x="100" y="937"/>
                    <a:pt x="100" y="971"/>
                  </a:cubicBezTo>
                  <a:cubicBezTo>
                    <a:pt x="167" y="1071"/>
                    <a:pt x="201" y="1171"/>
                    <a:pt x="267" y="1238"/>
                  </a:cubicBezTo>
                  <a:cubicBezTo>
                    <a:pt x="401" y="1371"/>
                    <a:pt x="534" y="1504"/>
                    <a:pt x="701" y="1571"/>
                  </a:cubicBezTo>
                  <a:cubicBezTo>
                    <a:pt x="801" y="1638"/>
                    <a:pt x="934" y="1671"/>
                    <a:pt x="1034" y="1671"/>
                  </a:cubicBezTo>
                  <a:cubicBezTo>
                    <a:pt x="1135" y="1688"/>
                    <a:pt x="1226" y="1696"/>
                    <a:pt x="1314" y="1696"/>
                  </a:cubicBezTo>
                  <a:cubicBezTo>
                    <a:pt x="1401" y="1696"/>
                    <a:pt x="1485" y="1688"/>
                    <a:pt x="1568" y="1671"/>
                  </a:cubicBezTo>
                  <a:cubicBezTo>
                    <a:pt x="1568" y="1638"/>
                    <a:pt x="1568" y="1638"/>
                    <a:pt x="1568" y="1638"/>
                  </a:cubicBezTo>
                  <a:cubicBezTo>
                    <a:pt x="1602" y="1571"/>
                    <a:pt x="1602" y="1538"/>
                    <a:pt x="1602" y="1504"/>
                  </a:cubicBezTo>
                  <a:cubicBezTo>
                    <a:pt x="1635" y="1271"/>
                    <a:pt x="1602" y="1037"/>
                    <a:pt x="1501" y="804"/>
                  </a:cubicBezTo>
                  <a:cubicBezTo>
                    <a:pt x="1280" y="297"/>
                    <a:pt x="817" y="1"/>
                    <a:pt x="3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3" name="CustomShape 218"/>
            <p:cNvSpPr/>
            <p:nvPr/>
          </p:nvSpPr>
          <p:spPr>
            <a:xfrm>
              <a:off x="6151680" y="4694040"/>
              <a:ext cx="64080" cy="56160"/>
            </a:xfrm>
            <a:custGeom>
              <a:avLst/>
              <a:gdLst/>
              <a:ahLst/>
              <a:cxnLst/>
              <a:rect l="l" t="t" r="r" b="b"/>
              <a:pathLst>
                <a:path w="3004" h="2635">
                  <a:moveTo>
                    <a:pt x="1511" y="0"/>
                  </a:moveTo>
                  <a:cubicBezTo>
                    <a:pt x="1329" y="0"/>
                    <a:pt x="1144" y="37"/>
                    <a:pt x="968" y="117"/>
                  </a:cubicBezTo>
                  <a:cubicBezTo>
                    <a:pt x="301" y="417"/>
                    <a:pt x="1" y="1184"/>
                    <a:pt x="301" y="1851"/>
                  </a:cubicBezTo>
                  <a:cubicBezTo>
                    <a:pt x="522" y="2343"/>
                    <a:pt x="997" y="2635"/>
                    <a:pt x="1498" y="2635"/>
                  </a:cubicBezTo>
                  <a:cubicBezTo>
                    <a:pt x="1677" y="2635"/>
                    <a:pt x="1860" y="2597"/>
                    <a:pt x="2036" y="2518"/>
                  </a:cubicBezTo>
                  <a:cubicBezTo>
                    <a:pt x="2703" y="2251"/>
                    <a:pt x="3003" y="1451"/>
                    <a:pt x="2703" y="784"/>
                  </a:cubicBezTo>
                  <a:cubicBezTo>
                    <a:pt x="2506" y="292"/>
                    <a:pt x="2020" y="0"/>
                    <a:pt x="1511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4" name="CustomShape 219"/>
            <p:cNvSpPr/>
            <p:nvPr/>
          </p:nvSpPr>
          <p:spPr>
            <a:xfrm>
              <a:off x="6163920" y="4704480"/>
              <a:ext cx="39600" cy="35280"/>
            </a:xfrm>
            <a:custGeom>
              <a:avLst/>
              <a:gdLst/>
              <a:ahLst/>
              <a:cxnLst/>
              <a:rect l="l" t="t" r="r" b="b"/>
              <a:pathLst>
                <a:path w="1869" h="1658">
                  <a:moveTo>
                    <a:pt x="915" y="0"/>
                  </a:moveTo>
                  <a:cubicBezTo>
                    <a:pt x="811" y="0"/>
                    <a:pt x="705" y="19"/>
                    <a:pt x="600" y="59"/>
                  </a:cubicBezTo>
                  <a:cubicBezTo>
                    <a:pt x="200" y="259"/>
                    <a:pt x="0" y="760"/>
                    <a:pt x="167" y="1160"/>
                  </a:cubicBezTo>
                  <a:cubicBezTo>
                    <a:pt x="316" y="1482"/>
                    <a:pt x="630" y="1657"/>
                    <a:pt x="946" y="1657"/>
                  </a:cubicBezTo>
                  <a:cubicBezTo>
                    <a:pt x="1056" y="1657"/>
                    <a:pt x="1165" y="1636"/>
                    <a:pt x="1268" y="1594"/>
                  </a:cubicBezTo>
                  <a:cubicBezTo>
                    <a:pt x="1701" y="1394"/>
                    <a:pt x="1868" y="927"/>
                    <a:pt x="1701" y="493"/>
                  </a:cubicBezTo>
                  <a:cubicBezTo>
                    <a:pt x="1549" y="189"/>
                    <a:pt x="1243" y="0"/>
                    <a:pt x="915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5" name="CustomShape 220"/>
            <p:cNvSpPr/>
            <p:nvPr/>
          </p:nvSpPr>
          <p:spPr>
            <a:xfrm>
              <a:off x="6155280" y="4694400"/>
              <a:ext cx="30600" cy="43200"/>
            </a:xfrm>
            <a:custGeom>
              <a:avLst/>
              <a:gdLst/>
              <a:ahLst/>
              <a:cxnLst/>
              <a:rect l="l" t="t" r="r" b="b"/>
              <a:pathLst>
                <a:path w="1436" h="2036">
                  <a:moveTo>
                    <a:pt x="1135" y="1"/>
                  </a:moveTo>
                  <a:cubicBezTo>
                    <a:pt x="1102" y="1"/>
                    <a:pt x="1035" y="34"/>
                    <a:pt x="968" y="34"/>
                  </a:cubicBezTo>
                  <a:cubicBezTo>
                    <a:pt x="935" y="67"/>
                    <a:pt x="868" y="67"/>
                    <a:pt x="801" y="101"/>
                  </a:cubicBezTo>
                  <a:cubicBezTo>
                    <a:pt x="568" y="201"/>
                    <a:pt x="368" y="367"/>
                    <a:pt x="234" y="601"/>
                  </a:cubicBezTo>
                  <a:cubicBezTo>
                    <a:pt x="168" y="701"/>
                    <a:pt x="101" y="801"/>
                    <a:pt x="67" y="935"/>
                  </a:cubicBezTo>
                  <a:cubicBezTo>
                    <a:pt x="1" y="1235"/>
                    <a:pt x="1" y="1535"/>
                    <a:pt x="134" y="1835"/>
                  </a:cubicBezTo>
                  <a:cubicBezTo>
                    <a:pt x="168" y="1902"/>
                    <a:pt x="201" y="1935"/>
                    <a:pt x="201" y="2002"/>
                  </a:cubicBezTo>
                  <a:cubicBezTo>
                    <a:pt x="234" y="2002"/>
                    <a:pt x="234" y="2002"/>
                    <a:pt x="234" y="2035"/>
                  </a:cubicBezTo>
                  <a:cubicBezTo>
                    <a:pt x="368" y="2002"/>
                    <a:pt x="501" y="1969"/>
                    <a:pt x="601" y="1935"/>
                  </a:cubicBezTo>
                  <a:cubicBezTo>
                    <a:pt x="635" y="1902"/>
                    <a:pt x="701" y="1902"/>
                    <a:pt x="735" y="1869"/>
                  </a:cubicBezTo>
                  <a:cubicBezTo>
                    <a:pt x="835" y="1802"/>
                    <a:pt x="935" y="1735"/>
                    <a:pt x="1035" y="1635"/>
                  </a:cubicBezTo>
                  <a:cubicBezTo>
                    <a:pt x="1135" y="1535"/>
                    <a:pt x="1235" y="1368"/>
                    <a:pt x="1302" y="1235"/>
                  </a:cubicBezTo>
                  <a:cubicBezTo>
                    <a:pt x="1368" y="1101"/>
                    <a:pt x="1402" y="968"/>
                    <a:pt x="1402" y="868"/>
                  </a:cubicBezTo>
                  <a:cubicBezTo>
                    <a:pt x="1435" y="734"/>
                    <a:pt x="1435" y="601"/>
                    <a:pt x="1435" y="468"/>
                  </a:cubicBezTo>
                  <a:cubicBezTo>
                    <a:pt x="1402" y="367"/>
                    <a:pt x="1368" y="234"/>
                    <a:pt x="1302" y="101"/>
                  </a:cubicBezTo>
                  <a:cubicBezTo>
                    <a:pt x="1302" y="67"/>
                    <a:pt x="1268" y="34"/>
                    <a:pt x="1268" y="1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6" name="CustomShape 221"/>
            <p:cNvSpPr/>
            <p:nvPr/>
          </p:nvSpPr>
          <p:spPr>
            <a:xfrm>
              <a:off x="6177240" y="4694400"/>
              <a:ext cx="34560" cy="36000"/>
            </a:xfrm>
            <a:custGeom>
              <a:avLst/>
              <a:gdLst/>
              <a:ahLst/>
              <a:cxnLst/>
              <a:rect l="l" t="t" r="r" b="b"/>
              <a:pathLst>
                <a:path w="1636" h="1693">
                  <a:moveTo>
                    <a:pt x="315" y="0"/>
                  </a:moveTo>
                  <a:cubicBezTo>
                    <a:pt x="288" y="0"/>
                    <a:pt x="261" y="1"/>
                    <a:pt x="234" y="3"/>
                  </a:cubicBezTo>
                  <a:lnTo>
                    <a:pt x="101" y="3"/>
                  </a:lnTo>
                  <a:cubicBezTo>
                    <a:pt x="34" y="169"/>
                    <a:pt x="1" y="336"/>
                    <a:pt x="1" y="536"/>
                  </a:cubicBezTo>
                  <a:cubicBezTo>
                    <a:pt x="34" y="670"/>
                    <a:pt x="34" y="770"/>
                    <a:pt x="101" y="903"/>
                  </a:cubicBezTo>
                  <a:cubicBezTo>
                    <a:pt x="101" y="903"/>
                    <a:pt x="101" y="937"/>
                    <a:pt x="134" y="970"/>
                  </a:cubicBezTo>
                  <a:cubicBezTo>
                    <a:pt x="168" y="1037"/>
                    <a:pt x="201" y="1137"/>
                    <a:pt x="268" y="1237"/>
                  </a:cubicBezTo>
                  <a:cubicBezTo>
                    <a:pt x="401" y="1370"/>
                    <a:pt x="535" y="1470"/>
                    <a:pt x="701" y="1570"/>
                  </a:cubicBezTo>
                  <a:cubicBezTo>
                    <a:pt x="801" y="1604"/>
                    <a:pt x="935" y="1670"/>
                    <a:pt x="1035" y="1670"/>
                  </a:cubicBezTo>
                  <a:cubicBezTo>
                    <a:pt x="1104" y="1684"/>
                    <a:pt x="1179" y="1692"/>
                    <a:pt x="1255" y="1692"/>
                  </a:cubicBezTo>
                  <a:cubicBezTo>
                    <a:pt x="1362" y="1692"/>
                    <a:pt x="1471" y="1676"/>
                    <a:pt x="1569" y="1637"/>
                  </a:cubicBezTo>
                  <a:cubicBezTo>
                    <a:pt x="1602" y="1604"/>
                    <a:pt x="1602" y="1537"/>
                    <a:pt x="1602" y="1470"/>
                  </a:cubicBezTo>
                  <a:cubicBezTo>
                    <a:pt x="1635" y="1237"/>
                    <a:pt x="1602" y="1003"/>
                    <a:pt x="1502" y="770"/>
                  </a:cubicBezTo>
                  <a:cubicBezTo>
                    <a:pt x="1312" y="295"/>
                    <a:pt x="821" y="0"/>
                    <a:pt x="3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7" name="CustomShape 222"/>
            <p:cNvSpPr/>
            <p:nvPr/>
          </p:nvSpPr>
          <p:spPr>
            <a:xfrm>
              <a:off x="6237360" y="4623480"/>
              <a:ext cx="64080" cy="56160"/>
            </a:xfrm>
            <a:custGeom>
              <a:avLst/>
              <a:gdLst/>
              <a:ahLst/>
              <a:cxnLst/>
              <a:rect l="l" t="t" r="r" b="b"/>
              <a:pathLst>
                <a:path w="3003" h="2636">
                  <a:moveTo>
                    <a:pt x="1506" y="1"/>
                  </a:moveTo>
                  <a:cubicBezTo>
                    <a:pt x="1327" y="1"/>
                    <a:pt x="1144" y="38"/>
                    <a:pt x="968" y="117"/>
                  </a:cubicBezTo>
                  <a:cubicBezTo>
                    <a:pt x="301" y="417"/>
                    <a:pt x="1" y="1185"/>
                    <a:pt x="301" y="1852"/>
                  </a:cubicBezTo>
                  <a:cubicBezTo>
                    <a:pt x="498" y="2343"/>
                    <a:pt x="984" y="2635"/>
                    <a:pt x="1493" y="2635"/>
                  </a:cubicBezTo>
                  <a:cubicBezTo>
                    <a:pt x="1675" y="2635"/>
                    <a:pt x="1860" y="2598"/>
                    <a:pt x="2036" y="2519"/>
                  </a:cubicBezTo>
                  <a:cubicBezTo>
                    <a:pt x="2703" y="2252"/>
                    <a:pt x="3003" y="1452"/>
                    <a:pt x="2703" y="784"/>
                  </a:cubicBezTo>
                  <a:cubicBezTo>
                    <a:pt x="2482" y="293"/>
                    <a:pt x="2007" y="1"/>
                    <a:pt x="1506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8" name="CustomShape 223"/>
            <p:cNvSpPr/>
            <p:nvPr/>
          </p:nvSpPr>
          <p:spPr>
            <a:xfrm>
              <a:off x="6249600" y="4633920"/>
              <a:ext cx="39600" cy="35280"/>
            </a:xfrm>
            <a:custGeom>
              <a:avLst/>
              <a:gdLst/>
              <a:ahLst/>
              <a:cxnLst/>
              <a:rect l="l" t="t" r="r" b="b"/>
              <a:pathLst>
                <a:path w="1869" h="1658">
                  <a:moveTo>
                    <a:pt x="902" y="1"/>
                  </a:moveTo>
                  <a:cubicBezTo>
                    <a:pt x="800" y="1"/>
                    <a:pt x="698" y="20"/>
                    <a:pt x="601" y="60"/>
                  </a:cubicBezTo>
                  <a:cubicBezTo>
                    <a:pt x="168" y="260"/>
                    <a:pt x="1" y="760"/>
                    <a:pt x="168" y="1161"/>
                  </a:cubicBezTo>
                  <a:cubicBezTo>
                    <a:pt x="316" y="1483"/>
                    <a:pt x="613" y="1658"/>
                    <a:pt x="933" y="1658"/>
                  </a:cubicBezTo>
                  <a:cubicBezTo>
                    <a:pt x="1044" y="1658"/>
                    <a:pt x="1157" y="1637"/>
                    <a:pt x="1268" y="1594"/>
                  </a:cubicBezTo>
                  <a:cubicBezTo>
                    <a:pt x="1669" y="1394"/>
                    <a:pt x="1869" y="927"/>
                    <a:pt x="1702" y="494"/>
                  </a:cubicBezTo>
                  <a:cubicBezTo>
                    <a:pt x="1550" y="189"/>
                    <a:pt x="1225" y="1"/>
                    <a:pt x="902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9" name="CustomShape 224"/>
            <p:cNvSpPr/>
            <p:nvPr/>
          </p:nvSpPr>
          <p:spPr>
            <a:xfrm>
              <a:off x="6237360" y="4623840"/>
              <a:ext cx="33840" cy="43200"/>
            </a:xfrm>
            <a:custGeom>
              <a:avLst/>
              <a:gdLst/>
              <a:ahLst/>
              <a:cxnLst/>
              <a:rect l="l" t="t" r="r" b="b"/>
              <a:pathLst>
                <a:path w="1602" h="2035">
                  <a:moveTo>
                    <a:pt x="1268" y="0"/>
                  </a:moveTo>
                  <a:cubicBezTo>
                    <a:pt x="1235" y="34"/>
                    <a:pt x="1168" y="34"/>
                    <a:pt x="1135" y="34"/>
                  </a:cubicBezTo>
                  <a:cubicBezTo>
                    <a:pt x="1068" y="67"/>
                    <a:pt x="1035" y="67"/>
                    <a:pt x="968" y="100"/>
                  </a:cubicBezTo>
                  <a:cubicBezTo>
                    <a:pt x="301" y="400"/>
                    <a:pt x="1" y="1168"/>
                    <a:pt x="301" y="1835"/>
                  </a:cubicBezTo>
                  <a:cubicBezTo>
                    <a:pt x="334" y="1902"/>
                    <a:pt x="368" y="1968"/>
                    <a:pt x="401" y="2035"/>
                  </a:cubicBezTo>
                  <a:cubicBezTo>
                    <a:pt x="535" y="2002"/>
                    <a:pt x="635" y="1968"/>
                    <a:pt x="768" y="1935"/>
                  </a:cubicBezTo>
                  <a:cubicBezTo>
                    <a:pt x="801" y="1902"/>
                    <a:pt x="835" y="1902"/>
                    <a:pt x="901" y="1868"/>
                  </a:cubicBezTo>
                  <a:cubicBezTo>
                    <a:pt x="1002" y="1801"/>
                    <a:pt x="1102" y="1735"/>
                    <a:pt x="1168" y="1635"/>
                  </a:cubicBezTo>
                  <a:cubicBezTo>
                    <a:pt x="1302" y="1535"/>
                    <a:pt x="1402" y="1368"/>
                    <a:pt x="1469" y="1234"/>
                  </a:cubicBezTo>
                  <a:cubicBezTo>
                    <a:pt x="1535" y="1101"/>
                    <a:pt x="1569" y="968"/>
                    <a:pt x="1569" y="867"/>
                  </a:cubicBezTo>
                  <a:cubicBezTo>
                    <a:pt x="1602" y="734"/>
                    <a:pt x="1602" y="601"/>
                    <a:pt x="1569" y="501"/>
                  </a:cubicBezTo>
                  <a:cubicBezTo>
                    <a:pt x="1569" y="367"/>
                    <a:pt x="1535" y="234"/>
                    <a:pt x="1469" y="100"/>
                  </a:cubicBezTo>
                  <a:cubicBezTo>
                    <a:pt x="1469" y="67"/>
                    <a:pt x="1435" y="34"/>
                    <a:pt x="1402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40" name="CustomShape 225"/>
            <p:cNvSpPr/>
            <p:nvPr/>
          </p:nvSpPr>
          <p:spPr>
            <a:xfrm>
              <a:off x="6263280" y="4623480"/>
              <a:ext cx="34560" cy="36000"/>
            </a:xfrm>
            <a:custGeom>
              <a:avLst/>
              <a:gdLst/>
              <a:ahLst/>
              <a:cxnLst/>
              <a:rect l="l" t="t" r="r" b="b"/>
              <a:pathLst>
                <a:path w="1636" h="1693">
                  <a:moveTo>
                    <a:pt x="286" y="1"/>
                  </a:moveTo>
                  <a:cubicBezTo>
                    <a:pt x="258" y="1"/>
                    <a:pt x="229" y="1"/>
                    <a:pt x="201" y="3"/>
                  </a:cubicBezTo>
                  <a:lnTo>
                    <a:pt x="101" y="3"/>
                  </a:lnTo>
                  <a:cubicBezTo>
                    <a:pt x="34" y="170"/>
                    <a:pt x="1" y="370"/>
                    <a:pt x="1" y="537"/>
                  </a:cubicBezTo>
                  <a:cubicBezTo>
                    <a:pt x="1" y="670"/>
                    <a:pt x="34" y="770"/>
                    <a:pt x="101" y="904"/>
                  </a:cubicBezTo>
                  <a:cubicBezTo>
                    <a:pt x="101" y="937"/>
                    <a:pt x="101" y="937"/>
                    <a:pt x="101" y="971"/>
                  </a:cubicBezTo>
                  <a:cubicBezTo>
                    <a:pt x="167" y="1071"/>
                    <a:pt x="201" y="1137"/>
                    <a:pt x="268" y="1237"/>
                  </a:cubicBezTo>
                  <a:cubicBezTo>
                    <a:pt x="401" y="1371"/>
                    <a:pt x="534" y="1471"/>
                    <a:pt x="701" y="1571"/>
                  </a:cubicBezTo>
                  <a:cubicBezTo>
                    <a:pt x="801" y="1604"/>
                    <a:pt x="901" y="1671"/>
                    <a:pt x="1035" y="1671"/>
                  </a:cubicBezTo>
                  <a:cubicBezTo>
                    <a:pt x="1104" y="1685"/>
                    <a:pt x="1179" y="1693"/>
                    <a:pt x="1254" y="1693"/>
                  </a:cubicBezTo>
                  <a:cubicBezTo>
                    <a:pt x="1362" y="1693"/>
                    <a:pt x="1471" y="1677"/>
                    <a:pt x="1568" y="1638"/>
                  </a:cubicBezTo>
                  <a:cubicBezTo>
                    <a:pt x="1568" y="1638"/>
                    <a:pt x="1568" y="1638"/>
                    <a:pt x="1568" y="1604"/>
                  </a:cubicBezTo>
                  <a:cubicBezTo>
                    <a:pt x="1602" y="1571"/>
                    <a:pt x="1602" y="1538"/>
                    <a:pt x="1602" y="1471"/>
                  </a:cubicBezTo>
                  <a:cubicBezTo>
                    <a:pt x="1635" y="1237"/>
                    <a:pt x="1602" y="1004"/>
                    <a:pt x="1502" y="770"/>
                  </a:cubicBezTo>
                  <a:cubicBezTo>
                    <a:pt x="1280" y="295"/>
                    <a:pt x="818" y="1"/>
                    <a:pt x="2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41" name="CustomShape 226"/>
            <p:cNvSpPr/>
            <p:nvPr/>
          </p:nvSpPr>
          <p:spPr>
            <a:xfrm>
              <a:off x="5981400" y="4642560"/>
              <a:ext cx="64080" cy="56160"/>
            </a:xfrm>
            <a:custGeom>
              <a:avLst/>
              <a:gdLst/>
              <a:ahLst/>
              <a:cxnLst/>
              <a:rect l="l" t="t" r="r" b="b"/>
              <a:pathLst>
                <a:path w="3004" h="2635">
                  <a:moveTo>
                    <a:pt x="1510" y="1"/>
                  </a:moveTo>
                  <a:cubicBezTo>
                    <a:pt x="1060" y="1"/>
                    <a:pt x="611" y="230"/>
                    <a:pt x="368" y="651"/>
                  </a:cubicBezTo>
                  <a:cubicBezTo>
                    <a:pt x="1" y="1251"/>
                    <a:pt x="201" y="2085"/>
                    <a:pt x="835" y="2452"/>
                  </a:cubicBezTo>
                  <a:cubicBezTo>
                    <a:pt x="1037" y="2575"/>
                    <a:pt x="1266" y="2635"/>
                    <a:pt x="1494" y="2635"/>
                  </a:cubicBezTo>
                  <a:cubicBezTo>
                    <a:pt x="1944" y="2635"/>
                    <a:pt x="2393" y="2405"/>
                    <a:pt x="2636" y="1985"/>
                  </a:cubicBezTo>
                  <a:cubicBezTo>
                    <a:pt x="3003" y="1384"/>
                    <a:pt x="2803" y="551"/>
                    <a:pt x="2169" y="184"/>
                  </a:cubicBezTo>
                  <a:cubicBezTo>
                    <a:pt x="1967" y="60"/>
                    <a:pt x="1738" y="1"/>
                    <a:pt x="1510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42" name="CustomShape 227"/>
            <p:cNvSpPr/>
            <p:nvPr/>
          </p:nvSpPr>
          <p:spPr>
            <a:xfrm>
              <a:off x="5993640" y="4653360"/>
              <a:ext cx="39600" cy="34920"/>
            </a:xfrm>
            <a:custGeom>
              <a:avLst/>
              <a:gdLst/>
              <a:ahLst/>
              <a:cxnLst/>
              <a:rect l="l" t="t" r="r" b="b"/>
              <a:pathLst>
                <a:path w="1869" h="1642">
                  <a:moveTo>
                    <a:pt x="918" y="0"/>
                  </a:moveTo>
                  <a:cubicBezTo>
                    <a:pt x="645" y="0"/>
                    <a:pt x="384" y="133"/>
                    <a:pt x="234" y="391"/>
                  </a:cubicBezTo>
                  <a:cubicBezTo>
                    <a:pt x="0" y="791"/>
                    <a:pt x="100" y="1292"/>
                    <a:pt x="500" y="1525"/>
                  </a:cubicBezTo>
                  <a:cubicBezTo>
                    <a:pt x="636" y="1604"/>
                    <a:pt x="783" y="1641"/>
                    <a:pt x="928" y="1641"/>
                  </a:cubicBezTo>
                  <a:cubicBezTo>
                    <a:pt x="1209" y="1641"/>
                    <a:pt x="1480" y="1501"/>
                    <a:pt x="1635" y="1258"/>
                  </a:cubicBezTo>
                  <a:cubicBezTo>
                    <a:pt x="1868" y="858"/>
                    <a:pt x="1735" y="358"/>
                    <a:pt x="1368" y="124"/>
                  </a:cubicBezTo>
                  <a:cubicBezTo>
                    <a:pt x="1225" y="41"/>
                    <a:pt x="1070" y="0"/>
                    <a:pt x="918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43" name="CustomShape 228"/>
            <p:cNvSpPr/>
            <p:nvPr/>
          </p:nvSpPr>
          <p:spPr>
            <a:xfrm>
              <a:off x="5987160" y="4642560"/>
              <a:ext cx="48240" cy="27000"/>
            </a:xfrm>
            <a:custGeom>
              <a:avLst/>
              <a:gdLst/>
              <a:ahLst/>
              <a:cxnLst/>
              <a:rect l="l" t="t" r="r" b="b"/>
              <a:pathLst>
                <a:path w="2270" h="1277">
                  <a:moveTo>
                    <a:pt x="1243" y="1"/>
                  </a:moveTo>
                  <a:cubicBezTo>
                    <a:pt x="793" y="1"/>
                    <a:pt x="344" y="230"/>
                    <a:pt x="101" y="651"/>
                  </a:cubicBezTo>
                  <a:cubicBezTo>
                    <a:pt x="68" y="684"/>
                    <a:pt x="68" y="717"/>
                    <a:pt x="34" y="751"/>
                  </a:cubicBezTo>
                  <a:cubicBezTo>
                    <a:pt x="34" y="784"/>
                    <a:pt x="34" y="817"/>
                    <a:pt x="1" y="851"/>
                  </a:cubicBezTo>
                  <a:cubicBezTo>
                    <a:pt x="101" y="917"/>
                    <a:pt x="201" y="1018"/>
                    <a:pt x="301" y="1084"/>
                  </a:cubicBezTo>
                  <a:cubicBezTo>
                    <a:pt x="334" y="1118"/>
                    <a:pt x="401" y="1118"/>
                    <a:pt x="434" y="1151"/>
                  </a:cubicBezTo>
                  <a:cubicBezTo>
                    <a:pt x="535" y="1184"/>
                    <a:pt x="668" y="1218"/>
                    <a:pt x="768" y="1251"/>
                  </a:cubicBezTo>
                  <a:cubicBezTo>
                    <a:pt x="851" y="1268"/>
                    <a:pt x="943" y="1276"/>
                    <a:pt x="1035" y="1276"/>
                  </a:cubicBezTo>
                  <a:cubicBezTo>
                    <a:pt x="1127" y="1276"/>
                    <a:pt x="1218" y="1268"/>
                    <a:pt x="1302" y="1251"/>
                  </a:cubicBezTo>
                  <a:cubicBezTo>
                    <a:pt x="1402" y="1218"/>
                    <a:pt x="1535" y="1184"/>
                    <a:pt x="1635" y="1118"/>
                  </a:cubicBezTo>
                  <a:cubicBezTo>
                    <a:pt x="1769" y="1051"/>
                    <a:pt x="1869" y="984"/>
                    <a:pt x="1969" y="917"/>
                  </a:cubicBezTo>
                  <a:cubicBezTo>
                    <a:pt x="2036" y="817"/>
                    <a:pt x="2136" y="717"/>
                    <a:pt x="2202" y="617"/>
                  </a:cubicBezTo>
                  <a:cubicBezTo>
                    <a:pt x="2236" y="584"/>
                    <a:pt x="2236" y="517"/>
                    <a:pt x="2269" y="484"/>
                  </a:cubicBezTo>
                  <a:lnTo>
                    <a:pt x="2169" y="384"/>
                  </a:lnTo>
                  <a:cubicBezTo>
                    <a:pt x="2102" y="317"/>
                    <a:pt x="2002" y="250"/>
                    <a:pt x="1902" y="184"/>
                  </a:cubicBezTo>
                  <a:cubicBezTo>
                    <a:pt x="1700" y="60"/>
                    <a:pt x="1471" y="1"/>
                    <a:pt x="1243" y="1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44" name="CustomShape 229"/>
            <p:cNvSpPr/>
            <p:nvPr/>
          </p:nvSpPr>
          <p:spPr>
            <a:xfrm>
              <a:off x="6013440" y="4650840"/>
              <a:ext cx="28440" cy="46080"/>
            </a:xfrm>
            <a:custGeom>
              <a:avLst/>
              <a:gdLst/>
              <a:ahLst/>
              <a:cxnLst/>
              <a:rect l="l" t="t" r="r" b="b"/>
              <a:pathLst>
                <a:path w="1335" h="2169">
                  <a:moveTo>
                    <a:pt x="934" y="1"/>
                  </a:moveTo>
                  <a:cubicBezTo>
                    <a:pt x="767" y="67"/>
                    <a:pt x="600" y="134"/>
                    <a:pt x="467" y="234"/>
                  </a:cubicBezTo>
                  <a:cubicBezTo>
                    <a:pt x="367" y="334"/>
                    <a:pt x="267" y="401"/>
                    <a:pt x="200" y="534"/>
                  </a:cubicBezTo>
                  <a:cubicBezTo>
                    <a:pt x="200" y="534"/>
                    <a:pt x="200" y="568"/>
                    <a:pt x="167" y="568"/>
                  </a:cubicBezTo>
                  <a:cubicBezTo>
                    <a:pt x="133" y="668"/>
                    <a:pt x="67" y="768"/>
                    <a:pt x="67" y="868"/>
                  </a:cubicBezTo>
                  <a:cubicBezTo>
                    <a:pt x="0" y="1035"/>
                    <a:pt x="0" y="1202"/>
                    <a:pt x="33" y="1402"/>
                  </a:cubicBezTo>
                  <a:cubicBezTo>
                    <a:pt x="33" y="1502"/>
                    <a:pt x="67" y="1635"/>
                    <a:pt x="133" y="1735"/>
                  </a:cubicBezTo>
                  <a:cubicBezTo>
                    <a:pt x="200" y="1902"/>
                    <a:pt x="334" y="2036"/>
                    <a:pt x="467" y="2169"/>
                  </a:cubicBezTo>
                  <a:cubicBezTo>
                    <a:pt x="534" y="2136"/>
                    <a:pt x="567" y="2102"/>
                    <a:pt x="634" y="2069"/>
                  </a:cubicBezTo>
                  <a:cubicBezTo>
                    <a:pt x="701" y="2069"/>
                    <a:pt x="734" y="2002"/>
                    <a:pt x="801" y="1969"/>
                  </a:cubicBezTo>
                  <a:cubicBezTo>
                    <a:pt x="834" y="1969"/>
                    <a:pt x="834" y="1935"/>
                    <a:pt x="867" y="1935"/>
                  </a:cubicBezTo>
                  <a:cubicBezTo>
                    <a:pt x="901" y="1869"/>
                    <a:pt x="934" y="1835"/>
                    <a:pt x="1001" y="1802"/>
                  </a:cubicBezTo>
                  <a:cubicBezTo>
                    <a:pt x="1034" y="1735"/>
                    <a:pt x="1101" y="1669"/>
                    <a:pt x="1134" y="1602"/>
                  </a:cubicBezTo>
                  <a:cubicBezTo>
                    <a:pt x="1201" y="1502"/>
                    <a:pt x="1234" y="1402"/>
                    <a:pt x="1268" y="1268"/>
                  </a:cubicBezTo>
                  <a:cubicBezTo>
                    <a:pt x="1301" y="1168"/>
                    <a:pt x="1334" y="1035"/>
                    <a:pt x="1334" y="935"/>
                  </a:cubicBezTo>
                  <a:cubicBezTo>
                    <a:pt x="1334" y="868"/>
                    <a:pt x="1301" y="835"/>
                    <a:pt x="1301" y="768"/>
                  </a:cubicBezTo>
                  <a:cubicBezTo>
                    <a:pt x="1301" y="701"/>
                    <a:pt x="1301" y="668"/>
                    <a:pt x="1268" y="601"/>
                  </a:cubicBezTo>
                  <a:cubicBezTo>
                    <a:pt x="1268" y="534"/>
                    <a:pt x="1234" y="501"/>
                    <a:pt x="1234" y="434"/>
                  </a:cubicBezTo>
                  <a:cubicBezTo>
                    <a:pt x="1201" y="368"/>
                    <a:pt x="1134" y="268"/>
                    <a:pt x="1101" y="201"/>
                  </a:cubicBezTo>
                  <a:cubicBezTo>
                    <a:pt x="1067" y="168"/>
                    <a:pt x="1034" y="134"/>
                    <a:pt x="1034" y="101"/>
                  </a:cubicBezTo>
                  <a:lnTo>
                    <a:pt x="9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45" name="CustomShape 230"/>
            <p:cNvSpPr/>
            <p:nvPr/>
          </p:nvSpPr>
          <p:spPr>
            <a:xfrm>
              <a:off x="6104520" y="4439160"/>
              <a:ext cx="64080" cy="56160"/>
            </a:xfrm>
            <a:custGeom>
              <a:avLst/>
              <a:gdLst/>
              <a:ahLst/>
              <a:cxnLst/>
              <a:rect l="l" t="t" r="r" b="b"/>
              <a:pathLst>
                <a:path w="3003" h="2630">
                  <a:moveTo>
                    <a:pt x="1492" y="1"/>
                  </a:moveTo>
                  <a:cubicBezTo>
                    <a:pt x="1003" y="1"/>
                    <a:pt x="540" y="284"/>
                    <a:pt x="301" y="739"/>
                  </a:cubicBezTo>
                  <a:cubicBezTo>
                    <a:pt x="0" y="1406"/>
                    <a:pt x="267" y="2173"/>
                    <a:pt x="934" y="2507"/>
                  </a:cubicBezTo>
                  <a:cubicBezTo>
                    <a:pt x="1111" y="2590"/>
                    <a:pt x="1300" y="2630"/>
                    <a:pt x="1488" y="2630"/>
                  </a:cubicBezTo>
                  <a:cubicBezTo>
                    <a:pt x="1975" y="2630"/>
                    <a:pt x="2452" y="2364"/>
                    <a:pt x="2669" y="1906"/>
                  </a:cubicBezTo>
                  <a:cubicBezTo>
                    <a:pt x="3003" y="1239"/>
                    <a:pt x="2736" y="439"/>
                    <a:pt x="2069" y="138"/>
                  </a:cubicBezTo>
                  <a:cubicBezTo>
                    <a:pt x="1880" y="44"/>
                    <a:pt x="1684" y="1"/>
                    <a:pt x="1492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46" name="CustomShape 231"/>
            <p:cNvSpPr/>
            <p:nvPr/>
          </p:nvSpPr>
          <p:spPr>
            <a:xfrm>
              <a:off x="6116400" y="4449600"/>
              <a:ext cx="39600" cy="35280"/>
            </a:xfrm>
            <a:custGeom>
              <a:avLst/>
              <a:gdLst/>
              <a:ahLst/>
              <a:cxnLst/>
              <a:rect l="l" t="t" r="r" b="b"/>
              <a:pathLst>
                <a:path w="1869" h="1664">
                  <a:moveTo>
                    <a:pt x="931" y="0"/>
                  </a:moveTo>
                  <a:cubicBezTo>
                    <a:pt x="624" y="0"/>
                    <a:pt x="344" y="174"/>
                    <a:pt x="201" y="484"/>
                  </a:cubicBezTo>
                  <a:cubicBezTo>
                    <a:pt x="0" y="885"/>
                    <a:pt x="167" y="1385"/>
                    <a:pt x="568" y="1585"/>
                  </a:cubicBezTo>
                  <a:cubicBezTo>
                    <a:pt x="675" y="1639"/>
                    <a:pt x="789" y="1664"/>
                    <a:pt x="903" y="1664"/>
                  </a:cubicBezTo>
                  <a:cubicBezTo>
                    <a:pt x="1214" y="1664"/>
                    <a:pt x="1522" y="1478"/>
                    <a:pt x="1668" y="1185"/>
                  </a:cubicBezTo>
                  <a:cubicBezTo>
                    <a:pt x="1868" y="785"/>
                    <a:pt x="1702" y="284"/>
                    <a:pt x="1301" y="84"/>
                  </a:cubicBezTo>
                  <a:cubicBezTo>
                    <a:pt x="1178" y="27"/>
                    <a:pt x="1053" y="0"/>
                    <a:pt x="931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47" name="CustomShape 232"/>
            <p:cNvSpPr/>
            <p:nvPr/>
          </p:nvSpPr>
          <p:spPr>
            <a:xfrm>
              <a:off x="6136560" y="4439880"/>
              <a:ext cx="31680" cy="47520"/>
            </a:xfrm>
            <a:custGeom>
              <a:avLst/>
              <a:gdLst/>
              <a:ahLst/>
              <a:cxnLst/>
              <a:rect l="l" t="t" r="r" b="b"/>
              <a:pathLst>
                <a:path w="1502" h="2236">
                  <a:moveTo>
                    <a:pt x="367" y="0"/>
                  </a:moveTo>
                  <a:cubicBezTo>
                    <a:pt x="267" y="100"/>
                    <a:pt x="201" y="201"/>
                    <a:pt x="134" y="334"/>
                  </a:cubicBezTo>
                  <a:cubicBezTo>
                    <a:pt x="134" y="367"/>
                    <a:pt x="101" y="401"/>
                    <a:pt x="101" y="467"/>
                  </a:cubicBezTo>
                  <a:cubicBezTo>
                    <a:pt x="34" y="567"/>
                    <a:pt x="34" y="701"/>
                    <a:pt x="0" y="834"/>
                  </a:cubicBezTo>
                  <a:cubicBezTo>
                    <a:pt x="0" y="1001"/>
                    <a:pt x="0" y="1168"/>
                    <a:pt x="67" y="1335"/>
                  </a:cubicBezTo>
                  <a:cubicBezTo>
                    <a:pt x="101" y="1435"/>
                    <a:pt x="167" y="1568"/>
                    <a:pt x="234" y="1668"/>
                  </a:cubicBezTo>
                  <a:cubicBezTo>
                    <a:pt x="301" y="1768"/>
                    <a:pt x="367" y="1868"/>
                    <a:pt x="467" y="1968"/>
                  </a:cubicBezTo>
                  <a:cubicBezTo>
                    <a:pt x="568" y="2035"/>
                    <a:pt x="668" y="2102"/>
                    <a:pt x="801" y="2169"/>
                  </a:cubicBezTo>
                  <a:cubicBezTo>
                    <a:pt x="834" y="2202"/>
                    <a:pt x="868" y="2202"/>
                    <a:pt x="901" y="2235"/>
                  </a:cubicBezTo>
                  <a:lnTo>
                    <a:pt x="1001" y="2135"/>
                  </a:lnTo>
                  <a:cubicBezTo>
                    <a:pt x="1068" y="2069"/>
                    <a:pt x="1135" y="1968"/>
                    <a:pt x="1168" y="1868"/>
                  </a:cubicBezTo>
                  <a:cubicBezTo>
                    <a:pt x="1502" y="1201"/>
                    <a:pt x="1235" y="401"/>
                    <a:pt x="568" y="100"/>
                  </a:cubicBezTo>
                  <a:cubicBezTo>
                    <a:pt x="501" y="67"/>
                    <a:pt x="434" y="34"/>
                    <a:pt x="367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48" name="CustomShape 233"/>
            <p:cNvSpPr/>
            <p:nvPr/>
          </p:nvSpPr>
          <p:spPr>
            <a:xfrm>
              <a:off x="6110640" y="4467960"/>
              <a:ext cx="46800" cy="27360"/>
            </a:xfrm>
            <a:custGeom>
              <a:avLst/>
              <a:gdLst/>
              <a:ahLst/>
              <a:cxnLst/>
              <a:rect l="l" t="t" r="r" b="b"/>
              <a:pathLst>
                <a:path w="2203" h="1294">
                  <a:moveTo>
                    <a:pt x="1001" y="1"/>
                  </a:moveTo>
                  <a:cubicBezTo>
                    <a:pt x="910" y="1"/>
                    <a:pt x="818" y="9"/>
                    <a:pt x="734" y="26"/>
                  </a:cubicBezTo>
                  <a:cubicBezTo>
                    <a:pt x="634" y="59"/>
                    <a:pt x="501" y="92"/>
                    <a:pt x="401" y="159"/>
                  </a:cubicBezTo>
                  <a:cubicBezTo>
                    <a:pt x="234" y="259"/>
                    <a:pt x="101" y="393"/>
                    <a:pt x="1" y="526"/>
                  </a:cubicBezTo>
                  <a:cubicBezTo>
                    <a:pt x="34" y="593"/>
                    <a:pt x="67" y="659"/>
                    <a:pt x="134" y="726"/>
                  </a:cubicBezTo>
                  <a:cubicBezTo>
                    <a:pt x="167" y="793"/>
                    <a:pt x="201" y="826"/>
                    <a:pt x="267" y="893"/>
                  </a:cubicBezTo>
                  <a:cubicBezTo>
                    <a:pt x="301" y="960"/>
                    <a:pt x="368" y="993"/>
                    <a:pt x="434" y="1026"/>
                  </a:cubicBezTo>
                  <a:cubicBezTo>
                    <a:pt x="501" y="1093"/>
                    <a:pt x="568" y="1126"/>
                    <a:pt x="634" y="1160"/>
                  </a:cubicBezTo>
                  <a:cubicBezTo>
                    <a:pt x="835" y="1260"/>
                    <a:pt x="1068" y="1293"/>
                    <a:pt x="1302" y="1293"/>
                  </a:cubicBezTo>
                  <a:lnTo>
                    <a:pt x="1335" y="1293"/>
                  </a:lnTo>
                  <a:cubicBezTo>
                    <a:pt x="1368" y="1260"/>
                    <a:pt x="1402" y="1260"/>
                    <a:pt x="1435" y="1260"/>
                  </a:cubicBezTo>
                  <a:cubicBezTo>
                    <a:pt x="1502" y="1260"/>
                    <a:pt x="1535" y="1260"/>
                    <a:pt x="1568" y="1227"/>
                  </a:cubicBezTo>
                  <a:cubicBezTo>
                    <a:pt x="1602" y="1227"/>
                    <a:pt x="1635" y="1193"/>
                    <a:pt x="1702" y="1193"/>
                  </a:cubicBezTo>
                  <a:cubicBezTo>
                    <a:pt x="1735" y="1160"/>
                    <a:pt x="1769" y="1160"/>
                    <a:pt x="1802" y="1126"/>
                  </a:cubicBezTo>
                  <a:cubicBezTo>
                    <a:pt x="1835" y="1126"/>
                    <a:pt x="1869" y="1093"/>
                    <a:pt x="1902" y="1060"/>
                  </a:cubicBezTo>
                  <a:cubicBezTo>
                    <a:pt x="1935" y="1060"/>
                    <a:pt x="1969" y="1026"/>
                    <a:pt x="2002" y="993"/>
                  </a:cubicBezTo>
                  <a:cubicBezTo>
                    <a:pt x="2035" y="960"/>
                    <a:pt x="2069" y="960"/>
                    <a:pt x="2102" y="926"/>
                  </a:cubicBezTo>
                  <a:lnTo>
                    <a:pt x="2202" y="826"/>
                  </a:lnTo>
                  <a:cubicBezTo>
                    <a:pt x="2135" y="659"/>
                    <a:pt x="2035" y="493"/>
                    <a:pt x="1935" y="359"/>
                  </a:cubicBezTo>
                  <a:cubicBezTo>
                    <a:pt x="1835" y="293"/>
                    <a:pt x="1735" y="192"/>
                    <a:pt x="1635" y="159"/>
                  </a:cubicBezTo>
                  <a:cubicBezTo>
                    <a:pt x="1602" y="126"/>
                    <a:pt x="1602" y="126"/>
                    <a:pt x="1568" y="126"/>
                  </a:cubicBezTo>
                  <a:cubicBezTo>
                    <a:pt x="1468" y="59"/>
                    <a:pt x="1368" y="26"/>
                    <a:pt x="1268" y="26"/>
                  </a:cubicBezTo>
                  <a:cubicBezTo>
                    <a:pt x="1185" y="9"/>
                    <a:pt x="1093" y="1"/>
                    <a:pt x="10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49" name="CustomShape 234"/>
            <p:cNvSpPr/>
            <p:nvPr/>
          </p:nvSpPr>
          <p:spPr>
            <a:xfrm>
              <a:off x="8006760" y="4567680"/>
              <a:ext cx="63360" cy="56160"/>
            </a:xfrm>
            <a:custGeom>
              <a:avLst/>
              <a:gdLst/>
              <a:ahLst/>
              <a:cxnLst/>
              <a:rect l="l" t="t" r="r" b="b"/>
              <a:pathLst>
                <a:path w="2970" h="2643">
                  <a:moveTo>
                    <a:pt x="1505" y="1"/>
                  </a:moveTo>
                  <a:cubicBezTo>
                    <a:pt x="953" y="1"/>
                    <a:pt x="446" y="341"/>
                    <a:pt x="234" y="872"/>
                  </a:cubicBezTo>
                  <a:cubicBezTo>
                    <a:pt x="0" y="1572"/>
                    <a:pt x="367" y="2306"/>
                    <a:pt x="1068" y="2573"/>
                  </a:cubicBezTo>
                  <a:cubicBezTo>
                    <a:pt x="1204" y="2620"/>
                    <a:pt x="1344" y="2643"/>
                    <a:pt x="1483" y="2643"/>
                  </a:cubicBezTo>
                  <a:cubicBezTo>
                    <a:pt x="2025" y="2643"/>
                    <a:pt x="2550" y="2297"/>
                    <a:pt x="2736" y="1739"/>
                  </a:cubicBezTo>
                  <a:cubicBezTo>
                    <a:pt x="2969" y="1072"/>
                    <a:pt x="2602" y="305"/>
                    <a:pt x="1935" y="71"/>
                  </a:cubicBezTo>
                  <a:cubicBezTo>
                    <a:pt x="1792" y="23"/>
                    <a:pt x="1647" y="1"/>
                    <a:pt x="1505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0" name="CustomShape 235"/>
            <p:cNvSpPr/>
            <p:nvPr/>
          </p:nvSpPr>
          <p:spPr>
            <a:xfrm>
              <a:off x="8019000" y="4578120"/>
              <a:ext cx="39600" cy="35280"/>
            </a:xfrm>
            <a:custGeom>
              <a:avLst/>
              <a:gdLst/>
              <a:ahLst/>
              <a:cxnLst/>
              <a:rect l="l" t="t" r="r" b="b"/>
              <a:pathLst>
                <a:path w="1869" h="1664">
                  <a:moveTo>
                    <a:pt x="913" y="1"/>
                  </a:moveTo>
                  <a:cubicBezTo>
                    <a:pt x="576" y="1"/>
                    <a:pt x="264" y="217"/>
                    <a:pt x="134" y="555"/>
                  </a:cubicBezTo>
                  <a:cubicBezTo>
                    <a:pt x="0" y="989"/>
                    <a:pt x="234" y="1456"/>
                    <a:pt x="668" y="1623"/>
                  </a:cubicBezTo>
                  <a:cubicBezTo>
                    <a:pt x="750" y="1650"/>
                    <a:pt x="837" y="1664"/>
                    <a:pt x="924" y="1664"/>
                  </a:cubicBezTo>
                  <a:cubicBezTo>
                    <a:pt x="1259" y="1664"/>
                    <a:pt x="1596" y="1467"/>
                    <a:pt x="1702" y="1122"/>
                  </a:cubicBezTo>
                  <a:cubicBezTo>
                    <a:pt x="1868" y="689"/>
                    <a:pt x="1635" y="222"/>
                    <a:pt x="1201" y="55"/>
                  </a:cubicBezTo>
                  <a:cubicBezTo>
                    <a:pt x="1106" y="18"/>
                    <a:pt x="1008" y="1"/>
                    <a:pt x="913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1" name="CustomShape 236"/>
            <p:cNvSpPr/>
            <p:nvPr/>
          </p:nvSpPr>
          <p:spPr>
            <a:xfrm>
              <a:off x="8006760" y="4577760"/>
              <a:ext cx="32400" cy="45360"/>
            </a:xfrm>
            <a:custGeom>
              <a:avLst/>
              <a:gdLst/>
              <a:ahLst/>
              <a:cxnLst/>
              <a:rect l="l" t="t" r="r" b="b"/>
              <a:pathLst>
                <a:path w="1535" h="2136">
                  <a:moveTo>
                    <a:pt x="467" y="0"/>
                  </a:moveTo>
                  <a:lnTo>
                    <a:pt x="401" y="100"/>
                  </a:lnTo>
                  <a:cubicBezTo>
                    <a:pt x="401" y="134"/>
                    <a:pt x="367" y="134"/>
                    <a:pt x="367" y="167"/>
                  </a:cubicBezTo>
                  <a:cubicBezTo>
                    <a:pt x="334" y="200"/>
                    <a:pt x="334" y="234"/>
                    <a:pt x="334" y="267"/>
                  </a:cubicBezTo>
                  <a:cubicBezTo>
                    <a:pt x="301" y="301"/>
                    <a:pt x="267" y="367"/>
                    <a:pt x="234" y="401"/>
                  </a:cubicBezTo>
                  <a:cubicBezTo>
                    <a:pt x="0" y="1101"/>
                    <a:pt x="367" y="1835"/>
                    <a:pt x="1068" y="2102"/>
                  </a:cubicBezTo>
                  <a:cubicBezTo>
                    <a:pt x="1101" y="2102"/>
                    <a:pt x="1135" y="2102"/>
                    <a:pt x="1168" y="2135"/>
                  </a:cubicBezTo>
                  <a:lnTo>
                    <a:pt x="1268" y="2135"/>
                  </a:lnTo>
                  <a:cubicBezTo>
                    <a:pt x="1335" y="2035"/>
                    <a:pt x="1401" y="1935"/>
                    <a:pt x="1435" y="1802"/>
                  </a:cubicBezTo>
                  <a:cubicBezTo>
                    <a:pt x="1468" y="1768"/>
                    <a:pt x="1468" y="1702"/>
                    <a:pt x="1501" y="1668"/>
                  </a:cubicBezTo>
                  <a:cubicBezTo>
                    <a:pt x="1535" y="1568"/>
                    <a:pt x="1535" y="1435"/>
                    <a:pt x="1535" y="1301"/>
                  </a:cubicBezTo>
                  <a:cubicBezTo>
                    <a:pt x="1535" y="1134"/>
                    <a:pt x="1468" y="968"/>
                    <a:pt x="1401" y="801"/>
                  </a:cubicBezTo>
                  <a:cubicBezTo>
                    <a:pt x="1368" y="701"/>
                    <a:pt x="1301" y="567"/>
                    <a:pt x="1201" y="467"/>
                  </a:cubicBezTo>
                  <a:cubicBezTo>
                    <a:pt x="1135" y="401"/>
                    <a:pt x="1068" y="301"/>
                    <a:pt x="934" y="234"/>
                  </a:cubicBezTo>
                  <a:cubicBezTo>
                    <a:pt x="834" y="167"/>
                    <a:pt x="734" y="100"/>
                    <a:pt x="601" y="34"/>
                  </a:cubicBezTo>
                  <a:cubicBezTo>
                    <a:pt x="567" y="34"/>
                    <a:pt x="534" y="34"/>
                    <a:pt x="467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2" name="CustomShape 237"/>
            <p:cNvSpPr/>
            <p:nvPr/>
          </p:nvSpPr>
          <p:spPr>
            <a:xfrm>
              <a:off x="8015400" y="4568040"/>
              <a:ext cx="46800" cy="27000"/>
            </a:xfrm>
            <a:custGeom>
              <a:avLst/>
              <a:gdLst/>
              <a:ahLst/>
              <a:cxnLst/>
              <a:rect l="l" t="t" r="r" b="b"/>
              <a:pathLst>
                <a:path w="2203" h="1281">
                  <a:moveTo>
                    <a:pt x="901" y="0"/>
                  </a:moveTo>
                  <a:cubicBezTo>
                    <a:pt x="901" y="0"/>
                    <a:pt x="868" y="0"/>
                    <a:pt x="868" y="34"/>
                  </a:cubicBezTo>
                  <a:cubicBezTo>
                    <a:pt x="801" y="34"/>
                    <a:pt x="735" y="34"/>
                    <a:pt x="701" y="67"/>
                  </a:cubicBezTo>
                  <a:cubicBezTo>
                    <a:pt x="634" y="67"/>
                    <a:pt x="568" y="100"/>
                    <a:pt x="501" y="134"/>
                  </a:cubicBezTo>
                  <a:cubicBezTo>
                    <a:pt x="468" y="167"/>
                    <a:pt x="401" y="167"/>
                    <a:pt x="368" y="200"/>
                  </a:cubicBezTo>
                  <a:cubicBezTo>
                    <a:pt x="334" y="234"/>
                    <a:pt x="334" y="234"/>
                    <a:pt x="301" y="267"/>
                  </a:cubicBezTo>
                  <a:cubicBezTo>
                    <a:pt x="268" y="301"/>
                    <a:pt x="234" y="334"/>
                    <a:pt x="167" y="367"/>
                  </a:cubicBezTo>
                  <a:cubicBezTo>
                    <a:pt x="134" y="401"/>
                    <a:pt x="101" y="434"/>
                    <a:pt x="67" y="467"/>
                  </a:cubicBezTo>
                  <a:lnTo>
                    <a:pt x="1" y="567"/>
                  </a:lnTo>
                  <a:cubicBezTo>
                    <a:pt x="67" y="734"/>
                    <a:pt x="201" y="868"/>
                    <a:pt x="334" y="1001"/>
                  </a:cubicBezTo>
                  <a:cubicBezTo>
                    <a:pt x="434" y="1068"/>
                    <a:pt x="534" y="1134"/>
                    <a:pt x="668" y="1201"/>
                  </a:cubicBezTo>
                  <a:lnTo>
                    <a:pt x="701" y="1201"/>
                  </a:lnTo>
                  <a:cubicBezTo>
                    <a:pt x="801" y="1235"/>
                    <a:pt x="901" y="1268"/>
                    <a:pt x="1001" y="1268"/>
                  </a:cubicBezTo>
                  <a:cubicBezTo>
                    <a:pt x="1055" y="1277"/>
                    <a:pt x="1106" y="1281"/>
                    <a:pt x="1156" y="1281"/>
                  </a:cubicBezTo>
                  <a:cubicBezTo>
                    <a:pt x="1291" y="1281"/>
                    <a:pt x="1413" y="1250"/>
                    <a:pt x="1535" y="1201"/>
                  </a:cubicBezTo>
                  <a:cubicBezTo>
                    <a:pt x="1669" y="1168"/>
                    <a:pt x="1769" y="1101"/>
                    <a:pt x="1869" y="1034"/>
                  </a:cubicBezTo>
                  <a:cubicBezTo>
                    <a:pt x="2002" y="901"/>
                    <a:pt x="2102" y="768"/>
                    <a:pt x="2202" y="601"/>
                  </a:cubicBezTo>
                  <a:cubicBezTo>
                    <a:pt x="2202" y="601"/>
                    <a:pt x="2169" y="567"/>
                    <a:pt x="2169" y="567"/>
                  </a:cubicBezTo>
                  <a:cubicBezTo>
                    <a:pt x="2136" y="534"/>
                    <a:pt x="2102" y="467"/>
                    <a:pt x="2069" y="434"/>
                  </a:cubicBezTo>
                  <a:cubicBezTo>
                    <a:pt x="2002" y="367"/>
                    <a:pt x="1935" y="301"/>
                    <a:pt x="1869" y="267"/>
                  </a:cubicBezTo>
                  <a:cubicBezTo>
                    <a:pt x="1835" y="234"/>
                    <a:pt x="1769" y="200"/>
                    <a:pt x="1735" y="167"/>
                  </a:cubicBezTo>
                  <a:lnTo>
                    <a:pt x="1702" y="167"/>
                  </a:lnTo>
                  <a:cubicBezTo>
                    <a:pt x="1669" y="134"/>
                    <a:pt x="1602" y="100"/>
                    <a:pt x="1535" y="67"/>
                  </a:cubicBezTo>
                  <a:cubicBezTo>
                    <a:pt x="1368" y="34"/>
                    <a:pt x="1235" y="0"/>
                    <a:pt x="1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3" name="CustomShape 238"/>
            <p:cNvSpPr/>
            <p:nvPr/>
          </p:nvSpPr>
          <p:spPr>
            <a:xfrm>
              <a:off x="7984440" y="4848120"/>
              <a:ext cx="64080" cy="56160"/>
            </a:xfrm>
            <a:custGeom>
              <a:avLst/>
              <a:gdLst/>
              <a:ahLst/>
              <a:cxnLst/>
              <a:rect l="l" t="t" r="r" b="b"/>
              <a:pathLst>
                <a:path w="3003" h="2629">
                  <a:moveTo>
                    <a:pt x="1502" y="1"/>
                  </a:moveTo>
                  <a:cubicBezTo>
                    <a:pt x="1279" y="1"/>
                    <a:pt x="1050" y="57"/>
                    <a:pt x="834" y="175"/>
                  </a:cubicBezTo>
                  <a:cubicBezTo>
                    <a:pt x="200" y="509"/>
                    <a:pt x="0" y="1309"/>
                    <a:pt x="334" y="1943"/>
                  </a:cubicBezTo>
                  <a:cubicBezTo>
                    <a:pt x="588" y="2382"/>
                    <a:pt x="1049" y="2628"/>
                    <a:pt x="1520" y="2628"/>
                  </a:cubicBezTo>
                  <a:cubicBezTo>
                    <a:pt x="1729" y="2628"/>
                    <a:pt x="1940" y="2580"/>
                    <a:pt x="2135" y="2477"/>
                  </a:cubicBezTo>
                  <a:cubicBezTo>
                    <a:pt x="2769" y="2110"/>
                    <a:pt x="3002" y="1309"/>
                    <a:pt x="2636" y="675"/>
                  </a:cubicBezTo>
                  <a:cubicBezTo>
                    <a:pt x="2410" y="246"/>
                    <a:pt x="1970" y="1"/>
                    <a:pt x="1502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4" name="CustomShape 239"/>
            <p:cNvSpPr/>
            <p:nvPr/>
          </p:nvSpPr>
          <p:spPr>
            <a:xfrm>
              <a:off x="7995960" y="4858560"/>
              <a:ext cx="40320" cy="34920"/>
            </a:xfrm>
            <a:custGeom>
              <a:avLst/>
              <a:gdLst/>
              <a:ahLst/>
              <a:cxnLst/>
              <a:rect l="l" t="t" r="r" b="b"/>
              <a:pathLst>
                <a:path w="1902" h="1653">
                  <a:moveTo>
                    <a:pt x="956" y="0"/>
                  </a:moveTo>
                  <a:cubicBezTo>
                    <a:pt x="825" y="0"/>
                    <a:pt x="691" y="30"/>
                    <a:pt x="567" y="92"/>
                  </a:cubicBezTo>
                  <a:cubicBezTo>
                    <a:pt x="167" y="326"/>
                    <a:pt x="0" y="826"/>
                    <a:pt x="234" y="1227"/>
                  </a:cubicBezTo>
                  <a:cubicBezTo>
                    <a:pt x="395" y="1503"/>
                    <a:pt x="683" y="1652"/>
                    <a:pt x="978" y="1652"/>
                  </a:cubicBezTo>
                  <a:cubicBezTo>
                    <a:pt x="1110" y="1652"/>
                    <a:pt x="1244" y="1622"/>
                    <a:pt x="1368" y="1560"/>
                  </a:cubicBezTo>
                  <a:cubicBezTo>
                    <a:pt x="1768" y="1327"/>
                    <a:pt x="1901" y="826"/>
                    <a:pt x="1668" y="426"/>
                  </a:cubicBezTo>
                  <a:cubicBezTo>
                    <a:pt x="1530" y="150"/>
                    <a:pt x="1248" y="0"/>
                    <a:pt x="956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5" name="CustomShape 240"/>
            <p:cNvSpPr/>
            <p:nvPr/>
          </p:nvSpPr>
          <p:spPr>
            <a:xfrm>
              <a:off x="7984440" y="4848120"/>
              <a:ext cx="32400" cy="45360"/>
            </a:xfrm>
            <a:custGeom>
              <a:avLst/>
              <a:gdLst/>
              <a:ahLst/>
              <a:cxnLst/>
              <a:rect l="l" t="t" r="r" b="b"/>
              <a:pathLst>
                <a:path w="1535" h="2136">
                  <a:moveTo>
                    <a:pt x="1301" y="0"/>
                  </a:moveTo>
                  <a:lnTo>
                    <a:pt x="1168" y="34"/>
                  </a:lnTo>
                  <a:cubicBezTo>
                    <a:pt x="1068" y="67"/>
                    <a:pt x="968" y="100"/>
                    <a:pt x="868" y="167"/>
                  </a:cubicBezTo>
                  <a:cubicBezTo>
                    <a:pt x="200" y="501"/>
                    <a:pt x="0" y="1301"/>
                    <a:pt x="334" y="1935"/>
                  </a:cubicBezTo>
                  <a:cubicBezTo>
                    <a:pt x="367" y="2002"/>
                    <a:pt x="401" y="2068"/>
                    <a:pt x="434" y="2102"/>
                  </a:cubicBezTo>
                  <a:cubicBezTo>
                    <a:pt x="434" y="2102"/>
                    <a:pt x="434" y="2135"/>
                    <a:pt x="467" y="2135"/>
                  </a:cubicBezTo>
                  <a:cubicBezTo>
                    <a:pt x="601" y="2102"/>
                    <a:pt x="701" y="2068"/>
                    <a:pt x="834" y="2002"/>
                  </a:cubicBezTo>
                  <a:cubicBezTo>
                    <a:pt x="868" y="1968"/>
                    <a:pt x="901" y="1935"/>
                    <a:pt x="934" y="1935"/>
                  </a:cubicBezTo>
                  <a:cubicBezTo>
                    <a:pt x="1034" y="1835"/>
                    <a:pt x="1134" y="1768"/>
                    <a:pt x="1201" y="1668"/>
                  </a:cubicBezTo>
                  <a:cubicBezTo>
                    <a:pt x="1335" y="1535"/>
                    <a:pt x="1401" y="1401"/>
                    <a:pt x="1468" y="1235"/>
                  </a:cubicBezTo>
                  <a:cubicBezTo>
                    <a:pt x="1501" y="1101"/>
                    <a:pt x="1535" y="968"/>
                    <a:pt x="1535" y="834"/>
                  </a:cubicBezTo>
                  <a:cubicBezTo>
                    <a:pt x="1535" y="734"/>
                    <a:pt x="1535" y="601"/>
                    <a:pt x="1501" y="467"/>
                  </a:cubicBezTo>
                  <a:cubicBezTo>
                    <a:pt x="1468" y="367"/>
                    <a:pt x="1435" y="234"/>
                    <a:pt x="1368" y="134"/>
                  </a:cubicBezTo>
                  <a:cubicBezTo>
                    <a:pt x="1335" y="67"/>
                    <a:pt x="1301" y="34"/>
                    <a:pt x="1301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6" name="CustomShape 241"/>
            <p:cNvSpPr/>
            <p:nvPr/>
          </p:nvSpPr>
          <p:spPr>
            <a:xfrm>
              <a:off x="8008200" y="4848120"/>
              <a:ext cx="36000" cy="34200"/>
            </a:xfrm>
            <a:custGeom>
              <a:avLst/>
              <a:gdLst/>
              <a:ahLst/>
              <a:cxnLst/>
              <a:rect l="l" t="t" r="r" b="b"/>
              <a:pathLst>
                <a:path w="1702" h="1605">
                  <a:moveTo>
                    <a:pt x="361" y="0"/>
                  </a:moveTo>
                  <a:cubicBezTo>
                    <a:pt x="330" y="0"/>
                    <a:pt x="298" y="1"/>
                    <a:pt x="267" y="3"/>
                  </a:cubicBezTo>
                  <a:lnTo>
                    <a:pt x="167" y="3"/>
                  </a:lnTo>
                  <a:lnTo>
                    <a:pt x="67" y="37"/>
                  </a:lnTo>
                  <a:cubicBezTo>
                    <a:pt x="0" y="203"/>
                    <a:pt x="0" y="370"/>
                    <a:pt x="33" y="570"/>
                  </a:cubicBezTo>
                  <a:cubicBezTo>
                    <a:pt x="33" y="704"/>
                    <a:pt x="100" y="804"/>
                    <a:pt x="134" y="937"/>
                  </a:cubicBezTo>
                  <a:cubicBezTo>
                    <a:pt x="134" y="937"/>
                    <a:pt x="167" y="971"/>
                    <a:pt x="167" y="971"/>
                  </a:cubicBezTo>
                  <a:cubicBezTo>
                    <a:pt x="234" y="1071"/>
                    <a:pt x="267" y="1171"/>
                    <a:pt x="367" y="1238"/>
                  </a:cubicBezTo>
                  <a:cubicBezTo>
                    <a:pt x="467" y="1371"/>
                    <a:pt x="634" y="1471"/>
                    <a:pt x="801" y="1538"/>
                  </a:cubicBezTo>
                  <a:cubicBezTo>
                    <a:pt x="901" y="1571"/>
                    <a:pt x="1034" y="1604"/>
                    <a:pt x="1168" y="1604"/>
                  </a:cubicBezTo>
                  <a:cubicBezTo>
                    <a:pt x="1334" y="1604"/>
                    <a:pt x="1501" y="1604"/>
                    <a:pt x="1701" y="1538"/>
                  </a:cubicBezTo>
                  <a:cubicBezTo>
                    <a:pt x="1701" y="1504"/>
                    <a:pt x="1701" y="1471"/>
                    <a:pt x="1701" y="1438"/>
                  </a:cubicBezTo>
                  <a:cubicBezTo>
                    <a:pt x="1701" y="1404"/>
                    <a:pt x="1701" y="1371"/>
                    <a:pt x="1701" y="1304"/>
                  </a:cubicBezTo>
                  <a:cubicBezTo>
                    <a:pt x="1701" y="1104"/>
                    <a:pt x="1635" y="871"/>
                    <a:pt x="1535" y="670"/>
                  </a:cubicBezTo>
                  <a:cubicBezTo>
                    <a:pt x="1284" y="233"/>
                    <a:pt x="829" y="0"/>
                    <a:pt x="3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7" name="CustomShape 242"/>
            <p:cNvSpPr/>
            <p:nvPr/>
          </p:nvSpPr>
          <p:spPr>
            <a:xfrm>
              <a:off x="7848000" y="4870080"/>
              <a:ext cx="64080" cy="56160"/>
            </a:xfrm>
            <a:custGeom>
              <a:avLst/>
              <a:gdLst/>
              <a:ahLst/>
              <a:cxnLst/>
              <a:rect l="l" t="t" r="r" b="b"/>
              <a:pathLst>
                <a:path w="3003" h="2637">
                  <a:moveTo>
                    <a:pt x="1525" y="1"/>
                  </a:moveTo>
                  <a:cubicBezTo>
                    <a:pt x="1014" y="1"/>
                    <a:pt x="521" y="293"/>
                    <a:pt x="300" y="785"/>
                  </a:cubicBezTo>
                  <a:cubicBezTo>
                    <a:pt x="0" y="1452"/>
                    <a:pt x="300" y="2219"/>
                    <a:pt x="967" y="2519"/>
                  </a:cubicBezTo>
                  <a:cubicBezTo>
                    <a:pt x="1145" y="2599"/>
                    <a:pt x="1329" y="2636"/>
                    <a:pt x="1510" y="2636"/>
                  </a:cubicBezTo>
                  <a:cubicBezTo>
                    <a:pt x="2009" y="2636"/>
                    <a:pt x="2482" y="2351"/>
                    <a:pt x="2702" y="1885"/>
                  </a:cubicBezTo>
                  <a:cubicBezTo>
                    <a:pt x="3002" y="1218"/>
                    <a:pt x="2735" y="418"/>
                    <a:pt x="2068" y="117"/>
                  </a:cubicBezTo>
                  <a:cubicBezTo>
                    <a:pt x="1892" y="38"/>
                    <a:pt x="1707" y="1"/>
                    <a:pt x="1525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8" name="CustomShape 243"/>
            <p:cNvSpPr/>
            <p:nvPr/>
          </p:nvSpPr>
          <p:spPr>
            <a:xfrm>
              <a:off x="7860240" y="4880880"/>
              <a:ext cx="40320" cy="34920"/>
            </a:xfrm>
            <a:custGeom>
              <a:avLst/>
              <a:gdLst/>
              <a:ahLst/>
              <a:cxnLst/>
              <a:rect l="l" t="t" r="r" b="b"/>
              <a:pathLst>
                <a:path w="1902" h="1645">
                  <a:moveTo>
                    <a:pt x="946" y="1"/>
                  </a:moveTo>
                  <a:cubicBezTo>
                    <a:pt x="623" y="1"/>
                    <a:pt x="322" y="187"/>
                    <a:pt x="200" y="480"/>
                  </a:cubicBezTo>
                  <a:cubicBezTo>
                    <a:pt x="0" y="913"/>
                    <a:pt x="200" y="1380"/>
                    <a:pt x="601" y="1581"/>
                  </a:cubicBezTo>
                  <a:cubicBezTo>
                    <a:pt x="712" y="1623"/>
                    <a:pt x="825" y="1644"/>
                    <a:pt x="936" y="1644"/>
                  </a:cubicBezTo>
                  <a:cubicBezTo>
                    <a:pt x="1256" y="1644"/>
                    <a:pt x="1553" y="1469"/>
                    <a:pt x="1701" y="1147"/>
                  </a:cubicBezTo>
                  <a:cubicBezTo>
                    <a:pt x="1902" y="747"/>
                    <a:pt x="1701" y="246"/>
                    <a:pt x="1301" y="79"/>
                  </a:cubicBezTo>
                  <a:cubicBezTo>
                    <a:pt x="1185" y="26"/>
                    <a:pt x="1064" y="1"/>
                    <a:pt x="946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9" name="CustomShape 244"/>
            <p:cNvSpPr/>
            <p:nvPr/>
          </p:nvSpPr>
          <p:spPr>
            <a:xfrm>
              <a:off x="7853040" y="4870080"/>
              <a:ext cx="46800" cy="27720"/>
            </a:xfrm>
            <a:custGeom>
              <a:avLst/>
              <a:gdLst/>
              <a:ahLst/>
              <a:cxnLst/>
              <a:rect l="l" t="t" r="r" b="b"/>
              <a:pathLst>
                <a:path w="2203" h="1309">
                  <a:moveTo>
                    <a:pt x="1303" y="1"/>
                  </a:moveTo>
                  <a:cubicBezTo>
                    <a:pt x="916" y="1"/>
                    <a:pt x="553" y="166"/>
                    <a:pt x="301" y="441"/>
                  </a:cubicBezTo>
                  <a:cubicBezTo>
                    <a:pt x="234" y="508"/>
                    <a:pt x="201" y="541"/>
                    <a:pt x="167" y="608"/>
                  </a:cubicBezTo>
                  <a:cubicBezTo>
                    <a:pt x="134" y="641"/>
                    <a:pt x="101" y="708"/>
                    <a:pt x="101" y="775"/>
                  </a:cubicBezTo>
                  <a:cubicBezTo>
                    <a:pt x="67" y="808"/>
                    <a:pt x="67" y="841"/>
                    <a:pt x="34" y="875"/>
                  </a:cubicBezTo>
                  <a:cubicBezTo>
                    <a:pt x="34" y="908"/>
                    <a:pt x="1" y="941"/>
                    <a:pt x="1" y="975"/>
                  </a:cubicBezTo>
                  <a:cubicBezTo>
                    <a:pt x="101" y="1075"/>
                    <a:pt x="201" y="1142"/>
                    <a:pt x="334" y="1175"/>
                  </a:cubicBezTo>
                  <a:cubicBezTo>
                    <a:pt x="368" y="1208"/>
                    <a:pt x="401" y="1242"/>
                    <a:pt x="468" y="1242"/>
                  </a:cubicBezTo>
                  <a:cubicBezTo>
                    <a:pt x="568" y="1275"/>
                    <a:pt x="701" y="1308"/>
                    <a:pt x="835" y="1308"/>
                  </a:cubicBezTo>
                  <a:cubicBezTo>
                    <a:pt x="1001" y="1308"/>
                    <a:pt x="1168" y="1308"/>
                    <a:pt x="1335" y="1242"/>
                  </a:cubicBezTo>
                  <a:cubicBezTo>
                    <a:pt x="1435" y="1208"/>
                    <a:pt x="1568" y="1142"/>
                    <a:pt x="1668" y="1075"/>
                  </a:cubicBezTo>
                  <a:cubicBezTo>
                    <a:pt x="1769" y="1008"/>
                    <a:pt x="1869" y="941"/>
                    <a:pt x="1935" y="841"/>
                  </a:cubicBezTo>
                  <a:cubicBezTo>
                    <a:pt x="2035" y="741"/>
                    <a:pt x="2102" y="608"/>
                    <a:pt x="2169" y="508"/>
                  </a:cubicBezTo>
                  <a:cubicBezTo>
                    <a:pt x="2169" y="474"/>
                    <a:pt x="2202" y="408"/>
                    <a:pt x="2202" y="374"/>
                  </a:cubicBezTo>
                  <a:lnTo>
                    <a:pt x="2102" y="308"/>
                  </a:lnTo>
                  <a:cubicBezTo>
                    <a:pt x="2035" y="241"/>
                    <a:pt x="1935" y="174"/>
                    <a:pt x="1835" y="107"/>
                  </a:cubicBezTo>
                  <a:cubicBezTo>
                    <a:pt x="1658" y="35"/>
                    <a:pt x="1478" y="1"/>
                    <a:pt x="1303" y="1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0" name="CustomShape 245"/>
            <p:cNvSpPr/>
            <p:nvPr/>
          </p:nvSpPr>
          <p:spPr>
            <a:xfrm>
              <a:off x="7880760" y="4876920"/>
              <a:ext cx="27720" cy="46080"/>
            </a:xfrm>
            <a:custGeom>
              <a:avLst/>
              <a:gdLst/>
              <a:ahLst/>
              <a:cxnLst/>
              <a:rect l="l" t="t" r="r" b="b"/>
              <a:pathLst>
                <a:path w="1302" h="2169">
                  <a:moveTo>
                    <a:pt x="801" y="1"/>
                  </a:moveTo>
                  <a:cubicBezTo>
                    <a:pt x="634" y="34"/>
                    <a:pt x="501" y="134"/>
                    <a:pt x="367" y="267"/>
                  </a:cubicBezTo>
                  <a:cubicBezTo>
                    <a:pt x="267" y="368"/>
                    <a:pt x="201" y="468"/>
                    <a:pt x="134" y="568"/>
                  </a:cubicBezTo>
                  <a:lnTo>
                    <a:pt x="134" y="634"/>
                  </a:lnTo>
                  <a:cubicBezTo>
                    <a:pt x="67" y="734"/>
                    <a:pt x="34" y="835"/>
                    <a:pt x="34" y="935"/>
                  </a:cubicBezTo>
                  <a:cubicBezTo>
                    <a:pt x="1" y="1101"/>
                    <a:pt x="1" y="1302"/>
                    <a:pt x="67" y="1468"/>
                  </a:cubicBezTo>
                  <a:cubicBezTo>
                    <a:pt x="101" y="1568"/>
                    <a:pt x="134" y="1702"/>
                    <a:pt x="201" y="1802"/>
                  </a:cubicBezTo>
                  <a:cubicBezTo>
                    <a:pt x="301" y="1969"/>
                    <a:pt x="434" y="2069"/>
                    <a:pt x="601" y="2169"/>
                  </a:cubicBezTo>
                  <a:cubicBezTo>
                    <a:pt x="634" y="2169"/>
                    <a:pt x="634" y="2135"/>
                    <a:pt x="668" y="2135"/>
                  </a:cubicBezTo>
                  <a:cubicBezTo>
                    <a:pt x="701" y="2102"/>
                    <a:pt x="734" y="2102"/>
                    <a:pt x="734" y="2102"/>
                  </a:cubicBezTo>
                  <a:cubicBezTo>
                    <a:pt x="801" y="2035"/>
                    <a:pt x="868" y="1969"/>
                    <a:pt x="935" y="1935"/>
                  </a:cubicBezTo>
                  <a:cubicBezTo>
                    <a:pt x="968" y="1902"/>
                    <a:pt x="968" y="1869"/>
                    <a:pt x="1001" y="1835"/>
                  </a:cubicBezTo>
                  <a:cubicBezTo>
                    <a:pt x="1035" y="1802"/>
                    <a:pt x="1068" y="1769"/>
                    <a:pt x="1101" y="1735"/>
                  </a:cubicBezTo>
                  <a:cubicBezTo>
                    <a:pt x="1101" y="1668"/>
                    <a:pt x="1135" y="1635"/>
                    <a:pt x="1168" y="1568"/>
                  </a:cubicBezTo>
                  <a:cubicBezTo>
                    <a:pt x="1168" y="1568"/>
                    <a:pt x="1168" y="1568"/>
                    <a:pt x="1168" y="1535"/>
                  </a:cubicBezTo>
                  <a:cubicBezTo>
                    <a:pt x="1268" y="1335"/>
                    <a:pt x="1301" y="1101"/>
                    <a:pt x="1301" y="868"/>
                  </a:cubicBezTo>
                  <a:cubicBezTo>
                    <a:pt x="1301" y="835"/>
                    <a:pt x="1301" y="835"/>
                    <a:pt x="1268" y="801"/>
                  </a:cubicBezTo>
                  <a:cubicBezTo>
                    <a:pt x="1268" y="734"/>
                    <a:pt x="1268" y="701"/>
                    <a:pt x="1235" y="634"/>
                  </a:cubicBezTo>
                  <a:cubicBezTo>
                    <a:pt x="1235" y="601"/>
                    <a:pt x="1201" y="534"/>
                    <a:pt x="1201" y="501"/>
                  </a:cubicBezTo>
                  <a:cubicBezTo>
                    <a:pt x="1201" y="501"/>
                    <a:pt x="1201" y="468"/>
                    <a:pt x="1168" y="468"/>
                  </a:cubicBezTo>
                  <a:cubicBezTo>
                    <a:pt x="1168" y="401"/>
                    <a:pt x="1135" y="368"/>
                    <a:pt x="1101" y="301"/>
                  </a:cubicBezTo>
                  <a:cubicBezTo>
                    <a:pt x="1035" y="234"/>
                    <a:pt x="968" y="134"/>
                    <a:pt x="901" y="67"/>
                  </a:cubicBezTo>
                  <a:lnTo>
                    <a:pt x="8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1" name="CustomShape 246"/>
            <p:cNvSpPr/>
            <p:nvPr/>
          </p:nvSpPr>
          <p:spPr>
            <a:xfrm>
              <a:off x="7838640" y="4675680"/>
              <a:ext cx="64080" cy="56160"/>
            </a:xfrm>
            <a:custGeom>
              <a:avLst/>
              <a:gdLst/>
              <a:ahLst/>
              <a:cxnLst/>
              <a:rect l="l" t="t" r="r" b="b"/>
              <a:pathLst>
                <a:path w="3003" h="2642">
                  <a:moveTo>
                    <a:pt x="1497" y="1"/>
                  </a:moveTo>
                  <a:cubicBezTo>
                    <a:pt x="996" y="1"/>
                    <a:pt x="522" y="293"/>
                    <a:pt x="301" y="784"/>
                  </a:cubicBezTo>
                  <a:cubicBezTo>
                    <a:pt x="0" y="1452"/>
                    <a:pt x="301" y="2219"/>
                    <a:pt x="968" y="2519"/>
                  </a:cubicBezTo>
                  <a:cubicBezTo>
                    <a:pt x="1152" y="2602"/>
                    <a:pt x="1344" y="2642"/>
                    <a:pt x="1531" y="2642"/>
                  </a:cubicBezTo>
                  <a:cubicBezTo>
                    <a:pt x="2023" y="2642"/>
                    <a:pt x="2485" y="2368"/>
                    <a:pt x="2702" y="1885"/>
                  </a:cubicBezTo>
                  <a:cubicBezTo>
                    <a:pt x="3003" y="1218"/>
                    <a:pt x="2702" y="418"/>
                    <a:pt x="2035" y="117"/>
                  </a:cubicBezTo>
                  <a:cubicBezTo>
                    <a:pt x="1859" y="38"/>
                    <a:pt x="1677" y="1"/>
                    <a:pt x="1497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2" name="CustomShape 247"/>
            <p:cNvSpPr/>
            <p:nvPr/>
          </p:nvSpPr>
          <p:spPr>
            <a:xfrm>
              <a:off x="7850880" y="4686480"/>
              <a:ext cx="39600" cy="35280"/>
            </a:xfrm>
            <a:custGeom>
              <a:avLst/>
              <a:gdLst/>
              <a:ahLst/>
              <a:cxnLst/>
              <a:rect l="l" t="t" r="r" b="b"/>
              <a:pathLst>
                <a:path w="1869" h="1659">
                  <a:moveTo>
                    <a:pt x="933" y="1"/>
                  </a:moveTo>
                  <a:cubicBezTo>
                    <a:pt x="624" y="1"/>
                    <a:pt x="323" y="187"/>
                    <a:pt x="201" y="480"/>
                  </a:cubicBezTo>
                  <a:cubicBezTo>
                    <a:pt x="1" y="913"/>
                    <a:pt x="167" y="1380"/>
                    <a:pt x="601" y="1580"/>
                  </a:cubicBezTo>
                  <a:cubicBezTo>
                    <a:pt x="708" y="1634"/>
                    <a:pt x="823" y="1659"/>
                    <a:pt x="937" y="1659"/>
                  </a:cubicBezTo>
                  <a:cubicBezTo>
                    <a:pt x="1248" y="1659"/>
                    <a:pt x="1555" y="1473"/>
                    <a:pt x="1702" y="1180"/>
                  </a:cubicBezTo>
                  <a:cubicBezTo>
                    <a:pt x="1869" y="746"/>
                    <a:pt x="1702" y="246"/>
                    <a:pt x="1268" y="79"/>
                  </a:cubicBezTo>
                  <a:cubicBezTo>
                    <a:pt x="1161" y="26"/>
                    <a:pt x="1046" y="1"/>
                    <a:pt x="933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3" name="CustomShape 248"/>
            <p:cNvSpPr/>
            <p:nvPr/>
          </p:nvSpPr>
          <p:spPr>
            <a:xfrm>
              <a:off x="7843680" y="4675680"/>
              <a:ext cx="46800" cy="28080"/>
            </a:xfrm>
            <a:custGeom>
              <a:avLst/>
              <a:gdLst/>
              <a:ahLst/>
              <a:cxnLst/>
              <a:rect l="l" t="t" r="r" b="b"/>
              <a:pathLst>
                <a:path w="2203" h="1319">
                  <a:moveTo>
                    <a:pt x="1279" y="1"/>
                  </a:moveTo>
                  <a:cubicBezTo>
                    <a:pt x="781" y="1"/>
                    <a:pt x="289" y="293"/>
                    <a:pt x="68" y="784"/>
                  </a:cubicBezTo>
                  <a:cubicBezTo>
                    <a:pt x="34" y="851"/>
                    <a:pt x="1" y="918"/>
                    <a:pt x="1" y="985"/>
                  </a:cubicBezTo>
                  <a:cubicBezTo>
                    <a:pt x="101" y="1085"/>
                    <a:pt x="201" y="1151"/>
                    <a:pt x="335" y="1218"/>
                  </a:cubicBezTo>
                  <a:cubicBezTo>
                    <a:pt x="368" y="1218"/>
                    <a:pt x="401" y="1251"/>
                    <a:pt x="435" y="1251"/>
                  </a:cubicBezTo>
                  <a:cubicBezTo>
                    <a:pt x="568" y="1285"/>
                    <a:pt x="701" y="1318"/>
                    <a:pt x="802" y="1318"/>
                  </a:cubicBezTo>
                  <a:cubicBezTo>
                    <a:pt x="1002" y="1318"/>
                    <a:pt x="1168" y="1318"/>
                    <a:pt x="1302" y="1251"/>
                  </a:cubicBezTo>
                  <a:cubicBezTo>
                    <a:pt x="1435" y="1218"/>
                    <a:pt x="1569" y="1151"/>
                    <a:pt x="1669" y="1085"/>
                  </a:cubicBezTo>
                  <a:cubicBezTo>
                    <a:pt x="1769" y="1018"/>
                    <a:pt x="1869" y="951"/>
                    <a:pt x="1936" y="851"/>
                  </a:cubicBezTo>
                  <a:cubicBezTo>
                    <a:pt x="2002" y="751"/>
                    <a:pt x="2102" y="651"/>
                    <a:pt x="2136" y="518"/>
                  </a:cubicBezTo>
                  <a:cubicBezTo>
                    <a:pt x="2169" y="484"/>
                    <a:pt x="2169" y="451"/>
                    <a:pt x="2203" y="384"/>
                  </a:cubicBezTo>
                  <a:lnTo>
                    <a:pt x="2102" y="317"/>
                  </a:lnTo>
                  <a:cubicBezTo>
                    <a:pt x="2069" y="284"/>
                    <a:pt x="2002" y="251"/>
                    <a:pt x="1969" y="217"/>
                  </a:cubicBezTo>
                  <a:cubicBezTo>
                    <a:pt x="1936" y="184"/>
                    <a:pt x="1869" y="151"/>
                    <a:pt x="1802" y="117"/>
                  </a:cubicBezTo>
                  <a:cubicBezTo>
                    <a:pt x="1635" y="38"/>
                    <a:pt x="1457" y="1"/>
                    <a:pt x="1279" y="1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4" name="CustomShape 249"/>
            <p:cNvSpPr/>
            <p:nvPr/>
          </p:nvSpPr>
          <p:spPr>
            <a:xfrm>
              <a:off x="7871400" y="4682160"/>
              <a:ext cx="27720" cy="46080"/>
            </a:xfrm>
            <a:custGeom>
              <a:avLst/>
              <a:gdLst/>
              <a:ahLst/>
              <a:cxnLst/>
              <a:rect l="l" t="t" r="r" b="b"/>
              <a:pathLst>
                <a:path w="1302" h="2169">
                  <a:moveTo>
                    <a:pt x="801" y="0"/>
                  </a:moveTo>
                  <a:cubicBezTo>
                    <a:pt x="635" y="67"/>
                    <a:pt x="468" y="167"/>
                    <a:pt x="368" y="267"/>
                  </a:cubicBezTo>
                  <a:cubicBezTo>
                    <a:pt x="268" y="367"/>
                    <a:pt x="201" y="467"/>
                    <a:pt x="134" y="601"/>
                  </a:cubicBezTo>
                  <a:lnTo>
                    <a:pt x="101" y="634"/>
                  </a:lnTo>
                  <a:cubicBezTo>
                    <a:pt x="68" y="734"/>
                    <a:pt x="34" y="834"/>
                    <a:pt x="1" y="934"/>
                  </a:cubicBezTo>
                  <a:cubicBezTo>
                    <a:pt x="1" y="1135"/>
                    <a:pt x="1" y="1301"/>
                    <a:pt x="34" y="1468"/>
                  </a:cubicBezTo>
                  <a:cubicBezTo>
                    <a:pt x="68" y="1602"/>
                    <a:pt x="134" y="1702"/>
                    <a:pt x="201" y="1802"/>
                  </a:cubicBezTo>
                  <a:cubicBezTo>
                    <a:pt x="301" y="1969"/>
                    <a:pt x="435" y="2102"/>
                    <a:pt x="568" y="2169"/>
                  </a:cubicBezTo>
                  <a:lnTo>
                    <a:pt x="601" y="2169"/>
                  </a:lnTo>
                  <a:cubicBezTo>
                    <a:pt x="635" y="2135"/>
                    <a:pt x="668" y="2135"/>
                    <a:pt x="701" y="2102"/>
                  </a:cubicBezTo>
                  <a:cubicBezTo>
                    <a:pt x="735" y="2069"/>
                    <a:pt x="768" y="2069"/>
                    <a:pt x="801" y="2035"/>
                  </a:cubicBezTo>
                  <a:cubicBezTo>
                    <a:pt x="835" y="2002"/>
                    <a:pt x="868" y="1969"/>
                    <a:pt x="902" y="1935"/>
                  </a:cubicBezTo>
                  <a:cubicBezTo>
                    <a:pt x="902" y="1935"/>
                    <a:pt x="935" y="1935"/>
                    <a:pt x="935" y="1902"/>
                  </a:cubicBezTo>
                  <a:cubicBezTo>
                    <a:pt x="968" y="1868"/>
                    <a:pt x="1002" y="1835"/>
                    <a:pt x="1035" y="1768"/>
                  </a:cubicBezTo>
                  <a:lnTo>
                    <a:pt x="1068" y="1735"/>
                  </a:lnTo>
                  <a:cubicBezTo>
                    <a:pt x="1102" y="1668"/>
                    <a:pt x="1135" y="1602"/>
                    <a:pt x="1168" y="1568"/>
                  </a:cubicBezTo>
                  <a:cubicBezTo>
                    <a:pt x="1202" y="1502"/>
                    <a:pt x="1202" y="1468"/>
                    <a:pt x="1235" y="1435"/>
                  </a:cubicBezTo>
                  <a:cubicBezTo>
                    <a:pt x="1268" y="1235"/>
                    <a:pt x="1302" y="1068"/>
                    <a:pt x="1268" y="868"/>
                  </a:cubicBezTo>
                  <a:cubicBezTo>
                    <a:pt x="1268" y="834"/>
                    <a:pt x="1268" y="834"/>
                    <a:pt x="1268" y="801"/>
                  </a:cubicBezTo>
                  <a:cubicBezTo>
                    <a:pt x="1268" y="734"/>
                    <a:pt x="1235" y="701"/>
                    <a:pt x="1235" y="634"/>
                  </a:cubicBezTo>
                  <a:cubicBezTo>
                    <a:pt x="1235" y="601"/>
                    <a:pt x="1202" y="568"/>
                    <a:pt x="1168" y="501"/>
                  </a:cubicBezTo>
                  <a:cubicBezTo>
                    <a:pt x="1168" y="501"/>
                    <a:pt x="1168" y="467"/>
                    <a:pt x="1168" y="467"/>
                  </a:cubicBezTo>
                  <a:cubicBezTo>
                    <a:pt x="1135" y="401"/>
                    <a:pt x="1135" y="367"/>
                    <a:pt x="1102" y="334"/>
                  </a:cubicBezTo>
                  <a:cubicBezTo>
                    <a:pt x="1102" y="301"/>
                    <a:pt x="1068" y="301"/>
                    <a:pt x="1068" y="301"/>
                  </a:cubicBezTo>
                  <a:cubicBezTo>
                    <a:pt x="1035" y="267"/>
                    <a:pt x="1035" y="201"/>
                    <a:pt x="968" y="167"/>
                  </a:cubicBezTo>
                  <a:cubicBezTo>
                    <a:pt x="968" y="134"/>
                    <a:pt x="935" y="101"/>
                    <a:pt x="902" y="67"/>
                  </a:cubicBezTo>
                  <a:lnTo>
                    <a:pt x="8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5" name="CustomShape 250"/>
            <p:cNvSpPr/>
            <p:nvPr/>
          </p:nvSpPr>
          <p:spPr>
            <a:xfrm>
              <a:off x="8567280" y="3983400"/>
              <a:ext cx="62640" cy="56520"/>
            </a:xfrm>
            <a:custGeom>
              <a:avLst/>
              <a:gdLst/>
              <a:ahLst/>
              <a:cxnLst/>
              <a:rect l="l" t="t" r="r" b="b"/>
              <a:pathLst>
                <a:path w="2936" h="2649">
                  <a:moveTo>
                    <a:pt x="1478" y="0"/>
                  </a:moveTo>
                  <a:cubicBezTo>
                    <a:pt x="1101" y="0"/>
                    <a:pt x="727" y="161"/>
                    <a:pt x="467" y="476"/>
                  </a:cubicBezTo>
                  <a:cubicBezTo>
                    <a:pt x="0" y="1010"/>
                    <a:pt x="67" y="1844"/>
                    <a:pt x="601" y="2311"/>
                  </a:cubicBezTo>
                  <a:cubicBezTo>
                    <a:pt x="858" y="2538"/>
                    <a:pt x="1170" y="2648"/>
                    <a:pt x="1477" y="2648"/>
                  </a:cubicBezTo>
                  <a:cubicBezTo>
                    <a:pt x="1849" y="2648"/>
                    <a:pt x="2214" y="2488"/>
                    <a:pt x="2469" y="2178"/>
                  </a:cubicBezTo>
                  <a:cubicBezTo>
                    <a:pt x="2936" y="1611"/>
                    <a:pt x="2869" y="810"/>
                    <a:pt x="2335" y="310"/>
                  </a:cubicBezTo>
                  <a:cubicBezTo>
                    <a:pt x="2084" y="102"/>
                    <a:pt x="1780" y="0"/>
                    <a:pt x="1478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6" name="CustomShape 251"/>
            <p:cNvSpPr/>
            <p:nvPr/>
          </p:nvSpPr>
          <p:spPr>
            <a:xfrm>
              <a:off x="8578800" y="3994200"/>
              <a:ext cx="39600" cy="34920"/>
            </a:xfrm>
            <a:custGeom>
              <a:avLst/>
              <a:gdLst/>
              <a:ahLst/>
              <a:cxnLst/>
              <a:rect l="l" t="t" r="r" b="b"/>
              <a:pathLst>
                <a:path w="1869" h="1646">
                  <a:moveTo>
                    <a:pt x="922" y="0"/>
                  </a:moveTo>
                  <a:cubicBezTo>
                    <a:pt x="692" y="0"/>
                    <a:pt x="462" y="93"/>
                    <a:pt x="300" y="273"/>
                  </a:cubicBezTo>
                  <a:cubicBezTo>
                    <a:pt x="0" y="640"/>
                    <a:pt x="67" y="1140"/>
                    <a:pt x="400" y="1440"/>
                  </a:cubicBezTo>
                  <a:cubicBezTo>
                    <a:pt x="554" y="1578"/>
                    <a:pt x="750" y="1646"/>
                    <a:pt x="946" y="1646"/>
                  </a:cubicBezTo>
                  <a:cubicBezTo>
                    <a:pt x="1176" y="1646"/>
                    <a:pt x="1406" y="1553"/>
                    <a:pt x="1568" y="1373"/>
                  </a:cubicBezTo>
                  <a:cubicBezTo>
                    <a:pt x="1868" y="1007"/>
                    <a:pt x="1835" y="473"/>
                    <a:pt x="1468" y="206"/>
                  </a:cubicBezTo>
                  <a:cubicBezTo>
                    <a:pt x="1314" y="68"/>
                    <a:pt x="1118" y="0"/>
                    <a:pt x="922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7" name="CustomShape 252"/>
            <p:cNvSpPr/>
            <p:nvPr/>
          </p:nvSpPr>
          <p:spPr>
            <a:xfrm>
              <a:off x="8574480" y="4012920"/>
              <a:ext cx="48240" cy="27000"/>
            </a:xfrm>
            <a:custGeom>
              <a:avLst/>
              <a:gdLst/>
              <a:ahLst/>
              <a:cxnLst/>
              <a:rect l="l" t="t" r="r" b="b"/>
              <a:pathLst>
                <a:path w="2270" h="1272">
                  <a:moveTo>
                    <a:pt x="1068" y="0"/>
                  </a:moveTo>
                  <a:cubicBezTo>
                    <a:pt x="935" y="0"/>
                    <a:pt x="835" y="33"/>
                    <a:pt x="701" y="67"/>
                  </a:cubicBezTo>
                  <a:cubicBezTo>
                    <a:pt x="568" y="100"/>
                    <a:pt x="468" y="167"/>
                    <a:pt x="368" y="234"/>
                  </a:cubicBezTo>
                  <a:cubicBezTo>
                    <a:pt x="268" y="300"/>
                    <a:pt x="168" y="367"/>
                    <a:pt x="68" y="500"/>
                  </a:cubicBezTo>
                  <a:cubicBezTo>
                    <a:pt x="34" y="534"/>
                    <a:pt x="1" y="567"/>
                    <a:pt x="1" y="601"/>
                  </a:cubicBezTo>
                  <a:lnTo>
                    <a:pt x="68" y="701"/>
                  </a:lnTo>
                  <a:cubicBezTo>
                    <a:pt x="134" y="801"/>
                    <a:pt x="201" y="867"/>
                    <a:pt x="301" y="934"/>
                  </a:cubicBezTo>
                  <a:cubicBezTo>
                    <a:pt x="543" y="1161"/>
                    <a:pt x="847" y="1271"/>
                    <a:pt x="1150" y="1271"/>
                  </a:cubicBezTo>
                  <a:cubicBezTo>
                    <a:pt x="1516" y="1271"/>
                    <a:pt x="1881" y="1111"/>
                    <a:pt x="2136" y="801"/>
                  </a:cubicBezTo>
                  <a:cubicBezTo>
                    <a:pt x="2169" y="767"/>
                    <a:pt x="2203" y="734"/>
                    <a:pt x="2236" y="667"/>
                  </a:cubicBezTo>
                  <a:cubicBezTo>
                    <a:pt x="2236" y="667"/>
                    <a:pt x="2269" y="634"/>
                    <a:pt x="2269" y="634"/>
                  </a:cubicBezTo>
                  <a:cubicBezTo>
                    <a:pt x="2203" y="534"/>
                    <a:pt x="2102" y="434"/>
                    <a:pt x="2002" y="334"/>
                  </a:cubicBezTo>
                  <a:cubicBezTo>
                    <a:pt x="1969" y="300"/>
                    <a:pt x="1936" y="267"/>
                    <a:pt x="1902" y="234"/>
                  </a:cubicBezTo>
                  <a:cubicBezTo>
                    <a:pt x="1802" y="167"/>
                    <a:pt x="1702" y="134"/>
                    <a:pt x="1569" y="67"/>
                  </a:cubicBezTo>
                  <a:cubicBezTo>
                    <a:pt x="1402" y="33"/>
                    <a:pt x="1235" y="0"/>
                    <a:pt x="1068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8" name="CustomShape 253"/>
            <p:cNvSpPr/>
            <p:nvPr/>
          </p:nvSpPr>
          <p:spPr>
            <a:xfrm>
              <a:off x="8570880" y="3984120"/>
              <a:ext cx="28800" cy="43200"/>
            </a:xfrm>
            <a:custGeom>
              <a:avLst/>
              <a:gdLst/>
              <a:ahLst/>
              <a:cxnLst/>
              <a:rect l="l" t="t" r="r" b="b"/>
              <a:pathLst>
                <a:path w="1368" h="2036">
                  <a:moveTo>
                    <a:pt x="1068" y="1"/>
                  </a:moveTo>
                  <a:cubicBezTo>
                    <a:pt x="1001" y="1"/>
                    <a:pt x="934" y="34"/>
                    <a:pt x="867" y="34"/>
                  </a:cubicBezTo>
                  <a:cubicBezTo>
                    <a:pt x="834" y="68"/>
                    <a:pt x="801" y="68"/>
                    <a:pt x="767" y="68"/>
                  </a:cubicBezTo>
                  <a:cubicBezTo>
                    <a:pt x="734" y="101"/>
                    <a:pt x="734" y="101"/>
                    <a:pt x="701" y="101"/>
                  </a:cubicBezTo>
                  <a:cubicBezTo>
                    <a:pt x="667" y="134"/>
                    <a:pt x="634" y="134"/>
                    <a:pt x="601" y="168"/>
                  </a:cubicBezTo>
                  <a:cubicBezTo>
                    <a:pt x="567" y="201"/>
                    <a:pt x="534" y="201"/>
                    <a:pt x="534" y="234"/>
                  </a:cubicBezTo>
                  <a:cubicBezTo>
                    <a:pt x="501" y="234"/>
                    <a:pt x="467" y="268"/>
                    <a:pt x="434" y="268"/>
                  </a:cubicBezTo>
                  <a:cubicBezTo>
                    <a:pt x="400" y="334"/>
                    <a:pt x="334" y="368"/>
                    <a:pt x="300" y="434"/>
                  </a:cubicBezTo>
                  <a:cubicBezTo>
                    <a:pt x="134" y="601"/>
                    <a:pt x="34" y="835"/>
                    <a:pt x="0" y="1035"/>
                  </a:cubicBezTo>
                  <a:cubicBezTo>
                    <a:pt x="0" y="1102"/>
                    <a:pt x="0" y="1168"/>
                    <a:pt x="0" y="1202"/>
                  </a:cubicBezTo>
                  <a:cubicBezTo>
                    <a:pt x="0" y="1235"/>
                    <a:pt x="0" y="1268"/>
                    <a:pt x="0" y="1302"/>
                  </a:cubicBezTo>
                  <a:cubicBezTo>
                    <a:pt x="0" y="1368"/>
                    <a:pt x="0" y="1435"/>
                    <a:pt x="0" y="1502"/>
                  </a:cubicBezTo>
                  <a:cubicBezTo>
                    <a:pt x="0" y="1535"/>
                    <a:pt x="34" y="1569"/>
                    <a:pt x="34" y="1602"/>
                  </a:cubicBezTo>
                  <a:cubicBezTo>
                    <a:pt x="67" y="1702"/>
                    <a:pt x="100" y="1835"/>
                    <a:pt x="167" y="1936"/>
                  </a:cubicBezTo>
                  <a:lnTo>
                    <a:pt x="234" y="2036"/>
                  </a:lnTo>
                  <a:cubicBezTo>
                    <a:pt x="400" y="2036"/>
                    <a:pt x="567" y="1969"/>
                    <a:pt x="734" y="1869"/>
                  </a:cubicBezTo>
                  <a:cubicBezTo>
                    <a:pt x="834" y="1835"/>
                    <a:pt x="934" y="1735"/>
                    <a:pt x="1034" y="1635"/>
                  </a:cubicBezTo>
                  <a:cubicBezTo>
                    <a:pt x="1034" y="1635"/>
                    <a:pt x="1068" y="1635"/>
                    <a:pt x="1068" y="1602"/>
                  </a:cubicBezTo>
                  <a:cubicBezTo>
                    <a:pt x="1134" y="1535"/>
                    <a:pt x="1201" y="1435"/>
                    <a:pt x="1234" y="1335"/>
                  </a:cubicBezTo>
                  <a:cubicBezTo>
                    <a:pt x="1334" y="1168"/>
                    <a:pt x="1368" y="1002"/>
                    <a:pt x="1368" y="835"/>
                  </a:cubicBezTo>
                  <a:cubicBezTo>
                    <a:pt x="1368" y="701"/>
                    <a:pt x="1334" y="568"/>
                    <a:pt x="1301" y="468"/>
                  </a:cubicBezTo>
                  <a:cubicBezTo>
                    <a:pt x="1268" y="301"/>
                    <a:pt x="1168" y="134"/>
                    <a:pt x="10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9" name="CustomShape 254"/>
            <p:cNvSpPr/>
            <p:nvPr/>
          </p:nvSpPr>
          <p:spPr>
            <a:xfrm>
              <a:off x="8358480" y="3795480"/>
              <a:ext cx="56880" cy="56160"/>
            </a:xfrm>
            <a:custGeom>
              <a:avLst/>
              <a:gdLst/>
              <a:ahLst/>
              <a:cxnLst/>
              <a:rect l="l" t="t" r="r" b="b"/>
              <a:pathLst>
                <a:path w="2669" h="2636">
                  <a:moveTo>
                    <a:pt x="1334" y="1"/>
                  </a:moveTo>
                  <a:cubicBezTo>
                    <a:pt x="634" y="1"/>
                    <a:pt x="33" y="568"/>
                    <a:pt x="0" y="1301"/>
                  </a:cubicBezTo>
                  <a:cubicBezTo>
                    <a:pt x="0" y="2035"/>
                    <a:pt x="567" y="2636"/>
                    <a:pt x="1301" y="2636"/>
                  </a:cubicBezTo>
                  <a:cubicBezTo>
                    <a:pt x="2035" y="2636"/>
                    <a:pt x="2635" y="2069"/>
                    <a:pt x="2635" y="1335"/>
                  </a:cubicBezTo>
                  <a:cubicBezTo>
                    <a:pt x="2669" y="601"/>
                    <a:pt x="2068" y="1"/>
                    <a:pt x="1334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70" name="CustomShape 255"/>
            <p:cNvSpPr/>
            <p:nvPr/>
          </p:nvSpPr>
          <p:spPr>
            <a:xfrm>
              <a:off x="8369280" y="3806280"/>
              <a:ext cx="35280" cy="34920"/>
            </a:xfrm>
            <a:custGeom>
              <a:avLst/>
              <a:gdLst/>
              <a:ahLst/>
              <a:cxnLst/>
              <a:rect l="l" t="t" r="r" b="b"/>
              <a:pathLst>
                <a:path w="1669" h="1638">
                  <a:moveTo>
                    <a:pt x="776" y="1"/>
                  </a:moveTo>
                  <a:cubicBezTo>
                    <a:pt x="337" y="1"/>
                    <a:pt x="0" y="356"/>
                    <a:pt x="0" y="803"/>
                  </a:cubicBezTo>
                  <a:cubicBezTo>
                    <a:pt x="0" y="1270"/>
                    <a:pt x="367" y="1637"/>
                    <a:pt x="801" y="1637"/>
                  </a:cubicBezTo>
                  <a:cubicBezTo>
                    <a:pt x="1268" y="1637"/>
                    <a:pt x="1635" y="1304"/>
                    <a:pt x="1668" y="837"/>
                  </a:cubicBezTo>
                  <a:cubicBezTo>
                    <a:pt x="1668" y="370"/>
                    <a:pt x="1301" y="3"/>
                    <a:pt x="834" y="3"/>
                  </a:cubicBezTo>
                  <a:cubicBezTo>
                    <a:pt x="815" y="1"/>
                    <a:pt x="795" y="1"/>
                    <a:pt x="776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71" name="CustomShape 256"/>
            <p:cNvSpPr/>
            <p:nvPr/>
          </p:nvSpPr>
          <p:spPr>
            <a:xfrm>
              <a:off x="8358480" y="3813480"/>
              <a:ext cx="33840" cy="38160"/>
            </a:xfrm>
            <a:custGeom>
              <a:avLst/>
              <a:gdLst/>
              <a:ahLst/>
              <a:cxnLst/>
              <a:rect l="l" t="t" r="r" b="b"/>
              <a:pathLst>
                <a:path w="1602" h="1802">
                  <a:moveTo>
                    <a:pt x="100" y="0"/>
                  </a:moveTo>
                  <a:lnTo>
                    <a:pt x="67" y="134"/>
                  </a:lnTo>
                  <a:cubicBezTo>
                    <a:pt x="33" y="234"/>
                    <a:pt x="0" y="334"/>
                    <a:pt x="0" y="467"/>
                  </a:cubicBezTo>
                  <a:cubicBezTo>
                    <a:pt x="0" y="1201"/>
                    <a:pt x="567" y="1802"/>
                    <a:pt x="1301" y="1802"/>
                  </a:cubicBezTo>
                  <a:lnTo>
                    <a:pt x="1468" y="1802"/>
                  </a:lnTo>
                  <a:cubicBezTo>
                    <a:pt x="1468" y="1802"/>
                    <a:pt x="1501" y="1802"/>
                    <a:pt x="1535" y="1768"/>
                  </a:cubicBezTo>
                  <a:cubicBezTo>
                    <a:pt x="1568" y="1668"/>
                    <a:pt x="1601" y="1535"/>
                    <a:pt x="1601" y="1401"/>
                  </a:cubicBezTo>
                  <a:cubicBezTo>
                    <a:pt x="1601" y="1368"/>
                    <a:pt x="1601" y="1301"/>
                    <a:pt x="1601" y="1268"/>
                  </a:cubicBezTo>
                  <a:cubicBezTo>
                    <a:pt x="1568" y="1135"/>
                    <a:pt x="1535" y="1035"/>
                    <a:pt x="1501" y="901"/>
                  </a:cubicBezTo>
                  <a:cubicBezTo>
                    <a:pt x="1434" y="734"/>
                    <a:pt x="1368" y="601"/>
                    <a:pt x="1234" y="467"/>
                  </a:cubicBezTo>
                  <a:cubicBezTo>
                    <a:pt x="1168" y="367"/>
                    <a:pt x="1068" y="301"/>
                    <a:pt x="934" y="234"/>
                  </a:cubicBezTo>
                  <a:cubicBezTo>
                    <a:pt x="834" y="167"/>
                    <a:pt x="734" y="101"/>
                    <a:pt x="601" y="67"/>
                  </a:cubicBezTo>
                  <a:cubicBezTo>
                    <a:pt x="500" y="34"/>
                    <a:pt x="367" y="0"/>
                    <a:pt x="234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72" name="CustomShape 257"/>
            <p:cNvSpPr/>
            <p:nvPr/>
          </p:nvSpPr>
          <p:spPr>
            <a:xfrm>
              <a:off x="8359920" y="3795480"/>
              <a:ext cx="44640" cy="28440"/>
            </a:xfrm>
            <a:custGeom>
              <a:avLst/>
              <a:gdLst/>
              <a:ahLst/>
              <a:cxnLst/>
              <a:rect l="l" t="t" r="r" b="b"/>
              <a:pathLst>
                <a:path w="2103" h="1335">
                  <a:moveTo>
                    <a:pt x="1268" y="1"/>
                  </a:moveTo>
                  <a:cubicBezTo>
                    <a:pt x="1035" y="1"/>
                    <a:pt x="801" y="67"/>
                    <a:pt x="601" y="167"/>
                  </a:cubicBezTo>
                  <a:cubicBezTo>
                    <a:pt x="568" y="201"/>
                    <a:pt x="535" y="234"/>
                    <a:pt x="468" y="267"/>
                  </a:cubicBezTo>
                  <a:cubicBezTo>
                    <a:pt x="434" y="267"/>
                    <a:pt x="434" y="301"/>
                    <a:pt x="401" y="334"/>
                  </a:cubicBezTo>
                  <a:cubicBezTo>
                    <a:pt x="368" y="367"/>
                    <a:pt x="301" y="401"/>
                    <a:pt x="268" y="468"/>
                  </a:cubicBezTo>
                  <a:cubicBezTo>
                    <a:pt x="234" y="468"/>
                    <a:pt x="234" y="501"/>
                    <a:pt x="201" y="534"/>
                  </a:cubicBezTo>
                  <a:cubicBezTo>
                    <a:pt x="134" y="634"/>
                    <a:pt x="68" y="734"/>
                    <a:pt x="34" y="834"/>
                  </a:cubicBezTo>
                  <a:lnTo>
                    <a:pt x="1" y="968"/>
                  </a:lnTo>
                  <a:cubicBezTo>
                    <a:pt x="101" y="1101"/>
                    <a:pt x="268" y="1201"/>
                    <a:pt x="434" y="1268"/>
                  </a:cubicBezTo>
                  <a:cubicBezTo>
                    <a:pt x="568" y="1301"/>
                    <a:pt x="668" y="1335"/>
                    <a:pt x="801" y="1335"/>
                  </a:cubicBezTo>
                  <a:lnTo>
                    <a:pt x="868" y="1335"/>
                  </a:lnTo>
                  <a:cubicBezTo>
                    <a:pt x="968" y="1335"/>
                    <a:pt x="1068" y="1335"/>
                    <a:pt x="1168" y="1301"/>
                  </a:cubicBezTo>
                  <a:cubicBezTo>
                    <a:pt x="1335" y="1268"/>
                    <a:pt x="1502" y="1201"/>
                    <a:pt x="1635" y="1068"/>
                  </a:cubicBezTo>
                  <a:cubicBezTo>
                    <a:pt x="1735" y="1001"/>
                    <a:pt x="1835" y="901"/>
                    <a:pt x="1902" y="801"/>
                  </a:cubicBezTo>
                  <a:cubicBezTo>
                    <a:pt x="2002" y="634"/>
                    <a:pt x="2069" y="501"/>
                    <a:pt x="2102" y="301"/>
                  </a:cubicBezTo>
                  <a:cubicBezTo>
                    <a:pt x="2036" y="267"/>
                    <a:pt x="2002" y="234"/>
                    <a:pt x="1936" y="201"/>
                  </a:cubicBezTo>
                  <a:cubicBezTo>
                    <a:pt x="1902" y="167"/>
                    <a:pt x="1869" y="167"/>
                    <a:pt x="1835" y="134"/>
                  </a:cubicBezTo>
                  <a:cubicBezTo>
                    <a:pt x="1835" y="134"/>
                    <a:pt x="1802" y="101"/>
                    <a:pt x="1769" y="101"/>
                  </a:cubicBezTo>
                  <a:cubicBezTo>
                    <a:pt x="1735" y="101"/>
                    <a:pt x="1702" y="67"/>
                    <a:pt x="1669" y="67"/>
                  </a:cubicBezTo>
                  <a:cubicBezTo>
                    <a:pt x="1635" y="67"/>
                    <a:pt x="1602" y="34"/>
                    <a:pt x="1569" y="34"/>
                  </a:cubicBezTo>
                  <a:lnTo>
                    <a:pt x="1469" y="34"/>
                  </a:lnTo>
                  <a:cubicBezTo>
                    <a:pt x="1402" y="1"/>
                    <a:pt x="1335" y="1"/>
                    <a:pt x="12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73" name="CustomShape 258"/>
            <p:cNvSpPr/>
            <p:nvPr/>
          </p:nvSpPr>
          <p:spPr>
            <a:xfrm>
              <a:off x="8390160" y="3666960"/>
              <a:ext cx="64080" cy="56520"/>
            </a:xfrm>
            <a:custGeom>
              <a:avLst/>
              <a:gdLst/>
              <a:ahLst/>
              <a:cxnLst/>
              <a:rect l="l" t="t" r="r" b="b"/>
              <a:pathLst>
                <a:path w="3003" h="2645">
                  <a:moveTo>
                    <a:pt x="1487" y="0"/>
                  </a:moveTo>
                  <a:cubicBezTo>
                    <a:pt x="1076" y="0"/>
                    <a:pt x="676" y="193"/>
                    <a:pt x="434" y="555"/>
                  </a:cubicBezTo>
                  <a:cubicBezTo>
                    <a:pt x="1" y="1156"/>
                    <a:pt x="134" y="1990"/>
                    <a:pt x="735" y="2390"/>
                  </a:cubicBezTo>
                  <a:cubicBezTo>
                    <a:pt x="973" y="2562"/>
                    <a:pt x="1242" y="2645"/>
                    <a:pt x="1507" y="2645"/>
                  </a:cubicBezTo>
                  <a:cubicBezTo>
                    <a:pt x="1912" y="2645"/>
                    <a:pt x="2308" y="2452"/>
                    <a:pt x="2569" y="2090"/>
                  </a:cubicBezTo>
                  <a:cubicBezTo>
                    <a:pt x="3003" y="1489"/>
                    <a:pt x="2870" y="689"/>
                    <a:pt x="2269" y="255"/>
                  </a:cubicBezTo>
                  <a:cubicBezTo>
                    <a:pt x="2031" y="83"/>
                    <a:pt x="1757" y="0"/>
                    <a:pt x="1487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74" name="CustomShape 259"/>
            <p:cNvSpPr/>
            <p:nvPr/>
          </p:nvSpPr>
          <p:spPr>
            <a:xfrm>
              <a:off x="8402400" y="3677760"/>
              <a:ext cx="39600" cy="34920"/>
            </a:xfrm>
            <a:custGeom>
              <a:avLst/>
              <a:gdLst/>
              <a:ahLst/>
              <a:cxnLst/>
              <a:rect l="l" t="t" r="r" b="b"/>
              <a:pathLst>
                <a:path w="1869" h="1646">
                  <a:moveTo>
                    <a:pt x="941" y="1"/>
                  </a:moveTo>
                  <a:cubicBezTo>
                    <a:pt x="685" y="1"/>
                    <a:pt x="432" y="125"/>
                    <a:pt x="268" y="352"/>
                  </a:cubicBezTo>
                  <a:cubicBezTo>
                    <a:pt x="1" y="718"/>
                    <a:pt x="68" y="1219"/>
                    <a:pt x="468" y="1486"/>
                  </a:cubicBezTo>
                  <a:cubicBezTo>
                    <a:pt x="615" y="1592"/>
                    <a:pt x="783" y="1646"/>
                    <a:pt x="949" y="1646"/>
                  </a:cubicBezTo>
                  <a:cubicBezTo>
                    <a:pt x="1198" y="1646"/>
                    <a:pt x="1442" y="1526"/>
                    <a:pt x="1602" y="1286"/>
                  </a:cubicBezTo>
                  <a:cubicBezTo>
                    <a:pt x="1869" y="919"/>
                    <a:pt x="1769" y="418"/>
                    <a:pt x="1402" y="151"/>
                  </a:cubicBezTo>
                  <a:cubicBezTo>
                    <a:pt x="1261" y="49"/>
                    <a:pt x="1101" y="1"/>
                    <a:pt x="941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75" name="CustomShape 260"/>
            <p:cNvSpPr/>
            <p:nvPr/>
          </p:nvSpPr>
          <p:spPr>
            <a:xfrm>
              <a:off x="8398800" y="3696480"/>
              <a:ext cx="48240" cy="27000"/>
            </a:xfrm>
            <a:custGeom>
              <a:avLst/>
              <a:gdLst/>
              <a:ahLst/>
              <a:cxnLst/>
              <a:rect l="l" t="t" r="r" b="b"/>
              <a:pathLst>
                <a:path w="2269" h="1270">
                  <a:moveTo>
                    <a:pt x="1181" y="0"/>
                  </a:moveTo>
                  <a:cubicBezTo>
                    <a:pt x="1132" y="0"/>
                    <a:pt x="1083" y="4"/>
                    <a:pt x="1034" y="14"/>
                  </a:cubicBezTo>
                  <a:cubicBezTo>
                    <a:pt x="901" y="14"/>
                    <a:pt x="801" y="48"/>
                    <a:pt x="667" y="114"/>
                  </a:cubicBezTo>
                  <a:cubicBezTo>
                    <a:pt x="567" y="148"/>
                    <a:pt x="434" y="214"/>
                    <a:pt x="334" y="314"/>
                  </a:cubicBezTo>
                  <a:cubicBezTo>
                    <a:pt x="267" y="381"/>
                    <a:pt x="167" y="481"/>
                    <a:pt x="67" y="581"/>
                  </a:cubicBezTo>
                  <a:cubicBezTo>
                    <a:pt x="67" y="615"/>
                    <a:pt x="33" y="648"/>
                    <a:pt x="0" y="681"/>
                  </a:cubicBezTo>
                  <a:lnTo>
                    <a:pt x="100" y="781"/>
                  </a:lnTo>
                  <a:cubicBezTo>
                    <a:pt x="167" y="882"/>
                    <a:pt x="234" y="948"/>
                    <a:pt x="334" y="1015"/>
                  </a:cubicBezTo>
                  <a:cubicBezTo>
                    <a:pt x="572" y="1187"/>
                    <a:pt x="841" y="1270"/>
                    <a:pt x="1106" y="1270"/>
                  </a:cubicBezTo>
                  <a:cubicBezTo>
                    <a:pt x="1511" y="1270"/>
                    <a:pt x="1907" y="1077"/>
                    <a:pt x="2168" y="715"/>
                  </a:cubicBezTo>
                  <a:cubicBezTo>
                    <a:pt x="2202" y="681"/>
                    <a:pt x="2235" y="615"/>
                    <a:pt x="2235" y="581"/>
                  </a:cubicBezTo>
                  <a:cubicBezTo>
                    <a:pt x="2268" y="581"/>
                    <a:pt x="2268" y="548"/>
                    <a:pt x="2268" y="515"/>
                  </a:cubicBezTo>
                  <a:cubicBezTo>
                    <a:pt x="2202" y="415"/>
                    <a:pt x="2102" y="314"/>
                    <a:pt x="2002" y="248"/>
                  </a:cubicBezTo>
                  <a:cubicBezTo>
                    <a:pt x="1968" y="214"/>
                    <a:pt x="1935" y="214"/>
                    <a:pt x="1901" y="181"/>
                  </a:cubicBezTo>
                  <a:cubicBezTo>
                    <a:pt x="1768" y="114"/>
                    <a:pt x="1668" y="81"/>
                    <a:pt x="1535" y="48"/>
                  </a:cubicBezTo>
                  <a:cubicBezTo>
                    <a:pt x="1417" y="24"/>
                    <a:pt x="1299" y="0"/>
                    <a:pt x="1181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76" name="CustomShape 261"/>
            <p:cNvSpPr/>
            <p:nvPr/>
          </p:nvSpPr>
          <p:spPr>
            <a:xfrm>
              <a:off x="8393760" y="3668040"/>
              <a:ext cx="29160" cy="44640"/>
            </a:xfrm>
            <a:custGeom>
              <a:avLst/>
              <a:gdLst/>
              <a:ahLst/>
              <a:cxnLst/>
              <a:rect l="l" t="t" r="r" b="b"/>
              <a:pathLst>
                <a:path w="1369" h="2103">
                  <a:moveTo>
                    <a:pt x="968" y="1"/>
                  </a:moveTo>
                  <a:cubicBezTo>
                    <a:pt x="901" y="34"/>
                    <a:pt x="835" y="34"/>
                    <a:pt x="801" y="68"/>
                  </a:cubicBezTo>
                  <a:cubicBezTo>
                    <a:pt x="768" y="101"/>
                    <a:pt x="734" y="101"/>
                    <a:pt x="701" y="134"/>
                  </a:cubicBezTo>
                  <a:cubicBezTo>
                    <a:pt x="668" y="134"/>
                    <a:pt x="634" y="134"/>
                    <a:pt x="634" y="168"/>
                  </a:cubicBezTo>
                  <a:cubicBezTo>
                    <a:pt x="601" y="168"/>
                    <a:pt x="568" y="201"/>
                    <a:pt x="534" y="234"/>
                  </a:cubicBezTo>
                  <a:cubicBezTo>
                    <a:pt x="501" y="234"/>
                    <a:pt x="468" y="268"/>
                    <a:pt x="468" y="301"/>
                  </a:cubicBezTo>
                  <a:cubicBezTo>
                    <a:pt x="434" y="301"/>
                    <a:pt x="401" y="335"/>
                    <a:pt x="401" y="368"/>
                  </a:cubicBezTo>
                  <a:cubicBezTo>
                    <a:pt x="334" y="401"/>
                    <a:pt x="301" y="468"/>
                    <a:pt x="267" y="501"/>
                  </a:cubicBezTo>
                  <a:cubicBezTo>
                    <a:pt x="101" y="701"/>
                    <a:pt x="34" y="935"/>
                    <a:pt x="34" y="1168"/>
                  </a:cubicBezTo>
                  <a:cubicBezTo>
                    <a:pt x="1" y="1202"/>
                    <a:pt x="1" y="1269"/>
                    <a:pt x="1" y="1335"/>
                  </a:cubicBezTo>
                  <a:cubicBezTo>
                    <a:pt x="34" y="1369"/>
                    <a:pt x="34" y="1369"/>
                    <a:pt x="34" y="1402"/>
                  </a:cubicBezTo>
                  <a:cubicBezTo>
                    <a:pt x="34" y="1469"/>
                    <a:pt x="34" y="1535"/>
                    <a:pt x="67" y="1602"/>
                  </a:cubicBezTo>
                  <a:cubicBezTo>
                    <a:pt x="67" y="1635"/>
                    <a:pt x="67" y="1669"/>
                    <a:pt x="67" y="1702"/>
                  </a:cubicBezTo>
                  <a:cubicBezTo>
                    <a:pt x="134" y="1802"/>
                    <a:pt x="167" y="1902"/>
                    <a:pt x="234" y="2002"/>
                  </a:cubicBezTo>
                  <a:lnTo>
                    <a:pt x="334" y="2102"/>
                  </a:lnTo>
                  <a:cubicBezTo>
                    <a:pt x="501" y="2102"/>
                    <a:pt x="668" y="2002"/>
                    <a:pt x="801" y="1902"/>
                  </a:cubicBezTo>
                  <a:cubicBezTo>
                    <a:pt x="935" y="1836"/>
                    <a:pt x="1001" y="1769"/>
                    <a:pt x="1101" y="1669"/>
                  </a:cubicBezTo>
                  <a:cubicBezTo>
                    <a:pt x="1101" y="1635"/>
                    <a:pt x="1101" y="1635"/>
                    <a:pt x="1135" y="1602"/>
                  </a:cubicBezTo>
                  <a:cubicBezTo>
                    <a:pt x="1201" y="1535"/>
                    <a:pt x="1235" y="1435"/>
                    <a:pt x="1268" y="1335"/>
                  </a:cubicBezTo>
                  <a:cubicBezTo>
                    <a:pt x="1335" y="1168"/>
                    <a:pt x="1368" y="1002"/>
                    <a:pt x="1335" y="802"/>
                  </a:cubicBezTo>
                  <a:cubicBezTo>
                    <a:pt x="1335" y="701"/>
                    <a:pt x="1302" y="568"/>
                    <a:pt x="1268" y="435"/>
                  </a:cubicBezTo>
                  <a:cubicBezTo>
                    <a:pt x="1201" y="268"/>
                    <a:pt x="1101" y="134"/>
                    <a:pt x="9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77" name="CustomShape 262"/>
            <p:cNvSpPr/>
            <p:nvPr/>
          </p:nvSpPr>
          <p:spPr>
            <a:xfrm>
              <a:off x="8330040" y="3602160"/>
              <a:ext cx="59760" cy="56160"/>
            </a:xfrm>
            <a:custGeom>
              <a:avLst/>
              <a:gdLst/>
              <a:ahLst/>
              <a:cxnLst/>
              <a:rect l="l" t="t" r="r" b="b"/>
              <a:pathLst>
                <a:path w="2803" h="2628">
                  <a:moveTo>
                    <a:pt x="1390" y="0"/>
                  </a:moveTo>
                  <a:cubicBezTo>
                    <a:pt x="758" y="0"/>
                    <a:pt x="192" y="476"/>
                    <a:pt x="101" y="1147"/>
                  </a:cubicBezTo>
                  <a:cubicBezTo>
                    <a:pt x="1" y="1848"/>
                    <a:pt x="501" y="2515"/>
                    <a:pt x="1202" y="2615"/>
                  </a:cubicBezTo>
                  <a:cubicBezTo>
                    <a:pt x="1265" y="2624"/>
                    <a:pt x="1327" y="2628"/>
                    <a:pt x="1389" y="2628"/>
                  </a:cubicBezTo>
                  <a:cubicBezTo>
                    <a:pt x="2046" y="2628"/>
                    <a:pt x="2611" y="2155"/>
                    <a:pt x="2703" y="1514"/>
                  </a:cubicBezTo>
                  <a:cubicBezTo>
                    <a:pt x="2803" y="780"/>
                    <a:pt x="2302" y="113"/>
                    <a:pt x="1569" y="13"/>
                  </a:cubicBezTo>
                  <a:cubicBezTo>
                    <a:pt x="1509" y="5"/>
                    <a:pt x="1449" y="0"/>
                    <a:pt x="1390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78" name="CustomShape 263"/>
            <p:cNvSpPr/>
            <p:nvPr/>
          </p:nvSpPr>
          <p:spPr>
            <a:xfrm>
              <a:off x="8340840" y="3612960"/>
              <a:ext cx="37440" cy="34920"/>
            </a:xfrm>
            <a:custGeom>
              <a:avLst/>
              <a:gdLst/>
              <a:ahLst/>
              <a:cxnLst/>
              <a:rect l="l" t="t" r="r" b="b"/>
              <a:pathLst>
                <a:path w="1769" h="1653">
                  <a:moveTo>
                    <a:pt x="880" y="0"/>
                  </a:moveTo>
                  <a:cubicBezTo>
                    <a:pt x="490" y="0"/>
                    <a:pt x="127" y="286"/>
                    <a:pt x="67" y="710"/>
                  </a:cubicBezTo>
                  <a:cubicBezTo>
                    <a:pt x="0" y="1144"/>
                    <a:pt x="334" y="1577"/>
                    <a:pt x="767" y="1644"/>
                  </a:cubicBezTo>
                  <a:cubicBezTo>
                    <a:pt x="808" y="1650"/>
                    <a:pt x="847" y="1652"/>
                    <a:pt x="886" y="1652"/>
                  </a:cubicBezTo>
                  <a:cubicBezTo>
                    <a:pt x="1301" y="1652"/>
                    <a:pt x="1640" y="1340"/>
                    <a:pt x="1701" y="943"/>
                  </a:cubicBezTo>
                  <a:cubicBezTo>
                    <a:pt x="1768" y="476"/>
                    <a:pt x="1468" y="76"/>
                    <a:pt x="1001" y="9"/>
                  </a:cubicBezTo>
                  <a:cubicBezTo>
                    <a:pt x="960" y="3"/>
                    <a:pt x="920" y="0"/>
                    <a:pt x="880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79" name="CustomShape 264"/>
            <p:cNvSpPr/>
            <p:nvPr/>
          </p:nvSpPr>
          <p:spPr>
            <a:xfrm>
              <a:off x="8346600" y="3626640"/>
              <a:ext cx="41040" cy="31320"/>
            </a:xfrm>
            <a:custGeom>
              <a:avLst/>
              <a:gdLst/>
              <a:ahLst/>
              <a:cxnLst/>
              <a:rect l="l" t="t" r="r" b="b"/>
              <a:pathLst>
                <a:path w="1935" h="1481">
                  <a:moveTo>
                    <a:pt x="1434" y="0"/>
                  </a:moveTo>
                  <a:cubicBezTo>
                    <a:pt x="1301" y="0"/>
                    <a:pt x="1168" y="34"/>
                    <a:pt x="1067" y="67"/>
                  </a:cubicBezTo>
                  <a:cubicBezTo>
                    <a:pt x="901" y="100"/>
                    <a:pt x="734" y="167"/>
                    <a:pt x="600" y="267"/>
                  </a:cubicBezTo>
                  <a:cubicBezTo>
                    <a:pt x="500" y="334"/>
                    <a:pt x="400" y="400"/>
                    <a:pt x="334" y="501"/>
                  </a:cubicBezTo>
                  <a:cubicBezTo>
                    <a:pt x="234" y="601"/>
                    <a:pt x="167" y="701"/>
                    <a:pt x="133" y="834"/>
                  </a:cubicBezTo>
                  <a:cubicBezTo>
                    <a:pt x="67" y="934"/>
                    <a:pt x="33" y="1068"/>
                    <a:pt x="0" y="1201"/>
                  </a:cubicBezTo>
                  <a:cubicBezTo>
                    <a:pt x="0" y="1234"/>
                    <a:pt x="0" y="1301"/>
                    <a:pt x="0" y="1334"/>
                  </a:cubicBezTo>
                  <a:lnTo>
                    <a:pt x="100" y="1368"/>
                  </a:lnTo>
                  <a:cubicBezTo>
                    <a:pt x="200" y="1435"/>
                    <a:pt x="334" y="1468"/>
                    <a:pt x="434" y="1468"/>
                  </a:cubicBezTo>
                  <a:cubicBezTo>
                    <a:pt x="497" y="1477"/>
                    <a:pt x="559" y="1481"/>
                    <a:pt x="621" y="1481"/>
                  </a:cubicBezTo>
                  <a:cubicBezTo>
                    <a:pt x="1278" y="1481"/>
                    <a:pt x="1843" y="1008"/>
                    <a:pt x="1935" y="367"/>
                  </a:cubicBezTo>
                  <a:cubicBezTo>
                    <a:pt x="1935" y="300"/>
                    <a:pt x="1935" y="267"/>
                    <a:pt x="1935" y="200"/>
                  </a:cubicBezTo>
                  <a:cubicBezTo>
                    <a:pt x="1935" y="200"/>
                    <a:pt x="1935" y="167"/>
                    <a:pt x="1935" y="134"/>
                  </a:cubicBezTo>
                  <a:cubicBezTo>
                    <a:pt x="1835" y="100"/>
                    <a:pt x="1701" y="34"/>
                    <a:pt x="1568" y="34"/>
                  </a:cubicBezTo>
                  <a:cubicBezTo>
                    <a:pt x="1534" y="34"/>
                    <a:pt x="1468" y="34"/>
                    <a:pt x="1434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80" name="CustomShape 265"/>
            <p:cNvSpPr/>
            <p:nvPr/>
          </p:nvSpPr>
          <p:spPr>
            <a:xfrm>
              <a:off x="8331480" y="3609360"/>
              <a:ext cx="27720" cy="46080"/>
            </a:xfrm>
            <a:custGeom>
              <a:avLst/>
              <a:gdLst/>
              <a:ahLst/>
              <a:cxnLst/>
              <a:rect l="l" t="t" r="r" b="b"/>
              <a:pathLst>
                <a:path w="1302" h="2169">
                  <a:moveTo>
                    <a:pt x="434" y="1"/>
                  </a:moveTo>
                  <a:cubicBezTo>
                    <a:pt x="367" y="67"/>
                    <a:pt x="334" y="101"/>
                    <a:pt x="301" y="167"/>
                  </a:cubicBezTo>
                  <a:cubicBezTo>
                    <a:pt x="267" y="201"/>
                    <a:pt x="234" y="201"/>
                    <a:pt x="234" y="234"/>
                  </a:cubicBezTo>
                  <a:cubicBezTo>
                    <a:pt x="201" y="267"/>
                    <a:pt x="201" y="301"/>
                    <a:pt x="201" y="301"/>
                  </a:cubicBezTo>
                  <a:cubicBezTo>
                    <a:pt x="167" y="334"/>
                    <a:pt x="134" y="368"/>
                    <a:pt x="134" y="401"/>
                  </a:cubicBezTo>
                  <a:cubicBezTo>
                    <a:pt x="101" y="434"/>
                    <a:pt x="101" y="468"/>
                    <a:pt x="101" y="501"/>
                  </a:cubicBezTo>
                  <a:cubicBezTo>
                    <a:pt x="67" y="534"/>
                    <a:pt x="67" y="568"/>
                    <a:pt x="67" y="601"/>
                  </a:cubicBezTo>
                  <a:cubicBezTo>
                    <a:pt x="34" y="668"/>
                    <a:pt x="34" y="734"/>
                    <a:pt x="34" y="801"/>
                  </a:cubicBezTo>
                  <a:cubicBezTo>
                    <a:pt x="1" y="1035"/>
                    <a:pt x="34" y="1268"/>
                    <a:pt x="101" y="1468"/>
                  </a:cubicBezTo>
                  <a:cubicBezTo>
                    <a:pt x="134" y="1535"/>
                    <a:pt x="134" y="1568"/>
                    <a:pt x="167" y="1635"/>
                  </a:cubicBezTo>
                  <a:cubicBezTo>
                    <a:pt x="201" y="1635"/>
                    <a:pt x="201" y="1668"/>
                    <a:pt x="234" y="1702"/>
                  </a:cubicBezTo>
                  <a:cubicBezTo>
                    <a:pt x="267" y="1769"/>
                    <a:pt x="301" y="1802"/>
                    <a:pt x="334" y="1835"/>
                  </a:cubicBezTo>
                  <a:cubicBezTo>
                    <a:pt x="367" y="1869"/>
                    <a:pt x="401" y="1902"/>
                    <a:pt x="401" y="1935"/>
                  </a:cubicBezTo>
                  <a:cubicBezTo>
                    <a:pt x="501" y="2002"/>
                    <a:pt x="601" y="2069"/>
                    <a:pt x="701" y="2135"/>
                  </a:cubicBezTo>
                  <a:lnTo>
                    <a:pt x="801" y="2169"/>
                  </a:lnTo>
                  <a:cubicBezTo>
                    <a:pt x="968" y="2069"/>
                    <a:pt x="1068" y="1935"/>
                    <a:pt x="1168" y="1769"/>
                  </a:cubicBezTo>
                  <a:cubicBezTo>
                    <a:pt x="1235" y="1668"/>
                    <a:pt x="1268" y="1568"/>
                    <a:pt x="1301" y="1435"/>
                  </a:cubicBezTo>
                  <a:cubicBezTo>
                    <a:pt x="1301" y="1402"/>
                    <a:pt x="1301" y="1402"/>
                    <a:pt x="1301" y="1368"/>
                  </a:cubicBezTo>
                  <a:cubicBezTo>
                    <a:pt x="1301" y="1268"/>
                    <a:pt x="1301" y="1168"/>
                    <a:pt x="1301" y="1068"/>
                  </a:cubicBezTo>
                  <a:cubicBezTo>
                    <a:pt x="1268" y="868"/>
                    <a:pt x="1235" y="701"/>
                    <a:pt x="1135" y="568"/>
                  </a:cubicBezTo>
                  <a:cubicBezTo>
                    <a:pt x="1068" y="434"/>
                    <a:pt x="1001" y="368"/>
                    <a:pt x="901" y="267"/>
                  </a:cubicBezTo>
                  <a:cubicBezTo>
                    <a:pt x="768" y="167"/>
                    <a:pt x="601" y="67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81" name="CustomShape 266"/>
            <p:cNvSpPr/>
            <p:nvPr/>
          </p:nvSpPr>
          <p:spPr>
            <a:xfrm>
              <a:off x="8343720" y="3457080"/>
              <a:ext cx="63360" cy="55800"/>
            </a:xfrm>
            <a:custGeom>
              <a:avLst/>
              <a:gdLst/>
              <a:ahLst/>
              <a:cxnLst/>
              <a:rect l="l" t="t" r="r" b="b"/>
              <a:pathLst>
                <a:path w="2970" h="2627">
                  <a:moveTo>
                    <a:pt x="1485" y="1"/>
                  </a:moveTo>
                  <a:cubicBezTo>
                    <a:pt x="943" y="1"/>
                    <a:pt x="420" y="341"/>
                    <a:pt x="234" y="872"/>
                  </a:cubicBezTo>
                  <a:cubicBezTo>
                    <a:pt x="1" y="1572"/>
                    <a:pt x="368" y="2306"/>
                    <a:pt x="1068" y="2540"/>
                  </a:cubicBezTo>
                  <a:cubicBezTo>
                    <a:pt x="1216" y="2599"/>
                    <a:pt x="1370" y="2627"/>
                    <a:pt x="1521" y="2627"/>
                  </a:cubicBezTo>
                  <a:cubicBezTo>
                    <a:pt x="2050" y="2627"/>
                    <a:pt x="2554" y="2284"/>
                    <a:pt x="2736" y="1739"/>
                  </a:cubicBezTo>
                  <a:cubicBezTo>
                    <a:pt x="2969" y="1072"/>
                    <a:pt x="2602" y="305"/>
                    <a:pt x="1902" y="71"/>
                  </a:cubicBezTo>
                  <a:cubicBezTo>
                    <a:pt x="1765" y="23"/>
                    <a:pt x="1624" y="1"/>
                    <a:pt x="1485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82" name="CustomShape 267"/>
            <p:cNvSpPr/>
            <p:nvPr/>
          </p:nvSpPr>
          <p:spPr>
            <a:xfrm>
              <a:off x="8355600" y="3467520"/>
              <a:ext cx="38880" cy="35280"/>
            </a:xfrm>
            <a:custGeom>
              <a:avLst/>
              <a:gdLst/>
              <a:ahLst/>
              <a:cxnLst/>
              <a:rect l="l" t="t" r="r" b="b"/>
              <a:pathLst>
                <a:path w="1836" h="1660">
                  <a:moveTo>
                    <a:pt x="913" y="0"/>
                  </a:moveTo>
                  <a:cubicBezTo>
                    <a:pt x="577" y="0"/>
                    <a:pt x="264" y="217"/>
                    <a:pt x="134" y="555"/>
                  </a:cubicBezTo>
                  <a:cubicBezTo>
                    <a:pt x="1" y="988"/>
                    <a:pt x="234" y="1455"/>
                    <a:pt x="634" y="1622"/>
                  </a:cubicBezTo>
                  <a:cubicBezTo>
                    <a:pt x="717" y="1647"/>
                    <a:pt x="801" y="1660"/>
                    <a:pt x="883" y="1660"/>
                  </a:cubicBezTo>
                  <a:cubicBezTo>
                    <a:pt x="1235" y="1660"/>
                    <a:pt x="1567" y="1440"/>
                    <a:pt x="1702" y="1088"/>
                  </a:cubicBezTo>
                  <a:cubicBezTo>
                    <a:pt x="1835" y="655"/>
                    <a:pt x="1635" y="188"/>
                    <a:pt x="1202" y="54"/>
                  </a:cubicBezTo>
                  <a:cubicBezTo>
                    <a:pt x="1106" y="17"/>
                    <a:pt x="1009" y="0"/>
                    <a:pt x="913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83" name="CustomShape 268"/>
            <p:cNvSpPr/>
            <p:nvPr/>
          </p:nvSpPr>
          <p:spPr>
            <a:xfrm>
              <a:off x="8357760" y="3484440"/>
              <a:ext cx="44640" cy="28800"/>
            </a:xfrm>
            <a:custGeom>
              <a:avLst/>
              <a:gdLst/>
              <a:ahLst/>
              <a:cxnLst/>
              <a:rect l="l" t="t" r="r" b="b"/>
              <a:pathLst>
                <a:path w="2103" h="1355">
                  <a:moveTo>
                    <a:pt x="1268" y="0"/>
                  </a:moveTo>
                  <a:cubicBezTo>
                    <a:pt x="1102" y="0"/>
                    <a:pt x="935" y="33"/>
                    <a:pt x="768" y="134"/>
                  </a:cubicBezTo>
                  <a:cubicBezTo>
                    <a:pt x="668" y="167"/>
                    <a:pt x="568" y="234"/>
                    <a:pt x="468" y="334"/>
                  </a:cubicBezTo>
                  <a:cubicBezTo>
                    <a:pt x="368" y="400"/>
                    <a:pt x="268" y="467"/>
                    <a:pt x="201" y="601"/>
                  </a:cubicBezTo>
                  <a:cubicBezTo>
                    <a:pt x="134" y="701"/>
                    <a:pt x="67" y="801"/>
                    <a:pt x="34" y="934"/>
                  </a:cubicBezTo>
                  <a:cubicBezTo>
                    <a:pt x="1" y="967"/>
                    <a:pt x="1" y="1034"/>
                    <a:pt x="1" y="1068"/>
                  </a:cubicBezTo>
                  <a:lnTo>
                    <a:pt x="101" y="1134"/>
                  </a:lnTo>
                  <a:cubicBezTo>
                    <a:pt x="168" y="1201"/>
                    <a:pt x="268" y="1234"/>
                    <a:pt x="401" y="1268"/>
                  </a:cubicBezTo>
                  <a:cubicBezTo>
                    <a:pt x="549" y="1327"/>
                    <a:pt x="703" y="1355"/>
                    <a:pt x="854" y="1355"/>
                  </a:cubicBezTo>
                  <a:cubicBezTo>
                    <a:pt x="1383" y="1355"/>
                    <a:pt x="1887" y="1012"/>
                    <a:pt x="2069" y="467"/>
                  </a:cubicBezTo>
                  <a:cubicBezTo>
                    <a:pt x="2069" y="434"/>
                    <a:pt x="2102" y="367"/>
                    <a:pt x="2102" y="334"/>
                  </a:cubicBezTo>
                  <a:cubicBezTo>
                    <a:pt x="2102" y="300"/>
                    <a:pt x="2102" y="267"/>
                    <a:pt x="2102" y="267"/>
                  </a:cubicBezTo>
                  <a:cubicBezTo>
                    <a:pt x="2002" y="167"/>
                    <a:pt x="1902" y="134"/>
                    <a:pt x="1769" y="67"/>
                  </a:cubicBezTo>
                  <a:cubicBezTo>
                    <a:pt x="1735" y="67"/>
                    <a:pt x="1702" y="67"/>
                    <a:pt x="1635" y="33"/>
                  </a:cubicBezTo>
                  <a:cubicBezTo>
                    <a:pt x="1535" y="0"/>
                    <a:pt x="1402" y="0"/>
                    <a:pt x="1268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84" name="CustomShape 269"/>
            <p:cNvSpPr/>
            <p:nvPr/>
          </p:nvSpPr>
          <p:spPr>
            <a:xfrm>
              <a:off x="8346600" y="3461400"/>
              <a:ext cx="28440" cy="46800"/>
            </a:xfrm>
            <a:custGeom>
              <a:avLst/>
              <a:gdLst/>
              <a:ahLst/>
              <a:cxnLst/>
              <a:rect l="l" t="t" r="r" b="b"/>
              <a:pathLst>
                <a:path w="1335" h="2203">
                  <a:moveTo>
                    <a:pt x="634" y="1"/>
                  </a:moveTo>
                  <a:cubicBezTo>
                    <a:pt x="600" y="34"/>
                    <a:pt x="534" y="67"/>
                    <a:pt x="500" y="101"/>
                  </a:cubicBezTo>
                  <a:cubicBezTo>
                    <a:pt x="467" y="134"/>
                    <a:pt x="434" y="167"/>
                    <a:pt x="400" y="201"/>
                  </a:cubicBezTo>
                  <a:cubicBezTo>
                    <a:pt x="400" y="201"/>
                    <a:pt x="367" y="234"/>
                    <a:pt x="367" y="234"/>
                  </a:cubicBezTo>
                  <a:cubicBezTo>
                    <a:pt x="334" y="268"/>
                    <a:pt x="300" y="301"/>
                    <a:pt x="300" y="334"/>
                  </a:cubicBezTo>
                  <a:cubicBezTo>
                    <a:pt x="267" y="368"/>
                    <a:pt x="267" y="401"/>
                    <a:pt x="234" y="401"/>
                  </a:cubicBezTo>
                  <a:cubicBezTo>
                    <a:pt x="234" y="434"/>
                    <a:pt x="200" y="468"/>
                    <a:pt x="200" y="501"/>
                  </a:cubicBezTo>
                  <a:cubicBezTo>
                    <a:pt x="167" y="534"/>
                    <a:pt x="133" y="601"/>
                    <a:pt x="100" y="668"/>
                  </a:cubicBezTo>
                  <a:cubicBezTo>
                    <a:pt x="33" y="901"/>
                    <a:pt x="0" y="1135"/>
                    <a:pt x="67" y="1368"/>
                  </a:cubicBezTo>
                  <a:cubicBezTo>
                    <a:pt x="67" y="1435"/>
                    <a:pt x="100" y="1468"/>
                    <a:pt x="100" y="1535"/>
                  </a:cubicBezTo>
                  <a:cubicBezTo>
                    <a:pt x="100" y="1568"/>
                    <a:pt x="133" y="1568"/>
                    <a:pt x="133" y="1602"/>
                  </a:cubicBezTo>
                  <a:cubicBezTo>
                    <a:pt x="167" y="1669"/>
                    <a:pt x="200" y="1735"/>
                    <a:pt x="234" y="1769"/>
                  </a:cubicBezTo>
                  <a:cubicBezTo>
                    <a:pt x="234" y="1802"/>
                    <a:pt x="267" y="1835"/>
                    <a:pt x="267" y="1869"/>
                  </a:cubicBezTo>
                  <a:cubicBezTo>
                    <a:pt x="334" y="1969"/>
                    <a:pt x="434" y="2035"/>
                    <a:pt x="534" y="2136"/>
                  </a:cubicBezTo>
                  <a:lnTo>
                    <a:pt x="634" y="2202"/>
                  </a:lnTo>
                  <a:cubicBezTo>
                    <a:pt x="767" y="2136"/>
                    <a:pt x="934" y="2002"/>
                    <a:pt x="1034" y="1869"/>
                  </a:cubicBezTo>
                  <a:cubicBezTo>
                    <a:pt x="1134" y="1769"/>
                    <a:pt x="1168" y="1669"/>
                    <a:pt x="1234" y="1535"/>
                  </a:cubicBezTo>
                  <a:cubicBezTo>
                    <a:pt x="1234" y="1535"/>
                    <a:pt x="1234" y="1502"/>
                    <a:pt x="1268" y="1502"/>
                  </a:cubicBezTo>
                  <a:cubicBezTo>
                    <a:pt x="1301" y="1402"/>
                    <a:pt x="1301" y="1302"/>
                    <a:pt x="1301" y="1202"/>
                  </a:cubicBezTo>
                  <a:cubicBezTo>
                    <a:pt x="1334" y="1001"/>
                    <a:pt x="1301" y="835"/>
                    <a:pt x="1234" y="668"/>
                  </a:cubicBezTo>
                  <a:cubicBezTo>
                    <a:pt x="1201" y="534"/>
                    <a:pt x="1134" y="434"/>
                    <a:pt x="1067" y="334"/>
                  </a:cubicBezTo>
                  <a:cubicBezTo>
                    <a:pt x="934" y="201"/>
                    <a:pt x="801" y="67"/>
                    <a:pt x="6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85" name="CustomShape 270"/>
            <p:cNvSpPr/>
            <p:nvPr/>
          </p:nvSpPr>
          <p:spPr>
            <a:xfrm>
              <a:off x="8257680" y="3474720"/>
              <a:ext cx="60480" cy="56520"/>
            </a:xfrm>
            <a:custGeom>
              <a:avLst/>
              <a:gdLst/>
              <a:ahLst/>
              <a:cxnLst/>
              <a:rect l="l" t="t" r="r" b="b"/>
              <a:pathLst>
                <a:path w="2837" h="2646">
                  <a:moveTo>
                    <a:pt x="1398" y="1"/>
                  </a:moveTo>
                  <a:cubicBezTo>
                    <a:pt x="762" y="1"/>
                    <a:pt x="220" y="466"/>
                    <a:pt x="101" y="1090"/>
                  </a:cubicBezTo>
                  <a:cubicBezTo>
                    <a:pt x="1" y="1824"/>
                    <a:pt x="468" y="2491"/>
                    <a:pt x="1202" y="2624"/>
                  </a:cubicBezTo>
                  <a:cubicBezTo>
                    <a:pt x="1278" y="2639"/>
                    <a:pt x="1354" y="2646"/>
                    <a:pt x="1430" y="2646"/>
                  </a:cubicBezTo>
                  <a:cubicBezTo>
                    <a:pt x="2042" y="2646"/>
                    <a:pt x="2584" y="2181"/>
                    <a:pt x="2703" y="1557"/>
                  </a:cubicBezTo>
                  <a:cubicBezTo>
                    <a:pt x="2836" y="823"/>
                    <a:pt x="2336" y="156"/>
                    <a:pt x="1635" y="22"/>
                  </a:cubicBezTo>
                  <a:cubicBezTo>
                    <a:pt x="1555" y="8"/>
                    <a:pt x="1476" y="1"/>
                    <a:pt x="1398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86" name="CustomShape 271"/>
            <p:cNvSpPr/>
            <p:nvPr/>
          </p:nvSpPr>
          <p:spPr>
            <a:xfrm>
              <a:off x="8268480" y="3485520"/>
              <a:ext cx="38160" cy="34920"/>
            </a:xfrm>
            <a:custGeom>
              <a:avLst/>
              <a:gdLst/>
              <a:ahLst/>
              <a:cxnLst/>
              <a:rect l="l" t="t" r="r" b="b"/>
              <a:pathLst>
                <a:path w="1802" h="1641">
                  <a:moveTo>
                    <a:pt x="866" y="1"/>
                  </a:moveTo>
                  <a:cubicBezTo>
                    <a:pt x="494" y="1"/>
                    <a:pt x="158" y="281"/>
                    <a:pt x="100" y="687"/>
                  </a:cubicBezTo>
                  <a:cubicBezTo>
                    <a:pt x="0" y="1121"/>
                    <a:pt x="334" y="1554"/>
                    <a:pt x="767" y="1621"/>
                  </a:cubicBezTo>
                  <a:cubicBezTo>
                    <a:pt x="828" y="1634"/>
                    <a:pt x="888" y="1640"/>
                    <a:pt x="945" y="1640"/>
                  </a:cubicBezTo>
                  <a:cubicBezTo>
                    <a:pt x="1333" y="1640"/>
                    <a:pt x="1648" y="1360"/>
                    <a:pt x="1735" y="954"/>
                  </a:cubicBezTo>
                  <a:cubicBezTo>
                    <a:pt x="1801" y="520"/>
                    <a:pt x="1501" y="87"/>
                    <a:pt x="1034" y="20"/>
                  </a:cubicBezTo>
                  <a:cubicBezTo>
                    <a:pt x="978" y="7"/>
                    <a:pt x="922" y="1"/>
                    <a:pt x="866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87" name="CustomShape 272"/>
            <p:cNvSpPr/>
            <p:nvPr/>
          </p:nvSpPr>
          <p:spPr>
            <a:xfrm>
              <a:off x="8274240" y="3500280"/>
              <a:ext cx="41760" cy="30960"/>
            </a:xfrm>
            <a:custGeom>
              <a:avLst/>
              <a:gdLst/>
              <a:ahLst/>
              <a:cxnLst/>
              <a:rect l="l" t="t" r="r" b="b"/>
              <a:pathLst>
                <a:path w="1970" h="1457">
                  <a:moveTo>
                    <a:pt x="1469" y="1"/>
                  </a:moveTo>
                  <a:cubicBezTo>
                    <a:pt x="1335" y="1"/>
                    <a:pt x="1202" y="1"/>
                    <a:pt x="1068" y="34"/>
                  </a:cubicBezTo>
                  <a:cubicBezTo>
                    <a:pt x="902" y="68"/>
                    <a:pt x="768" y="134"/>
                    <a:pt x="601" y="201"/>
                  </a:cubicBezTo>
                  <a:cubicBezTo>
                    <a:pt x="501" y="301"/>
                    <a:pt x="401" y="368"/>
                    <a:pt x="335" y="468"/>
                  </a:cubicBezTo>
                  <a:cubicBezTo>
                    <a:pt x="234" y="568"/>
                    <a:pt x="168" y="668"/>
                    <a:pt x="134" y="768"/>
                  </a:cubicBezTo>
                  <a:cubicBezTo>
                    <a:pt x="68" y="902"/>
                    <a:pt x="34" y="1002"/>
                    <a:pt x="1" y="1135"/>
                  </a:cubicBezTo>
                  <a:cubicBezTo>
                    <a:pt x="1" y="1202"/>
                    <a:pt x="1" y="1235"/>
                    <a:pt x="1" y="1269"/>
                  </a:cubicBezTo>
                  <a:lnTo>
                    <a:pt x="101" y="1335"/>
                  </a:lnTo>
                  <a:cubicBezTo>
                    <a:pt x="201" y="1369"/>
                    <a:pt x="301" y="1402"/>
                    <a:pt x="435" y="1435"/>
                  </a:cubicBezTo>
                  <a:cubicBezTo>
                    <a:pt x="511" y="1450"/>
                    <a:pt x="587" y="1457"/>
                    <a:pt x="663" y="1457"/>
                  </a:cubicBezTo>
                  <a:cubicBezTo>
                    <a:pt x="1275" y="1457"/>
                    <a:pt x="1817" y="992"/>
                    <a:pt x="1936" y="368"/>
                  </a:cubicBezTo>
                  <a:cubicBezTo>
                    <a:pt x="1936" y="301"/>
                    <a:pt x="1969" y="268"/>
                    <a:pt x="1969" y="201"/>
                  </a:cubicBezTo>
                  <a:cubicBezTo>
                    <a:pt x="1969" y="168"/>
                    <a:pt x="1969" y="168"/>
                    <a:pt x="1969" y="134"/>
                  </a:cubicBezTo>
                  <a:cubicBezTo>
                    <a:pt x="1836" y="68"/>
                    <a:pt x="1736" y="34"/>
                    <a:pt x="1602" y="1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88" name="CustomShape 273"/>
            <p:cNvSpPr/>
            <p:nvPr/>
          </p:nvSpPr>
          <p:spPr>
            <a:xfrm>
              <a:off x="8259120" y="3482280"/>
              <a:ext cx="28440" cy="46080"/>
            </a:xfrm>
            <a:custGeom>
              <a:avLst/>
              <a:gdLst/>
              <a:ahLst/>
              <a:cxnLst/>
              <a:rect l="l" t="t" r="r" b="b"/>
              <a:pathLst>
                <a:path w="1335" h="2169">
                  <a:moveTo>
                    <a:pt x="467" y="0"/>
                  </a:moveTo>
                  <a:cubicBezTo>
                    <a:pt x="401" y="33"/>
                    <a:pt x="367" y="67"/>
                    <a:pt x="334" y="133"/>
                  </a:cubicBezTo>
                  <a:cubicBezTo>
                    <a:pt x="301" y="167"/>
                    <a:pt x="267" y="167"/>
                    <a:pt x="267" y="200"/>
                  </a:cubicBezTo>
                  <a:cubicBezTo>
                    <a:pt x="234" y="234"/>
                    <a:pt x="234" y="267"/>
                    <a:pt x="234" y="267"/>
                  </a:cubicBezTo>
                  <a:cubicBezTo>
                    <a:pt x="201" y="300"/>
                    <a:pt x="167" y="334"/>
                    <a:pt x="167" y="367"/>
                  </a:cubicBezTo>
                  <a:cubicBezTo>
                    <a:pt x="134" y="400"/>
                    <a:pt x="134" y="434"/>
                    <a:pt x="134" y="467"/>
                  </a:cubicBezTo>
                  <a:cubicBezTo>
                    <a:pt x="101" y="500"/>
                    <a:pt x="101" y="534"/>
                    <a:pt x="101" y="567"/>
                  </a:cubicBezTo>
                  <a:cubicBezTo>
                    <a:pt x="67" y="600"/>
                    <a:pt x="67" y="667"/>
                    <a:pt x="34" y="734"/>
                  </a:cubicBezTo>
                  <a:cubicBezTo>
                    <a:pt x="0" y="1001"/>
                    <a:pt x="34" y="1234"/>
                    <a:pt x="101" y="1434"/>
                  </a:cubicBezTo>
                  <a:cubicBezTo>
                    <a:pt x="134" y="1501"/>
                    <a:pt x="134" y="1534"/>
                    <a:pt x="167" y="1601"/>
                  </a:cubicBezTo>
                  <a:cubicBezTo>
                    <a:pt x="201" y="1601"/>
                    <a:pt x="201" y="1635"/>
                    <a:pt x="234" y="1668"/>
                  </a:cubicBezTo>
                  <a:cubicBezTo>
                    <a:pt x="267" y="1735"/>
                    <a:pt x="301" y="1768"/>
                    <a:pt x="334" y="1835"/>
                  </a:cubicBezTo>
                  <a:cubicBezTo>
                    <a:pt x="367" y="1835"/>
                    <a:pt x="367" y="1868"/>
                    <a:pt x="401" y="1901"/>
                  </a:cubicBezTo>
                  <a:cubicBezTo>
                    <a:pt x="501" y="1968"/>
                    <a:pt x="568" y="2068"/>
                    <a:pt x="701" y="2102"/>
                  </a:cubicBezTo>
                  <a:lnTo>
                    <a:pt x="801" y="2168"/>
                  </a:lnTo>
                  <a:cubicBezTo>
                    <a:pt x="934" y="2068"/>
                    <a:pt x="1068" y="1935"/>
                    <a:pt x="1168" y="1768"/>
                  </a:cubicBezTo>
                  <a:cubicBezTo>
                    <a:pt x="1235" y="1668"/>
                    <a:pt x="1268" y="1534"/>
                    <a:pt x="1301" y="1434"/>
                  </a:cubicBezTo>
                  <a:cubicBezTo>
                    <a:pt x="1301" y="1401"/>
                    <a:pt x="1301" y="1401"/>
                    <a:pt x="1301" y="1368"/>
                  </a:cubicBezTo>
                  <a:cubicBezTo>
                    <a:pt x="1335" y="1268"/>
                    <a:pt x="1335" y="1168"/>
                    <a:pt x="1301" y="1034"/>
                  </a:cubicBezTo>
                  <a:cubicBezTo>
                    <a:pt x="1301" y="867"/>
                    <a:pt x="1235" y="701"/>
                    <a:pt x="1168" y="534"/>
                  </a:cubicBezTo>
                  <a:cubicBezTo>
                    <a:pt x="1101" y="434"/>
                    <a:pt x="1001" y="334"/>
                    <a:pt x="934" y="267"/>
                  </a:cubicBezTo>
                  <a:cubicBezTo>
                    <a:pt x="801" y="133"/>
                    <a:pt x="634" y="33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89" name="CustomShape 274"/>
            <p:cNvSpPr/>
            <p:nvPr/>
          </p:nvSpPr>
          <p:spPr>
            <a:xfrm>
              <a:off x="7453800" y="3205440"/>
              <a:ext cx="63360" cy="56160"/>
            </a:xfrm>
            <a:custGeom>
              <a:avLst/>
              <a:gdLst/>
              <a:ahLst/>
              <a:cxnLst/>
              <a:rect l="l" t="t" r="r" b="b"/>
              <a:pathLst>
                <a:path w="2970" h="2643">
                  <a:moveTo>
                    <a:pt x="1485" y="0"/>
                  </a:moveTo>
                  <a:cubicBezTo>
                    <a:pt x="1345" y="0"/>
                    <a:pt x="1204" y="23"/>
                    <a:pt x="1068" y="71"/>
                  </a:cubicBezTo>
                  <a:cubicBezTo>
                    <a:pt x="367" y="304"/>
                    <a:pt x="0" y="1071"/>
                    <a:pt x="234" y="1738"/>
                  </a:cubicBezTo>
                  <a:cubicBezTo>
                    <a:pt x="420" y="2296"/>
                    <a:pt x="944" y="2643"/>
                    <a:pt x="1504" y="2643"/>
                  </a:cubicBezTo>
                  <a:cubicBezTo>
                    <a:pt x="1647" y="2643"/>
                    <a:pt x="1792" y="2620"/>
                    <a:pt x="1935" y="2572"/>
                  </a:cubicBezTo>
                  <a:cubicBezTo>
                    <a:pt x="2602" y="2339"/>
                    <a:pt x="2969" y="1572"/>
                    <a:pt x="2736" y="871"/>
                  </a:cubicBezTo>
                  <a:cubicBezTo>
                    <a:pt x="2550" y="341"/>
                    <a:pt x="2027" y="0"/>
                    <a:pt x="1485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90" name="CustomShape 275"/>
            <p:cNvSpPr/>
            <p:nvPr/>
          </p:nvSpPr>
          <p:spPr>
            <a:xfrm>
              <a:off x="7466040" y="3215880"/>
              <a:ext cx="39600" cy="35280"/>
            </a:xfrm>
            <a:custGeom>
              <a:avLst/>
              <a:gdLst/>
              <a:ahLst/>
              <a:cxnLst/>
              <a:rect l="l" t="t" r="r" b="b"/>
              <a:pathLst>
                <a:path w="1869" h="1660">
                  <a:moveTo>
                    <a:pt x="942" y="0"/>
                  </a:moveTo>
                  <a:cubicBezTo>
                    <a:pt x="849" y="0"/>
                    <a:pt x="756" y="18"/>
                    <a:pt x="668" y="55"/>
                  </a:cubicBezTo>
                  <a:cubicBezTo>
                    <a:pt x="234" y="188"/>
                    <a:pt x="0" y="655"/>
                    <a:pt x="134" y="1089"/>
                  </a:cubicBezTo>
                  <a:cubicBezTo>
                    <a:pt x="269" y="1440"/>
                    <a:pt x="601" y="1660"/>
                    <a:pt x="953" y="1660"/>
                  </a:cubicBezTo>
                  <a:cubicBezTo>
                    <a:pt x="1035" y="1660"/>
                    <a:pt x="1119" y="1648"/>
                    <a:pt x="1201" y="1622"/>
                  </a:cubicBezTo>
                  <a:cubicBezTo>
                    <a:pt x="1635" y="1456"/>
                    <a:pt x="1868" y="989"/>
                    <a:pt x="1702" y="555"/>
                  </a:cubicBezTo>
                  <a:cubicBezTo>
                    <a:pt x="1598" y="217"/>
                    <a:pt x="1271" y="0"/>
                    <a:pt x="942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91" name="CustomShape 276"/>
            <p:cNvSpPr/>
            <p:nvPr/>
          </p:nvSpPr>
          <p:spPr>
            <a:xfrm>
              <a:off x="7482600" y="3219840"/>
              <a:ext cx="34560" cy="41760"/>
            </a:xfrm>
            <a:custGeom>
              <a:avLst/>
              <a:gdLst/>
              <a:ahLst/>
              <a:cxnLst/>
              <a:rect l="l" t="t" r="r" b="b"/>
              <a:pathLst>
                <a:path w="1636" h="1970">
                  <a:moveTo>
                    <a:pt x="1302" y="1"/>
                  </a:moveTo>
                  <a:cubicBezTo>
                    <a:pt x="1168" y="1"/>
                    <a:pt x="1068" y="34"/>
                    <a:pt x="935" y="68"/>
                  </a:cubicBezTo>
                  <a:cubicBezTo>
                    <a:pt x="901" y="101"/>
                    <a:pt x="835" y="101"/>
                    <a:pt x="801" y="134"/>
                  </a:cubicBezTo>
                  <a:cubicBezTo>
                    <a:pt x="701" y="201"/>
                    <a:pt x="601" y="268"/>
                    <a:pt x="501" y="335"/>
                  </a:cubicBezTo>
                  <a:cubicBezTo>
                    <a:pt x="368" y="435"/>
                    <a:pt x="267" y="568"/>
                    <a:pt x="167" y="735"/>
                  </a:cubicBezTo>
                  <a:cubicBezTo>
                    <a:pt x="101" y="835"/>
                    <a:pt x="67" y="968"/>
                    <a:pt x="34" y="1102"/>
                  </a:cubicBezTo>
                  <a:cubicBezTo>
                    <a:pt x="1" y="1202"/>
                    <a:pt x="1" y="1335"/>
                    <a:pt x="1" y="1469"/>
                  </a:cubicBezTo>
                  <a:cubicBezTo>
                    <a:pt x="1" y="1569"/>
                    <a:pt x="34" y="1702"/>
                    <a:pt x="67" y="1836"/>
                  </a:cubicBezTo>
                  <a:cubicBezTo>
                    <a:pt x="101" y="1869"/>
                    <a:pt x="101" y="1936"/>
                    <a:pt x="134" y="1969"/>
                  </a:cubicBezTo>
                  <a:lnTo>
                    <a:pt x="267" y="1969"/>
                  </a:lnTo>
                  <a:cubicBezTo>
                    <a:pt x="368" y="1936"/>
                    <a:pt x="468" y="1936"/>
                    <a:pt x="601" y="1902"/>
                  </a:cubicBezTo>
                  <a:cubicBezTo>
                    <a:pt x="1268" y="1669"/>
                    <a:pt x="1635" y="902"/>
                    <a:pt x="1402" y="201"/>
                  </a:cubicBezTo>
                  <a:cubicBezTo>
                    <a:pt x="1368" y="168"/>
                    <a:pt x="1368" y="134"/>
                    <a:pt x="1335" y="68"/>
                  </a:cubicBezTo>
                  <a:cubicBezTo>
                    <a:pt x="1335" y="68"/>
                    <a:pt x="1335" y="34"/>
                    <a:pt x="1302" y="1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92" name="CustomShape 277"/>
            <p:cNvSpPr/>
            <p:nvPr/>
          </p:nvSpPr>
          <p:spPr>
            <a:xfrm>
              <a:off x="7457400" y="3223440"/>
              <a:ext cx="33120" cy="38160"/>
            </a:xfrm>
            <a:custGeom>
              <a:avLst/>
              <a:gdLst/>
              <a:ahLst/>
              <a:cxnLst/>
              <a:rect l="l" t="t" r="r" b="b"/>
              <a:pathLst>
                <a:path w="1568" h="1791">
                  <a:moveTo>
                    <a:pt x="307" y="0"/>
                  </a:moveTo>
                  <a:cubicBezTo>
                    <a:pt x="238" y="0"/>
                    <a:pt x="169" y="8"/>
                    <a:pt x="100" y="22"/>
                  </a:cubicBezTo>
                  <a:lnTo>
                    <a:pt x="67" y="22"/>
                  </a:lnTo>
                  <a:cubicBezTo>
                    <a:pt x="67" y="89"/>
                    <a:pt x="33" y="156"/>
                    <a:pt x="33" y="222"/>
                  </a:cubicBezTo>
                  <a:cubicBezTo>
                    <a:pt x="33" y="256"/>
                    <a:pt x="33" y="289"/>
                    <a:pt x="33" y="322"/>
                  </a:cubicBezTo>
                  <a:cubicBezTo>
                    <a:pt x="0" y="356"/>
                    <a:pt x="0" y="356"/>
                    <a:pt x="0" y="389"/>
                  </a:cubicBezTo>
                  <a:cubicBezTo>
                    <a:pt x="0" y="422"/>
                    <a:pt x="0" y="489"/>
                    <a:pt x="0" y="522"/>
                  </a:cubicBezTo>
                  <a:cubicBezTo>
                    <a:pt x="0" y="556"/>
                    <a:pt x="0" y="589"/>
                    <a:pt x="0" y="623"/>
                  </a:cubicBezTo>
                  <a:cubicBezTo>
                    <a:pt x="0" y="623"/>
                    <a:pt x="33" y="656"/>
                    <a:pt x="33" y="689"/>
                  </a:cubicBezTo>
                  <a:cubicBezTo>
                    <a:pt x="33" y="756"/>
                    <a:pt x="67" y="823"/>
                    <a:pt x="67" y="889"/>
                  </a:cubicBezTo>
                  <a:cubicBezTo>
                    <a:pt x="167" y="1123"/>
                    <a:pt x="300" y="1323"/>
                    <a:pt x="467" y="1456"/>
                  </a:cubicBezTo>
                  <a:cubicBezTo>
                    <a:pt x="500" y="1490"/>
                    <a:pt x="567" y="1523"/>
                    <a:pt x="601" y="1557"/>
                  </a:cubicBezTo>
                  <a:cubicBezTo>
                    <a:pt x="634" y="1590"/>
                    <a:pt x="667" y="1590"/>
                    <a:pt x="667" y="1623"/>
                  </a:cubicBezTo>
                  <a:cubicBezTo>
                    <a:pt x="734" y="1657"/>
                    <a:pt x="801" y="1657"/>
                    <a:pt x="834" y="1690"/>
                  </a:cubicBezTo>
                  <a:cubicBezTo>
                    <a:pt x="867" y="1723"/>
                    <a:pt x="901" y="1723"/>
                    <a:pt x="934" y="1723"/>
                  </a:cubicBezTo>
                  <a:cubicBezTo>
                    <a:pt x="1068" y="1757"/>
                    <a:pt x="1168" y="1790"/>
                    <a:pt x="1301" y="1790"/>
                  </a:cubicBezTo>
                  <a:lnTo>
                    <a:pt x="1434" y="1790"/>
                  </a:lnTo>
                  <a:cubicBezTo>
                    <a:pt x="1501" y="1623"/>
                    <a:pt x="1535" y="1456"/>
                    <a:pt x="1535" y="1256"/>
                  </a:cubicBezTo>
                  <a:cubicBezTo>
                    <a:pt x="1568" y="1123"/>
                    <a:pt x="1535" y="1023"/>
                    <a:pt x="1501" y="889"/>
                  </a:cubicBezTo>
                  <a:cubicBezTo>
                    <a:pt x="1501" y="856"/>
                    <a:pt x="1501" y="856"/>
                    <a:pt x="1468" y="823"/>
                  </a:cubicBezTo>
                  <a:cubicBezTo>
                    <a:pt x="1434" y="723"/>
                    <a:pt x="1401" y="623"/>
                    <a:pt x="1334" y="556"/>
                  </a:cubicBezTo>
                  <a:cubicBezTo>
                    <a:pt x="1234" y="389"/>
                    <a:pt x="1101" y="289"/>
                    <a:pt x="967" y="189"/>
                  </a:cubicBezTo>
                  <a:cubicBezTo>
                    <a:pt x="867" y="122"/>
                    <a:pt x="734" y="55"/>
                    <a:pt x="601" y="55"/>
                  </a:cubicBezTo>
                  <a:cubicBezTo>
                    <a:pt x="503" y="16"/>
                    <a:pt x="405" y="0"/>
                    <a:pt x="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93" name="CustomShape 278"/>
            <p:cNvSpPr/>
            <p:nvPr/>
          </p:nvSpPr>
          <p:spPr>
            <a:xfrm>
              <a:off x="7549920" y="3145320"/>
              <a:ext cx="57600" cy="56160"/>
            </a:xfrm>
            <a:custGeom>
              <a:avLst/>
              <a:gdLst/>
              <a:ahLst/>
              <a:cxnLst/>
              <a:rect l="l" t="t" r="r" b="b"/>
              <a:pathLst>
                <a:path w="2703" h="2639">
                  <a:moveTo>
                    <a:pt x="1363" y="0"/>
                  </a:moveTo>
                  <a:cubicBezTo>
                    <a:pt x="1343" y="0"/>
                    <a:pt x="1322" y="1"/>
                    <a:pt x="1301" y="2"/>
                  </a:cubicBezTo>
                  <a:cubicBezTo>
                    <a:pt x="567" y="35"/>
                    <a:pt x="0" y="669"/>
                    <a:pt x="34" y="1369"/>
                  </a:cubicBezTo>
                  <a:cubicBezTo>
                    <a:pt x="66" y="2083"/>
                    <a:pt x="666" y="2638"/>
                    <a:pt x="1373" y="2638"/>
                  </a:cubicBezTo>
                  <a:cubicBezTo>
                    <a:pt x="1393" y="2638"/>
                    <a:pt x="1414" y="2638"/>
                    <a:pt x="1435" y="2637"/>
                  </a:cubicBezTo>
                  <a:cubicBezTo>
                    <a:pt x="2135" y="2604"/>
                    <a:pt x="2702" y="1970"/>
                    <a:pt x="2669" y="1236"/>
                  </a:cubicBezTo>
                  <a:cubicBezTo>
                    <a:pt x="2636" y="524"/>
                    <a:pt x="2039" y="0"/>
                    <a:pt x="1363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94" name="CustomShape 279"/>
            <p:cNvSpPr/>
            <p:nvPr/>
          </p:nvSpPr>
          <p:spPr>
            <a:xfrm>
              <a:off x="7560360" y="3156120"/>
              <a:ext cx="36000" cy="34920"/>
            </a:xfrm>
            <a:custGeom>
              <a:avLst/>
              <a:gdLst/>
              <a:ahLst/>
              <a:cxnLst/>
              <a:rect l="l" t="t" r="r" b="b"/>
              <a:pathLst>
                <a:path w="1702" h="1640">
                  <a:moveTo>
                    <a:pt x="865" y="1"/>
                  </a:moveTo>
                  <a:cubicBezTo>
                    <a:pt x="844" y="1"/>
                    <a:pt x="823" y="2"/>
                    <a:pt x="801" y="3"/>
                  </a:cubicBezTo>
                  <a:cubicBezTo>
                    <a:pt x="367" y="3"/>
                    <a:pt x="1" y="403"/>
                    <a:pt x="34" y="870"/>
                  </a:cubicBezTo>
                  <a:cubicBezTo>
                    <a:pt x="66" y="1286"/>
                    <a:pt x="404" y="1640"/>
                    <a:pt x="842" y="1640"/>
                  </a:cubicBezTo>
                  <a:cubicBezTo>
                    <a:pt x="862" y="1640"/>
                    <a:pt x="881" y="1639"/>
                    <a:pt x="901" y="1638"/>
                  </a:cubicBezTo>
                  <a:cubicBezTo>
                    <a:pt x="1368" y="1604"/>
                    <a:pt x="1702" y="1237"/>
                    <a:pt x="1668" y="770"/>
                  </a:cubicBezTo>
                  <a:cubicBezTo>
                    <a:pt x="1668" y="325"/>
                    <a:pt x="1304" y="1"/>
                    <a:pt x="865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95" name="CustomShape 280"/>
            <p:cNvSpPr/>
            <p:nvPr/>
          </p:nvSpPr>
          <p:spPr>
            <a:xfrm>
              <a:off x="7569720" y="3166560"/>
              <a:ext cx="37440" cy="34920"/>
            </a:xfrm>
            <a:custGeom>
              <a:avLst/>
              <a:gdLst/>
              <a:ahLst/>
              <a:cxnLst/>
              <a:rect l="l" t="t" r="r" b="b"/>
              <a:pathLst>
                <a:path w="1769" h="1650">
                  <a:moveTo>
                    <a:pt x="1445" y="1"/>
                  </a:moveTo>
                  <a:cubicBezTo>
                    <a:pt x="1410" y="1"/>
                    <a:pt x="1374" y="5"/>
                    <a:pt x="1334" y="15"/>
                  </a:cubicBezTo>
                  <a:lnTo>
                    <a:pt x="1201" y="15"/>
                  </a:lnTo>
                  <a:cubicBezTo>
                    <a:pt x="1068" y="48"/>
                    <a:pt x="934" y="81"/>
                    <a:pt x="834" y="115"/>
                  </a:cubicBezTo>
                  <a:cubicBezTo>
                    <a:pt x="667" y="181"/>
                    <a:pt x="534" y="281"/>
                    <a:pt x="434" y="415"/>
                  </a:cubicBezTo>
                  <a:cubicBezTo>
                    <a:pt x="334" y="515"/>
                    <a:pt x="234" y="615"/>
                    <a:pt x="200" y="715"/>
                  </a:cubicBezTo>
                  <a:cubicBezTo>
                    <a:pt x="134" y="815"/>
                    <a:pt x="67" y="949"/>
                    <a:pt x="67" y="1082"/>
                  </a:cubicBezTo>
                  <a:cubicBezTo>
                    <a:pt x="34" y="1182"/>
                    <a:pt x="0" y="1315"/>
                    <a:pt x="34" y="1449"/>
                  </a:cubicBezTo>
                  <a:cubicBezTo>
                    <a:pt x="34" y="1482"/>
                    <a:pt x="34" y="1549"/>
                    <a:pt x="34" y="1582"/>
                  </a:cubicBezTo>
                  <a:lnTo>
                    <a:pt x="167" y="1616"/>
                  </a:lnTo>
                  <a:cubicBezTo>
                    <a:pt x="267" y="1649"/>
                    <a:pt x="367" y="1649"/>
                    <a:pt x="501" y="1649"/>
                  </a:cubicBezTo>
                  <a:cubicBezTo>
                    <a:pt x="1201" y="1616"/>
                    <a:pt x="1768" y="982"/>
                    <a:pt x="1735" y="248"/>
                  </a:cubicBezTo>
                  <a:cubicBezTo>
                    <a:pt x="1735" y="215"/>
                    <a:pt x="1735" y="148"/>
                    <a:pt x="1735" y="115"/>
                  </a:cubicBezTo>
                  <a:cubicBezTo>
                    <a:pt x="1701" y="81"/>
                    <a:pt x="1701" y="48"/>
                    <a:pt x="1701" y="48"/>
                  </a:cubicBezTo>
                  <a:cubicBezTo>
                    <a:pt x="1607" y="24"/>
                    <a:pt x="1529" y="1"/>
                    <a:pt x="1445" y="1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96" name="CustomShape 281"/>
            <p:cNvSpPr/>
            <p:nvPr/>
          </p:nvSpPr>
          <p:spPr>
            <a:xfrm>
              <a:off x="7550640" y="3156840"/>
              <a:ext cx="29160" cy="43920"/>
            </a:xfrm>
            <a:custGeom>
              <a:avLst/>
              <a:gdLst/>
              <a:ahLst/>
              <a:cxnLst/>
              <a:rect l="l" t="t" r="r" b="b"/>
              <a:pathLst>
                <a:path w="1369" h="2069">
                  <a:moveTo>
                    <a:pt x="234" y="1"/>
                  </a:moveTo>
                  <a:cubicBezTo>
                    <a:pt x="201" y="67"/>
                    <a:pt x="167" y="134"/>
                    <a:pt x="167" y="167"/>
                  </a:cubicBezTo>
                  <a:cubicBezTo>
                    <a:pt x="134" y="201"/>
                    <a:pt x="134" y="234"/>
                    <a:pt x="101" y="267"/>
                  </a:cubicBezTo>
                  <a:cubicBezTo>
                    <a:pt x="101" y="301"/>
                    <a:pt x="101" y="334"/>
                    <a:pt x="67" y="334"/>
                  </a:cubicBezTo>
                  <a:cubicBezTo>
                    <a:pt x="67" y="401"/>
                    <a:pt x="67" y="434"/>
                    <a:pt x="34" y="468"/>
                  </a:cubicBezTo>
                  <a:cubicBezTo>
                    <a:pt x="34" y="501"/>
                    <a:pt x="34" y="534"/>
                    <a:pt x="34" y="534"/>
                  </a:cubicBezTo>
                  <a:cubicBezTo>
                    <a:pt x="34" y="568"/>
                    <a:pt x="1" y="601"/>
                    <a:pt x="1" y="634"/>
                  </a:cubicBezTo>
                  <a:cubicBezTo>
                    <a:pt x="1" y="701"/>
                    <a:pt x="1" y="768"/>
                    <a:pt x="1" y="834"/>
                  </a:cubicBezTo>
                  <a:cubicBezTo>
                    <a:pt x="34" y="1101"/>
                    <a:pt x="101" y="1301"/>
                    <a:pt x="234" y="1502"/>
                  </a:cubicBezTo>
                  <a:cubicBezTo>
                    <a:pt x="267" y="1535"/>
                    <a:pt x="301" y="1602"/>
                    <a:pt x="334" y="1635"/>
                  </a:cubicBezTo>
                  <a:cubicBezTo>
                    <a:pt x="334" y="1668"/>
                    <a:pt x="367" y="1668"/>
                    <a:pt x="401" y="1702"/>
                  </a:cubicBezTo>
                  <a:cubicBezTo>
                    <a:pt x="434" y="1735"/>
                    <a:pt x="468" y="1802"/>
                    <a:pt x="534" y="1835"/>
                  </a:cubicBezTo>
                  <a:cubicBezTo>
                    <a:pt x="568" y="1835"/>
                    <a:pt x="568" y="1869"/>
                    <a:pt x="601" y="1902"/>
                  </a:cubicBezTo>
                  <a:cubicBezTo>
                    <a:pt x="701" y="1935"/>
                    <a:pt x="834" y="2002"/>
                    <a:pt x="935" y="2035"/>
                  </a:cubicBezTo>
                  <a:lnTo>
                    <a:pt x="1068" y="2069"/>
                  </a:lnTo>
                  <a:cubicBezTo>
                    <a:pt x="1168" y="1935"/>
                    <a:pt x="1268" y="1768"/>
                    <a:pt x="1335" y="1602"/>
                  </a:cubicBezTo>
                  <a:cubicBezTo>
                    <a:pt x="1368" y="1502"/>
                    <a:pt x="1368" y="1368"/>
                    <a:pt x="1368" y="1235"/>
                  </a:cubicBezTo>
                  <a:cubicBezTo>
                    <a:pt x="1368" y="1201"/>
                    <a:pt x="1368" y="1201"/>
                    <a:pt x="1368" y="1168"/>
                  </a:cubicBezTo>
                  <a:cubicBezTo>
                    <a:pt x="1368" y="1068"/>
                    <a:pt x="1335" y="968"/>
                    <a:pt x="1301" y="868"/>
                  </a:cubicBezTo>
                  <a:cubicBezTo>
                    <a:pt x="1268" y="701"/>
                    <a:pt x="1168" y="534"/>
                    <a:pt x="1035" y="401"/>
                  </a:cubicBezTo>
                  <a:cubicBezTo>
                    <a:pt x="968" y="301"/>
                    <a:pt x="868" y="234"/>
                    <a:pt x="768" y="167"/>
                  </a:cubicBezTo>
                  <a:cubicBezTo>
                    <a:pt x="601" y="101"/>
                    <a:pt x="434" y="34"/>
                    <a:pt x="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97" name="CustomShape 282"/>
            <p:cNvSpPr/>
            <p:nvPr/>
          </p:nvSpPr>
          <p:spPr>
            <a:xfrm>
              <a:off x="5915520" y="2818440"/>
              <a:ext cx="63360" cy="56160"/>
            </a:xfrm>
            <a:custGeom>
              <a:avLst/>
              <a:gdLst/>
              <a:ahLst/>
              <a:cxnLst/>
              <a:rect l="l" t="t" r="r" b="b"/>
              <a:pathLst>
                <a:path w="2969" h="2644">
                  <a:moveTo>
                    <a:pt x="1465" y="1"/>
                  </a:moveTo>
                  <a:cubicBezTo>
                    <a:pt x="1323" y="1"/>
                    <a:pt x="1178" y="23"/>
                    <a:pt x="1034" y="71"/>
                  </a:cubicBezTo>
                  <a:cubicBezTo>
                    <a:pt x="367" y="305"/>
                    <a:pt x="0" y="1072"/>
                    <a:pt x="234" y="1739"/>
                  </a:cubicBezTo>
                  <a:cubicBezTo>
                    <a:pt x="420" y="2297"/>
                    <a:pt x="944" y="2643"/>
                    <a:pt x="1487" y="2643"/>
                  </a:cubicBezTo>
                  <a:cubicBezTo>
                    <a:pt x="1626" y="2643"/>
                    <a:pt x="1766" y="2621"/>
                    <a:pt x="1901" y="2573"/>
                  </a:cubicBezTo>
                  <a:cubicBezTo>
                    <a:pt x="2602" y="2340"/>
                    <a:pt x="2969" y="1572"/>
                    <a:pt x="2735" y="872"/>
                  </a:cubicBezTo>
                  <a:cubicBezTo>
                    <a:pt x="2523" y="341"/>
                    <a:pt x="2016" y="1"/>
                    <a:pt x="1465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98" name="CustomShape 283"/>
            <p:cNvSpPr/>
            <p:nvPr/>
          </p:nvSpPr>
          <p:spPr>
            <a:xfrm>
              <a:off x="5927040" y="2829240"/>
              <a:ext cx="39600" cy="34920"/>
            </a:xfrm>
            <a:custGeom>
              <a:avLst/>
              <a:gdLst/>
              <a:ahLst/>
              <a:cxnLst/>
              <a:rect l="l" t="t" r="r" b="b"/>
              <a:pathLst>
                <a:path w="1869" h="1650">
                  <a:moveTo>
                    <a:pt x="938" y="0"/>
                  </a:moveTo>
                  <a:cubicBezTo>
                    <a:pt x="848" y="0"/>
                    <a:pt x="757" y="14"/>
                    <a:pt x="668" y="41"/>
                  </a:cubicBezTo>
                  <a:cubicBezTo>
                    <a:pt x="234" y="208"/>
                    <a:pt x="1" y="675"/>
                    <a:pt x="168" y="1109"/>
                  </a:cubicBezTo>
                  <a:cubicBezTo>
                    <a:pt x="273" y="1453"/>
                    <a:pt x="610" y="1650"/>
                    <a:pt x="945" y="1650"/>
                  </a:cubicBezTo>
                  <a:cubicBezTo>
                    <a:pt x="1032" y="1650"/>
                    <a:pt x="1119" y="1637"/>
                    <a:pt x="1202" y="1609"/>
                  </a:cubicBezTo>
                  <a:cubicBezTo>
                    <a:pt x="1635" y="1442"/>
                    <a:pt x="1869" y="975"/>
                    <a:pt x="1735" y="542"/>
                  </a:cubicBezTo>
                  <a:cubicBezTo>
                    <a:pt x="1603" y="197"/>
                    <a:pt x="1282" y="0"/>
                    <a:pt x="938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99" name="CustomShape 284"/>
            <p:cNvSpPr/>
            <p:nvPr/>
          </p:nvSpPr>
          <p:spPr>
            <a:xfrm>
              <a:off x="5944320" y="2832840"/>
              <a:ext cx="34560" cy="41760"/>
            </a:xfrm>
            <a:custGeom>
              <a:avLst/>
              <a:gdLst/>
              <a:ahLst/>
              <a:cxnLst/>
              <a:rect l="l" t="t" r="r" b="b"/>
              <a:pathLst>
                <a:path w="1635" h="1969">
                  <a:moveTo>
                    <a:pt x="1301" y="1"/>
                  </a:moveTo>
                  <a:cubicBezTo>
                    <a:pt x="1168" y="34"/>
                    <a:pt x="1034" y="34"/>
                    <a:pt x="934" y="101"/>
                  </a:cubicBezTo>
                  <a:cubicBezTo>
                    <a:pt x="868" y="101"/>
                    <a:pt x="834" y="134"/>
                    <a:pt x="801" y="134"/>
                  </a:cubicBezTo>
                  <a:cubicBezTo>
                    <a:pt x="668" y="201"/>
                    <a:pt x="567" y="268"/>
                    <a:pt x="467" y="334"/>
                  </a:cubicBezTo>
                  <a:cubicBezTo>
                    <a:pt x="367" y="434"/>
                    <a:pt x="234" y="568"/>
                    <a:pt x="167" y="735"/>
                  </a:cubicBezTo>
                  <a:cubicBezTo>
                    <a:pt x="100" y="835"/>
                    <a:pt x="67" y="968"/>
                    <a:pt x="34" y="1101"/>
                  </a:cubicBezTo>
                  <a:cubicBezTo>
                    <a:pt x="0" y="1202"/>
                    <a:pt x="0" y="1335"/>
                    <a:pt x="0" y="1468"/>
                  </a:cubicBezTo>
                  <a:cubicBezTo>
                    <a:pt x="0" y="1602"/>
                    <a:pt x="34" y="1702"/>
                    <a:pt x="67" y="1835"/>
                  </a:cubicBezTo>
                  <a:cubicBezTo>
                    <a:pt x="100" y="1869"/>
                    <a:pt x="100" y="1935"/>
                    <a:pt x="134" y="1969"/>
                  </a:cubicBezTo>
                  <a:lnTo>
                    <a:pt x="234" y="1969"/>
                  </a:lnTo>
                  <a:cubicBezTo>
                    <a:pt x="367" y="1969"/>
                    <a:pt x="467" y="1935"/>
                    <a:pt x="567" y="1902"/>
                  </a:cubicBezTo>
                  <a:cubicBezTo>
                    <a:pt x="1268" y="1669"/>
                    <a:pt x="1635" y="901"/>
                    <a:pt x="1401" y="201"/>
                  </a:cubicBezTo>
                  <a:cubicBezTo>
                    <a:pt x="1368" y="167"/>
                    <a:pt x="1368" y="134"/>
                    <a:pt x="1335" y="67"/>
                  </a:cubicBezTo>
                  <a:cubicBezTo>
                    <a:pt x="1335" y="67"/>
                    <a:pt x="1301" y="34"/>
                    <a:pt x="1301" y="1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00" name="CustomShape 285"/>
            <p:cNvSpPr/>
            <p:nvPr/>
          </p:nvSpPr>
          <p:spPr>
            <a:xfrm>
              <a:off x="5919120" y="2836800"/>
              <a:ext cx="32400" cy="38160"/>
            </a:xfrm>
            <a:custGeom>
              <a:avLst/>
              <a:gdLst/>
              <a:ahLst/>
              <a:cxnLst/>
              <a:rect l="l" t="t" r="r" b="b"/>
              <a:pathLst>
                <a:path w="1536" h="1791">
                  <a:moveTo>
                    <a:pt x="301" y="1"/>
                  </a:moveTo>
                  <a:cubicBezTo>
                    <a:pt x="228" y="1"/>
                    <a:pt x="150" y="9"/>
                    <a:pt x="68" y="23"/>
                  </a:cubicBezTo>
                  <a:cubicBezTo>
                    <a:pt x="34" y="90"/>
                    <a:pt x="34" y="156"/>
                    <a:pt x="34" y="223"/>
                  </a:cubicBezTo>
                  <a:cubicBezTo>
                    <a:pt x="1" y="256"/>
                    <a:pt x="1" y="290"/>
                    <a:pt x="1" y="323"/>
                  </a:cubicBezTo>
                  <a:cubicBezTo>
                    <a:pt x="1" y="356"/>
                    <a:pt x="1" y="390"/>
                    <a:pt x="1" y="390"/>
                  </a:cubicBezTo>
                  <a:cubicBezTo>
                    <a:pt x="1" y="456"/>
                    <a:pt x="1" y="490"/>
                    <a:pt x="1" y="523"/>
                  </a:cubicBezTo>
                  <a:cubicBezTo>
                    <a:pt x="1" y="557"/>
                    <a:pt x="1" y="590"/>
                    <a:pt x="1" y="623"/>
                  </a:cubicBezTo>
                  <a:cubicBezTo>
                    <a:pt x="1" y="657"/>
                    <a:pt x="1" y="690"/>
                    <a:pt x="1" y="723"/>
                  </a:cubicBezTo>
                  <a:cubicBezTo>
                    <a:pt x="34" y="790"/>
                    <a:pt x="34" y="823"/>
                    <a:pt x="68" y="890"/>
                  </a:cubicBezTo>
                  <a:cubicBezTo>
                    <a:pt x="134" y="1124"/>
                    <a:pt x="301" y="1324"/>
                    <a:pt x="468" y="1457"/>
                  </a:cubicBezTo>
                  <a:cubicBezTo>
                    <a:pt x="501" y="1524"/>
                    <a:pt x="535" y="1557"/>
                    <a:pt x="601" y="1557"/>
                  </a:cubicBezTo>
                  <a:cubicBezTo>
                    <a:pt x="635" y="1591"/>
                    <a:pt x="635" y="1591"/>
                    <a:pt x="668" y="1624"/>
                  </a:cubicBezTo>
                  <a:cubicBezTo>
                    <a:pt x="735" y="1657"/>
                    <a:pt x="801" y="1691"/>
                    <a:pt x="835" y="1691"/>
                  </a:cubicBezTo>
                  <a:cubicBezTo>
                    <a:pt x="868" y="1724"/>
                    <a:pt x="902" y="1724"/>
                    <a:pt x="935" y="1724"/>
                  </a:cubicBezTo>
                  <a:cubicBezTo>
                    <a:pt x="1035" y="1757"/>
                    <a:pt x="1168" y="1791"/>
                    <a:pt x="1302" y="1791"/>
                  </a:cubicBezTo>
                  <a:lnTo>
                    <a:pt x="1402" y="1791"/>
                  </a:lnTo>
                  <a:cubicBezTo>
                    <a:pt x="1502" y="1624"/>
                    <a:pt x="1535" y="1457"/>
                    <a:pt x="1535" y="1257"/>
                  </a:cubicBezTo>
                  <a:cubicBezTo>
                    <a:pt x="1535" y="1124"/>
                    <a:pt x="1535" y="1024"/>
                    <a:pt x="1502" y="890"/>
                  </a:cubicBezTo>
                  <a:cubicBezTo>
                    <a:pt x="1502" y="857"/>
                    <a:pt x="1469" y="857"/>
                    <a:pt x="1469" y="823"/>
                  </a:cubicBezTo>
                  <a:cubicBezTo>
                    <a:pt x="1435" y="723"/>
                    <a:pt x="1402" y="657"/>
                    <a:pt x="1335" y="557"/>
                  </a:cubicBezTo>
                  <a:cubicBezTo>
                    <a:pt x="1235" y="390"/>
                    <a:pt x="1102" y="290"/>
                    <a:pt x="935" y="190"/>
                  </a:cubicBezTo>
                  <a:cubicBezTo>
                    <a:pt x="835" y="123"/>
                    <a:pt x="735" y="90"/>
                    <a:pt x="601" y="56"/>
                  </a:cubicBezTo>
                  <a:cubicBezTo>
                    <a:pt x="504" y="17"/>
                    <a:pt x="406" y="1"/>
                    <a:pt x="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01" name="CustomShape 286"/>
            <p:cNvSpPr/>
            <p:nvPr/>
          </p:nvSpPr>
          <p:spPr>
            <a:xfrm>
              <a:off x="5853960" y="2939040"/>
              <a:ext cx="64080" cy="56160"/>
            </a:xfrm>
            <a:custGeom>
              <a:avLst/>
              <a:gdLst/>
              <a:ahLst/>
              <a:cxnLst/>
              <a:rect l="l" t="t" r="r" b="b"/>
              <a:pathLst>
                <a:path w="3003" h="2640">
                  <a:moveTo>
                    <a:pt x="1521" y="1"/>
                  </a:moveTo>
                  <a:cubicBezTo>
                    <a:pt x="1052" y="1"/>
                    <a:pt x="598" y="248"/>
                    <a:pt x="367" y="686"/>
                  </a:cubicBezTo>
                  <a:cubicBezTo>
                    <a:pt x="0" y="1320"/>
                    <a:pt x="234" y="2120"/>
                    <a:pt x="901" y="2487"/>
                  </a:cubicBezTo>
                  <a:cubicBezTo>
                    <a:pt x="1096" y="2590"/>
                    <a:pt x="1307" y="2639"/>
                    <a:pt x="1516" y="2639"/>
                  </a:cubicBezTo>
                  <a:cubicBezTo>
                    <a:pt x="1984" y="2639"/>
                    <a:pt x="2438" y="2392"/>
                    <a:pt x="2669" y="1954"/>
                  </a:cubicBezTo>
                  <a:cubicBezTo>
                    <a:pt x="3003" y="1320"/>
                    <a:pt x="2769" y="519"/>
                    <a:pt x="2135" y="152"/>
                  </a:cubicBezTo>
                  <a:cubicBezTo>
                    <a:pt x="1940" y="50"/>
                    <a:pt x="1729" y="1"/>
                    <a:pt x="1521" y="1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02" name="CustomShape 287"/>
            <p:cNvSpPr/>
            <p:nvPr/>
          </p:nvSpPr>
          <p:spPr>
            <a:xfrm>
              <a:off x="5866200" y="2949480"/>
              <a:ext cx="40320" cy="34920"/>
            </a:xfrm>
            <a:custGeom>
              <a:avLst/>
              <a:gdLst/>
              <a:ahLst/>
              <a:cxnLst/>
              <a:rect l="l" t="t" r="r" b="b"/>
              <a:pathLst>
                <a:path w="1902" h="1652">
                  <a:moveTo>
                    <a:pt x="946" y="0"/>
                  </a:moveTo>
                  <a:cubicBezTo>
                    <a:pt x="653" y="0"/>
                    <a:pt x="372" y="149"/>
                    <a:pt x="234" y="426"/>
                  </a:cubicBezTo>
                  <a:cubicBezTo>
                    <a:pt x="0" y="826"/>
                    <a:pt x="167" y="1326"/>
                    <a:pt x="568" y="1560"/>
                  </a:cubicBezTo>
                  <a:cubicBezTo>
                    <a:pt x="691" y="1622"/>
                    <a:pt x="825" y="1652"/>
                    <a:pt x="956" y="1652"/>
                  </a:cubicBezTo>
                  <a:cubicBezTo>
                    <a:pt x="1249" y="1652"/>
                    <a:pt x="1530" y="1503"/>
                    <a:pt x="1668" y="1226"/>
                  </a:cubicBezTo>
                  <a:cubicBezTo>
                    <a:pt x="1902" y="826"/>
                    <a:pt x="1735" y="326"/>
                    <a:pt x="1335" y="92"/>
                  </a:cubicBezTo>
                  <a:cubicBezTo>
                    <a:pt x="1211" y="30"/>
                    <a:pt x="1077" y="0"/>
                    <a:pt x="946" y="0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03" name="CustomShape 288"/>
            <p:cNvSpPr/>
            <p:nvPr/>
          </p:nvSpPr>
          <p:spPr>
            <a:xfrm>
              <a:off x="5887080" y="2940840"/>
              <a:ext cx="30960" cy="47520"/>
            </a:xfrm>
            <a:custGeom>
              <a:avLst/>
              <a:gdLst/>
              <a:ahLst/>
              <a:cxnLst/>
              <a:rect l="l" t="t" r="r" b="b"/>
              <a:pathLst>
                <a:path w="1469" h="2236">
                  <a:moveTo>
                    <a:pt x="401" y="1"/>
                  </a:moveTo>
                  <a:cubicBezTo>
                    <a:pt x="301" y="67"/>
                    <a:pt x="234" y="167"/>
                    <a:pt x="168" y="301"/>
                  </a:cubicBezTo>
                  <a:cubicBezTo>
                    <a:pt x="168" y="334"/>
                    <a:pt x="134" y="368"/>
                    <a:pt x="101" y="434"/>
                  </a:cubicBezTo>
                  <a:cubicBezTo>
                    <a:pt x="68" y="534"/>
                    <a:pt x="34" y="668"/>
                    <a:pt x="34" y="768"/>
                  </a:cubicBezTo>
                  <a:cubicBezTo>
                    <a:pt x="1" y="935"/>
                    <a:pt x="1" y="1135"/>
                    <a:pt x="68" y="1268"/>
                  </a:cubicBezTo>
                  <a:cubicBezTo>
                    <a:pt x="68" y="1402"/>
                    <a:pt x="134" y="1535"/>
                    <a:pt x="201" y="1635"/>
                  </a:cubicBezTo>
                  <a:cubicBezTo>
                    <a:pt x="268" y="1735"/>
                    <a:pt x="334" y="1835"/>
                    <a:pt x="434" y="1935"/>
                  </a:cubicBezTo>
                  <a:cubicBezTo>
                    <a:pt x="501" y="2035"/>
                    <a:pt x="601" y="2102"/>
                    <a:pt x="735" y="2169"/>
                  </a:cubicBezTo>
                  <a:cubicBezTo>
                    <a:pt x="768" y="2202"/>
                    <a:pt x="801" y="2202"/>
                    <a:pt x="835" y="2236"/>
                  </a:cubicBezTo>
                  <a:lnTo>
                    <a:pt x="935" y="2136"/>
                  </a:lnTo>
                  <a:cubicBezTo>
                    <a:pt x="1002" y="2069"/>
                    <a:pt x="1068" y="1969"/>
                    <a:pt x="1135" y="1869"/>
                  </a:cubicBezTo>
                  <a:cubicBezTo>
                    <a:pt x="1469" y="1235"/>
                    <a:pt x="1235" y="434"/>
                    <a:pt x="601" y="67"/>
                  </a:cubicBezTo>
                  <a:cubicBezTo>
                    <a:pt x="568" y="67"/>
                    <a:pt x="535" y="34"/>
                    <a:pt x="468" y="1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04" name="CustomShape 289"/>
            <p:cNvSpPr/>
            <p:nvPr/>
          </p:nvSpPr>
          <p:spPr>
            <a:xfrm>
              <a:off x="5860440" y="2967480"/>
              <a:ext cx="46080" cy="27720"/>
            </a:xfrm>
            <a:custGeom>
              <a:avLst/>
              <a:gdLst/>
              <a:ahLst/>
              <a:cxnLst/>
              <a:rect l="l" t="t" r="r" b="b"/>
              <a:pathLst>
                <a:path w="2169" h="1302">
                  <a:moveTo>
                    <a:pt x="1022" y="0"/>
                  </a:moveTo>
                  <a:cubicBezTo>
                    <a:pt x="935" y="0"/>
                    <a:pt x="851" y="9"/>
                    <a:pt x="768" y="25"/>
                  </a:cubicBezTo>
                  <a:cubicBezTo>
                    <a:pt x="634" y="59"/>
                    <a:pt x="501" y="92"/>
                    <a:pt x="401" y="159"/>
                  </a:cubicBezTo>
                  <a:cubicBezTo>
                    <a:pt x="234" y="225"/>
                    <a:pt x="101" y="359"/>
                    <a:pt x="1" y="492"/>
                  </a:cubicBezTo>
                  <a:cubicBezTo>
                    <a:pt x="34" y="559"/>
                    <a:pt x="67" y="626"/>
                    <a:pt x="101" y="659"/>
                  </a:cubicBezTo>
                  <a:cubicBezTo>
                    <a:pt x="101" y="692"/>
                    <a:pt x="134" y="726"/>
                    <a:pt x="167" y="759"/>
                  </a:cubicBezTo>
                  <a:cubicBezTo>
                    <a:pt x="167" y="792"/>
                    <a:pt x="167" y="792"/>
                    <a:pt x="201" y="826"/>
                  </a:cubicBezTo>
                  <a:cubicBezTo>
                    <a:pt x="234" y="859"/>
                    <a:pt x="234" y="893"/>
                    <a:pt x="267" y="926"/>
                  </a:cubicBezTo>
                  <a:cubicBezTo>
                    <a:pt x="301" y="926"/>
                    <a:pt x="334" y="959"/>
                    <a:pt x="334" y="959"/>
                  </a:cubicBezTo>
                  <a:cubicBezTo>
                    <a:pt x="368" y="993"/>
                    <a:pt x="401" y="1026"/>
                    <a:pt x="401" y="1026"/>
                  </a:cubicBezTo>
                  <a:cubicBezTo>
                    <a:pt x="468" y="1093"/>
                    <a:pt x="534" y="1126"/>
                    <a:pt x="601" y="1159"/>
                  </a:cubicBezTo>
                  <a:cubicBezTo>
                    <a:pt x="766" y="1242"/>
                    <a:pt x="953" y="1301"/>
                    <a:pt x="1144" y="1301"/>
                  </a:cubicBezTo>
                  <a:cubicBezTo>
                    <a:pt x="1185" y="1301"/>
                    <a:pt x="1227" y="1299"/>
                    <a:pt x="1268" y="1293"/>
                  </a:cubicBezTo>
                  <a:lnTo>
                    <a:pt x="1435" y="1293"/>
                  </a:lnTo>
                  <a:cubicBezTo>
                    <a:pt x="1468" y="1293"/>
                    <a:pt x="1468" y="1293"/>
                    <a:pt x="1502" y="1259"/>
                  </a:cubicBezTo>
                  <a:cubicBezTo>
                    <a:pt x="1568" y="1259"/>
                    <a:pt x="1635" y="1226"/>
                    <a:pt x="1702" y="1226"/>
                  </a:cubicBezTo>
                  <a:cubicBezTo>
                    <a:pt x="1735" y="1193"/>
                    <a:pt x="1769" y="1193"/>
                    <a:pt x="1769" y="1193"/>
                  </a:cubicBezTo>
                  <a:cubicBezTo>
                    <a:pt x="1902" y="1126"/>
                    <a:pt x="2002" y="1059"/>
                    <a:pt x="2069" y="993"/>
                  </a:cubicBezTo>
                  <a:lnTo>
                    <a:pt x="2169" y="893"/>
                  </a:lnTo>
                  <a:cubicBezTo>
                    <a:pt x="2135" y="726"/>
                    <a:pt x="2035" y="559"/>
                    <a:pt x="1902" y="426"/>
                  </a:cubicBezTo>
                  <a:cubicBezTo>
                    <a:pt x="1835" y="325"/>
                    <a:pt x="1735" y="259"/>
                    <a:pt x="1635" y="192"/>
                  </a:cubicBezTo>
                  <a:cubicBezTo>
                    <a:pt x="1602" y="159"/>
                    <a:pt x="1602" y="159"/>
                    <a:pt x="1568" y="159"/>
                  </a:cubicBezTo>
                  <a:cubicBezTo>
                    <a:pt x="1468" y="92"/>
                    <a:pt x="1402" y="59"/>
                    <a:pt x="1302" y="25"/>
                  </a:cubicBezTo>
                  <a:cubicBezTo>
                    <a:pt x="1201" y="9"/>
                    <a:pt x="1110" y="0"/>
                    <a:pt x="10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05" name="CustomShape 290"/>
            <p:cNvSpPr/>
            <p:nvPr/>
          </p:nvSpPr>
          <p:spPr>
            <a:xfrm>
              <a:off x="6017760" y="3003840"/>
              <a:ext cx="59040" cy="56520"/>
            </a:xfrm>
            <a:custGeom>
              <a:avLst/>
              <a:gdLst/>
              <a:ahLst/>
              <a:cxnLst/>
              <a:rect l="l" t="t" r="r" b="b"/>
              <a:pathLst>
                <a:path w="2769" h="2647">
                  <a:moveTo>
                    <a:pt x="1358" y="0"/>
                  </a:moveTo>
                  <a:cubicBezTo>
                    <a:pt x="1317" y="0"/>
                    <a:pt x="1276" y="2"/>
                    <a:pt x="1234" y="6"/>
                  </a:cubicBezTo>
                  <a:cubicBezTo>
                    <a:pt x="501" y="73"/>
                    <a:pt x="0" y="740"/>
                    <a:pt x="67" y="1474"/>
                  </a:cubicBezTo>
                  <a:cubicBezTo>
                    <a:pt x="130" y="2135"/>
                    <a:pt x="697" y="2647"/>
                    <a:pt x="1377" y="2647"/>
                  </a:cubicBezTo>
                  <a:cubicBezTo>
                    <a:pt x="1418" y="2647"/>
                    <a:pt x="1460" y="2645"/>
                    <a:pt x="1501" y="2641"/>
                  </a:cubicBezTo>
                  <a:cubicBezTo>
                    <a:pt x="2235" y="2575"/>
                    <a:pt x="2769" y="1907"/>
                    <a:pt x="2669" y="1207"/>
                  </a:cubicBezTo>
                  <a:cubicBezTo>
                    <a:pt x="2606" y="515"/>
                    <a:pt x="2038" y="0"/>
                    <a:pt x="1358" y="0"/>
                  </a:cubicBez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06" name="CustomShape 291"/>
            <p:cNvSpPr/>
            <p:nvPr/>
          </p:nvSpPr>
          <p:spPr>
            <a:xfrm>
              <a:off x="6028560" y="3014280"/>
              <a:ext cx="36720" cy="34920"/>
            </a:xfrm>
            <a:custGeom>
              <a:avLst/>
              <a:gdLst/>
              <a:ahLst/>
              <a:cxnLst/>
              <a:rect l="l" t="t" r="r" b="b"/>
              <a:pathLst>
                <a:path w="1736" h="1653">
                  <a:moveTo>
                    <a:pt x="912" y="1"/>
                  </a:moveTo>
                  <a:cubicBezTo>
                    <a:pt x="875" y="1"/>
                    <a:pt x="838" y="4"/>
                    <a:pt x="801" y="9"/>
                  </a:cubicBezTo>
                  <a:cubicBezTo>
                    <a:pt x="334" y="43"/>
                    <a:pt x="1" y="443"/>
                    <a:pt x="34" y="910"/>
                  </a:cubicBezTo>
                  <a:cubicBezTo>
                    <a:pt x="95" y="1337"/>
                    <a:pt x="435" y="1652"/>
                    <a:pt x="849" y="1652"/>
                  </a:cubicBezTo>
                  <a:cubicBezTo>
                    <a:pt x="888" y="1652"/>
                    <a:pt x="928" y="1650"/>
                    <a:pt x="968" y="1644"/>
                  </a:cubicBezTo>
                  <a:cubicBezTo>
                    <a:pt x="1402" y="1611"/>
                    <a:pt x="1735" y="1210"/>
                    <a:pt x="1702" y="743"/>
                  </a:cubicBezTo>
                  <a:cubicBezTo>
                    <a:pt x="1641" y="316"/>
                    <a:pt x="1301" y="1"/>
                    <a:pt x="912" y="1"/>
                  </a:cubicBezTo>
                  <a:close/>
                </a:path>
              </a:pathLst>
            </a:custGeom>
            <a:solidFill>
              <a:srgbClr val="FEDB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07" name="CustomShape 292"/>
            <p:cNvSpPr/>
            <p:nvPr/>
          </p:nvSpPr>
          <p:spPr>
            <a:xfrm>
              <a:off x="6039360" y="3023640"/>
              <a:ext cx="37440" cy="36000"/>
            </a:xfrm>
            <a:custGeom>
              <a:avLst/>
              <a:gdLst/>
              <a:ahLst/>
              <a:cxnLst/>
              <a:rect l="l" t="t" r="r" b="b"/>
              <a:pathLst>
                <a:path w="1769" h="1702">
                  <a:moveTo>
                    <a:pt x="1268" y="0"/>
                  </a:moveTo>
                  <a:cubicBezTo>
                    <a:pt x="1202" y="33"/>
                    <a:pt x="1168" y="33"/>
                    <a:pt x="1135" y="33"/>
                  </a:cubicBezTo>
                  <a:cubicBezTo>
                    <a:pt x="1002" y="67"/>
                    <a:pt x="868" y="100"/>
                    <a:pt x="768" y="167"/>
                  </a:cubicBezTo>
                  <a:cubicBezTo>
                    <a:pt x="635" y="234"/>
                    <a:pt x="501" y="334"/>
                    <a:pt x="368" y="467"/>
                  </a:cubicBezTo>
                  <a:cubicBezTo>
                    <a:pt x="268" y="567"/>
                    <a:pt x="201" y="667"/>
                    <a:pt x="168" y="801"/>
                  </a:cubicBezTo>
                  <a:cubicBezTo>
                    <a:pt x="101" y="901"/>
                    <a:pt x="68" y="1001"/>
                    <a:pt x="34" y="1134"/>
                  </a:cubicBezTo>
                  <a:cubicBezTo>
                    <a:pt x="34" y="1268"/>
                    <a:pt x="1" y="1401"/>
                    <a:pt x="34" y="1535"/>
                  </a:cubicBezTo>
                  <a:cubicBezTo>
                    <a:pt x="34" y="1568"/>
                    <a:pt x="34" y="1601"/>
                    <a:pt x="34" y="1668"/>
                  </a:cubicBezTo>
                  <a:lnTo>
                    <a:pt x="168" y="1701"/>
                  </a:lnTo>
                  <a:lnTo>
                    <a:pt x="501" y="1701"/>
                  </a:lnTo>
                  <a:cubicBezTo>
                    <a:pt x="1235" y="1635"/>
                    <a:pt x="1769" y="967"/>
                    <a:pt x="1669" y="234"/>
                  </a:cubicBezTo>
                  <a:cubicBezTo>
                    <a:pt x="1669" y="200"/>
                    <a:pt x="1669" y="134"/>
                    <a:pt x="1669" y="100"/>
                  </a:cubicBezTo>
                  <a:cubicBezTo>
                    <a:pt x="1669" y="67"/>
                    <a:pt x="1635" y="67"/>
                    <a:pt x="1635" y="33"/>
                  </a:cubicBezTo>
                  <a:cubicBezTo>
                    <a:pt x="1535" y="0"/>
                    <a:pt x="1402" y="0"/>
                    <a:pt x="1268" y="0"/>
                  </a:cubicBezTo>
                  <a:close/>
                </a:path>
              </a:pathLst>
            </a:custGeom>
            <a:solidFill>
              <a:srgbClr val="F7E9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08" name="CustomShape 293"/>
            <p:cNvSpPr/>
            <p:nvPr/>
          </p:nvSpPr>
          <p:spPr>
            <a:xfrm>
              <a:off x="6019200" y="3016800"/>
              <a:ext cx="29520" cy="43200"/>
            </a:xfrm>
            <a:custGeom>
              <a:avLst/>
              <a:gdLst/>
              <a:ahLst/>
              <a:cxnLst/>
              <a:rect l="l" t="t" r="r" b="b"/>
              <a:pathLst>
                <a:path w="1402" h="2036">
                  <a:moveTo>
                    <a:pt x="201" y="1"/>
                  </a:moveTo>
                  <a:cubicBezTo>
                    <a:pt x="168" y="67"/>
                    <a:pt x="134" y="134"/>
                    <a:pt x="101" y="167"/>
                  </a:cubicBezTo>
                  <a:cubicBezTo>
                    <a:pt x="101" y="201"/>
                    <a:pt x="68" y="234"/>
                    <a:pt x="68" y="267"/>
                  </a:cubicBezTo>
                  <a:cubicBezTo>
                    <a:pt x="68" y="301"/>
                    <a:pt x="34" y="334"/>
                    <a:pt x="34" y="334"/>
                  </a:cubicBezTo>
                  <a:cubicBezTo>
                    <a:pt x="34" y="401"/>
                    <a:pt x="34" y="434"/>
                    <a:pt x="1" y="468"/>
                  </a:cubicBezTo>
                  <a:cubicBezTo>
                    <a:pt x="1" y="501"/>
                    <a:pt x="1" y="534"/>
                    <a:pt x="1" y="568"/>
                  </a:cubicBezTo>
                  <a:cubicBezTo>
                    <a:pt x="1" y="601"/>
                    <a:pt x="1" y="634"/>
                    <a:pt x="1" y="668"/>
                  </a:cubicBezTo>
                  <a:cubicBezTo>
                    <a:pt x="1" y="701"/>
                    <a:pt x="1" y="801"/>
                    <a:pt x="1" y="868"/>
                  </a:cubicBezTo>
                  <a:cubicBezTo>
                    <a:pt x="34" y="1101"/>
                    <a:pt x="101" y="1301"/>
                    <a:pt x="234" y="1502"/>
                  </a:cubicBezTo>
                  <a:cubicBezTo>
                    <a:pt x="268" y="1535"/>
                    <a:pt x="301" y="1602"/>
                    <a:pt x="334" y="1635"/>
                  </a:cubicBezTo>
                  <a:cubicBezTo>
                    <a:pt x="368" y="1635"/>
                    <a:pt x="401" y="1668"/>
                    <a:pt x="435" y="1702"/>
                  </a:cubicBezTo>
                  <a:cubicBezTo>
                    <a:pt x="468" y="1735"/>
                    <a:pt x="501" y="1768"/>
                    <a:pt x="568" y="1802"/>
                  </a:cubicBezTo>
                  <a:cubicBezTo>
                    <a:pt x="601" y="1835"/>
                    <a:pt x="635" y="1835"/>
                    <a:pt x="635" y="1869"/>
                  </a:cubicBezTo>
                  <a:cubicBezTo>
                    <a:pt x="768" y="1935"/>
                    <a:pt x="868" y="1969"/>
                    <a:pt x="968" y="2002"/>
                  </a:cubicBezTo>
                  <a:lnTo>
                    <a:pt x="1102" y="2035"/>
                  </a:lnTo>
                  <a:cubicBezTo>
                    <a:pt x="1202" y="1869"/>
                    <a:pt x="1302" y="1735"/>
                    <a:pt x="1335" y="1535"/>
                  </a:cubicBezTo>
                  <a:cubicBezTo>
                    <a:pt x="1369" y="1435"/>
                    <a:pt x="1402" y="1301"/>
                    <a:pt x="1369" y="1168"/>
                  </a:cubicBezTo>
                  <a:cubicBezTo>
                    <a:pt x="1369" y="1135"/>
                    <a:pt x="1369" y="1135"/>
                    <a:pt x="1369" y="1101"/>
                  </a:cubicBezTo>
                  <a:cubicBezTo>
                    <a:pt x="1369" y="1001"/>
                    <a:pt x="1335" y="901"/>
                    <a:pt x="1302" y="801"/>
                  </a:cubicBezTo>
                  <a:cubicBezTo>
                    <a:pt x="1235" y="634"/>
                    <a:pt x="1135" y="501"/>
                    <a:pt x="1002" y="367"/>
                  </a:cubicBezTo>
                  <a:cubicBezTo>
                    <a:pt x="935" y="267"/>
                    <a:pt x="835" y="201"/>
                    <a:pt x="701" y="134"/>
                  </a:cubicBezTo>
                  <a:cubicBezTo>
                    <a:pt x="568" y="67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009" name="TextShape 294"/>
          <p:cNvSpPr txBox="1"/>
          <p:nvPr/>
        </p:nvSpPr>
        <p:spPr>
          <a:xfrm>
            <a:off x="713160" y="1122840"/>
            <a:ext cx="1201320" cy="8413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7000" b="0" strike="noStrike" spc="-1">
                <a:solidFill>
                  <a:srgbClr val="017837"/>
                </a:solidFill>
                <a:latin typeface="Patua One"/>
                <a:ea typeface="Patua One"/>
              </a:rPr>
              <a:t>01</a:t>
            </a:r>
            <a:endParaRPr lang="ru-RU" sz="7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0" name="TextShape 295"/>
          <p:cNvSpPr txBox="1"/>
          <p:nvPr/>
        </p:nvSpPr>
        <p:spPr>
          <a:xfrm>
            <a:off x="5054040" y="974160"/>
            <a:ext cx="2413080" cy="3499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Nunito"/>
                <a:ea typeface="Nunito"/>
              </a:rPr>
              <a:t>Suicide gene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3011" name="TextShape 296"/>
          <p:cNvSpPr txBox="1"/>
          <p:nvPr/>
        </p:nvSpPr>
        <p:spPr>
          <a:xfrm>
            <a:off x="4075920" y="1232640"/>
            <a:ext cx="3540240" cy="9010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25346F"/>
                </a:solidFill>
                <a:latin typeface="Patua One"/>
                <a:ea typeface="Patua One"/>
              </a:rPr>
              <a:t>Ген «самоубийства», «суицидальный» ген .</a:t>
            </a:r>
            <a:r>
              <a:t/>
            </a:r>
            <a:br/>
            <a:r>
              <a:rPr lang="ru-RU" sz="1400" b="0" strike="noStrike" spc="-1">
                <a:solidFill>
                  <a:srgbClr val="25346F"/>
                </a:solidFill>
                <a:latin typeface="Patua One"/>
                <a:ea typeface="Patua One"/>
              </a:rPr>
              <a:t>Ген, вызывающий при определенных условиях  гибель собственной клетки.</a:t>
            </a:r>
            <a:r>
              <a:t/>
            </a:r>
            <a:br/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2" name="CustomShape 297"/>
          <p:cNvSpPr/>
          <p:nvPr/>
        </p:nvSpPr>
        <p:spPr>
          <a:xfrm>
            <a:off x="821520" y="2177280"/>
            <a:ext cx="9846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accent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3" name="CustomShape 298"/>
          <p:cNvSpPr/>
          <p:nvPr/>
        </p:nvSpPr>
        <p:spPr>
          <a:xfrm rot="10800000" flipH="1">
            <a:off x="2557080" y="-46440"/>
            <a:ext cx="7560" cy="10800"/>
          </a:xfrm>
          <a:custGeom>
            <a:avLst/>
            <a:gdLst/>
            <a:ahLst/>
            <a:cxnLst/>
            <a:rect l="l" t="t" r="r" b="b"/>
            <a:pathLst>
              <a:path w="233" h="326">
                <a:moveTo>
                  <a:pt x="233" y="1"/>
                </a:moveTo>
                <a:lnTo>
                  <a:pt x="233" y="1"/>
                </a:lnTo>
                <a:cubicBezTo>
                  <a:pt x="186" y="32"/>
                  <a:pt x="140" y="47"/>
                  <a:pt x="93" y="63"/>
                </a:cubicBezTo>
                <a:cubicBezTo>
                  <a:pt x="62" y="156"/>
                  <a:pt x="32" y="233"/>
                  <a:pt x="1" y="326"/>
                </a:cubicBezTo>
                <a:cubicBezTo>
                  <a:pt x="78" y="217"/>
                  <a:pt x="155" y="109"/>
                  <a:pt x="233" y="1"/>
                </a:cubicBezTo>
                <a:close/>
              </a:path>
            </a:pathLst>
          </a:custGeom>
          <a:solidFill>
            <a:srgbClr val="005A2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4" name="CustomShape 299"/>
          <p:cNvSpPr/>
          <p:nvPr/>
        </p:nvSpPr>
        <p:spPr>
          <a:xfrm rot="10800000" flipH="1">
            <a:off x="2549880" y="-42480"/>
            <a:ext cx="12960" cy="11880"/>
          </a:xfrm>
          <a:custGeom>
            <a:avLst/>
            <a:gdLst/>
            <a:ahLst/>
            <a:cxnLst/>
            <a:rect l="l" t="t" r="r" b="b"/>
            <a:pathLst>
              <a:path w="388" h="357">
                <a:moveTo>
                  <a:pt x="387" y="1"/>
                </a:moveTo>
                <a:cubicBezTo>
                  <a:pt x="264" y="124"/>
                  <a:pt x="124" y="233"/>
                  <a:pt x="1" y="356"/>
                </a:cubicBezTo>
                <a:cubicBezTo>
                  <a:pt x="93" y="310"/>
                  <a:pt x="202" y="264"/>
                  <a:pt x="325" y="202"/>
                </a:cubicBezTo>
                <a:cubicBezTo>
                  <a:pt x="341" y="140"/>
                  <a:pt x="372" y="78"/>
                  <a:pt x="387" y="1"/>
                </a:cubicBezTo>
                <a:close/>
              </a:path>
            </a:pathLst>
          </a:custGeom>
          <a:solidFill>
            <a:srgbClr val="005A2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5" name="CustomShape 300"/>
          <p:cNvSpPr/>
          <p:nvPr/>
        </p:nvSpPr>
        <p:spPr>
          <a:xfrm rot="10800000" flipH="1">
            <a:off x="2560320" y="-37080"/>
            <a:ext cx="22680" cy="24480"/>
          </a:xfrm>
          <a:custGeom>
            <a:avLst/>
            <a:gdLst/>
            <a:ahLst/>
            <a:cxnLst/>
            <a:rect l="l" t="t" r="r" b="b"/>
            <a:pathLst>
              <a:path w="666" h="712">
                <a:moveTo>
                  <a:pt x="666" y="0"/>
                </a:moveTo>
                <a:cubicBezTo>
                  <a:pt x="464" y="170"/>
                  <a:pt x="263" y="341"/>
                  <a:pt x="62" y="511"/>
                </a:cubicBezTo>
                <a:cubicBezTo>
                  <a:pt x="47" y="588"/>
                  <a:pt x="16" y="650"/>
                  <a:pt x="0" y="712"/>
                </a:cubicBezTo>
                <a:cubicBezTo>
                  <a:pt x="47" y="696"/>
                  <a:pt x="93" y="681"/>
                  <a:pt x="140" y="650"/>
                </a:cubicBezTo>
                <a:cubicBezTo>
                  <a:pt x="294" y="449"/>
                  <a:pt x="464" y="232"/>
                  <a:pt x="666" y="0"/>
                </a:cubicBezTo>
                <a:close/>
              </a:path>
            </a:pathLst>
          </a:custGeom>
          <a:solidFill>
            <a:srgbClr val="005A2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6" name="CustomShape 301"/>
          <p:cNvSpPr/>
          <p:nvPr/>
        </p:nvSpPr>
        <p:spPr>
          <a:xfrm rot="10800000" flipH="1">
            <a:off x="6594480" y="154080"/>
            <a:ext cx="30240" cy="30240"/>
          </a:xfrm>
          <a:custGeom>
            <a:avLst/>
            <a:gdLst/>
            <a:ahLst/>
            <a:cxnLst/>
            <a:rect l="l" t="t" r="r" b="b"/>
            <a:pathLst>
              <a:path w="852" h="852">
                <a:moveTo>
                  <a:pt x="426" y="1"/>
                </a:moveTo>
                <a:cubicBezTo>
                  <a:pt x="183" y="1"/>
                  <a:pt x="1" y="183"/>
                  <a:pt x="1" y="426"/>
                </a:cubicBezTo>
                <a:cubicBezTo>
                  <a:pt x="1" y="670"/>
                  <a:pt x="183" y="852"/>
                  <a:pt x="426" y="852"/>
                </a:cubicBezTo>
                <a:cubicBezTo>
                  <a:pt x="669" y="852"/>
                  <a:pt x="852" y="670"/>
                  <a:pt x="852" y="426"/>
                </a:cubicBezTo>
                <a:cubicBezTo>
                  <a:pt x="852" y="183"/>
                  <a:pt x="669" y="1"/>
                  <a:pt x="426" y="1"/>
                </a:cubicBezTo>
                <a:close/>
              </a:path>
            </a:pathLst>
          </a:custGeom>
          <a:solidFill>
            <a:srgbClr val="4959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017" name="Group 302"/>
          <p:cNvGrpSpPr/>
          <p:nvPr/>
        </p:nvGrpSpPr>
        <p:grpSpPr>
          <a:xfrm>
            <a:off x="1654920" y="395640"/>
            <a:ext cx="3804840" cy="949680"/>
            <a:chOff x="1654920" y="395640"/>
            <a:chExt cx="3804840" cy="949680"/>
          </a:xfrm>
        </p:grpSpPr>
        <p:sp>
          <p:nvSpPr>
            <p:cNvPr id="3018" name="CustomShape 303"/>
            <p:cNvSpPr/>
            <p:nvPr/>
          </p:nvSpPr>
          <p:spPr>
            <a:xfrm rot="10800000" flipH="1">
              <a:off x="5325840" y="61164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16"/>
                    <a:pt x="1004" y="2219"/>
                    <a:pt x="1" y="2280"/>
                  </a:cubicBezTo>
                  <a:cubicBezTo>
                    <a:pt x="1004" y="2311"/>
                    <a:pt x="1824" y="3314"/>
                    <a:pt x="1885" y="4560"/>
                  </a:cubicBezTo>
                  <a:cubicBezTo>
                    <a:pt x="1916" y="3314"/>
                    <a:pt x="2736" y="2341"/>
                    <a:pt x="3739" y="2280"/>
                  </a:cubicBezTo>
                  <a:cubicBezTo>
                    <a:pt x="2736" y="2219"/>
                    <a:pt x="1916" y="1216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19" name="CustomShape 304"/>
            <p:cNvSpPr/>
            <p:nvPr/>
          </p:nvSpPr>
          <p:spPr>
            <a:xfrm rot="10800000" flipH="1">
              <a:off x="1654920" y="39564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0">
                  <a:moveTo>
                    <a:pt x="1854" y="0"/>
                  </a:moveTo>
                  <a:cubicBezTo>
                    <a:pt x="1793" y="1216"/>
                    <a:pt x="1003" y="2219"/>
                    <a:pt x="0" y="2280"/>
                  </a:cubicBezTo>
                  <a:cubicBezTo>
                    <a:pt x="1003" y="2310"/>
                    <a:pt x="1793" y="3314"/>
                    <a:pt x="1854" y="4560"/>
                  </a:cubicBezTo>
                  <a:cubicBezTo>
                    <a:pt x="1915" y="3314"/>
                    <a:pt x="2705" y="2341"/>
                    <a:pt x="3708" y="2280"/>
                  </a:cubicBezTo>
                  <a:cubicBezTo>
                    <a:pt x="2705" y="2219"/>
                    <a:pt x="1915" y="1216"/>
                    <a:pt x="1854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20" name="CustomShape 305"/>
            <p:cNvSpPr/>
            <p:nvPr/>
          </p:nvSpPr>
          <p:spPr>
            <a:xfrm rot="10800000" flipH="1">
              <a:off x="3563280" y="118260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21" name="CustomShape 306"/>
            <p:cNvSpPr/>
            <p:nvPr/>
          </p:nvSpPr>
          <p:spPr>
            <a:xfrm rot="10800000" flipH="1">
              <a:off x="2819160" y="5986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3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70"/>
                    <a:pt x="183" y="852"/>
                    <a:pt x="426" y="852"/>
                  </a:cubicBezTo>
                  <a:cubicBezTo>
                    <a:pt x="669" y="852"/>
                    <a:pt x="851" y="670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22" name="CustomShape 307"/>
            <p:cNvSpPr/>
            <p:nvPr/>
          </p:nvSpPr>
          <p:spPr>
            <a:xfrm rot="10800000" flipH="1">
              <a:off x="4472640" y="583560"/>
              <a:ext cx="31320" cy="30240"/>
            </a:xfrm>
            <a:custGeom>
              <a:avLst/>
              <a:gdLst/>
              <a:ahLst/>
              <a:cxnLst/>
              <a:rect l="l" t="t" r="r" b="b"/>
              <a:pathLst>
                <a:path w="882" h="852">
                  <a:moveTo>
                    <a:pt x="456" y="0"/>
                  </a:moveTo>
                  <a:cubicBezTo>
                    <a:pt x="213" y="0"/>
                    <a:pt x="0" y="183"/>
                    <a:pt x="0" y="426"/>
                  </a:cubicBezTo>
                  <a:cubicBezTo>
                    <a:pt x="0" y="669"/>
                    <a:pt x="213" y="852"/>
                    <a:pt x="456" y="852"/>
                  </a:cubicBezTo>
                  <a:cubicBezTo>
                    <a:pt x="669" y="852"/>
                    <a:pt x="882" y="669"/>
                    <a:pt x="882" y="426"/>
                  </a:cubicBezTo>
                  <a:cubicBezTo>
                    <a:pt x="882" y="183"/>
                    <a:pt x="669" y="0"/>
                    <a:pt x="45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023" name="CustomShape 308"/>
          <p:cNvSpPr/>
          <p:nvPr/>
        </p:nvSpPr>
        <p:spPr>
          <a:xfrm>
            <a:off x="303840" y="3452400"/>
            <a:ext cx="4677840" cy="136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"/>
              </a:rPr>
              <a:t>Генная терапия 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с использованием клеток зародышевой линии .Введение гена (генов) в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оплодотворенное яйцо или клетки эмбриона на ранней стадии. Чужеродный ген оказывается в ядрах всех клеток развивающегося организма, в том числе половых, и изменяет его фенотип.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024" name="CustomShape 309"/>
          <p:cNvSpPr/>
          <p:nvPr/>
        </p:nvSpPr>
        <p:spPr>
          <a:xfrm>
            <a:off x="939240" y="3011040"/>
            <a:ext cx="294372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Arial"/>
              </a:rPr>
              <a:t>Germ line gene therapy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025" name="CustomShape 310"/>
          <p:cNvSpPr/>
          <p:nvPr/>
        </p:nvSpPr>
        <p:spPr>
          <a:xfrm>
            <a:off x="713160" y="2230560"/>
            <a:ext cx="149040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"/>
              </a:rPr>
              <a:t>Синякова И.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3026" name="Рисунок 7"/>
          <p:cNvPicPr/>
          <p:nvPr/>
        </p:nvPicPr>
        <p:blipFill>
          <a:blip r:embed="rId2"/>
          <a:stretch/>
        </p:blipFill>
        <p:spPr>
          <a:xfrm rot="19238400">
            <a:off x="1784160" y="640080"/>
            <a:ext cx="2178360" cy="2578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7" name="TextShape 1"/>
          <p:cNvSpPr txBox="1"/>
          <p:nvPr/>
        </p:nvSpPr>
        <p:spPr>
          <a:xfrm>
            <a:off x="635760" y="249120"/>
            <a:ext cx="2240280" cy="387360"/>
          </a:xfrm>
          <a:prstGeom prst="rect">
            <a:avLst/>
          </a:prstGeom>
          <a:noFill/>
          <a:ln>
            <a:noFill/>
          </a:ln>
        </p:spPr>
        <p:txBody>
          <a:bodyPr t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495995"/>
                </a:solidFill>
                <a:latin typeface="Patua One"/>
                <a:ea typeface="Patua One"/>
              </a:rPr>
              <a:t>Genome library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028" name="TextShape 2"/>
          <p:cNvSpPr txBox="1"/>
          <p:nvPr/>
        </p:nvSpPr>
        <p:spPr>
          <a:xfrm>
            <a:off x="511200" y="717480"/>
            <a:ext cx="6629760" cy="96948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Nunito"/>
                <a:ea typeface="Nunito"/>
              </a:rPr>
              <a:t>Геномная библиотека</a:t>
            </a:r>
            <a:r>
              <a:rPr lang="ru-RU" sz="1200" b="0" strike="noStrike" spc="-1">
                <a:solidFill>
                  <a:srgbClr val="000000"/>
                </a:solidFill>
                <a:latin typeface="Nunito"/>
                <a:ea typeface="Nunito"/>
              </a:rPr>
              <a:t>, банк (библиотека) генов Набор клонированных фрагментов ДНК, в совокупности составляющих индивидуальный (групповой, видовой) геном. Если речь идет о крупном геноме </a:t>
            </a:r>
            <a:r>
              <a:rPr lang="ru-RU" sz="1400" b="0" strike="noStrike" spc="-1">
                <a:solidFill>
                  <a:srgbClr val="000000"/>
                </a:solidFill>
                <a:latin typeface="Nunito"/>
                <a:ea typeface="Nunito"/>
              </a:rPr>
              <a:t>(млекопитающие), то получают хромосомоспецифичные библиотеки.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029" name="TextShape 3"/>
          <p:cNvSpPr txBox="1"/>
          <p:nvPr/>
        </p:nvSpPr>
        <p:spPr>
          <a:xfrm>
            <a:off x="4474440" y="1759320"/>
            <a:ext cx="4674240" cy="7707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Nunito"/>
                <a:ea typeface="Nunito"/>
              </a:rPr>
              <a:t>Ген-мишень</a:t>
            </a:r>
            <a:r>
              <a:rPr lang="ru-RU" sz="1400" b="0" strike="noStrike" spc="-1">
                <a:solidFill>
                  <a:srgbClr val="000000"/>
                </a:solidFill>
                <a:latin typeface="Nunito"/>
                <a:ea typeface="Nunito"/>
              </a:rPr>
              <a:t> l. Клонированный ген. 2, Ген,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Nunito"/>
                <a:ea typeface="Nunito"/>
              </a:rPr>
              <a:t>подвергаемый специфическому воздействию. 3. Ген,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Nunito"/>
                <a:ea typeface="Nunito"/>
              </a:rPr>
              <a:t>интересующий исследователя,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030" name="TextShape 4"/>
          <p:cNvSpPr txBox="1"/>
          <p:nvPr/>
        </p:nvSpPr>
        <p:spPr>
          <a:xfrm>
            <a:off x="4314240" y="3119400"/>
            <a:ext cx="3791880" cy="187848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Nunito"/>
                <a:ea typeface="Nunito"/>
              </a:rPr>
              <a:t>Ген-кандидат</a:t>
            </a:r>
            <a:r>
              <a:rPr lang="ru-RU" sz="1400" b="0" strike="noStrike" spc="-1">
                <a:solidFill>
                  <a:srgbClr val="000000"/>
                </a:solidFill>
                <a:latin typeface="Nunito"/>
                <a:ea typeface="Nunito"/>
              </a:rPr>
              <a:t> .Структурный ген в геноме человека, мутация в котором лишь предположительно ( до получения доказательств) является причиной конкретного наследственного заболевания.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031" name="TextShape 5"/>
          <p:cNvSpPr txBox="1"/>
          <p:nvPr/>
        </p:nvSpPr>
        <p:spPr>
          <a:xfrm>
            <a:off x="7027920" y="1401120"/>
            <a:ext cx="1871640" cy="387360"/>
          </a:xfrm>
          <a:prstGeom prst="rect">
            <a:avLst/>
          </a:prstGeom>
          <a:noFill/>
          <a:ln>
            <a:noFill/>
          </a:ln>
        </p:spPr>
        <p:txBody>
          <a:bodyPr t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495995"/>
                </a:solidFill>
                <a:latin typeface="Patua One"/>
                <a:ea typeface="Patua One"/>
              </a:rPr>
              <a:t>Target gene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032" name="TextShape 6"/>
          <p:cNvSpPr txBox="1"/>
          <p:nvPr/>
        </p:nvSpPr>
        <p:spPr>
          <a:xfrm>
            <a:off x="4396320" y="2560320"/>
            <a:ext cx="2887560" cy="515880"/>
          </a:xfrm>
          <a:prstGeom prst="rect">
            <a:avLst/>
          </a:prstGeom>
          <a:noFill/>
          <a:ln>
            <a:noFill/>
          </a:ln>
        </p:spPr>
        <p:txBody>
          <a:bodyPr t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495995"/>
                </a:solidFill>
                <a:latin typeface="Patua One"/>
                <a:ea typeface="Patua One"/>
              </a:rPr>
              <a:t>Candidate gene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033" name="TextShape 7"/>
          <p:cNvSpPr txBox="1"/>
          <p:nvPr/>
        </p:nvSpPr>
        <p:spPr>
          <a:xfrm>
            <a:off x="139680" y="534240"/>
            <a:ext cx="367920" cy="387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000" b="0" strike="noStrike" spc="-1">
                <a:solidFill>
                  <a:srgbClr val="25346F"/>
                </a:solidFill>
                <a:latin typeface="Patua One"/>
                <a:ea typeface="Patua One"/>
              </a:rPr>
              <a:t>.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034" name="Group 8"/>
          <p:cNvGrpSpPr/>
          <p:nvPr/>
        </p:nvGrpSpPr>
        <p:grpSpPr>
          <a:xfrm>
            <a:off x="5618160" y="-236880"/>
            <a:ext cx="3596040" cy="1341360"/>
            <a:chOff x="5618160" y="-236880"/>
            <a:chExt cx="3596040" cy="1341360"/>
          </a:xfrm>
        </p:grpSpPr>
        <p:grpSp>
          <p:nvGrpSpPr>
            <p:cNvPr id="3035" name="Group 9"/>
            <p:cNvGrpSpPr/>
            <p:nvPr/>
          </p:nvGrpSpPr>
          <p:grpSpPr>
            <a:xfrm>
              <a:off x="7395120" y="-236880"/>
              <a:ext cx="843840" cy="720360"/>
              <a:chOff x="7395120" y="-236880"/>
              <a:chExt cx="843840" cy="720360"/>
            </a:xfrm>
          </p:grpSpPr>
          <p:sp>
            <p:nvSpPr>
              <p:cNvPr id="3036" name="CustomShape 10"/>
              <p:cNvSpPr/>
              <p:nvPr/>
            </p:nvSpPr>
            <p:spPr>
              <a:xfrm rot="10800000">
                <a:off x="7659000" y="-236880"/>
                <a:ext cx="571680" cy="720360"/>
              </a:xfrm>
              <a:custGeom>
                <a:avLst/>
                <a:gdLst/>
                <a:ahLst/>
                <a:cxnLst/>
                <a:rect l="l" t="t" r="r" b="b"/>
                <a:pathLst>
                  <a:path w="15950" h="20091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2692" y="16363"/>
                      <a:pt x="13598" y="5395"/>
                      <a:pt x="15331" y="2765"/>
                    </a:cubicBezTo>
                    <a:cubicBezTo>
                      <a:pt x="15609" y="2332"/>
                      <a:pt x="15872" y="1868"/>
                      <a:pt x="15919" y="1357"/>
                    </a:cubicBezTo>
                    <a:cubicBezTo>
                      <a:pt x="15949" y="831"/>
                      <a:pt x="15702" y="27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37" name="CustomShape 11"/>
              <p:cNvSpPr/>
              <p:nvPr/>
            </p:nvSpPr>
            <p:spPr>
              <a:xfrm rot="10800000">
                <a:off x="7395120" y="-232920"/>
                <a:ext cx="843840" cy="365760"/>
              </a:xfrm>
              <a:custGeom>
                <a:avLst/>
                <a:gdLst/>
                <a:ahLst/>
                <a:cxnLst/>
                <a:rect l="l" t="t" r="r" b="b"/>
                <a:pathLst>
                  <a:path w="23530" h="10211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177" y="8339"/>
                      <a:pt x="19121" y="4332"/>
                      <a:pt x="21952" y="2924"/>
                    </a:cubicBezTo>
                    <a:cubicBezTo>
                      <a:pt x="22416" y="2692"/>
                      <a:pt x="22864" y="2429"/>
                      <a:pt x="23158" y="1996"/>
                    </a:cubicBezTo>
                    <a:cubicBezTo>
                      <a:pt x="23452" y="1579"/>
                      <a:pt x="23529" y="960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38" name="CustomShape 12"/>
              <p:cNvSpPr/>
              <p:nvPr/>
            </p:nvSpPr>
            <p:spPr>
              <a:xfrm rot="10800000">
                <a:off x="7671600" y="-236880"/>
                <a:ext cx="559080" cy="720360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0091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109" y="19952"/>
                      <a:pt x="217" y="19797"/>
                      <a:pt x="341" y="19642"/>
                    </a:cubicBezTo>
                    <a:cubicBezTo>
                      <a:pt x="4084" y="12294"/>
                      <a:pt x="9313" y="5704"/>
                      <a:pt x="15594" y="352"/>
                    </a:cubicBezTo>
                    <a:cubicBezTo>
                      <a:pt x="15501" y="244"/>
                      <a:pt x="15377" y="13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39" name="CustomShape 13"/>
              <p:cNvSpPr/>
              <p:nvPr/>
            </p:nvSpPr>
            <p:spPr>
              <a:xfrm rot="10800000">
                <a:off x="7403040" y="-232920"/>
                <a:ext cx="835920" cy="365760"/>
              </a:xfrm>
              <a:custGeom>
                <a:avLst/>
                <a:gdLst/>
                <a:ahLst/>
                <a:cxnLst/>
                <a:rect l="l" t="t" r="r" b="b"/>
                <a:pathLst>
                  <a:path w="23313" h="10211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7" y="10180"/>
                      <a:pt x="109" y="10149"/>
                      <a:pt x="171" y="10118"/>
                    </a:cubicBezTo>
                    <a:cubicBezTo>
                      <a:pt x="434" y="9947"/>
                      <a:pt x="681" y="9793"/>
                      <a:pt x="944" y="9623"/>
                    </a:cubicBezTo>
                    <a:cubicBezTo>
                      <a:pt x="7735" y="5245"/>
                      <a:pt x="15377" y="2228"/>
                      <a:pt x="23313" y="712"/>
                    </a:cubicBezTo>
                    <a:cubicBezTo>
                      <a:pt x="23282" y="650"/>
                      <a:pt x="23251" y="604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40" name="CustomShape 14"/>
              <p:cNvSpPr/>
              <p:nvPr/>
            </p:nvSpPr>
            <p:spPr>
              <a:xfrm rot="10800000">
                <a:off x="7872480" y="-220320"/>
                <a:ext cx="352440" cy="384840"/>
              </a:xfrm>
              <a:custGeom>
                <a:avLst/>
                <a:gdLst/>
                <a:ahLst/>
                <a:cxnLst/>
                <a:rect l="l" t="t" r="r" b="b"/>
                <a:pathLst>
                  <a:path w="9839" h="10737">
                    <a:moveTo>
                      <a:pt x="9839" y="1"/>
                    </a:moveTo>
                    <a:cubicBezTo>
                      <a:pt x="8168" y="1208"/>
                      <a:pt x="6466" y="2368"/>
                      <a:pt x="4749" y="3482"/>
                    </a:cubicBezTo>
                    <a:cubicBezTo>
                      <a:pt x="4749" y="2414"/>
                      <a:pt x="4842" y="1331"/>
                      <a:pt x="5043" y="264"/>
                    </a:cubicBezTo>
                    <a:lnTo>
                      <a:pt x="5043" y="264"/>
                    </a:lnTo>
                    <a:cubicBezTo>
                      <a:pt x="2955" y="3528"/>
                      <a:pt x="1253" y="7055"/>
                      <a:pt x="0" y="10737"/>
                    </a:cubicBezTo>
                    <a:cubicBezTo>
                      <a:pt x="201" y="10567"/>
                      <a:pt x="402" y="10396"/>
                      <a:pt x="604" y="10226"/>
                    </a:cubicBezTo>
                    <a:cubicBezTo>
                      <a:pt x="2615" y="7751"/>
                      <a:pt x="6528" y="3574"/>
                      <a:pt x="9839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41" name="CustomShape 15"/>
              <p:cNvSpPr/>
              <p:nvPr/>
            </p:nvSpPr>
            <p:spPr>
              <a:xfrm rot="10800000">
                <a:off x="7661880" y="-225360"/>
                <a:ext cx="56016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15625" h="6931">
                    <a:moveTo>
                      <a:pt x="10102" y="1"/>
                    </a:moveTo>
                    <a:cubicBezTo>
                      <a:pt x="6668" y="1702"/>
                      <a:pt x="3450" y="3822"/>
                      <a:pt x="527" y="6281"/>
                    </a:cubicBezTo>
                    <a:cubicBezTo>
                      <a:pt x="325" y="6513"/>
                      <a:pt x="155" y="6730"/>
                      <a:pt x="1" y="6931"/>
                    </a:cubicBezTo>
                    <a:cubicBezTo>
                      <a:pt x="3141" y="5647"/>
                      <a:pt x="10319" y="3574"/>
                      <a:pt x="15625" y="1919"/>
                    </a:cubicBezTo>
                    <a:lnTo>
                      <a:pt x="15625" y="1919"/>
                    </a:lnTo>
                    <a:cubicBezTo>
                      <a:pt x="13369" y="2120"/>
                      <a:pt x="11099" y="2214"/>
                      <a:pt x="8841" y="2214"/>
                    </a:cubicBezTo>
                    <a:cubicBezTo>
                      <a:pt x="8668" y="2214"/>
                      <a:pt x="8496" y="2214"/>
                      <a:pt x="8323" y="2213"/>
                    </a:cubicBezTo>
                    <a:cubicBezTo>
                      <a:pt x="8865" y="1439"/>
                      <a:pt x="9468" y="697"/>
                      <a:pt x="10102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042" name="Group 16"/>
            <p:cNvGrpSpPr/>
            <p:nvPr/>
          </p:nvGrpSpPr>
          <p:grpSpPr>
            <a:xfrm>
              <a:off x="6172560" y="-174240"/>
              <a:ext cx="382680" cy="710640"/>
              <a:chOff x="6172560" y="-174240"/>
              <a:chExt cx="382680" cy="710640"/>
            </a:xfrm>
          </p:grpSpPr>
          <p:sp>
            <p:nvSpPr>
              <p:cNvPr id="3043" name="CustomShape 17"/>
              <p:cNvSpPr/>
              <p:nvPr/>
            </p:nvSpPr>
            <p:spPr>
              <a:xfrm rot="10800000">
                <a:off x="6233400" y="-163080"/>
                <a:ext cx="321840" cy="371160"/>
              </a:xfrm>
              <a:custGeom>
                <a:avLst/>
                <a:gdLst/>
                <a:ahLst/>
                <a:cxnLst/>
                <a:rect l="l" t="t" r="r" b="b"/>
                <a:pathLst>
                  <a:path w="9144" h="10544">
                    <a:moveTo>
                      <a:pt x="797" y="1"/>
                    </a:moveTo>
                    <a:cubicBezTo>
                      <a:pt x="590" y="1"/>
                      <a:pt x="384" y="45"/>
                      <a:pt x="187" y="148"/>
                    </a:cubicBezTo>
                    <a:cubicBezTo>
                      <a:pt x="1" y="1323"/>
                      <a:pt x="728" y="2453"/>
                      <a:pt x="1471" y="3396"/>
                    </a:cubicBezTo>
                    <a:cubicBezTo>
                      <a:pt x="3621" y="6165"/>
                      <a:pt x="6142" y="8702"/>
                      <a:pt x="9143" y="10543"/>
                    </a:cubicBezTo>
                    <a:cubicBezTo>
                      <a:pt x="7813" y="8362"/>
                      <a:pt x="7349" y="6506"/>
                      <a:pt x="5848" y="4433"/>
                    </a:cubicBezTo>
                    <a:cubicBezTo>
                      <a:pt x="4920" y="3164"/>
                      <a:pt x="3868" y="1989"/>
                      <a:pt x="2693" y="937"/>
                    </a:cubicBezTo>
                    <a:cubicBezTo>
                      <a:pt x="2161" y="464"/>
                      <a:pt x="1467" y="1"/>
                      <a:pt x="797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44" name="CustomShape 18"/>
              <p:cNvSpPr/>
              <p:nvPr/>
            </p:nvSpPr>
            <p:spPr>
              <a:xfrm rot="10800000">
                <a:off x="6172560" y="-173880"/>
                <a:ext cx="195480" cy="710280"/>
              </a:xfrm>
              <a:custGeom>
                <a:avLst/>
                <a:gdLst/>
                <a:ahLst/>
                <a:cxnLst/>
                <a:rect l="l" t="t" r="r" b="b"/>
                <a:pathLst>
                  <a:path w="5555" h="20175">
                    <a:moveTo>
                      <a:pt x="1699" y="0"/>
                    </a:moveTo>
                    <a:cubicBezTo>
                      <a:pt x="1685" y="0"/>
                      <a:pt x="1671" y="1"/>
                      <a:pt x="1656" y="2"/>
                    </a:cubicBezTo>
                    <a:cubicBezTo>
                      <a:pt x="1347" y="33"/>
                      <a:pt x="1177" y="374"/>
                      <a:pt x="1084" y="683"/>
                    </a:cubicBezTo>
                    <a:cubicBezTo>
                      <a:pt x="1" y="3947"/>
                      <a:pt x="279" y="7536"/>
                      <a:pt x="1254" y="10831"/>
                    </a:cubicBezTo>
                    <a:cubicBezTo>
                      <a:pt x="2229" y="14126"/>
                      <a:pt x="3868" y="17173"/>
                      <a:pt x="5554" y="20174"/>
                    </a:cubicBezTo>
                    <a:cubicBezTo>
                      <a:pt x="4905" y="17173"/>
                      <a:pt x="4023" y="13260"/>
                      <a:pt x="3977" y="10197"/>
                    </a:cubicBezTo>
                    <a:cubicBezTo>
                      <a:pt x="3946" y="6902"/>
                      <a:pt x="3868" y="3483"/>
                      <a:pt x="2352" y="575"/>
                    </a:cubicBezTo>
                    <a:cubicBezTo>
                      <a:pt x="2219" y="309"/>
                      <a:pt x="2002" y="0"/>
                      <a:pt x="169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45" name="CustomShape 19"/>
              <p:cNvSpPr/>
              <p:nvPr/>
            </p:nvSpPr>
            <p:spPr>
              <a:xfrm rot="10800000">
                <a:off x="6233400" y="-163080"/>
                <a:ext cx="315000" cy="371160"/>
              </a:xfrm>
              <a:custGeom>
                <a:avLst/>
                <a:gdLst/>
                <a:ahLst/>
                <a:cxnLst/>
                <a:rect l="l" t="t" r="r" b="b"/>
                <a:pathLst>
                  <a:path w="8958" h="10544">
                    <a:moveTo>
                      <a:pt x="611" y="1"/>
                    </a:moveTo>
                    <a:cubicBezTo>
                      <a:pt x="404" y="1"/>
                      <a:pt x="198" y="45"/>
                      <a:pt x="1" y="148"/>
                    </a:cubicBezTo>
                    <a:cubicBezTo>
                      <a:pt x="1" y="179"/>
                      <a:pt x="1" y="194"/>
                      <a:pt x="1" y="225"/>
                    </a:cubicBezTo>
                    <a:cubicBezTo>
                      <a:pt x="2893" y="3303"/>
                      <a:pt x="5600" y="6552"/>
                      <a:pt x="8076" y="9971"/>
                    </a:cubicBezTo>
                    <a:cubicBezTo>
                      <a:pt x="8354" y="10172"/>
                      <a:pt x="8648" y="10357"/>
                      <a:pt x="8957" y="10543"/>
                    </a:cubicBezTo>
                    <a:cubicBezTo>
                      <a:pt x="7627" y="8362"/>
                      <a:pt x="7163" y="6506"/>
                      <a:pt x="5662" y="4433"/>
                    </a:cubicBezTo>
                    <a:cubicBezTo>
                      <a:pt x="4734" y="3164"/>
                      <a:pt x="3682" y="1989"/>
                      <a:pt x="2507" y="937"/>
                    </a:cubicBezTo>
                    <a:cubicBezTo>
                      <a:pt x="1975" y="464"/>
                      <a:pt x="1281" y="1"/>
                      <a:pt x="611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46" name="CustomShape 20"/>
              <p:cNvSpPr/>
              <p:nvPr/>
            </p:nvSpPr>
            <p:spPr>
              <a:xfrm rot="10800000">
                <a:off x="6174000" y="-172440"/>
                <a:ext cx="194040" cy="708120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20112">
                    <a:moveTo>
                      <a:pt x="1563" y="1"/>
                    </a:moveTo>
                    <a:cubicBezTo>
                      <a:pt x="1316" y="94"/>
                      <a:pt x="1161" y="388"/>
                      <a:pt x="1084" y="666"/>
                    </a:cubicBezTo>
                    <a:cubicBezTo>
                      <a:pt x="1" y="3930"/>
                      <a:pt x="279" y="7519"/>
                      <a:pt x="1254" y="10814"/>
                    </a:cubicBezTo>
                    <a:cubicBezTo>
                      <a:pt x="2229" y="14094"/>
                      <a:pt x="3853" y="17126"/>
                      <a:pt x="5524" y="20111"/>
                    </a:cubicBezTo>
                    <a:cubicBezTo>
                      <a:pt x="3219" y="13660"/>
                      <a:pt x="1888" y="6854"/>
                      <a:pt x="15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47" name="CustomShape 21"/>
              <p:cNvSpPr/>
              <p:nvPr/>
            </p:nvSpPr>
            <p:spPr>
              <a:xfrm rot="10800000">
                <a:off x="6233400" y="-163080"/>
                <a:ext cx="216000" cy="293400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8339">
                    <a:moveTo>
                      <a:pt x="990" y="0"/>
                    </a:moveTo>
                    <a:lnTo>
                      <a:pt x="990" y="0"/>
                    </a:lnTo>
                    <a:cubicBezTo>
                      <a:pt x="1748" y="1485"/>
                      <a:pt x="2475" y="3001"/>
                      <a:pt x="3156" y="4517"/>
                    </a:cubicBezTo>
                    <a:cubicBezTo>
                      <a:pt x="2088" y="4084"/>
                      <a:pt x="1036" y="3574"/>
                      <a:pt x="0" y="3048"/>
                    </a:cubicBezTo>
                    <a:lnTo>
                      <a:pt x="0" y="3048"/>
                    </a:lnTo>
                    <a:cubicBezTo>
                      <a:pt x="1794" y="5090"/>
                      <a:pt x="3821" y="6915"/>
                      <a:pt x="6141" y="8338"/>
                    </a:cubicBezTo>
                    <a:cubicBezTo>
                      <a:pt x="4811" y="6157"/>
                      <a:pt x="4347" y="4301"/>
                      <a:pt x="2846" y="2228"/>
                    </a:cubicBezTo>
                    <a:cubicBezTo>
                      <a:pt x="2274" y="1439"/>
                      <a:pt x="1655" y="696"/>
                      <a:pt x="990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48" name="CustomShape 22"/>
              <p:cNvSpPr/>
              <p:nvPr/>
            </p:nvSpPr>
            <p:spPr>
              <a:xfrm rot="10800000">
                <a:off x="6172920" y="-174240"/>
                <a:ext cx="164880" cy="48204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13691">
                    <a:moveTo>
                      <a:pt x="2986" y="0"/>
                    </a:moveTo>
                    <a:cubicBezTo>
                      <a:pt x="2429" y="2305"/>
                      <a:pt x="2120" y="4672"/>
                      <a:pt x="2089" y="7054"/>
                    </a:cubicBezTo>
                    <a:cubicBezTo>
                      <a:pt x="1300" y="5708"/>
                      <a:pt x="604" y="4316"/>
                      <a:pt x="0" y="2877"/>
                    </a:cubicBezTo>
                    <a:lnTo>
                      <a:pt x="0" y="2877"/>
                    </a:lnTo>
                    <a:cubicBezTo>
                      <a:pt x="124" y="3372"/>
                      <a:pt x="248" y="3867"/>
                      <a:pt x="387" y="4347"/>
                    </a:cubicBezTo>
                    <a:cubicBezTo>
                      <a:pt x="1362" y="7642"/>
                      <a:pt x="3001" y="10689"/>
                      <a:pt x="4687" y="13690"/>
                    </a:cubicBezTo>
                    <a:cubicBezTo>
                      <a:pt x="4038" y="10689"/>
                      <a:pt x="3156" y="6776"/>
                      <a:pt x="3110" y="3713"/>
                    </a:cubicBezTo>
                    <a:cubicBezTo>
                      <a:pt x="3094" y="2475"/>
                      <a:pt x="3079" y="1238"/>
                      <a:pt x="2986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049" name="Group 23"/>
            <p:cNvGrpSpPr/>
            <p:nvPr/>
          </p:nvGrpSpPr>
          <p:grpSpPr>
            <a:xfrm>
              <a:off x="5618160" y="-236880"/>
              <a:ext cx="262080" cy="1035720"/>
              <a:chOff x="5618160" y="-236880"/>
              <a:chExt cx="262080" cy="1035720"/>
            </a:xfrm>
          </p:grpSpPr>
          <p:sp>
            <p:nvSpPr>
              <p:cNvPr id="3050" name="CustomShape 24"/>
              <p:cNvSpPr/>
              <p:nvPr/>
            </p:nvSpPr>
            <p:spPr>
              <a:xfrm rot="10800000">
                <a:off x="5618520" y="-236880"/>
                <a:ext cx="261720" cy="1035720"/>
              </a:xfrm>
              <a:custGeom>
                <a:avLst/>
                <a:gdLst/>
                <a:ahLst/>
                <a:cxnLst/>
                <a:rect l="l" t="t" r="r" b="b"/>
                <a:pathLst>
                  <a:path w="7441" h="29418">
                    <a:moveTo>
                      <a:pt x="2933" y="1"/>
                    </a:moveTo>
                    <a:cubicBezTo>
                      <a:pt x="2900" y="1"/>
                      <a:pt x="2866" y="4"/>
                      <a:pt x="2831" y="10"/>
                    </a:cubicBezTo>
                    <a:cubicBezTo>
                      <a:pt x="2615" y="41"/>
                      <a:pt x="2444" y="211"/>
                      <a:pt x="2305" y="381"/>
                    </a:cubicBezTo>
                    <a:cubicBezTo>
                      <a:pt x="1269" y="1572"/>
                      <a:pt x="959" y="3212"/>
                      <a:pt x="805" y="4790"/>
                    </a:cubicBezTo>
                    <a:cubicBezTo>
                      <a:pt x="0" y="13391"/>
                      <a:pt x="3264" y="21868"/>
                      <a:pt x="7441" y="29417"/>
                    </a:cubicBezTo>
                    <a:cubicBezTo>
                      <a:pt x="6776" y="25689"/>
                      <a:pt x="5631" y="20971"/>
                      <a:pt x="5662" y="17181"/>
                    </a:cubicBezTo>
                    <a:cubicBezTo>
                      <a:pt x="5724" y="11751"/>
                      <a:pt x="5090" y="6321"/>
                      <a:pt x="3790" y="1062"/>
                    </a:cubicBezTo>
                    <a:cubicBezTo>
                      <a:pt x="3675" y="585"/>
                      <a:pt x="3397" y="1"/>
                      <a:pt x="2933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51" name="CustomShape 25"/>
              <p:cNvSpPr/>
              <p:nvPr/>
            </p:nvSpPr>
            <p:spPr>
              <a:xfrm rot="10800000">
                <a:off x="5637960" y="-200160"/>
                <a:ext cx="241200" cy="999000"/>
              </a:xfrm>
              <a:custGeom>
                <a:avLst/>
                <a:gdLst/>
                <a:ahLst/>
                <a:cxnLst/>
                <a:rect l="l" t="t" r="r" b="b"/>
                <a:pathLst>
                  <a:path w="6854" h="28368">
                    <a:moveTo>
                      <a:pt x="2906" y="0"/>
                    </a:moveTo>
                    <a:cubicBezTo>
                      <a:pt x="2874" y="0"/>
                      <a:pt x="2839" y="4"/>
                      <a:pt x="2800" y="12"/>
                    </a:cubicBezTo>
                    <a:cubicBezTo>
                      <a:pt x="2584" y="43"/>
                      <a:pt x="2413" y="213"/>
                      <a:pt x="2274" y="383"/>
                    </a:cubicBezTo>
                    <a:cubicBezTo>
                      <a:pt x="1238" y="1574"/>
                      <a:pt x="928" y="3214"/>
                      <a:pt x="774" y="4792"/>
                    </a:cubicBezTo>
                    <a:cubicBezTo>
                      <a:pt x="0" y="12991"/>
                      <a:pt x="2939" y="21081"/>
                      <a:pt x="6853" y="28367"/>
                    </a:cubicBezTo>
                    <a:cubicBezTo>
                      <a:pt x="5043" y="24067"/>
                      <a:pt x="3945" y="19457"/>
                      <a:pt x="3372" y="14801"/>
                    </a:cubicBezTo>
                    <a:cubicBezTo>
                      <a:pt x="2769" y="9897"/>
                      <a:pt x="2754" y="4947"/>
                      <a:pt x="3001" y="12"/>
                    </a:cubicBezTo>
                    <a:cubicBezTo>
                      <a:pt x="2970" y="4"/>
                      <a:pt x="2939" y="0"/>
                      <a:pt x="2906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52" name="CustomShape 26"/>
              <p:cNvSpPr/>
              <p:nvPr/>
            </p:nvSpPr>
            <p:spPr>
              <a:xfrm rot="10800000">
                <a:off x="5618160" y="-236880"/>
                <a:ext cx="222120" cy="729720"/>
              </a:xfrm>
              <a:custGeom>
                <a:avLst/>
                <a:gdLst/>
                <a:ahLst/>
                <a:cxnLst/>
                <a:rect l="l" t="t" r="r" b="b"/>
                <a:pathLst>
                  <a:path w="6312" h="20730">
                    <a:moveTo>
                      <a:pt x="4053" y="0"/>
                    </a:moveTo>
                    <a:cubicBezTo>
                      <a:pt x="3636" y="3218"/>
                      <a:pt x="3326" y="6451"/>
                      <a:pt x="3156" y="9684"/>
                    </a:cubicBezTo>
                    <a:cubicBezTo>
                      <a:pt x="1965" y="7874"/>
                      <a:pt x="913" y="5971"/>
                      <a:pt x="0" y="3991"/>
                    </a:cubicBezTo>
                    <a:lnTo>
                      <a:pt x="0" y="3991"/>
                    </a:lnTo>
                    <a:cubicBezTo>
                      <a:pt x="975" y="9839"/>
                      <a:pt x="3419" y="15500"/>
                      <a:pt x="6312" y="20729"/>
                    </a:cubicBezTo>
                    <a:cubicBezTo>
                      <a:pt x="5647" y="17001"/>
                      <a:pt x="4502" y="12283"/>
                      <a:pt x="4533" y="8493"/>
                    </a:cubicBezTo>
                    <a:cubicBezTo>
                      <a:pt x="4564" y="5662"/>
                      <a:pt x="4394" y="2816"/>
                      <a:pt x="4053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053" name="Group 27"/>
            <p:cNvGrpSpPr/>
            <p:nvPr/>
          </p:nvGrpSpPr>
          <p:grpSpPr>
            <a:xfrm>
              <a:off x="8333640" y="-87840"/>
              <a:ext cx="880560" cy="1192320"/>
              <a:chOff x="8333640" y="-87840"/>
              <a:chExt cx="880560" cy="1192320"/>
            </a:xfrm>
          </p:grpSpPr>
          <p:sp>
            <p:nvSpPr>
              <p:cNvPr id="3054" name="CustomShape 28"/>
              <p:cNvSpPr/>
              <p:nvPr/>
            </p:nvSpPr>
            <p:spPr>
              <a:xfrm rot="10800000">
                <a:off x="8875080" y="-52560"/>
                <a:ext cx="339120" cy="739800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16741">
                    <a:moveTo>
                      <a:pt x="763" y="0"/>
                    </a:moveTo>
                    <a:cubicBezTo>
                      <a:pt x="720" y="0"/>
                      <a:pt x="677" y="6"/>
                      <a:pt x="635" y="19"/>
                    </a:cubicBezTo>
                    <a:cubicBezTo>
                      <a:pt x="372" y="111"/>
                      <a:pt x="264" y="421"/>
                      <a:pt x="233" y="699"/>
                    </a:cubicBezTo>
                    <a:cubicBezTo>
                      <a:pt x="1" y="2324"/>
                      <a:pt x="465" y="3948"/>
                      <a:pt x="1022" y="5495"/>
                    </a:cubicBezTo>
                    <a:cubicBezTo>
                      <a:pt x="2507" y="9610"/>
                      <a:pt x="4781" y="13446"/>
                      <a:pt x="7673" y="16741"/>
                    </a:cubicBezTo>
                    <a:cubicBezTo>
                      <a:pt x="6482" y="14591"/>
                      <a:pt x="6003" y="11837"/>
                      <a:pt x="5245" y="9501"/>
                    </a:cubicBezTo>
                    <a:cubicBezTo>
                      <a:pt x="4440" y="7042"/>
                      <a:pt x="3574" y="4613"/>
                      <a:pt x="2646" y="2215"/>
                    </a:cubicBezTo>
                    <a:cubicBezTo>
                      <a:pt x="2321" y="1380"/>
                      <a:pt x="1903" y="467"/>
                      <a:pt x="1099" y="96"/>
                    </a:cubicBezTo>
                    <a:cubicBezTo>
                      <a:pt x="987" y="40"/>
                      <a:pt x="875" y="0"/>
                      <a:pt x="763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400" b="0" strike="noStrike" spc="-1">
                    <a:solidFill>
                      <a:srgbClr val="000000"/>
                    </a:solidFill>
                    <a:latin typeface="Arial"/>
                    <a:ea typeface="Arial"/>
                  </a:rPr>
                  <a:t> </a:t>
                </a:r>
                <a:endParaRPr lang="ru-RU" sz="1400" b="0" strike="noStrike" spc="-1">
                  <a:latin typeface="Arial"/>
                </a:endParaRPr>
              </a:p>
            </p:txBody>
          </p:sp>
          <p:sp>
            <p:nvSpPr>
              <p:cNvPr id="3055" name="CustomShape 29"/>
              <p:cNvSpPr/>
              <p:nvPr/>
            </p:nvSpPr>
            <p:spPr>
              <a:xfrm rot="10800000">
                <a:off x="8696520" y="-87840"/>
                <a:ext cx="249480" cy="1192320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26971">
                    <a:moveTo>
                      <a:pt x="4291" y="0"/>
                    </a:moveTo>
                    <a:cubicBezTo>
                      <a:pt x="4259" y="0"/>
                      <a:pt x="4226" y="3"/>
                      <a:pt x="4193" y="8"/>
                    </a:cubicBezTo>
                    <a:cubicBezTo>
                      <a:pt x="3976" y="54"/>
                      <a:pt x="3791" y="194"/>
                      <a:pt x="3651" y="364"/>
                    </a:cubicBezTo>
                    <a:cubicBezTo>
                      <a:pt x="2909" y="1122"/>
                      <a:pt x="2538" y="2174"/>
                      <a:pt x="2228" y="3195"/>
                    </a:cubicBezTo>
                    <a:cubicBezTo>
                      <a:pt x="1" y="10867"/>
                      <a:pt x="790" y="19051"/>
                      <a:pt x="1810" y="26971"/>
                    </a:cubicBezTo>
                    <a:cubicBezTo>
                      <a:pt x="2630" y="22315"/>
                      <a:pt x="2909" y="16405"/>
                      <a:pt x="4007" y="11826"/>
                    </a:cubicBezTo>
                    <a:cubicBezTo>
                      <a:pt x="4827" y="8361"/>
                      <a:pt x="5647" y="4819"/>
                      <a:pt x="5214" y="1307"/>
                    </a:cubicBezTo>
                    <a:cubicBezTo>
                      <a:pt x="5141" y="723"/>
                      <a:pt x="4833" y="0"/>
                      <a:pt x="4291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56" name="CustomShape 30"/>
              <p:cNvSpPr/>
              <p:nvPr/>
            </p:nvSpPr>
            <p:spPr>
              <a:xfrm rot="10800000">
                <a:off x="8333640" y="-80280"/>
                <a:ext cx="518040" cy="345600"/>
              </a:xfrm>
              <a:custGeom>
                <a:avLst/>
                <a:gdLst/>
                <a:ahLst/>
                <a:cxnLst/>
                <a:rect l="l" t="t" r="r" b="b"/>
                <a:pathLst>
                  <a:path w="11727" h="7823">
                    <a:moveTo>
                      <a:pt x="10977" y="0"/>
                    </a:moveTo>
                    <a:cubicBezTo>
                      <a:pt x="10714" y="0"/>
                      <a:pt x="10421" y="78"/>
                      <a:pt x="10179" y="181"/>
                    </a:cubicBezTo>
                    <a:cubicBezTo>
                      <a:pt x="6235" y="1836"/>
                      <a:pt x="2707" y="4497"/>
                      <a:pt x="0" y="7823"/>
                    </a:cubicBezTo>
                    <a:cubicBezTo>
                      <a:pt x="1393" y="7142"/>
                      <a:pt x="1315" y="7127"/>
                      <a:pt x="2754" y="6570"/>
                    </a:cubicBezTo>
                    <a:cubicBezTo>
                      <a:pt x="5260" y="5611"/>
                      <a:pt x="7627" y="4327"/>
                      <a:pt x="9792" y="2749"/>
                    </a:cubicBezTo>
                    <a:cubicBezTo>
                      <a:pt x="10427" y="2300"/>
                      <a:pt x="11061" y="1805"/>
                      <a:pt x="11463" y="1155"/>
                    </a:cubicBezTo>
                    <a:cubicBezTo>
                      <a:pt x="11602" y="923"/>
                      <a:pt x="11726" y="630"/>
                      <a:pt x="11633" y="367"/>
                    </a:cubicBezTo>
                    <a:cubicBezTo>
                      <a:pt x="11527" y="97"/>
                      <a:pt x="11271" y="0"/>
                      <a:pt x="1097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57" name="CustomShape 31"/>
              <p:cNvSpPr/>
              <p:nvPr/>
            </p:nvSpPr>
            <p:spPr>
              <a:xfrm rot="10800000">
                <a:off x="8370360" y="-76680"/>
                <a:ext cx="485280" cy="677160"/>
              </a:xfrm>
              <a:custGeom>
                <a:avLst/>
                <a:gdLst/>
                <a:ahLst/>
                <a:cxnLst/>
                <a:rect l="l" t="t" r="r" b="b"/>
                <a:pathLst>
                  <a:path w="10984" h="15323">
                    <a:moveTo>
                      <a:pt x="10264" y="0"/>
                    </a:moveTo>
                    <a:cubicBezTo>
                      <a:pt x="10154" y="0"/>
                      <a:pt x="10043" y="24"/>
                      <a:pt x="9932" y="54"/>
                    </a:cubicBezTo>
                    <a:cubicBezTo>
                      <a:pt x="8632" y="410"/>
                      <a:pt x="7673" y="1508"/>
                      <a:pt x="6853" y="2576"/>
                    </a:cubicBezTo>
                    <a:cubicBezTo>
                      <a:pt x="3899" y="6412"/>
                      <a:pt x="1578" y="10728"/>
                      <a:pt x="1" y="15322"/>
                    </a:cubicBezTo>
                    <a:cubicBezTo>
                      <a:pt x="944" y="14270"/>
                      <a:pt x="1578" y="12755"/>
                      <a:pt x="2522" y="11703"/>
                    </a:cubicBezTo>
                    <a:cubicBezTo>
                      <a:pt x="5724" y="8779"/>
                      <a:pt x="8447" y="5345"/>
                      <a:pt x="10551" y="1539"/>
                    </a:cubicBezTo>
                    <a:cubicBezTo>
                      <a:pt x="10829" y="1029"/>
                      <a:pt x="10984" y="209"/>
                      <a:pt x="10442" y="23"/>
                    </a:cubicBezTo>
                    <a:cubicBezTo>
                      <a:pt x="10383" y="7"/>
                      <a:pt x="10324" y="0"/>
                      <a:pt x="1026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58" name="CustomShape 32"/>
              <p:cNvSpPr/>
              <p:nvPr/>
            </p:nvSpPr>
            <p:spPr>
              <a:xfrm rot="10800000">
                <a:off x="8892360" y="-32760"/>
                <a:ext cx="321840" cy="697320"/>
              </a:xfrm>
              <a:custGeom>
                <a:avLst/>
                <a:gdLst/>
                <a:ahLst/>
                <a:cxnLst/>
                <a:rect l="l" t="t" r="r" b="b"/>
                <a:pathLst>
                  <a:path w="7287" h="15780">
                    <a:moveTo>
                      <a:pt x="264" y="1"/>
                    </a:moveTo>
                    <a:cubicBezTo>
                      <a:pt x="248" y="63"/>
                      <a:pt x="233" y="124"/>
                      <a:pt x="233" y="186"/>
                    </a:cubicBezTo>
                    <a:cubicBezTo>
                      <a:pt x="1" y="1811"/>
                      <a:pt x="465" y="3435"/>
                      <a:pt x="1022" y="4982"/>
                    </a:cubicBezTo>
                    <a:cubicBezTo>
                      <a:pt x="2445" y="8911"/>
                      <a:pt x="4580" y="12593"/>
                      <a:pt x="7287" y="15779"/>
                    </a:cubicBezTo>
                    <a:cubicBezTo>
                      <a:pt x="7271" y="15671"/>
                      <a:pt x="7240" y="15563"/>
                      <a:pt x="7209" y="15455"/>
                    </a:cubicBezTo>
                    <a:cubicBezTo>
                      <a:pt x="6823" y="14202"/>
                      <a:pt x="6173" y="13072"/>
                      <a:pt x="5539" y="11928"/>
                    </a:cubicBezTo>
                    <a:cubicBezTo>
                      <a:pt x="3419" y="8138"/>
                      <a:pt x="1470" y="4162"/>
                      <a:pt x="26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59" name="CustomShape 33"/>
              <p:cNvSpPr/>
              <p:nvPr/>
            </p:nvSpPr>
            <p:spPr>
              <a:xfrm rot="10800000">
                <a:off x="8755560" y="-87840"/>
                <a:ext cx="190440" cy="1191960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26964">
                    <a:moveTo>
                      <a:pt x="4193" y="1"/>
                    </a:moveTo>
                    <a:cubicBezTo>
                      <a:pt x="3976" y="47"/>
                      <a:pt x="3791" y="187"/>
                      <a:pt x="3651" y="357"/>
                    </a:cubicBezTo>
                    <a:cubicBezTo>
                      <a:pt x="2909" y="1115"/>
                      <a:pt x="2538" y="2167"/>
                      <a:pt x="2228" y="3188"/>
                    </a:cubicBezTo>
                    <a:cubicBezTo>
                      <a:pt x="1" y="10860"/>
                      <a:pt x="790" y="19044"/>
                      <a:pt x="1810" y="26964"/>
                    </a:cubicBezTo>
                    <a:cubicBezTo>
                      <a:pt x="1857" y="26747"/>
                      <a:pt x="1888" y="26515"/>
                      <a:pt x="1919" y="26299"/>
                    </a:cubicBezTo>
                    <a:cubicBezTo>
                      <a:pt x="1625" y="21441"/>
                      <a:pt x="1424" y="16584"/>
                      <a:pt x="1826" y="11742"/>
                    </a:cubicBezTo>
                    <a:cubicBezTo>
                      <a:pt x="2151" y="7736"/>
                      <a:pt x="2909" y="3744"/>
                      <a:pt x="4317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60" name="CustomShape 34"/>
              <p:cNvSpPr/>
              <p:nvPr/>
            </p:nvSpPr>
            <p:spPr>
              <a:xfrm rot="10800000">
                <a:off x="8383320" y="34560"/>
                <a:ext cx="430560" cy="565560"/>
              </a:xfrm>
              <a:custGeom>
                <a:avLst/>
                <a:gdLst/>
                <a:ahLst/>
                <a:cxnLst/>
                <a:rect l="l" t="t" r="r" b="b"/>
                <a:pathLst>
                  <a:path w="9746" h="12801">
                    <a:moveTo>
                      <a:pt x="9320" y="0"/>
                    </a:moveTo>
                    <a:cubicBezTo>
                      <a:pt x="9210" y="0"/>
                      <a:pt x="9099" y="24"/>
                      <a:pt x="8988" y="54"/>
                    </a:cubicBezTo>
                    <a:cubicBezTo>
                      <a:pt x="7688" y="410"/>
                      <a:pt x="6729" y="1508"/>
                      <a:pt x="5909" y="2576"/>
                    </a:cubicBezTo>
                    <a:cubicBezTo>
                      <a:pt x="3496" y="5700"/>
                      <a:pt x="1516" y="9150"/>
                      <a:pt x="0" y="12801"/>
                    </a:cubicBezTo>
                    <a:cubicBezTo>
                      <a:pt x="634" y="11610"/>
                      <a:pt x="1423" y="10465"/>
                      <a:pt x="2212" y="9367"/>
                    </a:cubicBezTo>
                    <a:cubicBezTo>
                      <a:pt x="4486" y="6134"/>
                      <a:pt x="6822" y="2839"/>
                      <a:pt x="9746" y="209"/>
                    </a:cubicBezTo>
                    <a:cubicBezTo>
                      <a:pt x="9684" y="132"/>
                      <a:pt x="9607" y="70"/>
                      <a:pt x="9498" y="23"/>
                    </a:cubicBezTo>
                    <a:cubicBezTo>
                      <a:pt x="9439" y="7"/>
                      <a:pt x="9380" y="0"/>
                      <a:pt x="9320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61" name="CustomShape 35"/>
              <p:cNvSpPr/>
              <p:nvPr/>
            </p:nvSpPr>
            <p:spPr>
              <a:xfrm rot="10800000">
                <a:off x="8337600" y="-72000"/>
                <a:ext cx="507240" cy="337320"/>
              </a:xfrm>
              <a:custGeom>
                <a:avLst/>
                <a:gdLst/>
                <a:ahLst/>
                <a:cxnLst/>
                <a:rect l="l" t="t" r="r" b="b"/>
                <a:pathLst>
                  <a:path w="11479" h="7638">
                    <a:moveTo>
                      <a:pt x="10822" y="0"/>
                    </a:moveTo>
                    <a:cubicBezTo>
                      <a:pt x="10559" y="0"/>
                      <a:pt x="10266" y="78"/>
                      <a:pt x="10024" y="181"/>
                    </a:cubicBezTo>
                    <a:cubicBezTo>
                      <a:pt x="6157" y="1805"/>
                      <a:pt x="2676" y="4389"/>
                      <a:pt x="0" y="7637"/>
                    </a:cubicBezTo>
                    <a:cubicBezTo>
                      <a:pt x="3403" y="4636"/>
                      <a:pt x="7302" y="2176"/>
                      <a:pt x="11478" y="382"/>
                    </a:cubicBezTo>
                    <a:cubicBezTo>
                      <a:pt x="11478" y="382"/>
                      <a:pt x="11478" y="382"/>
                      <a:pt x="11478" y="367"/>
                    </a:cubicBezTo>
                    <a:cubicBezTo>
                      <a:pt x="11372" y="97"/>
                      <a:pt x="11116" y="0"/>
                      <a:pt x="10822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62" name="CustomShape 36"/>
              <p:cNvSpPr/>
              <p:nvPr/>
            </p:nvSpPr>
            <p:spPr>
              <a:xfrm rot="10800000">
                <a:off x="8875080" y="-52560"/>
                <a:ext cx="228240" cy="45648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10334">
                    <a:moveTo>
                      <a:pt x="1687" y="0"/>
                    </a:moveTo>
                    <a:lnTo>
                      <a:pt x="1687" y="0"/>
                    </a:lnTo>
                    <a:cubicBezTo>
                      <a:pt x="1780" y="1377"/>
                      <a:pt x="1857" y="2754"/>
                      <a:pt x="1903" y="4131"/>
                    </a:cubicBezTo>
                    <a:cubicBezTo>
                      <a:pt x="1903" y="4239"/>
                      <a:pt x="1872" y="4378"/>
                      <a:pt x="1764" y="4394"/>
                    </a:cubicBezTo>
                    <a:cubicBezTo>
                      <a:pt x="1702" y="4394"/>
                      <a:pt x="1656" y="4347"/>
                      <a:pt x="1625" y="4301"/>
                    </a:cubicBezTo>
                    <a:cubicBezTo>
                      <a:pt x="1068" y="3729"/>
                      <a:pt x="527" y="3156"/>
                      <a:pt x="1" y="2568"/>
                    </a:cubicBezTo>
                    <a:lnTo>
                      <a:pt x="1" y="2568"/>
                    </a:lnTo>
                    <a:cubicBezTo>
                      <a:pt x="1362" y="5368"/>
                      <a:pt x="3110" y="7983"/>
                      <a:pt x="5167" y="10334"/>
                    </a:cubicBezTo>
                    <a:cubicBezTo>
                      <a:pt x="3976" y="8184"/>
                      <a:pt x="3497" y="5430"/>
                      <a:pt x="2739" y="3094"/>
                    </a:cubicBezTo>
                    <a:cubicBezTo>
                      <a:pt x="2398" y="2058"/>
                      <a:pt x="2043" y="1021"/>
                      <a:pt x="1687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63" name="CustomShape 37"/>
              <p:cNvSpPr/>
              <p:nvPr/>
            </p:nvSpPr>
            <p:spPr>
              <a:xfrm rot="10800000">
                <a:off x="8524440" y="-80280"/>
                <a:ext cx="327240" cy="27684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266">
                    <a:moveTo>
                      <a:pt x="7410" y="1"/>
                    </a:moveTo>
                    <a:lnTo>
                      <a:pt x="7410" y="1"/>
                    </a:lnTo>
                    <a:cubicBezTo>
                      <a:pt x="4579" y="1609"/>
                      <a:pt x="2042" y="3729"/>
                      <a:pt x="0" y="6266"/>
                    </a:cubicBezTo>
                    <a:cubicBezTo>
                      <a:pt x="1393" y="5585"/>
                      <a:pt x="1315" y="5570"/>
                      <a:pt x="2754" y="5013"/>
                    </a:cubicBezTo>
                    <a:cubicBezTo>
                      <a:pt x="4007" y="4533"/>
                      <a:pt x="5229" y="3976"/>
                      <a:pt x="6389" y="3342"/>
                    </a:cubicBezTo>
                    <a:lnTo>
                      <a:pt x="6389" y="3342"/>
                    </a:lnTo>
                    <a:cubicBezTo>
                      <a:pt x="5806" y="3422"/>
                      <a:pt x="5215" y="3468"/>
                      <a:pt x="4628" y="3468"/>
                    </a:cubicBezTo>
                    <a:cubicBezTo>
                      <a:pt x="4420" y="3468"/>
                      <a:pt x="4213" y="3462"/>
                      <a:pt x="4007" y="3450"/>
                    </a:cubicBezTo>
                    <a:cubicBezTo>
                      <a:pt x="5090" y="2244"/>
                      <a:pt x="6219" y="1099"/>
                      <a:pt x="7410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64" name="CustomShape 38"/>
              <p:cNvSpPr/>
              <p:nvPr/>
            </p:nvSpPr>
            <p:spPr>
              <a:xfrm rot="10800000">
                <a:off x="8574120" y="-76680"/>
                <a:ext cx="281520" cy="423000"/>
              </a:xfrm>
              <a:custGeom>
                <a:avLst/>
                <a:gdLst/>
                <a:ahLst/>
                <a:cxnLst/>
                <a:rect l="l" t="t" r="r" b="b"/>
                <a:pathLst>
                  <a:path w="6374" h="9577">
                    <a:moveTo>
                      <a:pt x="4626" y="1"/>
                    </a:moveTo>
                    <a:cubicBezTo>
                      <a:pt x="2708" y="3002"/>
                      <a:pt x="1161" y="6220"/>
                      <a:pt x="1" y="9576"/>
                    </a:cubicBezTo>
                    <a:cubicBezTo>
                      <a:pt x="944" y="8524"/>
                      <a:pt x="1578" y="7009"/>
                      <a:pt x="2522" y="5957"/>
                    </a:cubicBezTo>
                    <a:cubicBezTo>
                      <a:pt x="3899" y="4704"/>
                      <a:pt x="5183" y="3342"/>
                      <a:pt x="6374" y="1904"/>
                    </a:cubicBezTo>
                    <a:lnTo>
                      <a:pt x="6374" y="1904"/>
                    </a:lnTo>
                    <a:cubicBezTo>
                      <a:pt x="5817" y="2337"/>
                      <a:pt x="5245" y="2785"/>
                      <a:pt x="4564" y="2956"/>
                    </a:cubicBezTo>
                    <a:cubicBezTo>
                      <a:pt x="4502" y="2971"/>
                      <a:pt x="4433" y="2986"/>
                      <a:pt x="4369" y="2986"/>
                    </a:cubicBezTo>
                    <a:cubicBezTo>
                      <a:pt x="4305" y="2986"/>
                      <a:pt x="4247" y="2971"/>
                      <a:pt x="4208" y="2925"/>
                    </a:cubicBezTo>
                    <a:cubicBezTo>
                      <a:pt x="4115" y="2832"/>
                      <a:pt x="4131" y="2693"/>
                      <a:pt x="4146" y="2569"/>
                    </a:cubicBezTo>
                    <a:cubicBezTo>
                      <a:pt x="4270" y="1718"/>
                      <a:pt x="4440" y="852"/>
                      <a:pt x="4626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065" name="Group 39"/>
            <p:cNvGrpSpPr/>
            <p:nvPr/>
          </p:nvGrpSpPr>
          <p:grpSpPr>
            <a:xfrm>
              <a:off x="6693480" y="-119160"/>
              <a:ext cx="454680" cy="800640"/>
              <a:chOff x="6693480" y="-119160"/>
              <a:chExt cx="454680" cy="800640"/>
            </a:xfrm>
          </p:grpSpPr>
          <p:sp>
            <p:nvSpPr>
              <p:cNvPr id="3066" name="CustomShape 40"/>
              <p:cNvSpPr/>
              <p:nvPr/>
            </p:nvSpPr>
            <p:spPr>
              <a:xfrm rot="10800000">
                <a:off x="7006320" y="-119160"/>
                <a:ext cx="141840" cy="696600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15764">
                    <a:moveTo>
                      <a:pt x="1" y="15764"/>
                    </a:moveTo>
                    <a:cubicBezTo>
                      <a:pt x="2120" y="10798"/>
                      <a:pt x="3218" y="5399"/>
                      <a:pt x="3187" y="0"/>
                    </a:cubicBezTo>
                  </a:path>
                </a:pathLst>
              </a:custGeom>
              <a:noFill/>
              <a:ln w="7200" cap="rnd">
                <a:solidFill>
                  <a:srgbClr val="005A2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67" name="CustomShape 41"/>
              <p:cNvSpPr/>
              <p:nvPr/>
            </p:nvSpPr>
            <p:spPr>
              <a:xfrm rot="10800000">
                <a:off x="6794280" y="225000"/>
                <a:ext cx="240480" cy="181800"/>
              </a:xfrm>
              <a:custGeom>
                <a:avLst/>
                <a:gdLst/>
                <a:ahLst/>
                <a:cxnLst/>
                <a:rect l="l" t="t" r="r" b="b"/>
                <a:pathLst>
                  <a:path w="5446" h="4116">
                    <a:moveTo>
                      <a:pt x="1" y="4115"/>
                    </a:moveTo>
                    <a:cubicBezTo>
                      <a:pt x="1903" y="2847"/>
                      <a:pt x="3729" y="1485"/>
                      <a:pt x="5446" y="0"/>
                    </a:cubicBezTo>
                  </a:path>
                </a:pathLst>
              </a:custGeom>
              <a:noFill/>
              <a:ln w="7200" cap="rnd">
                <a:solidFill>
                  <a:srgbClr val="005A2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68" name="CustomShape 42"/>
              <p:cNvSpPr/>
              <p:nvPr/>
            </p:nvSpPr>
            <p:spPr>
              <a:xfrm rot="10800000">
                <a:off x="6693480" y="392040"/>
                <a:ext cx="118080" cy="103680"/>
              </a:xfrm>
              <a:custGeom>
                <a:avLst/>
                <a:gdLst/>
                <a:ahLst/>
                <a:cxnLst/>
                <a:rect l="l" t="t" r="r" b="b"/>
                <a:pathLst>
                  <a:path w="2677" h="2356">
                    <a:moveTo>
                      <a:pt x="1346" y="1"/>
                    </a:moveTo>
                    <a:cubicBezTo>
                      <a:pt x="970" y="1"/>
                      <a:pt x="602" y="182"/>
                      <a:pt x="372" y="518"/>
                    </a:cubicBezTo>
                    <a:cubicBezTo>
                      <a:pt x="1" y="1060"/>
                      <a:pt x="140" y="1787"/>
                      <a:pt x="681" y="2158"/>
                    </a:cubicBezTo>
                    <a:cubicBezTo>
                      <a:pt x="884" y="2291"/>
                      <a:pt x="1113" y="2355"/>
                      <a:pt x="1340" y="2355"/>
                    </a:cubicBezTo>
                    <a:cubicBezTo>
                      <a:pt x="1718" y="2355"/>
                      <a:pt x="2089" y="2177"/>
                      <a:pt x="2321" y="1849"/>
                    </a:cubicBezTo>
                    <a:cubicBezTo>
                      <a:pt x="2677" y="1307"/>
                      <a:pt x="2537" y="580"/>
                      <a:pt x="2012" y="209"/>
                    </a:cubicBezTo>
                    <a:cubicBezTo>
                      <a:pt x="1806" y="68"/>
                      <a:pt x="1575" y="1"/>
                      <a:pt x="1346" y="1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69" name="CustomShape 43"/>
              <p:cNvSpPr/>
              <p:nvPr/>
            </p:nvSpPr>
            <p:spPr>
              <a:xfrm rot="10800000">
                <a:off x="6715800" y="411120"/>
                <a:ext cx="73440" cy="6516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80">
                    <a:moveTo>
                      <a:pt x="839" y="1"/>
                    </a:moveTo>
                    <a:cubicBezTo>
                      <a:pt x="600" y="1"/>
                      <a:pt x="368" y="117"/>
                      <a:pt x="232" y="330"/>
                    </a:cubicBezTo>
                    <a:cubicBezTo>
                      <a:pt x="0" y="670"/>
                      <a:pt x="77" y="1119"/>
                      <a:pt x="418" y="1351"/>
                    </a:cubicBezTo>
                    <a:cubicBezTo>
                      <a:pt x="546" y="1438"/>
                      <a:pt x="690" y="1480"/>
                      <a:pt x="832" y="1480"/>
                    </a:cubicBezTo>
                    <a:cubicBezTo>
                      <a:pt x="1066" y="1480"/>
                      <a:pt x="1294" y="1367"/>
                      <a:pt x="1439" y="1165"/>
                    </a:cubicBezTo>
                    <a:cubicBezTo>
                      <a:pt x="1671" y="825"/>
                      <a:pt x="1593" y="361"/>
                      <a:pt x="1253" y="129"/>
                    </a:cubicBezTo>
                    <a:cubicBezTo>
                      <a:pt x="1126" y="42"/>
                      <a:pt x="981" y="1"/>
                      <a:pt x="839" y="1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70" name="CustomShape 44"/>
              <p:cNvSpPr/>
              <p:nvPr/>
            </p:nvSpPr>
            <p:spPr>
              <a:xfrm rot="10800000">
                <a:off x="6705360" y="391680"/>
                <a:ext cx="89280" cy="49680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1134">
                    <a:moveTo>
                      <a:pt x="1078" y="0"/>
                    </a:moveTo>
                    <a:cubicBezTo>
                      <a:pt x="1022" y="0"/>
                      <a:pt x="966" y="6"/>
                      <a:pt x="913" y="17"/>
                    </a:cubicBezTo>
                    <a:cubicBezTo>
                      <a:pt x="789" y="33"/>
                      <a:pt x="681" y="64"/>
                      <a:pt x="573" y="110"/>
                    </a:cubicBezTo>
                    <a:cubicBezTo>
                      <a:pt x="480" y="141"/>
                      <a:pt x="387" y="203"/>
                      <a:pt x="294" y="280"/>
                    </a:cubicBezTo>
                    <a:cubicBezTo>
                      <a:pt x="201" y="342"/>
                      <a:pt x="124" y="435"/>
                      <a:pt x="62" y="528"/>
                    </a:cubicBezTo>
                    <a:cubicBezTo>
                      <a:pt x="31" y="559"/>
                      <a:pt x="16" y="605"/>
                      <a:pt x="0" y="636"/>
                    </a:cubicBezTo>
                    <a:lnTo>
                      <a:pt x="62" y="713"/>
                    </a:lnTo>
                    <a:cubicBezTo>
                      <a:pt x="139" y="791"/>
                      <a:pt x="201" y="868"/>
                      <a:pt x="294" y="930"/>
                    </a:cubicBezTo>
                    <a:cubicBezTo>
                      <a:pt x="498" y="1068"/>
                      <a:pt x="727" y="1133"/>
                      <a:pt x="952" y="1133"/>
                    </a:cubicBezTo>
                    <a:cubicBezTo>
                      <a:pt x="1257" y="1133"/>
                      <a:pt x="1557" y="1013"/>
                      <a:pt x="1779" y="791"/>
                    </a:cubicBezTo>
                    <a:cubicBezTo>
                      <a:pt x="1841" y="729"/>
                      <a:pt x="1888" y="683"/>
                      <a:pt x="1934" y="621"/>
                    </a:cubicBezTo>
                    <a:cubicBezTo>
                      <a:pt x="1949" y="590"/>
                      <a:pt x="1965" y="559"/>
                      <a:pt x="1980" y="543"/>
                    </a:cubicBezTo>
                    <a:cubicBezTo>
                      <a:pt x="1980" y="543"/>
                      <a:pt x="1980" y="528"/>
                      <a:pt x="1980" y="528"/>
                    </a:cubicBezTo>
                    <a:cubicBezTo>
                      <a:pt x="1996" y="497"/>
                      <a:pt x="2011" y="466"/>
                      <a:pt x="2027" y="450"/>
                    </a:cubicBezTo>
                    <a:cubicBezTo>
                      <a:pt x="1949" y="358"/>
                      <a:pt x="1872" y="280"/>
                      <a:pt x="1779" y="218"/>
                    </a:cubicBezTo>
                    <a:cubicBezTo>
                      <a:pt x="1733" y="187"/>
                      <a:pt x="1702" y="172"/>
                      <a:pt x="1671" y="141"/>
                    </a:cubicBezTo>
                    <a:cubicBezTo>
                      <a:pt x="1578" y="95"/>
                      <a:pt x="1470" y="48"/>
                      <a:pt x="1362" y="33"/>
                    </a:cubicBezTo>
                    <a:cubicBezTo>
                      <a:pt x="1266" y="14"/>
                      <a:pt x="1170" y="0"/>
                      <a:pt x="107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71" name="CustomShape 45"/>
              <p:cNvSpPr/>
              <p:nvPr/>
            </p:nvSpPr>
            <p:spPr>
              <a:xfrm rot="10800000">
                <a:off x="6751800" y="410040"/>
                <a:ext cx="52920" cy="8316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88">
                    <a:moveTo>
                      <a:pt x="836" y="0"/>
                    </a:moveTo>
                    <a:cubicBezTo>
                      <a:pt x="789" y="16"/>
                      <a:pt x="727" y="47"/>
                      <a:pt x="665" y="78"/>
                    </a:cubicBezTo>
                    <a:cubicBezTo>
                      <a:pt x="634" y="93"/>
                      <a:pt x="619" y="93"/>
                      <a:pt x="588" y="108"/>
                    </a:cubicBezTo>
                    <a:cubicBezTo>
                      <a:pt x="573" y="124"/>
                      <a:pt x="542" y="139"/>
                      <a:pt x="526" y="155"/>
                    </a:cubicBezTo>
                    <a:cubicBezTo>
                      <a:pt x="511" y="170"/>
                      <a:pt x="495" y="170"/>
                      <a:pt x="480" y="186"/>
                    </a:cubicBezTo>
                    <a:cubicBezTo>
                      <a:pt x="433" y="217"/>
                      <a:pt x="402" y="248"/>
                      <a:pt x="356" y="294"/>
                    </a:cubicBezTo>
                    <a:cubicBezTo>
                      <a:pt x="356" y="310"/>
                      <a:pt x="341" y="310"/>
                      <a:pt x="325" y="325"/>
                    </a:cubicBezTo>
                    <a:cubicBezTo>
                      <a:pt x="279" y="371"/>
                      <a:pt x="248" y="418"/>
                      <a:pt x="217" y="464"/>
                    </a:cubicBezTo>
                    <a:cubicBezTo>
                      <a:pt x="62" y="696"/>
                      <a:pt x="0" y="959"/>
                      <a:pt x="16" y="1222"/>
                    </a:cubicBezTo>
                    <a:cubicBezTo>
                      <a:pt x="16" y="1238"/>
                      <a:pt x="16" y="1269"/>
                      <a:pt x="31" y="1284"/>
                    </a:cubicBezTo>
                    <a:cubicBezTo>
                      <a:pt x="31" y="1300"/>
                      <a:pt x="31" y="1315"/>
                      <a:pt x="31" y="1331"/>
                    </a:cubicBezTo>
                    <a:cubicBezTo>
                      <a:pt x="47" y="1377"/>
                      <a:pt x="47" y="1423"/>
                      <a:pt x="62" y="1470"/>
                    </a:cubicBezTo>
                    <a:cubicBezTo>
                      <a:pt x="78" y="1501"/>
                      <a:pt x="78" y="1516"/>
                      <a:pt x="93" y="1532"/>
                    </a:cubicBezTo>
                    <a:cubicBezTo>
                      <a:pt x="93" y="1563"/>
                      <a:pt x="108" y="1578"/>
                      <a:pt x="108" y="1609"/>
                    </a:cubicBezTo>
                    <a:cubicBezTo>
                      <a:pt x="139" y="1671"/>
                      <a:pt x="186" y="1748"/>
                      <a:pt x="232" y="1810"/>
                    </a:cubicBezTo>
                    <a:lnTo>
                      <a:pt x="294" y="1887"/>
                    </a:lnTo>
                    <a:cubicBezTo>
                      <a:pt x="464" y="1872"/>
                      <a:pt x="604" y="1810"/>
                      <a:pt x="743" y="1717"/>
                    </a:cubicBezTo>
                    <a:cubicBezTo>
                      <a:pt x="836" y="1655"/>
                      <a:pt x="913" y="1578"/>
                      <a:pt x="975" y="1485"/>
                    </a:cubicBezTo>
                    <a:cubicBezTo>
                      <a:pt x="990" y="1470"/>
                      <a:pt x="1006" y="1454"/>
                      <a:pt x="1006" y="1439"/>
                    </a:cubicBezTo>
                    <a:cubicBezTo>
                      <a:pt x="1068" y="1361"/>
                      <a:pt x="1114" y="1269"/>
                      <a:pt x="1145" y="1191"/>
                    </a:cubicBezTo>
                    <a:cubicBezTo>
                      <a:pt x="1191" y="1037"/>
                      <a:pt x="1207" y="866"/>
                      <a:pt x="1191" y="712"/>
                    </a:cubicBezTo>
                    <a:cubicBezTo>
                      <a:pt x="1191" y="603"/>
                      <a:pt x="1160" y="495"/>
                      <a:pt x="1114" y="387"/>
                    </a:cubicBezTo>
                    <a:cubicBezTo>
                      <a:pt x="1052" y="248"/>
                      <a:pt x="959" y="108"/>
                      <a:pt x="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72" name="CustomShape 46"/>
              <p:cNvSpPr/>
              <p:nvPr/>
            </p:nvSpPr>
            <p:spPr>
              <a:xfrm rot="10800000">
                <a:off x="6943320" y="577800"/>
                <a:ext cx="103680" cy="10368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>
                    <a:moveTo>
                      <a:pt x="1176" y="0"/>
                    </a:moveTo>
                    <a:cubicBezTo>
                      <a:pt x="526" y="0"/>
                      <a:pt x="0" y="526"/>
                      <a:pt x="0" y="1176"/>
                    </a:cubicBezTo>
                    <a:cubicBezTo>
                      <a:pt x="0" y="1825"/>
                      <a:pt x="526" y="2351"/>
                      <a:pt x="1176" y="2351"/>
                    </a:cubicBezTo>
                    <a:cubicBezTo>
                      <a:pt x="1825" y="2351"/>
                      <a:pt x="2351" y="1825"/>
                      <a:pt x="2351" y="1176"/>
                    </a:cubicBezTo>
                    <a:cubicBezTo>
                      <a:pt x="2351" y="526"/>
                      <a:pt x="1825" y="0"/>
                      <a:pt x="1176" y="0"/>
                    </a:cubicBezTo>
                    <a:close/>
                  </a:path>
                </a:pathLst>
              </a:custGeom>
              <a:solidFill>
                <a:srgbClr val="FFE6BD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73" name="CustomShape 47"/>
              <p:cNvSpPr/>
              <p:nvPr/>
            </p:nvSpPr>
            <p:spPr>
              <a:xfrm rot="10800000">
                <a:off x="6962400" y="596520"/>
                <a:ext cx="65520" cy="6552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1486">
                    <a:moveTo>
                      <a:pt x="743" y="0"/>
                    </a:moveTo>
                    <a:cubicBezTo>
                      <a:pt x="341" y="0"/>
                      <a:pt x="0" y="341"/>
                      <a:pt x="0" y="743"/>
                    </a:cubicBezTo>
                    <a:cubicBezTo>
                      <a:pt x="0" y="1145"/>
                      <a:pt x="341" y="1485"/>
                      <a:pt x="743" y="1485"/>
                    </a:cubicBezTo>
                    <a:cubicBezTo>
                      <a:pt x="1145" y="1485"/>
                      <a:pt x="1485" y="1145"/>
                      <a:pt x="1485" y="743"/>
                    </a:cubicBezTo>
                    <a:cubicBezTo>
                      <a:pt x="1485" y="341"/>
                      <a:pt x="1145" y="0"/>
                      <a:pt x="743" y="0"/>
                    </a:cubicBezTo>
                    <a:close/>
                  </a:path>
                </a:pathLst>
              </a:custGeom>
              <a:solidFill>
                <a:srgbClr val="FEDB5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74" name="CustomShape 48"/>
              <p:cNvSpPr/>
              <p:nvPr/>
            </p:nvSpPr>
            <p:spPr>
              <a:xfrm rot="10800000">
                <a:off x="6943320" y="577800"/>
                <a:ext cx="70200" cy="6264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424">
                    <a:moveTo>
                      <a:pt x="1114" y="0"/>
                    </a:moveTo>
                    <a:cubicBezTo>
                      <a:pt x="1006" y="16"/>
                      <a:pt x="897" y="47"/>
                      <a:pt x="789" y="93"/>
                    </a:cubicBezTo>
                    <a:cubicBezTo>
                      <a:pt x="650" y="140"/>
                      <a:pt x="511" y="217"/>
                      <a:pt x="402" y="325"/>
                    </a:cubicBezTo>
                    <a:cubicBezTo>
                      <a:pt x="325" y="402"/>
                      <a:pt x="248" y="495"/>
                      <a:pt x="186" y="588"/>
                    </a:cubicBezTo>
                    <a:cubicBezTo>
                      <a:pt x="124" y="681"/>
                      <a:pt x="93" y="789"/>
                      <a:pt x="62" y="897"/>
                    </a:cubicBezTo>
                    <a:cubicBezTo>
                      <a:pt x="31" y="1006"/>
                      <a:pt x="0" y="1114"/>
                      <a:pt x="0" y="1238"/>
                    </a:cubicBezTo>
                    <a:cubicBezTo>
                      <a:pt x="0" y="1269"/>
                      <a:pt x="16" y="1315"/>
                      <a:pt x="16" y="1346"/>
                    </a:cubicBezTo>
                    <a:lnTo>
                      <a:pt x="124" y="1377"/>
                    </a:lnTo>
                    <a:cubicBezTo>
                      <a:pt x="186" y="1393"/>
                      <a:pt x="248" y="1408"/>
                      <a:pt x="309" y="1423"/>
                    </a:cubicBezTo>
                    <a:lnTo>
                      <a:pt x="418" y="1423"/>
                    </a:lnTo>
                    <a:cubicBezTo>
                      <a:pt x="619" y="1423"/>
                      <a:pt x="804" y="1377"/>
                      <a:pt x="975" y="1284"/>
                    </a:cubicBezTo>
                    <a:cubicBezTo>
                      <a:pt x="1083" y="1222"/>
                      <a:pt x="1176" y="1160"/>
                      <a:pt x="1253" y="1083"/>
                    </a:cubicBezTo>
                    <a:cubicBezTo>
                      <a:pt x="1470" y="867"/>
                      <a:pt x="1593" y="573"/>
                      <a:pt x="1593" y="248"/>
                    </a:cubicBezTo>
                    <a:cubicBezTo>
                      <a:pt x="1593" y="186"/>
                      <a:pt x="1593" y="109"/>
                      <a:pt x="1578" y="47"/>
                    </a:cubicBezTo>
                    <a:cubicBezTo>
                      <a:pt x="1470" y="16"/>
                      <a:pt x="1361" y="0"/>
                      <a:pt x="1238" y="0"/>
                    </a:cubicBezTo>
                    <a:close/>
                  </a:path>
                </a:pathLst>
              </a:custGeom>
              <a:solidFill>
                <a:srgbClr val="F7E9D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75" name="CustomShape 49"/>
              <p:cNvSpPr/>
              <p:nvPr/>
            </p:nvSpPr>
            <p:spPr>
              <a:xfrm rot="10800000">
                <a:off x="6994080" y="579960"/>
                <a:ext cx="52920" cy="8172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58">
                    <a:moveTo>
                      <a:pt x="248" y="1"/>
                    </a:moveTo>
                    <a:cubicBezTo>
                      <a:pt x="232" y="32"/>
                      <a:pt x="217" y="47"/>
                      <a:pt x="201" y="78"/>
                    </a:cubicBezTo>
                    <a:cubicBezTo>
                      <a:pt x="186" y="109"/>
                      <a:pt x="170" y="124"/>
                      <a:pt x="155" y="155"/>
                    </a:cubicBezTo>
                    <a:cubicBezTo>
                      <a:pt x="139" y="186"/>
                      <a:pt x="124" y="217"/>
                      <a:pt x="108" y="248"/>
                    </a:cubicBezTo>
                    <a:cubicBezTo>
                      <a:pt x="93" y="279"/>
                      <a:pt x="77" y="310"/>
                      <a:pt x="62" y="341"/>
                    </a:cubicBezTo>
                    <a:cubicBezTo>
                      <a:pt x="62" y="372"/>
                      <a:pt x="46" y="403"/>
                      <a:pt x="46" y="434"/>
                    </a:cubicBezTo>
                    <a:cubicBezTo>
                      <a:pt x="31" y="465"/>
                      <a:pt x="31" y="496"/>
                      <a:pt x="16" y="527"/>
                    </a:cubicBezTo>
                    <a:cubicBezTo>
                      <a:pt x="0" y="589"/>
                      <a:pt x="0" y="650"/>
                      <a:pt x="0" y="728"/>
                    </a:cubicBezTo>
                    <a:cubicBezTo>
                      <a:pt x="0" y="790"/>
                      <a:pt x="0" y="867"/>
                      <a:pt x="16" y="929"/>
                    </a:cubicBezTo>
                    <a:cubicBezTo>
                      <a:pt x="16" y="944"/>
                      <a:pt x="31" y="975"/>
                      <a:pt x="31" y="991"/>
                    </a:cubicBezTo>
                    <a:cubicBezTo>
                      <a:pt x="31" y="1006"/>
                      <a:pt x="31" y="1022"/>
                      <a:pt x="46" y="1037"/>
                    </a:cubicBezTo>
                    <a:cubicBezTo>
                      <a:pt x="46" y="1053"/>
                      <a:pt x="46" y="1068"/>
                      <a:pt x="62" y="1099"/>
                    </a:cubicBezTo>
                    <a:cubicBezTo>
                      <a:pt x="62" y="1130"/>
                      <a:pt x="77" y="1161"/>
                      <a:pt x="93" y="1192"/>
                    </a:cubicBezTo>
                    <a:cubicBezTo>
                      <a:pt x="108" y="1223"/>
                      <a:pt x="124" y="1254"/>
                      <a:pt x="139" y="1269"/>
                    </a:cubicBezTo>
                    <a:cubicBezTo>
                      <a:pt x="232" y="1439"/>
                      <a:pt x="356" y="1594"/>
                      <a:pt x="526" y="1702"/>
                    </a:cubicBezTo>
                    <a:cubicBezTo>
                      <a:pt x="541" y="1718"/>
                      <a:pt x="557" y="1733"/>
                      <a:pt x="572" y="1733"/>
                    </a:cubicBezTo>
                    <a:cubicBezTo>
                      <a:pt x="588" y="1749"/>
                      <a:pt x="603" y="1749"/>
                      <a:pt x="619" y="1764"/>
                    </a:cubicBezTo>
                    <a:cubicBezTo>
                      <a:pt x="634" y="1764"/>
                      <a:pt x="650" y="1780"/>
                      <a:pt x="665" y="1780"/>
                    </a:cubicBezTo>
                    <a:cubicBezTo>
                      <a:pt x="696" y="1795"/>
                      <a:pt x="743" y="1811"/>
                      <a:pt x="774" y="1826"/>
                    </a:cubicBezTo>
                    <a:lnTo>
                      <a:pt x="882" y="1857"/>
                    </a:lnTo>
                    <a:cubicBezTo>
                      <a:pt x="990" y="1749"/>
                      <a:pt x="1083" y="1610"/>
                      <a:pt x="1129" y="1470"/>
                    </a:cubicBezTo>
                    <a:cubicBezTo>
                      <a:pt x="1176" y="1362"/>
                      <a:pt x="1191" y="1254"/>
                      <a:pt x="1207" y="1130"/>
                    </a:cubicBezTo>
                    <a:cubicBezTo>
                      <a:pt x="1207" y="1115"/>
                      <a:pt x="1207" y="1099"/>
                      <a:pt x="1207" y="1084"/>
                    </a:cubicBezTo>
                    <a:cubicBezTo>
                      <a:pt x="1207" y="991"/>
                      <a:pt x="1191" y="898"/>
                      <a:pt x="1160" y="805"/>
                    </a:cubicBezTo>
                    <a:cubicBezTo>
                      <a:pt x="1129" y="650"/>
                      <a:pt x="1052" y="511"/>
                      <a:pt x="944" y="387"/>
                    </a:cubicBezTo>
                    <a:cubicBezTo>
                      <a:pt x="882" y="295"/>
                      <a:pt x="789" y="217"/>
                      <a:pt x="696" y="155"/>
                    </a:cubicBezTo>
                    <a:cubicBezTo>
                      <a:pt x="572" y="78"/>
                      <a:pt x="418" y="16"/>
                      <a:pt x="2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3076" name="Group 50"/>
          <p:cNvGrpSpPr/>
          <p:nvPr/>
        </p:nvGrpSpPr>
        <p:grpSpPr>
          <a:xfrm>
            <a:off x="3224520" y="976320"/>
            <a:ext cx="6648120" cy="3453480"/>
            <a:chOff x="3224520" y="976320"/>
            <a:chExt cx="6648120" cy="3453480"/>
          </a:xfrm>
        </p:grpSpPr>
        <p:sp>
          <p:nvSpPr>
            <p:cNvPr id="3077" name="CustomShape 51"/>
            <p:cNvSpPr/>
            <p:nvPr/>
          </p:nvSpPr>
          <p:spPr>
            <a:xfrm rot="10800000">
              <a:off x="3780360" y="140076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16"/>
                    <a:pt x="1004" y="2219"/>
                    <a:pt x="1" y="2280"/>
                  </a:cubicBezTo>
                  <a:cubicBezTo>
                    <a:pt x="1004" y="2311"/>
                    <a:pt x="1824" y="3314"/>
                    <a:pt x="1885" y="4560"/>
                  </a:cubicBezTo>
                  <a:cubicBezTo>
                    <a:pt x="1916" y="3314"/>
                    <a:pt x="2736" y="2341"/>
                    <a:pt x="3739" y="2280"/>
                  </a:cubicBezTo>
                  <a:cubicBezTo>
                    <a:pt x="2736" y="2219"/>
                    <a:pt x="1916" y="1216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78" name="CustomShape 52"/>
            <p:cNvSpPr/>
            <p:nvPr/>
          </p:nvSpPr>
          <p:spPr>
            <a:xfrm rot="10800000">
              <a:off x="7452720" y="118476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0">
                  <a:moveTo>
                    <a:pt x="1854" y="0"/>
                  </a:moveTo>
                  <a:cubicBezTo>
                    <a:pt x="1793" y="1216"/>
                    <a:pt x="1003" y="2219"/>
                    <a:pt x="0" y="2280"/>
                  </a:cubicBezTo>
                  <a:cubicBezTo>
                    <a:pt x="1003" y="2310"/>
                    <a:pt x="1793" y="3314"/>
                    <a:pt x="1854" y="4560"/>
                  </a:cubicBezTo>
                  <a:cubicBezTo>
                    <a:pt x="1915" y="3314"/>
                    <a:pt x="2705" y="2341"/>
                    <a:pt x="3708" y="2280"/>
                  </a:cubicBezTo>
                  <a:cubicBezTo>
                    <a:pt x="2705" y="2219"/>
                    <a:pt x="1915" y="1216"/>
                    <a:pt x="1854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79" name="CustomShape 53"/>
            <p:cNvSpPr/>
            <p:nvPr/>
          </p:nvSpPr>
          <p:spPr>
            <a:xfrm rot="10800000">
              <a:off x="8953560" y="1359360"/>
              <a:ext cx="720" cy="360"/>
            </a:xfrm>
            <a:custGeom>
              <a:avLst/>
              <a:gdLst/>
              <a:ahLst/>
              <a:cxnLst/>
              <a:rect l="l" t="t" r="r" b="b"/>
              <a:pathLst>
                <a:path w="31" h="1">
                  <a:moveTo>
                    <a:pt x="0" y="1"/>
                  </a:moveTo>
                  <a:lnTo>
                    <a:pt x="0" y="1"/>
                  </a:lnTo>
                  <a:cubicBezTo>
                    <a:pt x="31" y="1"/>
                    <a:pt x="31" y="1"/>
                    <a:pt x="0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80" name="CustomShape 54"/>
            <p:cNvSpPr/>
            <p:nvPr/>
          </p:nvSpPr>
          <p:spPr>
            <a:xfrm rot="10800000">
              <a:off x="9130320" y="2115360"/>
              <a:ext cx="132480" cy="162720"/>
            </a:xfrm>
            <a:custGeom>
              <a:avLst/>
              <a:gdLst/>
              <a:ahLst/>
              <a:cxnLst/>
              <a:rect l="l" t="t" r="r" b="b"/>
              <a:pathLst>
                <a:path w="3709" h="4561">
                  <a:moveTo>
                    <a:pt x="1854" y="1"/>
                  </a:moveTo>
                  <a:cubicBezTo>
                    <a:pt x="1824" y="1217"/>
                    <a:pt x="1003" y="2220"/>
                    <a:pt x="0" y="2281"/>
                  </a:cubicBezTo>
                  <a:cubicBezTo>
                    <a:pt x="1003" y="2341"/>
                    <a:pt x="1824" y="3314"/>
                    <a:pt x="1854" y="4560"/>
                  </a:cubicBezTo>
                  <a:cubicBezTo>
                    <a:pt x="1915" y="3314"/>
                    <a:pt x="2705" y="2341"/>
                    <a:pt x="3708" y="2281"/>
                  </a:cubicBezTo>
                  <a:cubicBezTo>
                    <a:pt x="2705" y="2220"/>
                    <a:pt x="1915" y="1217"/>
                    <a:pt x="1854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81" name="CustomShape 55"/>
            <p:cNvSpPr/>
            <p:nvPr/>
          </p:nvSpPr>
          <p:spPr>
            <a:xfrm rot="10800000">
              <a:off x="9871920" y="2880000"/>
              <a:ext cx="720" cy="720"/>
            </a:xfrm>
            <a:custGeom>
              <a:avLst/>
              <a:gdLst/>
              <a:ahLst/>
              <a:cxnLst/>
              <a:rect l="l" t="t" r="r" b="b"/>
              <a:pathLst>
                <a:path w="31" h="32">
                  <a:moveTo>
                    <a:pt x="0" y="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31" y="31"/>
                    <a:pt x="31" y="31"/>
                    <a:pt x="0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82" name="CustomShape 56"/>
            <p:cNvSpPr/>
            <p:nvPr/>
          </p:nvSpPr>
          <p:spPr>
            <a:xfrm rot="10800000">
              <a:off x="6391080" y="138780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3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70"/>
                    <a:pt x="183" y="852"/>
                    <a:pt x="426" y="852"/>
                  </a:cubicBezTo>
                  <a:cubicBezTo>
                    <a:pt x="669" y="852"/>
                    <a:pt x="851" y="670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83" name="CustomShape 57"/>
            <p:cNvSpPr/>
            <p:nvPr/>
          </p:nvSpPr>
          <p:spPr>
            <a:xfrm rot="10800000">
              <a:off x="4735440" y="1372680"/>
              <a:ext cx="31320" cy="30240"/>
            </a:xfrm>
            <a:custGeom>
              <a:avLst/>
              <a:gdLst/>
              <a:ahLst/>
              <a:cxnLst/>
              <a:rect l="l" t="t" r="r" b="b"/>
              <a:pathLst>
                <a:path w="882" h="852">
                  <a:moveTo>
                    <a:pt x="456" y="0"/>
                  </a:moveTo>
                  <a:cubicBezTo>
                    <a:pt x="213" y="0"/>
                    <a:pt x="0" y="183"/>
                    <a:pt x="0" y="426"/>
                  </a:cubicBezTo>
                  <a:cubicBezTo>
                    <a:pt x="0" y="669"/>
                    <a:pt x="213" y="852"/>
                    <a:pt x="456" y="852"/>
                  </a:cubicBezTo>
                  <a:cubicBezTo>
                    <a:pt x="669" y="852"/>
                    <a:pt x="882" y="669"/>
                    <a:pt x="882" y="426"/>
                  </a:cubicBezTo>
                  <a:cubicBezTo>
                    <a:pt x="882" y="183"/>
                    <a:pt x="669" y="0"/>
                    <a:pt x="45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84" name="CustomShape 58"/>
            <p:cNvSpPr/>
            <p:nvPr/>
          </p:nvSpPr>
          <p:spPr>
            <a:xfrm rot="10800000">
              <a:off x="3224520" y="369540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213" y="0"/>
                    <a:pt x="0" y="213"/>
                    <a:pt x="0" y="426"/>
                  </a:cubicBezTo>
                  <a:cubicBezTo>
                    <a:pt x="0" y="669"/>
                    <a:pt x="213" y="851"/>
                    <a:pt x="426" y="851"/>
                  </a:cubicBezTo>
                  <a:cubicBezTo>
                    <a:pt x="669" y="851"/>
                    <a:pt x="851" y="669"/>
                    <a:pt x="851" y="426"/>
                  </a:cubicBezTo>
                  <a:cubicBezTo>
                    <a:pt x="851" y="21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85" name="CustomShape 59"/>
            <p:cNvSpPr/>
            <p:nvPr/>
          </p:nvSpPr>
          <p:spPr>
            <a:xfrm rot="10800000">
              <a:off x="8281080" y="43995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69" y="852"/>
                    <a:pt x="851" y="669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86" name="CustomShape 60"/>
            <p:cNvSpPr/>
            <p:nvPr/>
          </p:nvSpPr>
          <p:spPr>
            <a:xfrm rot="10800000">
              <a:off x="8851680" y="97632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0" y="213"/>
                    <a:pt x="0" y="426"/>
                  </a:cubicBezTo>
                  <a:cubicBezTo>
                    <a:pt x="0" y="669"/>
                    <a:pt x="183" y="852"/>
                    <a:pt x="426" y="852"/>
                  </a:cubicBezTo>
                  <a:cubicBezTo>
                    <a:pt x="639" y="852"/>
                    <a:pt x="851" y="669"/>
                    <a:pt x="851" y="426"/>
                  </a:cubicBezTo>
                  <a:cubicBezTo>
                    <a:pt x="851" y="213"/>
                    <a:pt x="63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087" name="CustomShape 61"/>
          <p:cNvSpPr/>
          <p:nvPr/>
        </p:nvSpPr>
        <p:spPr>
          <a:xfrm>
            <a:off x="6081840" y="4690440"/>
            <a:ext cx="133524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"/>
              </a:rPr>
              <a:t>Синякова И.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3088" name="Рисунок 2"/>
          <p:cNvPicPr/>
          <p:nvPr/>
        </p:nvPicPr>
        <p:blipFill>
          <a:blip r:embed="rId2"/>
          <a:stretch/>
        </p:blipFill>
        <p:spPr>
          <a:xfrm>
            <a:off x="139680" y="1899360"/>
            <a:ext cx="4000320" cy="2996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TextShape 1"/>
          <p:cNvSpPr txBox="1"/>
          <p:nvPr/>
        </p:nvSpPr>
        <p:spPr>
          <a:xfrm>
            <a:off x="659160" y="238680"/>
            <a:ext cx="3026520" cy="387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lstStyle/>
          <a:p>
            <a:pPr marL="457200" indent="-317160">
              <a:lnSpc>
                <a:spcPct val="100000"/>
              </a:lnSpc>
            </a:pPr>
            <a:r>
              <a:rPr lang="ru-RU" sz="2000" b="0" strike="noStrike" spc="-1">
                <a:solidFill>
                  <a:srgbClr val="495995"/>
                </a:solidFill>
                <a:latin typeface="Patua One"/>
                <a:ea typeface="Patua One"/>
              </a:rPr>
              <a:t>Genetic polymorphism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090" name="TextShape 2"/>
          <p:cNvSpPr txBox="1"/>
          <p:nvPr/>
        </p:nvSpPr>
        <p:spPr>
          <a:xfrm>
            <a:off x="446400" y="626400"/>
            <a:ext cx="6405840" cy="12517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marL="457200" indent="-317160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Nunito"/>
                <a:ea typeface="Nunito"/>
              </a:rPr>
              <a:t>Генетический полиморфизм </a:t>
            </a:r>
            <a:r>
              <a:rPr lang="ru-RU" sz="1400" b="0" strike="noStrike" spc="-1">
                <a:solidFill>
                  <a:srgbClr val="000000"/>
                </a:solidFill>
                <a:latin typeface="Nunito"/>
                <a:ea typeface="Nunito"/>
              </a:rPr>
              <a:t>.Наличие двух или более аллельных форм отдельных генов. Сосуществование в пределах популяции двух или нескольких различных наследственных форм, находящихся в динамическом равновесии в течение нескольких и даже многих поколений.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091" name="TextShape 3"/>
          <p:cNvSpPr txBox="1"/>
          <p:nvPr/>
        </p:nvSpPr>
        <p:spPr>
          <a:xfrm>
            <a:off x="496080" y="3096720"/>
            <a:ext cx="3671280" cy="15303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marL="457200" indent="-317160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Nunito"/>
                <a:ea typeface="Nunito"/>
              </a:rPr>
              <a:t>Генная иммунизация</a:t>
            </a:r>
            <a:r>
              <a:rPr lang="ru-RU" sz="1600" b="0" strike="noStrike" spc="-1">
                <a:solidFill>
                  <a:srgbClr val="000000"/>
                </a:solidFill>
                <a:latin typeface="Nunito"/>
                <a:ea typeface="Nunito"/>
              </a:rPr>
              <a:t>. Индукция у организма иммунного ответа без введения антигена, путем включения в клетки гена, кодирующего белокантиген.</a:t>
            </a:r>
            <a:endParaRPr lang="ru-RU" sz="1600" b="0" strike="noStrike" spc="-1">
              <a:latin typeface="Arial"/>
            </a:endParaRPr>
          </a:p>
          <a:p>
            <a:pPr marL="457200" indent="-317160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</p:txBody>
      </p:sp>
      <p:sp>
        <p:nvSpPr>
          <p:cNvPr id="3092" name="TextShape 4"/>
          <p:cNvSpPr txBox="1"/>
          <p:nvPr/>
        </p:nvSpPr>
        <p:spPr>
          <a:xfrm>
            <a:off x="-159120" y="4260600"/>
            <a:ext cx="817920" cy="5443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marL="457200" indent="-317160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Nunito"/>
                <a:ea typeface="Nunito"/>
              </a:rPr>
              <a:t>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093" name="TextShape 5"/>
          <p:cNvSpPr txBox="1"/>
          <p:nvPr/>
        </p:nvSpPr>
        <p:spPr>
          <a:xfrm>
            <a:off x="563400" y="2655000"/>
            <a:ext cx="2965680" cy="387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lstStyle/>
          <a:p>
            <a:pPr marL="457200" indent="-317160">
              <a:lnSpc>
                <a:spcPct val="100000"/>
              </a:lnSpc>
            </a:pPr>
            <a:r>
              <a:rPr lang="ru-RU" sz="2000" b="0" strike="noStrike" spc="-1">
                <a:solidFill>
                  <a:srgbClr val="495995"/>
                </a:solidFill>
                <a:latin typeface="Patua One"/>
                <a:ea typeface="Patua One"/>
              </a:rPr>
              <a:t>Genetk immunization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094" name="TextShape 6"/>
          <p:cNvSpPr txBox="1"/>
          <p:nvPr/>
        </p:nvSpPr>
        <p:spPr>
          <a:xfrm>
            <a:off x="0" y="3651480"/>
            <a:ext cx="335880" cy="3204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lstStyle/>
          <a:p>
            <a:pPr marL="457200" indent="-317160">
              <a:lnSpc>
                <a:spcPct val="100000"/>
              </a:lnSpc>
            </a:pPr>
            <a:r>
              <a:rPr lang="ru-RU" sz="2000" b="0" strike="noStrike" spc="-1">
                <a:solidFill>
                  <a:srgbClr val="495995"/>
                </a:solidFill>
                <a:latin typeface="Patua One"/>
                <a:ea typeface="Patua One"/>
              </a:rPr>
              <a:t>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095" name="TextShape 7"/>
          <p:cNvSpPr txBox="1"/>
          <p:nvPr/>
        </p:nvSpPr>
        <p:spPr>
          <a:xfrm>
            <a:off x="89280" y="610560"/>
            <a:ext cx="208080" cy="387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000" b="0" strike="noStrike" spc="-1">
                <a:solidFill>
                  <a:srgbClr val="25346F"/>
                </a:solidFill>
                <a:latin typeface="Patua One"/>
                <a:ea typeface="Patua One"/>
              </a:rPr>
              <a:t>.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96" name="Рисунок 8"/>
          <p:cNvPicPr/>
          <p:nvPr/>
        </p:nvPicPr>
        <p:blipFill>
          <a:blip r:embed="rId2"/>
          <a:stretch/>
        </p:blipFill>
        <p:spPr>
          <a:xfrm>
            <a:off x="4441320" y="1636560"/>
            <a:ext cx="3278880" cy="3386880"/>
          </a:xfrm>
          <a:prstGeom prst="rect">
            <a:avLst/>
          </a:prstGeom>
          <a:ln>
            <a:noFill/>
          </a:ln>
        </p:spPr>
      </p:pic>
      <p:pic>
        <p:nvPicPr>
          <p:cNvPr id="3097" name="Рисунок 9"/>
          <p:cNvPicPr/>
          <p:nvPr/>
        </p:nvPicPr>
        <p:blipFill>
          <a:blip r:embed="rId3"/>
          <a:stretch/>
        </p:blipFill>
        <p:spPr>
          <a:xfrm rot="19692600">
            <a:off x="6931440" y="-169200"/>
            <a:ext cx="2334600" cy="2334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TextShape 1"/>
          <p:cNvSpPr txBox="1"/>
          <p:nvPr/>
        </p:nvSpPr>
        <p:spPr>
          <a:xfrm>
            <a:off x="110520" y="857520"/>
            <a:ext cx="279000" cy="3956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000" b="0" strike="noStrike" spc="-1">
                <a:solidFill>
                  <a:srgbClr val="25346F"/>
                </a:solidFill>
                <a:latin typeface="Patua One"/>
                <a:ea typeface="Patua One"/>
              </a:rPr>
              <a:t>.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9" name="TextShape 2"/>
          <p:cNvSpPr txBox="1"/>
          <p:nvPr/>
        </p:nvSpPr>
        <p:spPr>
          <a:xfrm>
            <a:off x="692640" y="366480"/>
            <a:ext cx="7407720" cy="10962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marL="320040" lvl="1" indent="-180000" algn="ctr">
              <a:lnSpc>
                <a:spcPct val="100000"/>
              </a:lnSpc>
              <a:buClr>
                <a:srgbClr val="017837"/>
              </a:buClr>
              <a:buFont typeface="Nunito"/>
              <a:buChar char="●"/>
            </a:pPr>
            <a:r>
              <a:rPr lang="ru-RU" sz="1800" b="1" strike="noStrike" spc="-1">
                <a:solidFill>
                  <a:srgbClr val="000000"/>
                </a:solidFill>
                <a:latin typeface="Nunito"/>
                <a:ea typeface="Nunito"/>
              </a:rPr>
              <a:t>Regulator gene, represser gene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139680"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Nunito"/>
                <a:ea typeface="Nunito"/>
              </a:rPr>
              <a:t>Ген-регулятор</a:t>
            </a:r>
            <a:r>
              <a:rPr lang="ru-RU" sz="1600" b="0" strike="noStrike" spc="-1">
                <a:solidFill>
                  <a:srgbClr val="000000"/>
                </a:solidFill>
                <a:latin typeface="Nunito"/>
                <a:ea typeface="Nunito"/>
              </a:rPr>
              <a:t> .Ген, кодирующий белок-репрессор, который связывается с оператором и регулирует транскрипцию «своего» оперона.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139680">
              <a:lnSpc>
                <a:spcPct val="100000"/>
              </a:lnSpc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139680">
              <a:lnSpc>
                <a:spcPct val="100000"/>
              </a:lnSpc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100" name="Group 3"/>
          <p:cNvGrpSpPr/>
          <p:nvPr/>
        </p:nvGrpSpPr>
        <p:grpSpPr>
          <a:xfrm>
            <a:off x="6778440" y="-91800"/>
            <a:ext cx="1044360" cy="1096560"/>
            <a:chOff x="6778440" y="-91800"/>
            <a:chExt cx="1044360" cy="1096560"/>
          </a:xfrm>
        </p:grpSpPr>
        <p:grpSp>
          <p:nvGrpSpPr>
            <p:cNvPr id="3101" name="Group 4"/>
            <p:cNvGrpSpPr/>
            <p:nvPr/>
          </p:nvGrpSpPr>
          <p:grpSpPr>
            <a:xfrm>
              <a:off x="6778440" y="-91440"/>
              <a:ext cx="404280" cy="751680"/>
              <a:chOff x="6778440" y="-91440"/>
              <a:chExt cx="404280" cy="751680"/>
            </a:xfrm>
          </p:grpSpPr>
          <p:sp>
            <p:nvSpPr>
              <p:cNvPr id="3102" name="CustomShape 5"/>
              <p:cNvSpPr/>
              <p:nvPr/>
            </p:nvSpPr>
            <p:spPr>
              <a:xfrm flipV="1">
                <a:off x="6778440" y="-80640"/>
                <a:ext cx="340560" cy="392760"/>
              </a:xfrm>
              <a:custGeom>
                <a:avLst/>
                <a:gdLst/>
                <a:ahLst/>
                <a:cxnLst/>
                <a:rect l="l" t="t" r="r" b="b"/>
                <a:pathLst>
                  <a:path w="9144" h="10544">
                    <a:moveTo>
                      <a:pt x="797" y="1"/>
                    </a:moveTo>
                    <a:cubicBezTo>
                      <a:pt x="590" y="1"/>
                      <a:pt x="384" y="45"/>
                      <a:pt x="187" y="148"/>
                    </a:cubicBezTo>
                    <a:cubicBezTo>
                      <a:pt x="1" y="1323"/>
                      <a:pt x="728" y="2453"/>
                      <a:pt x="1471" y="3396"/>
                    </a:cubicBezTo>
                    <a:cubicBezTo>
                      <a:pt x="3621" y="6165"/>
                      <a:pt x="6142" y="8702"/>
                      <a:pt x="9143" y="10543"/>
                    </a:cubicBezTo>
                    <a:cubicBezTo>
                      <a:pt x="7813" y="8362"/>
                      <a:pt x="7349" y="6506"/>
                      <a:pt x="5848" y="4433"/>
                    </a:cubicBezTo>
                    <a:cubicBezTo>
                      <a:pt x="4920" y="3164"/>
                      <a:pt x="3868" y="1989"/>
                      <a:pt x="2693" y="937"/>
                    </a:cubicBezTo>
                    <a:cubicBezTo>
                      <a:pt x="2161" y="464"/>
                      <a:pt x="1467" y="1"/>
                      <a:pt x="797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03" name="CustomShape 6"/>
              <p:cNvSpPr/>
              <p:nvPr/>
            </p:nvSpPr>
            <p:spPr>
              <a:xfrm flipV="1">
                <a:off x="6976080" y="-91440"/>
                <a:ext cx="206640" cy="751680"/>
              </a:xfrm>
              <a:custGeom>
                <a:avLst/>
                <a:gdLst/>
                <a:ahLst/>
                <a:cxnLst/>
                <a:rect l="l" t="t" r="r" b="b"/>
                <a:pathLst>
                  <a:path w="5555" h="20175">
                    <a:moveTo>
                      <a:pt x="1699" y="0"/>
                    </a:moveTo>
                    <a:cubicBezTo>
                      <a:pt x="1685" y="0"/>
                      <a:pt x="1671" y="1"/>
                      <a:pt x="1656" y="2"/>
                    </a:cubicBezTo>
                    <a:cubicBezTo>
                      <a:pt x="1347" y="33"/>
                      <a:pt x="1177" y="374"/>
                      <a:pt x="1084" y="683"/>
                    </a:cubicBezTo>
                    <a:cubicBezTo>
                      <a:pt x="1" y="3947"/>
                      <a:pt x="279" y="7536"/>
                      <a:pt x="1254" y="10831"/>
                    </a:cubicBezTo>
                    <a:cubicBezTo>
                      <a:pt x="2229" y="14126"/>
                      <a:pt x="3868" y="17173"/>
                      <a:pt x="5554" y="20174"/>
                    </a:cubicBezTo>
                    <a:cubicBezTo>
                      <a:pt x="4905" y="17173"/>
                      <a:pt x="4023" y="13260"/>
                      <a:pt x="3977" y="10197"/>
                    </a:cubicBezTo>
                    <a:cubicBezTo>
                      <a:pt x="3946" y="6902"/>
                      <a:pt x="3868" y="3483"/>
                      <a:pt x="2352" y="575"/>
                    </a:cubicBezTo>
                    <a:cubicBezTo>
                      <a:pt x="2219" y="309"/>
                      <a:pt x="2002" y="0"/>
                      <a:pt x="169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04" name="CustomShape 7"/>
              <p:cNvSpPr/>
              <p:nvPr/>
            </p:nvSpPr>
            <p:spPr>
              <a:xfrm flipV="1">
                <a:off x="6785280" y="-80640"/>
                <a:ext cx="333360" cy="392760"/>
              </a:xfrm>
              <a:custGeom>
                <a:avLst/>
                <a:gdLst/>
                <a:ahLst/>
                <a:cxnLst/>
                <a:rect l="l" t="t" r="r" b="b"/>
                <a:pathLst>
                  <a:path w="8958" h="10544">
                    <a:moveTo>
                      <a:pt x="611" y="1"/>
                    </a:moveTo>
                    <a:cubicBezTo>
                      <a:pt x="404" y="1"/>
                      <a:pt x="198" y="45"/>
                      <a:pt x="1" y="148"/>
                    </a:cubicBezTo>
                    <a:cubicBezTo>
                      <a:pt x="1" y="179"/>
                      <a:pt x="1" y="194"/>
                      <a:pt x="1" y="225"/>
                    </a:cubicBezTo>
                    <a:cubicBezTo>
                      <a:pt x="2893" y="3303"/>
                      <a:pt x="5600" y="6552"/>
                      <a:pt x="8076" y="9971"/>
                    </a:cubicBezTo>
                    <a:cubicBezTo>
                      <a:pt x="8354" y="10172"/>
                      <a:pt x="8648" y="10357"/>
                      <a:pt x="8957" y="10543"/>
                    </a:cubicBezTo>
                    <a:cubicBezTo>
                      <a:pt x="7627" y="8362"/>
                      <a:pt x="7163" y="6506"/>
                      <a:pt x="5662" y="4433"/>
                    </a:cubicBezTo>
                    <a:cubicBezTo>
                      <a:pt x="4734" y="3164"/>
                      <a:pt x="3682" y="1989"/>
                      <a:pt x="2507" y="937"/>
                    </a:cubicBezTo>
                    <a:cubicBezTo>
                      <a:pt x="1975" y="464"/>
                      <a:pt x="1281" y="1"/>
                      <a:pt x="611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05" name="CustomShape 8"/>
              <p:cNvSpPr/>
              <p:nvPr/>
            </p:nvSpPr>
            <p:spPr>
              <a:xfrm flipV="1">
                <a:off x="6976080" y="-90360"/>
                <a:ext cx="205560" cy="749160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20112">
                    <a:moveTo>
                      <a:pt x="1563" y="1"/>
                    </a:moveTo>
                    <a:cubicBezTo>
                      <a:pt x="1316" y="94"/>
                      <a:pt x="1161" y="388"/>
                      <a:pt x="1084" y="666"/>
                    </a:cubicBezTo>
                    <a:cubicBezTo>
                      <a:pt x="1" y="3930"/>
                      <a:pt x="279" y="7519"/>
                      <a:pt x="1254" y="10814"/>
                    </a:cubicBezTo>
                    <a:cubicBezTo>
                      <a:pt x="2229" y="14094"/>
                      <a:pt x="3853" y="17126"/>
                      <a:pt x="5524" y="20111"/>
                    </a:cubicBezTo>
                    <a:cubicBezTo>
                      <a:pt x="3219" y="13660"/>
                      <a:pt x="1888" y="6854"/>
                      <a:pt x="15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06" name="CustomShape 9"/>
              <p:cNvSpPr/>
              <p:nvPr/>
            </p:nvSpPr>
            <p:spPr>
              <a:xfrm flipV="1">
                <a:off x="6890400" y="-79920"/>
                <a:ext cx="228600" cy="310320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8339">
                    <a:moveTo>
                      <a:pt x="990" y="0"/>
                    </a:moveTo>
                    <a:lnTo>
                      <a:pt x="990" y="0"/>
                    </a:lnTo>
                    <a:cubicBezTo>
                      <a:pt x="1748" y="1485"/>
                      <a:pt x="2475" y="3001"/>
                      <a:pt x="3156" y="4517"/>
                    </a:cubicBezTo>
                    <a:cubicBezTo>
                      <a:pt x="2088" y="4084"/>
                      <a:pt x="1036" y="3574"/>
                      <a:pt x="0" y="3048"/>
                    </a:cubicBezTo>
                    <a:lnTo>
                      <a:pt x="0" y="3048"/>
                    </a:lnTo>
                    <a:cubicBezTo>
                      <a:pt x="1794" y="5090"/>
                      <a:pt x="3821" y="6915"/>
                      <a:pt x="6141" y="8338"/>
                    </a:cubicBezTo>
                    <a:cubicBezTo>
                      <a:pt x="4811" y="6157"/>
                      <a:pt x="4347" y="4301"/>
                      <a:pt x="2846" y="2228"/>
                    </a:cubicBezTo>
                    <a:cubicBezTo>
                      <a:pt x="2274" y="1439"/>
                      <a:pt x="1655" y="696"/>
                      <a:pt x="990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07" name="CustomShape 10"/>
              <p:cNvSpPr/>
              <p:nvPr/>
            </p:nvSpPr>
            <p:spPr>
              <a:xfrm flipV="1">
                <a:off x="7008480" y="-91440"/>
                <a:ext cx="174240" cy="50976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13691">
                    <a:moveTo>
                      <a:pt x="2986" y="0"/>
                    </a:moveTo>
                    <a:cubicBezTo>
                      <a:pt x="2429" y="2305"/>
                      <a:pt x="2120" y="4672"/>
                      <a:pt x="2089" y="7054"/>
                    </a:cubicBezTo>
                    <a:cubicBezTo>
                      <a:pt x="1300" y="5708"/>
                      <a:pt x="604" y="4316"/>
                      <a:pt x="0" y="2877"/>
                    </a:cubicBezTo>
                    <a:lnTo>
                      <a:pt x="0" y="2877"/>
                    </a:lnTo>
                    <a:cubicBezTo>
                      <a:pt x="124" y="3372"/>
                      <a:pt x="248" y="3867"/>
                      <a:pt x="387" y="4347"/>
                    </a:cubicBezTo>
                    <a:cubicBezTo>
                      <a:pt x="1362" y="7642"/>
                      <a:pt x="3001" y="10689"/>
                      <a:pt x="4687" y="13690"/>
                    </a:cubicBezTo>
                    <a:cubicBezTo>
                      <a:pt x="4038" y="10689"/>
                      <a:pt x="3156" y="6776"/>
                      <a:pt x="3110" y="3713"/>
                    </a:cubicBezTo>
                    <a:cubicBezTo>
                      <a:pt x="3094" y="2475"/>
                      <a:pt x="3079" y="1238"/>
                      <a:pt x="2986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108" name="Group 11"/>
            <p:cNvGrpSpPr/>
            <p:nvPr/>
          </p:nvGrpSpPr>
          <p:grpSpPr>
            <a:xfrm>
              <a:off x="7545960" y="-91800"/>
              <a:ext cx="276840" cy="1096560"/>
              <a:chOff x="7545960" y="-91800"/>
              <a:chExt cx="276840" cy="1096560"/>
            </a:xfrm>
          </p:grpSpPr>
          <p:sp>
            <p:nvSpPr>
              <p:cNvPr id="3109" name="CustomShape 12"/>
              <p:cNvSpPr/>
              <p:nvPr/>
            </p:nvSpPr>
            <p:spPr>
              <a:xfrm flipV="1">
                <a:off x="7545960" y="-92160"/>
                <a:ext cx="276840" cy="1096200"/>
              </a:xfrm>
              <a:custGeom>
                <a:avLst/>
                <a:gdLst/>
                <a:ahLst/>
                <a:cxnLst/>
                <a:rect l="l" t="t" r="r" b="b"/>
                <a:pathLst>
                  <a:path w="7441" h="29418">
                    <a:moveTo>
                      <a:pt x="2933" y="1"/>
                    </a:moveTo>
                    <a:cubicBezTo>
                      <a:pt x="2900" y="1"/>
                      <a:pt x="2866" y="4"/>
                      <a:pt x="2831" y="10"/>
                    </a:cubicBezTo>
                    <a:cubicBezTo>
                      <a:pt x="2615" y="41"/>
                      <a:pt x="2444" y="211"/>
                      <a:pt x="2305" y="381"/>
                    </a:cubicBezTo>
                    <a:cubicBezTo>
                      <a:pt x="1269" y="1572"/>
                      <a:pt x="959" y="3212"/>
                      <a:pt x="805" y="4790"/>
                    </a:cubicBezTo>
                    <a:cubicBezTo>
                      <a:pt x="0" y="13391"/>
                      <a:pt x="3264" y="21868"/>
                      <a:pt x="7441" y="29417"/>
                    </a:cubicBezTo>
                    <a:cubicBezTo>
                      <a:pt x="6776" y="25689"/>
                      <a:pt x="5631" y="20971"/>
                      <a:pt x="5662" y="17181"/>
                    </a:cubicBezTo>
                    <a:cubicBezTo>
                      <a:pt x="5724" y="11751"/>
                      <a:pt x="5090" y="6321"/>
                      <a:pt x="3790" y="1062"/>
                    </a:cubicBezTo>
                    <a:cubicBezTo>
                      <a:pt x="3675" y="585"/>
                      <a:pt x="3397" y="1"/>
                      <a:pt x="2933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10" name="CustomShape 13"/>
              <p:cNvSpPr/>
              <p:nvPr/>
            </p:nvSpPr>
            <p:spPr>
              <a:xfrm flipV="1">
                <a:off x="7547040" y="-52200"/>
                <a:ext cx="255240" cy="1056960"/>
              </a:xfrm>
              <a:custGeom>
                <a:avLst/>
                <a:gdLst/>
                <a:ahLst/>
                <a:cxnLst/>
                <a:rect l="l" t="t" r="r" b="b"/>
                <a:pathLst>
                  <a:path w="6854" h="28368">
                    <a:moveTo>
                      <a:pt x="2906" y="0"/>
                    </a:moveTo>
                    <a:cubicBezTo>
                      <a:pt x="2874" y="0"/>
                      <a:pt x="2839" y="4"/>
                      <a:pt x="2800" y="12"/>
                    </a:cubicBezTo>
                    <a:cubicBezTo>
                      <a:pt x="2584" y="43"/>
                      <a:pt x="2413" y="213"/>
                      <a:pt x="2274" y="383"/>
                    </a:cubicBezTo>
                    <a:cubicBezTo>
                      <a:pt x="1238" y="1574"/>
                      <a:pt x="928" y="3214"/>
                      <a:pt x="774" y="4792"/>
                    </a:cubicBezTo>
                    <a:cubicBezTo>
                      <a:pt x="0" y="12991"/>
                      <a:pt x="2939" y="21081"/>
                      <a:pt x="6853" y="28367"/>
                    </a:cubicBezTo>
                    <a:cubicBezTo>
                      <a:pt x="5043" y="24067"/>
                      <a:pt x="3945" y="19457"/>
                      <a:pt x="3372" y="14801"/>
                    </a:cubicBezTo>
                    <a:cubicBezTo>
                      <a:pt x="2769" y="9897"/>
                      <a:pt x="2754" y="4947"/>
                      <a:pt x="3001" y="12"/>
                    </a:cubicBezTo>
                    <a:cubicBezTo>
                      <a:pt x="2970" y="4"/>
                      <a:pt x="2939" y="0"/>
                      <a:pt x="2906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11" name="CustomShape 14"/>
              <p:cNvSpPr/>
              <p:nvPr/>
            </p:nvSpPr>
            <p:spPr>
              <a:xfrm flipV="1">
                <a:off x="7587720" y="-92160"/>
                <a:ext cx="234720" cy="772200"/>
              </a:xfrm>
              <a:custGeom>
                <a:avLst/>
                <a:gdLst/>
                <a:ahLst/>
                <a:cxnLst/>
                <a:rect l="l" t="t" r="r" b="b"/>
                <a:pathLst>
                  <a:path w="6312" h="20730">
                    <a:moveTo>
                      <a:pt x="4053" y="0"/>
                    </a:moveTo>
                    <a:cubicBezTo>
                      <a:pt x="3636" y="3218"/>
                      <a:pt x="3326" y="6451"/>
                      <a:pt x="3156" y="9684"/>
                    </a:cubicBezTo>
                    <a:cubicBezTo>
                      <a:pt x="1965" y="7874"/>
                      <a:pt x="913" y="5971"/>
                      <a:pt x="0" y="3991"/>
                    </a:cubicBezTo>
                    <a:lnTo>
                      <a:pt x="0" y="3991"/>
                    </a:lnTo>
                    <a:cubicBezTo>
                      <a:pt x="975" y="9839"/>
                      <a:pt x="3419" y="15500"/>
                      <a:pt x="6312" y="20729"/>
                    </a:cubicBezTo>
                    <a:cubicBezTo>
                      <a:pt x="5647" y="17001"/>
                      <a:pt x="4502" y="12283"/>
                      <a:pt x="4533" y="8493"/>
                    </a:cubicBezTo>
                    <a:cubicBezTo>
                      <a:pt x="4564" y="5662"/>
                      <a:pt x="4394" y="2816"/>
                      <a:pt x="4053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3112" name="Group 15"/>
          <p:cNvGrpSpPr/>
          <p:nvPr/>
        </p:nvGrpSpPr>
        <p:grpSpPr>
          <a:xfrm>
            <a:off x="3886200" y="621000"/>
            <a:ext cx="4324320" cy="765000"/>
            <a:chOff x="3886200" y="621000"/>
            <a:chExt cx="4324320" cy="765000"/>
          </a:xfrm>
        </p:grpSpPr>
        <p:sp>
          <p:nvSpPr>
            <p:cNvPr id="3113" name="CustomShape 16"/>
            <p:cNvSpPr/>
            <p:nvPr/>
          </p:nvSpPr>
          <p:spPr>
            <a:xfrm rot="10800000" flipH="1">
              <a:off x="5406480" y="621000"/>
              <a:ext cx="132480" cy="163800"/>
            </a:xfrm>
            <a:custGeom>
              <a:avLst/>
              <a:gdLst/>
              <a:ahLst/>
              <a:cxnLst/>
              <a:rect l="l" t="t" r="r" b="b"/>
              <a:pathLst>
                <a:path w="3709" h="4590">
                  <a:moveTo>
                    <a:pt x="1855" y="0"/>
                  </a:moveTo>
                  <a:cubicBezTo>
                    <a:pt x="1794" y="1247"/>
                    <a:pt x="1004" y="2250"/>
                    <a:pt x="1" y="2310"/>
                  </a:cubicBezTo>
                  <a:cubicBezTo>
                    <a:pt x="1004" y="2341"/>
                    <a:pt x="1794" y="3344"/>
                    <a:pt x="1855" y="4590"/>
                  </a:cubicBezTo>
                  <a:cubicBezTo>
                    <a:pt x="1916" y="3344"/>
                    <a:pt x="2706" y="2371"/>
                    <a:pt x="3709" y="2310"/>
                  </a:cubicBezTo>
                  <a:cubicBezTo>
                    <a:pt x="2706" y="2250"/>
                    <a:pt x="1916" y="1247"/>
                    <a:pt x="1855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14" name="CustomShape 17"/>
            <p:cNvSpPr/>
            <p:nvPr/>
          </p:nvSpPr>
          <p:spPr>
            <a:xfrm rot="10800000" flipH="1">
              <a:off x="3886200" y="135576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3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cubicBezTo>
                    <a:pt x="0" y="670"/>
                    <a:pt x="183" y="852"/>
                    <a:pt x="426" y="852"/>
                  </a:cubicBezTo>
                  <a:cubicBezTo>
                    <a:pt x="669" y="852"/>
                    <a:pt x="851" y="670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15" name="CustomShape 18"/>
            <p:cNvSpPr/>
            <p:nvPr/>
          </p:nvSpPr>
          <p:spPr>
            <a:xfrm rot="10800000" flipH="1">
              <a:off x="6225840" y="1188000"/>
              <a:ext cx="31320" cy="30240"/>
            </a:xfrm>
            <a:custGeom>
              <a:avLst/>
              <a:gdLst/>
              <a:ahLst/>
              <a:cxnLst/>
              <a:rect l="l" t="t" r="r" b="b"/>
              <a:pathLst>
                <a:path w="882" h="852">
                  <a:moveTo>
                    <a:pt x="456" y="0"/>
                  </a:moveTo>
                  <a:cubicBezTo>
                    <a:pt x="213" y="0"/>
                    <a:pt x="0" y="183"/>
                    <a:pt x="0" y="426"/>
                  </a:cubicBezTo>
                  <a:cubicBezTo>
                    <a:pt x="0" y="669"/>
                    <a:pt x="213" y="852"/>
                    <a:pt x="456" y="852"/>
                  </a:cubicBezTo>
                  <a:cubicBezTo>
                    <a:pt x="669" y="852"/>
                    <a:pt x="882" y="669"/>
                    <a:pt x="882" y="426"/>
                  </a:cubicBezTo>
                  <a:cubicBezTo>
                    <a:pt x="882" y="183"/>
                    <a:pt x="669" y="0"/>
                    <a:pt x="45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16" name="CustomShape 19"/>
            <p:cNvSpPr/>
            <p:nvPr/>
          </p:nvSpPr>
          <p:spPr>
            <a:xfrm rot="10800000" flipH="1">
              <a:off x="8180280" y="122112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1"/>
                  </a:moveTo>
                  <a:cubicBezTo>
                    <a:pt x="183" y="1"/>
                    <a:pt x="1" y="183"/>
                    <a:pt x="1" y="426"/>
                  </a:cubicBezTo>
                  <a:cubicBezTo>
                    <a:pt x="1" y="670"/>
                    <a:pt x="183" y="852"/>
                    <a:pt x="426" y="852"/>
                  </a:cubicBezTo>
                  <a:cubicBezTo>
                    <a:pt x="669" y="852"/>
                    <a:pt x="852" y="670"/>
                    <a:pt x="852" y="426"/>
                  </a:cubicBezTo>
                  <a:cubicBezTo>
                    <a:pt x="852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117" name="CustomShape 20"/>
          <p:cNvSpPr/>
          <p:nvPr/>
        </p:nvSpPr>
        <p:spPr>
          <a:xfrm>
            <a:off x="787320" y="153360"/>
            <a:ext cx="94032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015A29"/>
                </a:solidFill>
                <a:latin typeface="Arial"/>
                <a:ea typeface="Arial"/>
              </a:rPr>
              <a:t>02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3118" name="CustomShape 21"/>
          <p:cNvSpPr/>
          <p:nvPr/>
        </p:nvSpPr>
        <p:spPr>
          <a:xfrm>
            <a:off x="553320" y="672120"/>
            <a:ext cx="137952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"/>
              </a:rPr>
              <a:t>Парфёнов Д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119" name="CustomShape 22"/>
          <p:cNvSpPr/>
          <p:nvPr/>
        </p:nvSpPr>
        <p:spPr>
          <a:xfrm>
            <a:off x="5538960" y="3215520"/>
            <a:ext cx="3818160" cy="149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Arial"/>
              </a:rPr>
              <a:t>Heterotogous probe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"/>
              </a:rPr>
              <a:t>Гетеротогичный зонд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.Сегмент ДНК одного организма, использующийся для скрининга библиотеки сходных ДНК другого организма.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120" name="CustomShape 23"/>
          <p:cNvSpPr/>
          <p:nvPr/>
        </p:nvSpPr>
        <p:spPr>
          <a:xfrm>
            <a:off x="354600" y="3616920"/>
            <a:ext cx="3818160" cy="133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Arial"/>
              </a:rPr>
              <a:t>Heteromeric protein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Arial"/>
              </a:rPr>
              <a:t>Гетеромерный белок 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Arial"/>
              </a:rPr>
              <a:t>.Белок, состоящий из двух и более разных полипептидных цепей (субъединиц).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3121" name="Рисунок 7"/>
          <p:cNvPicPr/>
          <p:nvPr/>
        </p:nvPicPr>
        <p:blipFill>
          <a:blip r:embed="rId2"/>
          <a:stretch/>
        </p:blipFill>
        <p:spPr>
          <a:xfrm>
            <a:off x="2541240" y="1560240"/>
            <a:ext cx="4719240" cy="2055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2" name="TextShape 1"/>
          <p:cNvSpPr txBox="1"/>
          <p:nvPr/>
        </p:nvSpPr>
        <p:spPr>
          <a:xfrm>
            <a:off x="705960" y="2395800"/>
            <a:ext cx="3326760" cy="2634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25346F"/>
                </a:solidFill>
                <a:latin typeface="Patua One"/>
                <a:ea typeface="Patua One"/>
              </a:rPr>
              <a:t>Fusion protein</a:t>
            </a:r>
            <a:r>
              <a:t/>
            </a:r>
            <a:br/>
            <a:r>
              <a:rPr lang="ru-RU" sz="1800" b="1" strike="noStrike" spc="-1">
                <a:solidFill>
                  <a:srgbClr val="25346F"/>
                </a:solidFill>
                <a:latin typeface="Patua One"/>
                <a:ea typeface="Patua One"/>
              </a:rPr>
              <a:t>Гибридный белок, химерный белок. </a:t>
            </a:r>
            <a:r>
              <a:rPr lang="ru-RU" sz="1800" b="0" strike="noStrike" spc="-1">
                <a:solidFill>
                  <a:srgbClr val="25346F"/>
                </a:solidFill>
                <a:latin typeface="Patua One"/>
                <a:ea typeface="Patua One"/>
              </a:rPr>
              <a:t>Продукт клонированных совместно двух или более кодирующих последовательностей из разных генов. Представляет собой одну полипептидную цепь.</a:t>
            </a:r>
            <a:r>
              <a:t/>
            </a:r>
            <a:br/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3" name="TextShape 2"/>
          <p:cNvSpPr txBox="1"/>
          <p:nvPr/>
        </p:nvSpPr>
        <p:spPr>
          <a:xfrm>
            <a:off x="635400" y="183960"/>
            <a:ext cx="6821280" cy="1559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lstStyle/>
          <a:p>
            <a:pPr marL="457200" indent="-317160"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Nunito"/>
                <a:ea typeface="Nunito"/>
              </a:rPr>
              <a:t>Hybridoma</a:t>
            </a:r>
            <a:endParaRPr lang="ru-RU" sz="2000" b="0" strike="noStrike" spc="-1">
              <a:latin typeface="Arial"/>
            </a:endParaRPr>
          </a:p>
          <a:p>
            <a:pPr marL="457200" indent="-317160"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Nunito"/>
                <a:ea typeface="Nunito"/>
              </a:rPr>
              <a:t>Гибридома</a:t>
            </a:r>
            <a:r>
              <a:rPr lang="ru-RU" sz="1600" b="0" strike="noStrike" spc="-1">
                <a:solidFill>
                  <a:srgbClr val="000000"/>
                </a:solidFill>
                <a:latin typeface="Nunito"/>
                <a:ea typeface="Nunito"/>
              </a:rPr>
              <a:t>. Гибридная клеточная линия, полученная при слиянии нормальных антителообразующих клеток (лимфоцитов) и миеломных клеток. Обладает способностью к неограниченному росту и синтезу моноклональных антител</a:t>
            </a:r>
            <a:r>
              <a:rPr lang="ru-RU" sz="1400" b="0" strike="noStrike" spc="-1">
                <a:solidFill>
                  <a:srgbClr val="000000"/>
                </a:solidFill>
                <a:latin typeface="Nunito"/>
                <a:ea typeface="Nunito"/>
              </a:rPr>
              <a:t>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124" name="CustomShape 3"/>
          <p:cNvSpPr/>
          <p:nvPr/>
        </p:nvSpPr>
        <p:spPr>
          <a:xfrm>
            <a:off x="7173360" y="4762440"/>
            <a:ext cx="192060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"/>
              </a:rPr>
              <a:t>Парфёнов Д.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3125" name="Рисунок 4"/>
          <p:cNvPicPr/>
          <p:nvPr/>
        </p:nvPicPr>
        <p:blipFill>
          <a:blip r:embed="rId2"/>
          <a:stretch/>
        </p:blipFill>
        <p:spPr>
          <a:xfrm>
            <a:off x="4236120" y="1964880"/>
            <a:ext cx="3220560" cy="2576160"/>
          </a:xfrm>
          <a:prstGeom prst="rect">
            <a:avLst/>
          </a:prstGeom>
          <a:ln>
            <a:noFill/>
          </a:ln>
        </p:spPr>
      </p:pic>
      <p:pic>
        <p:nvPicPr>
          <p:cNvPr id="3126" name="Рисунок 5"/>
          <p:cNvPicPr/>
          <p:nvPr/>
        </p:nvPicPr>
        <p:blipFill>
          <a:blip r:embed="rId3"/>
          <a:stretch/>
        </p:blipFill>
        <p:spPr>
          <a:xfrm rot="3985800">
            <a:off x="6877440" y="1133640"/>
            <a:ext cx="3120840" cy="2080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7" name="TextShape 1"/>
          <p:cNvSpPr txBox="1"/>
          <p:nvPr/>
        </p:nvSpPr>
        <p:spPr>
          <a:xfrm>
            <a:off x="4995720" y="188640"/>
            <a:ext cx="3616200" cy="26107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25346F"/>
                </a:solidFill>
                <a:latin typeface="Patua One"/>
                <a:ea typeface="Patua One"/>
              </a:rPr>
              <a:t>Hybrid gene, chimeric gene</a:t>
            </a:r>
            <a:r>
              <a:t/>
            </a:r>
            <a:br/>
            <a:r>
              <a:t/>
            </a:r>
            <a:br/>
            <a:r>
              <a:rPr lang="ru-RU" sz="1800" b="1" strike="noStrike" spc="-1">
                <a:solidFill>
                  <a:srgbClr val="25346F"/>
                </a:solidFill>
                <a:latin typeface="Patua One"/>
                <a:ea typeface="Patua One"/>
              </a:rPr>
              <a:t>Гибридный ген </a:t>
            </a:r>
            <a:r>
              <a:rPr lang="ru-RU" sz="1800" b="0" strike="noStrike" spc="-1">
                <a:solidFill>
                  <a:srgbClr val="25346F"/>
                </a:solidFill>
                <a:latin typeface="Patua One"/>
                <a:ea typeface="Patua One"/>
              </a:rPr>
              <a:t>.Ген, состоящий из частей двух или нескольких генов и экспрессирующийся как единое целое с образованием гибридного (химерного) белка.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8" name="TextShape 2"/>
          <p:cNvSpPr txBox="1"/>
          <p:nvPr/>
        </p:nvSpPr>
        <p:spPr>
          <a:xfrm>
            <a:off x="531720" y="110880"/>
            <a:ext cx="2990880" cy="9662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lstStyle/>
          <a:p>
            <a:pPr marL="457200" indent="-317160"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  <a:p>
            <a:pPr marL="457200" indent="-317160"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129" name="CustomShape 3"/>
          <p:cNvSpPr/>
          <p:nvPr/>
        </p:nvSpPr>
        <p:spPr>
          <a:xfrm>
            <a:off x="680400" y="2571840"/>
            <a:ext cx="3891240" cy="206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Arial"/>
              </a:rPr>
              <a:t>DNA hybridization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"/>
              </a:rPr>
              <a:t>Гибридизация ДНК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. Спаривание двух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молекул ДНК, часто из разных источников, благодаря образованию водородных связей между комплементарными нуклеотидами. Используется для выявления специфических нуклеотидных последовательностей в препарате ДНК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130" name="CustomShape 4"/>
          <p:cNvSpPr/>
          <p:nvPr/>
        </p:nvSpPr>
        <p:spPr>
          <a:xfrm>
            <a:off x="7683840" y="4703040"/>
            <a:ext cx="200556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"/>
              </a:rPr>
              <a:t>Парфёнов Д.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3131" name="Рисунок 6"/>
          <p:cNvPicPr/>
          <p:nvPr/>
        </p:nvPicPr>
        <p:blipFill>
          <a:blip r:embed="rId2"/>
          <a:stretch/>
        </p:blipFill>
        <p:spPr>
          <a:xfrm>
            <a:off x="826920" y="188640"/>
            <a:ext cx="2802960" cy="2331720"/>
          </a:xfrm>
          <a:prstGeom prst="rect">
            <a:avLst/>
          </a:prstGeom>
          <a:ln>
            <a:noFill/>
          </a:ln>
        </p:spPr>
      </p:pic>
      <p:pic>
        <p:nvPicPr>
          <p:cNvPr id="3132" name="Рисунок 7"/>
          <p:cNvPicPr/>
          <p:nvPr/>
        </p:nvPicPr>
        <p:blipFill>
          <a:blip r:embed="rId3"/>
          <a:stretch/>
        </p:blipFill>
        <p:spPr>
          <a:xfrm>
            <a:off x="4913640" y="2689920"/>
            <a:ext cx="3549240" cy="2012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" name="TextShape 1"/>
          <p:cNvSpPr txBox="1"/>
          <p:nvPr/>
        </p:nvSpPr>
        <p:spPr>
          <a:xfrm>
            <a:off x="76320" y="616680"/>
            <a:ext cx="4887360" cy="5158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25346F"/>
                </a:solidFill>
                <a:latin typeface="Patua One"/>
                <a:ea typeface="Patua One"/>
              </a:rPr>
              <a:t>Гомодимерный белок (Homodimeric protein)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4" name="CustomShape 2"/>
          <p:cNvSpPr/>
          <p:nvPr/>
        </p:nvSpPr>
        <p:spPr>
          <a:xfrm>
            <a:off x="104040" y="1072080"/>
            <a:ext cx="4747320" cy="79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rIns="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25346F"/>
                </a:solidFill>
                <a:latin typeface="Arial"/>
                <a:ea typeface="Arial"/>
              </a:rPr>
              <a:t>Белок, состоящий из двух идентичных полипетидных цепей (субъединиц). Четвертичная структура белка(например, фосфатаза)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135" name="CustomShape 3"/>
          <p:cNvSpPr/>
          <p:nvPr/>
        </p:nvSpPr>
        <p:spPr>
          <a:xfrm>
            <a:off x="7702920" y="4767840"/>
            <a:ext cx="1361880" cy="37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latin typeface="Nunito"/>
                <a:ea typeface="Nunito"/>
              </a:rPr>
              <a:t>Ситчихина А.</a:t>
            </a:r>
            <a:endParaRPr lang="ru-RU" sz="1000" b="0" strike="noStrike" spc="-1">
              <a:latin typeface="Arial"/>
            </a:endParaRPr>
          </a:p>
        </p:txBody>
      </p:sp>
      <p:grpSp>
        <p:nvGrpSpPr>
          <p:cNvPr id="3136" name="Group 4"/>
          <p:cNvGrpSpPr/>
          <p:nvPr/>
        </p:nvGrpSpPr>
        <p:grpSpPr>
          <a:xfrm>
            <a:off x="6035040" y="-157320"/>
            <a:ext cx="2012400" cy="1036080"/>
            <a:chOff x="6035040" y="-157320"/>
            <a:chExt cx="2012400" cy="1036080"/>
          </a:xfrm>
        </p:grpSpPr>
        <p:grpSp>
          <p:nvGrpSpPr>
            <p:cNvPr id="3137" name="Group 5"/>
            <p:cNvGrpSpPr/>
            <p:nvPr/>
          </p:nvGrpSpPr>
          <p:grpSpPr>
            <a:xfrm>
              <a:off x="6035040" y="-149760"/>
              <a:ext cx="843840" cy="720360"/>
              <a:chOff x="6035040" y="-149760"/>
              <a:chExt cx="843840" cy="720360"/>
            </a:xfrm>
          </p:grpSpPr>
          <p:sp>
            <p:nvSpPr>
              <p:cNvPr id="3138" name="CustomShape 6"/>
              <p:cNvSpPr/>
              <p:nvPr/>
            </p:nvSpPr>
            <p:spPr>
              <a:xfrm flipV="1">
                <a:off x="6043320" y="-150120"/>
                <a:ext cx="571680" cy="720360"/>
              </a:xfrm>
              <a:custGeom>
                <a:avLst/>
                <a:gdLst/>
                <a:ahLst/>
                <a:cxnLst/>
                <a:rect l="l" t="t" r="r" b="b"/>
                <a:pathLst>
                  <a:path w="15950" h="20091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2692" y="16363"/>
                      <a:pt x="13598" y="5395"/>
                      <a:pt x="15331" y="2765"/>
                    </a:cubicBezTo>
                    <a:cubicBezTo>
                      <a:pt x="15609" y="2332"/>
                      <a:pt x="15872" y="1868"/>
                      <a:pt x="15919" y="1357"/>
                    </a:cubicBezTo>
                    <a:cubicBezTo>
                      <a:pt x="15949" y="831"/>
                      <a:pt x="15702" y="27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39" name="CustomShape 7"/>
              <p:cNvSpPr/>
              <p:nvPr/>
            </p:nvSpPr>
            <p:spPr>
              <a:xfrm flipV="1">
                <a:off x="6035040" y="-145440"/>
                <a:ext cx="843840" cy="365760"/>
              </a:xfrm>
              <a:custGeom>
                <a:avLst/>
                <a:gdLst/>
                <a:ahLst/>
                <a:cxnLst/>
                <a:rect l="l" t="t" r="r" b="b"/>
                <a:pathLst>
                  <a:path w="23530" h="10211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177" y="8339"/>
                      <a:pt x="19121" y="4332"/>
                      <a:pt x="21952" y="2924"/>
                    </a:cubicBezTo>
                    <a:cubicBezTo>
                      <a:pt x="22416" y="2692"/>
                      <a:pt x="22864" y="2429"/>
                      <a:pt x="23158" y="1996"/>
                    </a:cubicBezTo>
                    <a:cubicBezTo>
                      <a:pt x="23452" y="1579"/>
                      <a:pt x="23529" y="960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40" name="CustomShape 8"/>
              <p:cNvSpPr/>
              <p:nvPr/>
            </p:nvSpPr>
            <p:spPr>
              <a:xfrm flipV="1">
                <a:off x="6043320" y="-150120"/>
                <a:ext cx="559080" cy="720360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0091">
                    <a:moveTo>
                      <a:pt x="14844" y="0"/>
                    </a:moveTo>
                    <a:cubicBezTo>
                      <a:pt x="14496" y="0"/>
                      <a:pt x="14139" y="149"/>
                      <a:pt x="13815" y="305"/>
                    </a:cubicBezTo>
                    <a:cubicBezTo>
                      <a:pt x="11061" y="1651"/>
                      <a:pt x="8911" y="4003"/>
                      <a:pt x="7070" y="6462"/>
                    </a:cubicBezTo>
                    <a:cubicBezTo>
                      <a:pt x="3992" y="10577"/>
                      <a:pt x="1594" y="15202"/>
                      <a:pt x="1" y="20091"/>
                    </a:cubicBezTo>
                    <a:cubicBezTo>
                      <a:pt x="109" y="19952"/>
                      <a:pt x="217" y="19797"/>
                      <a:pt x="341" y="19642"/>
                    </a:cubicBezTo>
                    <a:cubicBezTo>
                      <a:pt x="4084" y="12294"/>
                      <a:pt x="9313" y="5704"/>
                      <a:pt x="15594" y="352"/>
                    </a:cubicBezTo>
                    <a:cubicBezTo>
                      <a:pt x="15501" y="244"/>
                      <a:pt x="15377" y="135"/>
                      <a:pt x="15238" y="73"/>
                    </a:cubicBezTo>
                    <a:cubicBezTo>
                      <a:pt x="15109" y="22"/>
                      <a:pt x="14977" y="0"/>
                      <a:pt x="14844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41" name="CustomShape 9"/>
              <p:cNvSpPr/>
              <p:nvPr/>
            </p:nvSpPr>
            <p:spPr>
              <a:xfrm flipV="1">
                <a:off x="6035040" y="-145440"/>
                <a:ext cx="835920" cy="365760"/>
              </a:xfrm>
              <a:custGeom>
                <a:avLst/>
                <a:gdLst/>
                <a:ahLst/>
                <a:cxnLst/>
                <a:rect l="l" t="t" r="r" b="b"/>
                <a:pathLst>
                  <a:path w="23313" h="10211">
                    <a:moveTo>
                      <a:pt x="20984" y="1"/>
                    </a:moveTo>
                    <a:cubicBezTo>
                      <a:pt x="18225" y="1"/>
                      <a:pt x="15505" y="876"/>
                      <a:pt x="12948" y="1965"/>
                    </a:cubicBezTo>
                    <a:cubicBezTo>
                      <a:pt x="8215" y="3992"/>
                      <a:pt x="3821" y="6776"/>
                      <a:pt x="1" y="10210"/>
                    </a:cubicBezTo>
                    <a:cubicBezTo>
                      <a:pt x="47" y="10180"/>
                      <a:pt x="109" y="10149"/>
                      <a:pt x="171" y="10118"/>
                    </a:cubicBezTo>
                    <a:cubicBezTo>
                      <a:pt x="434" y="9947"/>
                      <a:pt x="681" y="9793"/>
                      <a:pt x="944" y="9623"/>
                    </a:cubicBezTo>
                    <a:cubicBezTo>
                      <a:pt x="7735" y="5245"/>
                      <a:pt x="15377" y="2228"/>
                      <a:pt x="23313" y="712"/>
                    </a:cubicBezTo>
                    <a:cubicBezTo>
                      <a:pt x="23282" y="650"/>
                      <a:pt x="23251" y="604"/>
                      <a:pt x="23205" y="558"/>
                    </a:cubicBezTo>
                    <a:cubicBezTo>
                      <a:pt x="22911" y="171"/>
                      <a:pt x="22369" y="78"/>
                      <a:pt x="21874" y="32"/>
                    </a:cubicBezTo>
                    <a:cubicBezTo>
                      <a:pt x="21577" y="11"/>
                      <a:pt x="21280" y="1"/>
                      <a:pt x="20984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42" name="CustomShape 10"/>
              <p:cNvSpPr/>
              <p:nvPr/>
            </p:nvSpPr>
            <p:spPr>
              <a:xfrm flipV="1">
                <a:off x="6049080" y="-133560"/>
                <a:ext cx="352440" cy="384840"/>
              </a:xfrm>
              <a:custGeom>
                <a:avLst/>
                <a:gdLst/>
                <a:ahLst/>
                <a:cxnLst/>
                <a:rect l="l" t="t" r="r" b="b"/>
                <a:pathLst>
                  <a:path w="9839" h="10737">
                    <a:moveTo>
                      <a:pt x="9839" y="1"/>
                    </a:moveTo>
                    <a:cubicBezTo>
                      <a:pt x="8168" y="1208"/>
                      <a:pt x="6466" y="2368"/>
                      <a:pt x="4749" y="3482"/>
                    </a:cubicBezTo>
                    <a:cubicBezTo>
                      <a:pt x="4749" y="2414"/>
                      <a:pt x="4842" y="1331"/>
                      <a:pt x="5043" y="264"/>
                    </a:cubicBezTo>
                    <a:lnTo>
                      <a:pt x="5043" y="264"/>
                    </a:lnTo>
                    <a:cubicBezTo>
                      <a:pt x="2955" y="3528"/>
                      <a:pt x="1253" y="7055"/>
                      <a:pt x="0" y="10737"/>
                    </a:cubicBezTo>
                    <a:cubicBezTo>
                      <a:pt x="201" y="10567"/>
                      <a:pt x="402" y="10396"/>
                      <a:pt x="604" y="10226"/>
                    </a:cubicBezTo>
                    <a:cubicBezTo>
                      <a:pt x="2615" y="7751"/>
                      <a:pt x="6528" y="3574"/>
                      <a:pt x="9839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43" name="CustomShape 11"/>
              <p:cNvSpPr/>
              <p:nvPr/>
            </p:nvSpPr>
            <p:spPr>
              <a:xfrm flipV="1">
                <a:off x="6051960" y="-137520"/>
                <a:ext cx="56016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15625" h="6931">
                    <a:moveTo>
                      <a:pt x="10102" y="1"/>
                    </a:moveTo>
                    <a:cubicBezTo>
                      <a:pt x="6668" y="1702"/>
                      <a:pt x="3450" y="3822"/>
                      <a:pt x="527" y="6281"/>
                    </a:cubicBezTo>
                    <a:cubicBezTo>
                      <a:pt x="325" y="6513"/>
                      <a:pt x="155" y="6730"/>
                      <a:pt x="1" y="6931"/>
                    </a:cubicBezTo>
                    <a:cubicBezTo>
                      <a:pt x="3141" y="5647"/>
                      <a:pt x="10319" y="3574"/>
                      <a:pt x="15625" y="1919"/>
                    </a:cubicBezTo>
                    <a:lnTo>
                      <a:pt x="15625" y="1919"/>
                    </a:lnTo>
                    <a:cubicBezTo>
                      <a:pt x="13369" y="2120"/>
                      <a:pt x="11099" y="2214"/>
                      <a:pt x="8841" y="2214"/>
                    </a:cubicBezTo>
                    <a:cubicBezTo>
                      <a:pt x="8668" y="2214"/>
                      <a:pt x="8496" y="2214"/>
                      <a:pt x="8323" y="2213"/>
                    </a:cubicBezTo>
                    <a:cubicBezTo>
                      <a:pt x="8865" y="1439"/>
                      <a:pt x="9468" y="697"/>
                      <a:pt x="10102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144" name="Group 12"/>
            <p:cNvGrpSpPr/>
            <p:nvPr/>
          </p:nvGrpSpPr>
          <p:grpSpPr>
            <a:xfrm>
              <a:off x="7194600" y="-114840"/>
              <a:ext cx="382320" cy="710280"/>
              <a:chOff x="7194600" y="-114840"/>
              <a:chExt cx="382320" cy="710280"/>
            </a:xfrm>
          </p:grpSpPr>
          <p:sp>
            <p:nvSpPr>
              <p:cNvPr id="3145" name="CustomShape 13"/>
              <p:cNvSpPr/>
              <p:nvPr/>
            </p:nvSpPr>
            <p:spPr>
              <a:xfrm flipV="1">
                <a:off x="7194600" y="-104040"/>
                <a:ext cx="321840" cy="371160"/>
              </a:xfrm>
              <a:custGeom>
                <a:avLst/>
                <a:gdLst/>
                <a:ahLst/>
                <a:cxnLst/>
                <a:rect l="l" t="t" r="r" b="b"/>
                <a:pathLst>
                  <a:path w="9144" h="10544">
                    <a:moveTo>
                      <a:pt x="797" y="1"/>
                    </a:moveTo>
                    <a:cubicBezTo>
                      <a:pt x="590" y="1"/>
                      <a:pt x="384" y="45"/>
                      <a:pt x="187" y="148"/>
                    </a:cubicBezTo>
                    <a:cubicBezTo>
                      <a:pt x="1" y="1323"/>
                      <a:pt x="728" y="2453"/>
                      <a:pt x="1471" y="3396"/>
                    </a:cubicBezTo>
                    <a:cubicBezTo>
                      <a:pt x="3621" y="6165"/>
                      <a:pt x="6142" y="8702"/>
                      <a:pt x="9143" y="10543"/>
                    </a:cubicBezTo>
                    <a:cubicBezTo>
                      <a:pt x="7813" y="8362"/>
                      <a:pt x="7349" y="6506"/>
                      <a:pt x="5848" y="4433"/>
                    </a:cubicBezTo>
                    <a:cubicBezTo>
                      <a:pt x="4920" y="3164"/>
                      <a:pt x="3868" y="1989"/>
                      <a:pt x="2693" y="937"/>
                    </a:cubicBezTo>
                    <a:cubicBezTo>
                      <a:pt x="2161" y="464"/>
                      <a:pt x="1467" y="1"/>
                      <a:pt x="797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46" name="CustomShape 14"/>
              <p:cNvSpPr/>
              <p:nvPr/>
            </p:nvSpPr>
            <p:spPr>
              <a:xfrm flipV="1">
                <a:off x="7381440" y="-115200"/>
                <a:ext cx="195480" cy="710280"/>
              </a:xfrm>
              <a:custGeom>
                <a:avLst/>
                <a:gdLst/>
                <a:ahLst/>
                <a:cxnLst/>
                <a:rect l="l" t="t" r="r" b="b"/>
                <a:pathLst>
                  <a:path w="5555" h="20175">
                    <a:moveTo>
                      <a:pt x="1699" y="0"/>
                    </a:moveTo>
                    <a:cubicBezTo>
                      <a:pt x="1685" y="0"/>
                      <a:pt x="1671" y="1"/>
                      <a:pt x="1656" y="2"/>
                    </a:cubicBezTo>
                    <a:cubicBezTo>
                      <a:pt x="1347" y="33"/>
                      <a:pt x="1177" y="374"/>
                      <a:pt x="1084" y="683"/>
                    </a:cubicBezTo>
                    <a:cubicBezTo>
                      <a:pt x="1" y="3947"/>
                      <a:pt x="279" y="7536"/>
                      <a:pt x="1254" y="10831"/>
                    </a:cubicBezTo>
                    <a:cubicBezTo>
                      <a:pt x="2229" y="14126"/>
                      <a:pt x="3868" y="17173"/>
                      <a:pt x="5554" y="20174"/>
                    </a:cubicBezTo>
                    <a:cubicBezTo>
                      <a:pt x="4905" y="17173"/>
                      <a:pt x="4023" y="13260"/>
                      <a:pt x="3977" y="10197"/>
                    </a:cubicBezTo>
                    <a:cubicBezTo>
                      <a:pt x="3946" y="6902"/>
                      <a:pt x="3868" y="3483"/>
                      <a:pt x="2352" y="575"/>
                    </a:cubicBezTo>
                    <a:cubicBezTo>
                      <a:pt x="2219" y="309"/>
                      <a:pt x="2002" y="0"/>
                      <a:pt x="1699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47" name="CustomShape 15"/>
              <p:cNvSpPr/>
              <p:nvPr/>
            </p:nvSpPr>
            <p:spPr>
              <a:xfrm flipV="1">
                <a:off x="7201080" y="-104040"/>
                <a:ext cx="315000" cy="371160"/>
              </a:xfrm>
              <a:custGeom>
                <a:avLst/>
                <a:gdLst/>
                <a:ahLst/>
                <a:cxnLst/>
                <a:rect l="l" t="t" r="r" b="b"/>
                <a:pathLst>
                  <a:path w="8958" h="10544">
                    <a:moveTo>
                      <a:pt x="611" y="1"/>
                    </a:moveTo>
                    <a:cubicBezTo>
                      <a:pt x="404" y="1"/>
                      <a:pt x="198" y="45"/>
                      <a:pt x="1" y="148"/>
                    </a:cubicBezTo>
                    <a:cubicBezTo>
                      <a:pt x="1" y="179"/>
                      <a:pt x="1" y="194"/>
                      <a:pt x="1" y="225"/>
                    </a:cubicBezTo>
                    <a:cubicBezTo>
                      <a:pt x="2893" y="3303"/>
                      <a:pt x="5600" y="6552"/>
                      <a:pt x="8076" y="9971"/>
                    </a:cubicBezTo>
                    <a:cubicBezTo>
                      <a:pt x="8354" y="10172"/>
                      <a:pt x="8648" y="10357"/>
                      <a:pt x="8957" y="10543"/>
                    </a:cubicBezTo>
                    <a:cubicBezTo>
                      <a:pt x="7627" y="8362"/>
                      <a:pt x="7163" y="6506"/>
                      <a:pt x="5662" y="4433"/>
                    </a:cubicBezTo>
                    <a:cubicBezTo>
                      <a:pt x="4734" y="3164"/>
                      <a:pt x="3682" y="1989"/>
                      <a:pt x="2507" y="937"/>
                    </a:cubicBezTo>
                    <a:cubicBezTo>
                      <a:pt x="1975" y="464"/>
                      <a:pt x="1281" y="1"/>
                      <a:pt x="611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48" name="CustomShape 16"/>
              <p:cNvSpPr/>
              <p:nvPr/>
            </p:nvSpPr>
            <p:spPr>
              <a:xfrm flipV="1">
                <a:off x="7381440" y="-113400"/>
                <a:ext cx="194040" cy="708120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20112">
                    <a:moveTo>
                      <a:pt x="1563" y="1"/>
                    </a:moveTo>
                    <a:cubicBezTo>
                      <a:pt x="1316" y="94"/>
                      <a:pt x="1161" y="388"/>
                      <a:pt x="1084" y="666"/>
                    </a:cubicBezTo>
                    <a:cubicBezTo>
                      <a:pt x="1" y="3930"/>
                      <a:pt x="279" y="7519"/>
                      <a:pt x="1254" y="10814"/>
                    </a:cubicBezTo>
                    <a:cubicBezTo>
                      <a:pt x="2229" y="14094"/>
                      <a:pt x="3853" y="17126"/>
                      <a:pt x="5524" y="20111"/>
                    </a:cubicBezTo>
                    <a:cubicBezTo>
                      <a:pt x="3219" y="13660"/>
                      <a:pt x="1888" y="6854"/>
                      <a:pt x="1563" y="1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49" name="CustomShape 17"/>
              <p:cNvSpPr/>
              <p:nvPr/>
            </p:nvSpPr>
            <p:spPr>
              <a:xfrm flipV="1">
                <a:off x="7300080" y="-104040"/>
                <a:ext cx="216000" cy="293400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8339">
                    <a:moveTo>
                      <a:pt x="990" y="0"/>
                    </a:moveTo>
                    <a:lnTo>
                      <a:pt x="990" y="0"/>
                    </a:lnTo>
                    <a:cubicBezTo>
                      <a:pt x="1748" y="1485"/>
                      <a:pt x="2475" y="3001"/>
                      <a:pt x="3156" y="4517"/>
                    </a:cubicBezTo>
                    <a:cubicBezTo>
                      <a:pt x="2088" y="4084"/>
                      <a:pt x="1036" y="3574"/>
                      <a:pt x="0" y="3048"/>
                    </a:cubicBezTo>
                    <a:lnTo>
                      <a:pt x="0" y="3048"/>
                    </a:lnTo>
                    <a:cubicBezTo>
                      <a:pt x="1794" y="5090"/>
                      <a:pt x="3821" y="6915"/>
                      <a:pt x="6141" y="8338"/>
                    </a:cubicBezTo>
                    <a:cubicBezTo>
                      <a:pt x="4811" y="6157"/>
                      <a:pt x="4347" y="4301"/>
                      <a:pt x="2846" y="2228"/>
                    </a:cubicBezTo>
                    <a:cubicBezTo>
                      <a:pt x="2274" y="1439"/>
                      <a:pt x="1655" y="696"/>
                      <a:pt x="990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50" name="CustomShape 18"/>
              <p:cNvSpPr/>
              <p:nvPr/>
            </p:nvSpPr>
            <p:spPr>
              <a:xfrm flipV="1">
                <a:off x="7412040" y="-115200"/>
                <a:ext cx="164880" cy="48204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13691">
                    <a:moveTo>
                      <a:pt x="2986" y="0"/>
                    </a:moveTo>
                    <a:cubicBezTo>
                      <a:pt x="2429" y="2305"/>
                      <a:pt x="2120" y="4672"/>
                      <a:pt x="2089" y="7054"/>
                    </a:cubicBezTo>
                    <a:cubicBezTo>
                      <a:pt x="1300" y="5708"/>
                      <a:pt x="604" y="4316"/>
                      <a:pt x="0" y="2877"/>
                    </a:cubicBezTo>
                    <a:lnTo>
                      <a:pt x="0" y="2877"/>
                    </a:lnTo>
                    <a:cubicBezTo>
                      <a:pt x="124" y="3372"/>
                      <a:pt x="248" y="3867"/>
                      <a:pt x="387" y="4347"/>
                    </a:cubicBezTo>
                    <a:cubicBezTo>
                      <a:pt x="1362" y="7642"/>
                      <a:pt x="3001" y="10689"/>
                      <a:pt x="4687" y="13690"/>
                    </a:cubicBezTo>
                    <a:cubicBezTo>
                      <a:pt x="4038" y="10689"/>
                      <a:pt x="3156" y="6776"/>
                      <a:pt x="3110" y="3713"/>
                    </a:cubicBezTo>
                    <a:cubicBezTo>
                      <a:pt x="3094" y="2475"/>
                      <a:pt x="3079" y="1238"/>
                      <a:pt x="2986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151" name="Group 19"/>
            <p:cNvGrpSpPr/>
            <p:nvPr/>
          </p:nvGrpSpPr>
          <p:grpSpPr>
            <a:xfrm>
              <a:off x="7785720" y="-157320"/>
              <a:ext cx="261720" cy="1036080"/>
              <a:chOff x="7785720" y="-157320"/>
              <a:chExt cx="261720" cy="1036080"/>
            </a:xfrm>
          </p:grpSpPr>
          <p:sp>
            <p:nvSpPr>
              <p:cNvPr id="3152" name="CustomShape 20"/>
              <p:cNvSpPr/>
              <p:nvPr/>
            </p:nvSpPr>
            <p:spPr>
              <a:xfrm flipV="1">
                <a:off x="7785720" y="-157680"/>
                <a:ext cx="261720" cy="1035720"/>
              </a:xfrm>
              <a:custGeom>
                <a:avLst/>
                <a:gdLst/>
                <a:ahLst/>
                <a:cxnLst/>
                <a:rect l="l" t="t" r="r" b="b"/>
                <a:pathLst>
                  <a:path w="7441" h="29418">
                    <a:moveTo>
                      <a:pt x="2933" y="1"/>
                    </a:moveTo>
                    <a:cubicBezTo>
                      <a:pt x="2900" y="1"/>
                      <a:pt x="2866" y="4"/>
                      <a:pt x="2831" y="10"/>
                    </a:cubicBezTo>
                    <a:cubicBezTo>
                      <a:pt x="2615" y="41"/>
                      <a:pt x="2444" y="211"/>
                      <a:pt x="2305" y="381"/>
                    </a:cubicBezTo>
                    <a:cubicBezTo>
                      <a:pt x="1269" y="1572"/>
                      <a:pt x="959" y="3212"/>
                      <a:pt x="805" y="4790"/>
                    </a:cubicBezTo>
                    <a:cubicBezTo>
                      <a:pt x="0" y="13391"/>
                      <a:pt x="3264" y="21868"/>
                      <a:pt x="7441" y="29417"/>
                    </a:cubicBezTo>
                    <a:cubicBezTo>
                      <a:pt x="6776" y="25689"/>
                      <a:pt x="5631" y="20971"/>
                      <a:pt x="5662" y="17181"/>
                    </a:cubicBezTo>
                    <a:cubicBezTo>
                      <a:pt x="5724" y="11751"/>
                      <a:pt x="5090" y="6321"/>
                      <a:pt x="3790" y="1062"/>
                    </a:cubicBezTo>
                    <a:cubicBezTo>
                      <a:pt x="3675" y="585"/>
                      <a:pt x="3397" y="1"/>
                      <a:pt x="2933" y="1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53" name="CustomShape 21"/>
              <p:cNvSpPr/>
              <p:nvPr/>
            </p:nvSpPr>
            <p:spPr>
              <a:xfrm flipV="1">
                <a:off x="7786800" y="-120600"/>
                <a:ext cx="241200" cy="999000"/>
              </a:xfrm>
              <a:custGeom>
                <a:avLst/>
                <a:gdLst/>
                <a:ahLst/>
                <a:cxnLst/>
                <a:rect l="l" t="t" r="r" b="b"/>
                <a:pathLst>
                  <a:path w="6854" h="28368">
                    <a:moveTo>
                      <a:pt x="2906" y="0"/>
                    </a:moveTo>
                    <a:cubicBezTo>
                      <a:pt x="2874" y="0"/>
                      <a:pt x="2839" y="4"/>
                      <a:pt x="2800" y="12"/>
                    </a:cubicBezTo>
                    <a:cubicBezTo>
                      <a:pt x="2584" y="43"/>
                      <a:pt x="2413" y="213"/>
                      <a:pt x="2274" y="383"/>
                    </a:cubicBezTo>
                    <a:cubicBezTo>
                      <a:pt x="1238" y="1574"/>
                      <a:pt x="928" y="3214"/>
                      <a:pt x="774" y="4792"/>
                    </a:cubicBezTo>
                    <a:cubicBezTo>
                      <a:pt x="0" y="12991"/>
                      <a:pt x="2939" y="21081"/>
                      <a:pt x="6853" y="28367"/>
                    </a:cubicBezTo>
                    <a:cubicBezTo>
                      <a:pt x="5043" y="24067"/>
                      <a:pt x="3945" y="19457"/>
                      <a:pt x="3372" y="14801"/>
                    </a:cubicBezTo>
                    <a:cubicBezTo>
                      <a:pt x="2769" y="9897"/>
                      <a:pt x="2754" y="4947"/>
                      <a:pt x="3001" y="12"/>
                    </a:cubicBezTo>
                    <a:cubicBezTo>
                      <a:pt x="2970" y="4"/>
                      <a:pt x="2939" y="0"/>
                      <a:pt x="2906" y="0"/>
                    </a:cubicBezTo>
                    <a:close/>
                  </a:path>
                </a:pathLst>
              </a:custGeom>
              <a:solidFill>
                <a:srgbClr val="01783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54" name="CustomShape 22"/>
              <p:cNvSpPr/>
              <p:nvPr/>
            </p:nvSpPr>
            <p:spPr>
              <a:xfrm flipV="1">
                <a:off x="7825320" y="-157680"/>
                <a:ext cx="222120" cy="729720"/>
              </a:xfrm>
              <a:custGeom>
                <a:avLst/>
                <a:gdLst/>
                <a:ahLst/>
                <a:cxnLst/>
                <a:rect l="l" t="t" r="r" b="b"/>
                <a:pathLst>
                  <a:path w="6312" h="20730">
                    <a:moveTo>
                      <a:pt x="4053" y="0"/>
                    </a:moveTo>
                    <a:cubicBezTo>
                      <a:pt x="3636" y="3218"/>
                      <a:pt x="3326" y="6451"/>
                      <a:pt x="3156" y="9684"/>
                    </a:cubicBezTo>
                    <a:cubicBezTo>
                      <a:pt x="1965" y="7874"/>
                      <a:pt x="913" y="5971"/>
                      <a:pt x="0" y="3991"/>
                    </a:cubicBezTo>
                    <a:lnTo>
                      <a:pt x="0" y="3991"/>
                    </a:lnTo>
                    <a:cubicBezTo>
                      <a:pt x="975" y="9839"/>
                      <a:pt x="3419" y="15500"/>
                      <a:pt x="6312" y="20729"/>
                    </a:cubicBezTo>
                    <a:cubicBezTo>
                      <a:pt x="5647" y="17001"/>
                      <a:pt x="4502" y="12283"/>
                      <a:pt x="4533" y="8493"/>
                    </a:cubicBezTo>
                    <a:cubicBezTo>
                      <a:pt x="4564" y="5662"/>
                      <a:pt x="4394" y="2816"/>
                      <a:pt x="4053" y="0"/>
                    </a:cubicBezTo>
                    <a:close/>
                  </a:path>
                </a:pathLst>
              </a:custGeom>
              <a:solidFill>
                <a:srgbClr val="005A2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3155" name="Group 23"/>
          <p:cNvGrpSpPr/>
          <p:nvPr/>
        </p:nvGrpSpPr>
        <p:grpSpPr>
          <a:xfrm>
            <a:off x="6702840" y="822240"/>
            <a:ext cx="1133640" cy="649080"/>
            <a:chOff x="6702840" y="822240"/>
            <a:chExt cx="1133640" cy="649080"/>
          </a:xfrm>
        </p:grpSpPr>
        <p:sp>
          <p:nvSpPr>
            <p:cNvPr id="3156" name="CustomShape 24"/>
            <p:cNvSpPr/>
            <p:nvPr/>
          </p:nvSpPr>
          <p:spPr>
            <a:xfrm>
              <a:off x="7702920" y="124092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16"/>
                    <a:pt x="1004" y="2219"/>
                    <a:pt x="1" y="2280"/>
                  </a:cubicBezTo>
                  <a:cubicBezTo>
                    <a:pt x="1004" y="2311"/>
                    <a:pt x="1824" y="3314"/>
                    <a:pt x="1885" y="4560"/>
                  </a:cubicBezTo>
                  <a:cubicBezTo>
                    <a:pt x="1916" y="3314"/>
                    <a:pt x="2736" y="2341"/>
                    <a:pt x="3739" y="2280"/>
                  </a:cubicBezTo>
                  <a:cubicBezTo>
                    <a:pt x="2736" y="2219"/>
                    <a:pt x="1916" y="1216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57" name="CustomShape 25"/>
            <p:cNvSpPr/>
            <p:nvPr/>
          </p:nvSpPr>
          <p:spPr>
            <a:xfrm>
              <a:off x="6702840" y="822240"/>
              <a:ext cx="133560" cy="162720"/>
            </a:xfrm>
            <a:custGeom>
              <a:avLst/>
              <a:gdLst/>
              <a:ahLst/>
              <a:cxnLst/>
              <a:rect l="l" t="t" r="r" b="b"/>
              <a:pathLst>
                <a:path w="3740" h="4560">
                  <a:moveTo>
                    <a:pt x="1885" y="1"/>
                  </a:moveTo>
                  <a:cubicBezTo>
                    <a:pt x="1824" y="1247"/>
                    <a:pt x="1003" y="2220"/>
                    <a:pt x="0" y="2280"/>
                  </a:cubicBezTo>
                  <a:cubicBezTo>
                    <a:pt x="1003" y="2341"/>
                    <a:pt x="1824" y="3344"/>
                    <a:pt x="1885" y="4560"/>
                  </a:cubicBezTo>
                  <a:cubicBezTo>
                    <a:pt x="1915" y="3344"/>
                    <a:pt x="2736" y="2341"/>
                    <a:pt x="3739" y="2280"/>
                  </a:cubicBezTo>
                  <a:cubicBezTo>
                    <a:pt x="2736" y="2220"/>
                    <a:pt x="1915" y="1247"/>
                    <a:pt x="1885" y="1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58" name="CustomShape 26"/>
            <p:cNvSpPr/>
            <p:nvPr/>
          </p:nvSpPr>
          <p:spPr>
            <a:xfrm>
              <a:off x="6990480" y="1441080"/>
              <a:ext cx="30240" cy="30240"/>
            </a:xfrm>
            <a:custGeom>
              <a:avLst/>
              <a:gdLst/>
              <a:ahLst/>
              <a:cxnLst/>
              <a:rect l="l" t="t" r="r" b="b"/>
              <a:pathLst>
                <a:path w="852" h="852">
                  <a:moveTo>
                    <a:pt x="426" y="0"/>
                  </a:moveTo>
                  <a:cubicBezTo>
                    <a:pt x="213" y="0"/>
                    <a:pt x="0" y="213"/>
                    <a:pt x="0" y="426"/>
                  </a:cubicBezTo>
                  <a:cubicBezTo>
                    <a:pt x="0" y="669"/>
                    <a:pt x="213" y="851"/>
                    <a:pt x="426" y="851"/>
                  </a:cubicBezTo>
                  <a:cubicBezTo>
                    <a:pt x="669" y="851"/>
                    <a:pt x="851" y="669"/>
                    <a:pt x="851" y="426"/>
                  </a:cubicBezTo>
                  <a:cubicBezTo>
                    <a:pt x="851" y="21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49599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3159" name="Picture 2" descr="Alkaline Phosphatase High, Elevated Alkaline Phosphatase, Liver Failure, Wa..."/>
          <p:cNvPicPr/>
          <p:nvPr/>
        </p:nvPicPr>
        <p:blipFill>
          <a:blip r:embed="rId2"/>
          <a:stretch/>
        </p:blipFill>
        <p:spPr>
          <a:xfrm>
            <a:off x="104040" y="1872360"/>
            <a:ext cx="4056840" cy="2736360"/>
          </a:xfrm>
          <a:prstGeom prst="rect">
            <a:avLst/>
          </a:prstGeom>
          <a:ln>
            <a:noFill/>
          </a:ln>
        </p:spPr>
      </p:pic>
      <p:sp>
        <p:nvSpPr>
          <p:cNvPr id="3160" name="CustomShape 27"/>
          <p:cNvSpPr/>
          <p:nvPr/>
        </p:nvSpPr>
        <p:spPr>
          <a:xfrm>
            <a:off x="5940360" y="4124880"/>
            <a:ext cx="488736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25346F"/>
                </a:solidFill>
                <a:latin typeface="Patua One"/>
                <a:ea typeface="Patua One"/>
              </a:rPr>
              <a:t>Гомозиготность (Homozigosis)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161" name="CustomShape 28"/>
          <p:cNvSpPr/>
          <p:nvPr/>
        </p:nvSpPr>
        <p:spPr>
          <a:xfrm>
            <a:off x="4317480" y="3567960"/>
            <a:ext cx="4747320" cy="79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rIns="0" bIns="91440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200" b="1" strike="noStrike" spc="-1">
                <a:solidFill>
                  <a:srgbClr val="25346F"/>
                </a:solidFill>
                <a:latin typeface="Arial"/>
                <a:ea typeface="Arial"/>
              </a:rPr>
              <a:t>Наличие идентичных аллелей в одном или нескольких локусах. Клетка или организм с такими аллелями называется гомозиготой. 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3162" name="Picture 4" descr="https://userpic.fishki.net/2019/01/24/370226/089a1af767b5738892bd42697afe9f99.jpg"/>
          <p:cNvPicPr/>
          <p:nvPr/>
        </p:nvPicPr>
        <p:blipFill>
          <a:blip r:embed="rId3"/>
          <a:stretch/>
        </p:blipFill>
        <p:spPr>
          <a:xfrm>
            <a:off x="5185440" y="548640"/>
            <a:ext cx="3733920" cy="305748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32" name="CustomShape 42"/>
          <p:cNvSpPr/>
          <p:nvPr/>
        </p:nvSpPr>
        <p:spPr>
          <a:xfrm>
            <a:off x="41121" y="-130104"/>
            <a:ext cx="3301386" cy="921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1" strike="noStrike" spc="-1" dirty="0" smtClean="0">
                <a:solidFill>
                  <a:srgbClr val="015A29"/>
                </a:solidFill>
                <a:latin typeface="Arial"/>
                <a:ea typeface="Arial"/>
              </a:rPr>
              <a:t>0</a:t>
            </a:r>
            <a:r>
              <a:rPr lang="en-US" sz="3600" b="1" strike="noStrike" spc="-1" dirty="0" smtClean="0">
                <a:solidFill>
                  <a:srgbClr val="015A29"/>
                </a:solidFill>
                <a:latin typeface="Arial"/>
                <a:ea typeface="Arial"/>
              </a:rPr>
              <a:t>3</a:t>
            </a: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1" spc="-1" dirty="0" err="1" smtClean="0">
                <a:solidFill>
                  <a:srgbClr val="015A29"/>
                </a:solidFill>
                <a:latin typeface="Arial"/>
              </a:rPr>
              <a:t>Ситчихина</a:t>
            </a:r>
            <a:r>
              <a:rPr lang="ru-RU" b="1" spc="-1" dirty="0" smtClean="0">
                <a:solidFill>
                  <a:srgbClr val="015A29"/>
                </a:solidFill>
                <a:latin typeface="Arial"/>
              </a:rPr>
              <a:t> Анастасия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5346F"/>
      </a:dk2>
      <a:lt2>
        <a:srgbClr val="34427A"/>
      </a:lt2>
      <a:accent1>
        <a:srgbClr val="495995"/>
      </a:accent1>
      <a:accent2>
        <a:srgbClr val="005A29"/>
      </a:accent2>
      <a:accent3>
        <a:srgbClr val="017837"/>
      </a:accent3>
      <a:accent4>
        <a:srgbClr val="FEDB51"/>
      </a:accent4>
      <a:accent5>
        <a:srgbClr val="FFE6BD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5346F"/>
      </a:dk2>
      <a:lt2>
        <a:srgbClr val="34427A"/>
      </a:lt2>
      <a:accent1>
        <a:srgbClr val="495995"/>
      </a:accent1>
      <a:accent2>
        <a:srgbClr val="005A29"/>
      </a:accent2>
      <a:accent3>
        <a:srgbClr val="017837"/>
      </a:accent3>
      <a:accent4>
        <a:srgbClr val="FEDB51"/>
      </a:accent4>
      <a:accent5>
        <a:srgbClr val="FFE6BD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5346F"/>
      </a:dk2>
      <a:lt2>
        <a:srgbClr val="34427A"/>
      </a:lt2>
      <a:accent1>
        <a:srgbClr val="495995"/>
      </a:accent1>
      <a:accent2>
        <a:srgbClr val="005A29"/>
      </a:accent2>
      <a:accent3>
        <a:srgbClr val="017837"/>
      </a:accent3>
      <a:accent4>
        <a:srgbClr val="FEDB51"/>
      </a:accent4>
      <a:accent5>
        <a:srgbClr val="FFE6BD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5346F"/>
      </a:dk2>
      <a:lt2>
        <a:srgbClr val="34427A"/>
      </a:lt2>
      <a:accent1>
        <a:srgbClr val="495995"/>
      </a:accent1>
      <a:accent2>
        <a:srgbClr val="005A29"/>
      </a:accent2>
      <a:accent3>
        <a:srgbClr val="017837"/>
      </a:accent3>
      <a:accent4>
        <a:srgbClr val="FEDB51"/>
      </a:accent4>
      <a:accent5>
        <a:srgbClr val="FFE6BD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5346F"/>
      </a:dk2>
      <a:lt2>
        <a:srgbClr val="34427A"/>
      </a:lt2>
      <a:accent1>
        <a:srgbClr val="495995"/>
      </a:accent1>
      <a:accent2>
        <a:srgbClr val="005A29"/>
      </a:accent2>
      <a:accent3>
        <a:srgbClr val="017837"/>
      </a:accent3>
      <a:accent4>
        <a:srgbClr val="FEDB51"/>
      </a:accent4>
      <a:accent5>
        <a:srgbClr val="FFE6BD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5346F"/>
      </a:dk2>
      <a:lt2>
        <a:srgbClr val="34427A"/>
      </a:lt2>
      <a:accent1>
        <a:srgbClr val="495995"/>
      </a:accent1>
      <a:accent2>
        <a:srgbClr val="005A29"/>
      </a:accent2>
      <a:accent3>
        <a:srgbClr val="017837"/>
      </a:accent3>
      <a:accent4>
        <a:srgbClr val="FEDB51"/>
      </a:accent4>
      <a:accent5>
        <a:srgbClr val="FFE6BD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5346F"/>
      </a:dk2>
      <a:lt2>
        <a:srgbClr val="34427A"/>
      </a:lt2>
      <a:accent1>
        <a:srgbClr val="495995"/>
      </a:accent1>
      <a:accent2>
        <a:srgbClr val="005A29"/>
      </a:accent2>
      <a:accent3>
        <a:srgbClr val="017837"/>
      </a:accent3>
      <a:accent4>
        <a:srgbClr val="FEDB51"/>
      </a:accent4>
      <a:accent5>
        <a:srgbClr val="FFE6BD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5346F"/>
      </a:dk2>
      <a:lt2>
        <a:srgbClr val="34427A"/>
      </a:lt2>
      <a:accent1>
        <a:srgbClr val="495995"/>
      </a:accent1>
      <a:accent2>
        <a:srgbClr val="005A29"/>
      </a:accent2>
      <a:accent3>
        <a:srgbClr val="017837"/>
      </a:accent3>
      <a:accent4>
        <a:srgbClr val="FEDB51"/>
      </a:accent4>
      <a:accent5>
        <a:srgbClr val="FFE6BD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5346F"/>
      </a:dk2>
      <a:lt2>
        <a:srgbClr val="34427A"/>
      </a:lt2>
      <a:accent1>
        <a:srgbClr val="495995"/>
      </a:accent1>
      <a:accent2>
        <a:srgbClr val="005A29"/>
      </a:accent2>
      <a:accent3>
        <a:srgbClr val="017837"/>
      </a:accent3>
      <a:accent4>
        <a:srgbClr val="FEDB51"/>
      </a:accent4>
      <a:accent5>
        <a:srgbClr val="FFE6BD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5346F"/>
      </a:dk2>
      <a:lt2>
        <a:srgbClr val="34427A"/>
      </a:lt2>
      <a:accent1>
        <a:srgbClr val="495995"/>
      </a:accent1>
      <a:accent2>
        <a:srgbClr val="005A29"/>
      </a:accent2>
      <a:accent3>
        <a:srgbClr val="017837"/>
      </a:accent3>
      <a:accent4>
        <a:srgbClr val="FEDB51"/>
      </a:accent4>
      <a:accent5>
        <a:srgbClr val="FFE6BD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5346F"/>
      </a:dk2>
      <a:lt2>
        <a:srgbClr val="34427A"/>
      </a:lt2>
      <a:accent1>
        <a:srgbClr val="495995"/>
      </a:accent1>
      <a:accent2>
        <a:srgbClr val="005A29"/>
      </a:accent2>
      <a:accent3>
        <a:srgbClr val="017837"/>
      </a:accent3>
      <a:accent4>
        <a:srgbClr val="FEDB51"/>
      </a:accent4>
      <a:accent5>
        <a:srgbClr val="FFE6BD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5346F"/>
      </a:dk2>
      <a:lt2>
        <a:srgbClr val="34427A"/>
      </a:lt2>
      <a:accent1>
        <a:srgbClr val="495995"/>
      </a:accent1>
      <a:accent2>
        <a:srgbClr val="005A29"/>
      </a:accent2>
      <a:accent3>
        <a:srgbClr val="017837"/>
      </a:accent3>
      <a:accent4>
        <a:srgbClr val="FEDB51"/>
      </a:accent4>
      <a:accent5>
        <a:srgbClr val="FFE6BD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5346F"/>
      </a:dk2>
      <a:lt2>
        <a:srgbClr val="34427A"/>
      </a:lt2>
      <a:accent1>
        <a:srgbClr val="495995"/>
      </a:accent1>
      <a:accent2>
        <a:srgbClr val="005A29"/>
      </a:accent2>
      <a:accent3>
        <a:srgbClr val="017837"/>
      </a:accent3>
      <a:accent4>
        <a:srgbClr val="FEDB51"/>
      </a:accent4>
      <a:accent5>
        <a:srgbClr val="FFE6BD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5346F"/>
      </a:dk2>
      <a:lt2>
        <a:srgbClr val="34427A"/>
      </a:lt2>
      <a:accent1>
        <a:srgbClr val="495995"/>
      </a:accent1>
      <a:accent2>
        <a:srgbClr val="005A29"/>
      </a:accent2>
      <a:accent3>
        <a:srgbClr val="017837"/>
      </a:accent3>
      <a:accent4>
        <a:srgbClr val="FEDB51"/>
      </a:accent4>
      <a:accent5>
        <a:srgbClr val="FFE6BD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5346F"/>
      </a:dk2>
      <a:lt2>
        <a:srgbClr val="34427A"/>
      </a:lt2>
      <a:accent1>
        <a:srgbClr val="495995"/>
      </a:accent1>
      <a:accent2>
        <a:srgbClr val="005A29"/>
      </a:accent2>
      <a:accent3>
        <a:srgbClr val="017837"/>
      </a:accent3>
      <a:accent4>
        <a:srgbClr val="FEDB51"/>
      </a:accent4>
      <a:accent5>
        <a:srgbClr val="FFE6BD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5346F"/>
      </a:dk2>
      <a:lt2>
        <a:srgbClr val="34427A"/>
      </a:lt2>
      <a:accent1>
        <a:srgbClr val="495995"/>
      </a:accent1>
      <a:accent2>
        <a:srgbClr val="005A29"/>
      </a:accent2>
      <a:accent3>
        <a:srgbClr val="017837"/>
      </a:accent3>
      <a:accent4>
        <a:srgbClr val="FEDB51"/>
      </a:accent4>
      <a:accent5>
        <a:srgbClr val="FFE6BD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5346F"/>
      </a:dk2>
      <a:lt2>
        <a:srgbClr val="34427A"/>
      </a:lt2>
      <a:accent1>
        <a:srgbClr val="495995"/>
      </a:accent1>
      <a:accent2>
        <a:srgbClr val="005A29"/>
      </a:accent2>
      <a:accent3>
        <a:srgbClr val="017837"/>
      </a:accent3>
      <a:accent4>
        <a:srgbClr val="FEDB51"/>
      </a:accent4>
      <a:accent5>
        <a:srgbClr val="FFE6BD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5346F"/>
      </a:dk2>
      <a:lt2>
        <a:srgbClr val="34427A"/>
      </a:lt2>
      <a:accent1>
        <a:srgbClr val="495995"/>
      </a:accent1>
      <a:accent2>
        <a:srgbClr val="005A29"/>
      </a:accent2>
      <a:accent3>
        <a:srgbClr val="017837"/>
      </a:accent3>
      <a:accent4>
        <a:srgbClr val="FEDB51"/>
      </a:accent4>
      <a:accent5>
        <a:srgbClr val="FFE6BD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5346F"/>
      </a:dk2>
      <a:lt2>
        <a:srgbClr val="34427A"/>
      </a:lt2>
      <a:accent1>
        <a:srgbClr val="495995"/>
      </a:accent1>
      <a:accent2>
        <a:srgbClr val="005A29"/>
      </a:accent2>
      <a:accent3>
        <a:srgbClr val="017837"/>
      </a:accent3>
      <a:accent4>
        <a:srgbClr val="FEDB51"/>
      </a:accent4>
      <a:accent5>
        <a:srgbClr val="FFE6BD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5346F"/>
      </a:dk2>
      <a:lt2>
        <a:srgbClr val="34427A"/>
      </a:lt2>
      <a:accent1>
        <a:srgbClr val="495995"/>
      </a:accent1>
      <a:accent2>
        <a:srgbClr val="005A29"/>
      </a:accent2>
      <a:accent3>
        <a:srgbClr val="017837"/>
      </a:accent3>
      <a:accent4>
        <a:srgbClr val="FEDB51"/>
      </a:accent4>
      <a:accent5>
        <a:srgbClr val="FFE6BD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5346F"/>
      </a:dk2>
      <a:lt2>
        <a:srgbClr val="34427A"/>
      </a:lt2>
      <a:accent1>
        <a:srgbClr val="495995"/>
      </a:accent1>
      <a:accent2>
        <a:srgbClr val="005A29"/>
      </a:accent2>
      <a:accent3>
        <a:srgbClr val="017837"/>
      </a:accent3>
      <a:accent4>
        <a:srgbClr val="FEDB51"/>
      </a:accent4>
      <a:accent5>
        <a:srgbClr val="FFE6BD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5346F"/>
      </a:dk2>
      <a:lt2>
        <a:srgbClr val="34427A"/>
      </a:lt2>
      <a:accent1>
        <a:srgbClr val="495995"/>
      </a:accent1>
      <a:accent2>
        <a:srgbClr val="005A29"/>
      </a:accent2>
      <a:accent3>
        <a:srgbClr val="017837"/>
      </a:accent3>
      <a:accent4>
        <a:srgbClr val="FEDB51"/>
      </a:accent4>
      <a:accent5>
        <a:srgbClr val="FFE6BD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5346F"/>
      </a:dk2>
      <a:lt2>
        <a:srgbClr val="34427A"/>
      </a:lt2>
      <a:accent1>
        <a:srgbClr val="495995"/>
      </a:accent1>
      <a:accent2>
        <a:srgbClr val="005A29"/>
      </a:accent2>
      <a:accent3>
        <a:srgbClr val="017837"/>
      </a:accent3>
      <a:accent4>
        <a:srgbClr val="FEDB51"/>
      </a:accent4>
      <a:accent5>
        <a:srgbClr val="FFE6BD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5346F"/>
      </a:dk2>
      <a:lt2>
        <a:srgbClr val="34427A"/>
      </a:lt2>
      <a:accent1>
        <a:srgbClr val="495995"/>
      </a:accent1>
      <a:accent2>
        <a:srgbClr val="005A29"/>
      </a:accent2>
      <a:accent3>
        <a:srgbClr val="017837"/>
      </a:accent3>
      <a:accent4>
        <a:srgbClr val="FEDB51"/>
      </a:accent4>
      <a:accent5>
        <a:srgbClr val="FFE6BD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5346F"/>
      </a:dk2>
      <a:lt2>
        <a:srgbClr val="34427A"/>
      </a:lt2>
      <a:accent1>
        <a:srgbClr val="495995"/>
      </a:accent1>
      <a:accent2>
        <a:srgbClr val="005A29"/>
      </a:accent2>
      <a:accent3>
        <a:srgbClr val="017837"/>
      </a:accent3>
      <a:accent4>
        <a:srgbClr val="FEDB51"/>
      </a:accent4>
      <a:accent5>
        <a:srgbClr val="FFE6BD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5346F"/>
      </a:dk2>
      <a:lt2>
        <a:srgbClr val="34427A"/>
      </a:lt2>
      <a:accent1>
        <a:srgbClr val="495995"/>
      </a:accent1>
      <a:accent2>
        <a:srgbClr val="005A29"/>
      </a:accent2>
      <a:accent3>
        <a:srgbClr val="017837"/>
      </a:accent3>
      <a:accent4>
        <a:srgbClr val="FEDB51"/>
      </a:accent4>
      <a:accent5>
        <a:srgbClr val="FFE6BD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5346F"/>
      </a:dk2>
      <a:lt2>
        <a:srgbClr val="34427A"/>
      </a:lt2>
      <a:accent1>
        <a:srgbClr val="495995"/>
      </a:accent1>
      <a:accent2>
        <a:srgbClr val="005A29"/>
      </a:accent2>
      <a:accent3>
        <a:srgbClr val="017837"/>
      </a:accent3>
      <a:accent4>
        <a:srgbClr val="FEDB51"/>
      </a:accent4>
      <a:accent5>
        <a:srgbClr val="FFE6BD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5346F"/>
      </a:dk2>
      <a:lt2>
        <a:srgbClr val="34427A"/>
      </a:lt2>
      <a:accent1>
        <a:srgbClr val="495995"/>
      </a:accent1>
      <a:accent2>
        <a:srgbClr val="005A29"/>
      </a:accent2>
      <a:accent3>
        <a:srgbClr val="017837"/>
      </a:accent3>
      <a:accent4>
        <a:srgbClr val="FEDB51"/>
      </a:accent4>
      <a:accent5>
        <a:srgbClr val="FFE6BD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5346F"/>
      </a:dk2>
      <a:lt2>
        <a:srgbClr val="34427A"/>
      </a:lt2>
      <a:accent1>
        <a:srgbClr val="495995"/>
      </a:accent1>
      <a:accent2>
        <a:srgbClr val="005A29"/>
      </a:accent2>
      <a:accent3>
        <a:srgbClr val="017837"/>
      </a:accent3>
      <a:accent4>
        <a:srgbClr val="FEDB51"/>
      </a:accent4>
      <a:accent5>
        <a:srgbClr val="FFE6BD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5346F"/>
      </a:dk2>
      <a:lt2>
        <a:srgbClr val="34427A"/>
      </a:lt2>
      <a:accent1>
        <a:srgbClr val="495995"/>
      </a:accent1>
      <a:accent2>
        <a:srgbClr val="005A29"/>
      </a:accent2>
      <a:accent3>
        <a:srgbClr val="017837"/>
      </a:accent3>
      <a:accent4>
        <a:srgbClr val="FEDB51"/>
      </a:accent4>
      <a:accent5>
        <a:srgbClr val="FFE6BD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5346F"/>
      </a:dk2>
      <a:lt2>
        <a:srgbClr val="34427A"/>
      </a:lt2>
      <a:accent1>
        <a:srgbClr val="495995"/>
      </a:accent1>
      <a:accent2>
        <a:srgbClr val="005A29"/>
      </a:accent2>
      <a:accent3>
        <a:srgbClr val="017837"/>
      </a:accent3>
      <a:accent4>
        <a:srgbClr val="FEDB51"/>
      </a:accent4>
      <a:accent5>
        <a:srgbClr val="FFE6BD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5346F"/>
      </a:dk2>
      <a:lt2>
        <a:srgbClr val="34427A"/>
      </a:lt2>
      <a:accent1>
        <a:srgbClr val="495995"/>
      </a:accent1>
      <a:accent2>
        <a:srgbClr val="005A29"/>
      </a:accent2>
      <a:accent3>
        <a:srgbClr val="017837"/>
      </a:accent3>
      <a:accent4>
        <a:srgbClr val="FEDB51"/>
      </a:accent4>
      <a:accent5>
        <a:srgbClr val="FFE6BD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5346F"/>
      </a:dk2>
      <a:lt2>
        <a:srgbClr val="34427A"/>
      </a:lt2>
      <a:accent1>
        <a:srgbClr val="495995"/>
      </a:accent1>
      <a:accent2>
        <a:srgbClr val="005A29"/>
      </a:accent2>
      <a:accent3>
        <a:srgbClr val="017837"/>
      </a:accent3>
      <a:accent4>
        <a:srgbClr val="FEDB51"/>
      </a:accent4>
      <a:accent5>
        <a:srgbClr val="FFE6BD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886</Words>
  <Application>Microsoft Office PowerPoint</Application>
  <PresentationFormat>Экран (16:9)</PresentationFormat>
  <Paragraphs>134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34</vt:i4>
      </vt:variant>
      <vt:variant>
        <vt:lpstr>Заголовки слайдов</vt:lpstr>
      </vt:variant>
      <vt:variant>
        <vt:i4>18</vt:i4>
      </vt:variant>
    </vt:vector>
  </HeadingPairs>
  <TitlesOfParts>
    <vt:vector size="59" baseType="lpstr">
      <vt:lpstr>Arial</vt:lpstr>
      <vt:lpstr>DejaVu Sans</vt:lpstr>
      <vt:lpstr>Nunito</vt:lpstr>
      <vt:lpstr>Patua </vt:lpstr>
      <vt:lpstr>Patua One</vt:lpstr>
      <vt:lpstr>Symbol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ТЕРМИНЫ </dc:title>
  <dc:subject/>
  <dc:creator>Admin</dc:creator>
  <dc:description/>
  <cp:lastModifiedBy>User</cp:lastModifiedBy>
  <cp:revision>42</cp:revision>
  <dcterms:modified xsi:type="dcterms:W3CDTF">2022-11-10T09:40:18Z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53</vt:i4>
  </property>
  <property fmtid="{D5CDD505-2E9C-101B-9397-08002B2CF9AE}" pid="8" name="PresentationFormat">
    <vt:lpwstr>Экран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56</vt:i4>
  </property>
</Properties>
</file>