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5"/>
  </p:notesMasterIdLst>
  <p:sldIdLst>
    <p:sldId id="256" r:id="rId2"/>
    <p:sldId id="258" r:id="rId3"/>
    <p:sldId id="263" r:id="rId4"/>
    <p:sldId id="275" r:id="rId5"/>
    <p:sldId id="276" r:id="rId6"/>
    <p:sldId id="277" r:id="rId7"/>
    <p:sldId id="268" r:id="rId8"/>
    <p:sldId id="278" r:id="rId9"/>
    <p:sldId id="279" r:id="rId10"/>
    <p:sldId id="280" r:id="rId11"/>
    <p:sldId id="259" r:id="rId12"/>
    <p:sldId id="264" r:id="rId13"/>
    <p:sldId id="274" r:id="rId14"/>
  </p:sldIdLst>
  <p:sldSz cx="9144000" cy="5143500" type="screen16x9"/>
  <p:notesSz cx="6858000" cy="9144000"/>
  <p:embeddedFontLst>
    <p:embeddedFont>
      <p:font typeface="Poppins" panose="020B0604020202020204" charset="0"/>
      <p:regular r:id="rId16"/>
      <p:bold r:id="rId17"/>
      <p:italic r:id="rId18"/>
      <p:boldItalic r:id="rId19"/>
    </p:embeddedFont>
    <p:embeddedFont>
      <p:font typeface="Cormorant Upright Medium" panose="020B0604020202020204" charset="0"/>
      <p:regular r:id="rId20"/>
      <p:bold r:id="rId21"/>
    </p:embeddedFont>
    <p:embeddedFont>
      <p:font typeface="Cormorant Upright" panose="020B0604020202020204" charset="0"/>
      <p:regular r:id="rId22"/>
      <p:bold r:id="rId23"/>
    </p:embeddedFont>
    <p:embeddedFont>
      <p:font typeface="Bebas Neue" panose="020B0604020202020204" charset="0"/>
      <p:regular r:id="rId24"/>
    </p:embeddedFont>
    <p:embeddedFont>
      <p:font typeface="Poppins Light" panose="020B0604020202020204" charset="0"/>
      <p:regular r:id="rId25"/>
      <p:bold r:id="rId26"/>
      <p:italic r:id="rId27"/>
      <p:boldItalic r:id="rId28"/>
    </p:embeddedFont>
    <p:embeddedFont>
      <p:font typeface="Cormorant Garamond" panose="020B0604020202020204" charset="-52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534652-BACA-479D-B671-96AFE0F02103}">
  <a:tblStyle styleId="{84534652-BACA-479D-B671-96AFE0F021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49aecfec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49aecfec1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49aecfec1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49aecfec1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51298dd26b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51298dd26b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51298dd26b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151298dd26b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49ad77067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49ad77067d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51298dd26b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151298dd26b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151298dd26b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151298dd26b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162000" y="75"/>
            <a:ext cx="39819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5100" y="1062250"/>
            <a:ext cx="4446900" cy="29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500">
                <a:solidFill>
                  <a:srgbClr val="21252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5100" y="4199000"/>
            <a:ext cx="44469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074650" y="7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13;p2"/>
          <p:cNvSpPr/>
          <p:nvPr/>
        </p:nvSpPr>
        <p:spPr>
          <a:xfrm>
            <a:off x="6939500" y="399850"/>
            <a:ext cx="270300" cy="2703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939500" y="4473350"/>
            <a:ext cx="270300" cy="2703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>
            <a:spLocks noGrp="1"/>
          </p:cNvSpPr>
          <p:nvPr>
            <p:ph type="pic" idx="2"/>
          </p:nvPr>
        </p:nvSpPr>
        <p:spPr>
          <a:xfrm>
            <a:off x="5720375" y="826650"/>
            <a:ext cx="2708400" cy="3490200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6075" y="-6075"/>
            <a:ext cx="9195300" cy="477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hasCustomPrompt="1"/>
          </p:nvPr>
        </p:nvSpPr>
        <p:spPr>
          <a:xfrm>
            <a:off x="1710925" y="1249375"/>
            <a:ext cx="6972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891250" y="2245961"/>
            <a:ext cx="2336400" cy="53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2" hasCustomPrompt="1"/>
          </p:nvPr>
        </p:nvSpPr>
        <p:spPr>
          <a:xfrm>
            <a:off x="4223400" y="1249375"/>
            <a:ext cx="6972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3"/>
          </p:nvPr>
        </p:nvSpPr>
        <p:spPr>
          <a:xfrm>
            <a:off x="3403800" y="2245961"/>
            <a:ext cx="2336400" cy="53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4" hasCustomPrompt="1"/>
          </p:nvPr>
        </p:nvSpPr>
        <p:spPr>
          <a:xfrm>
            <a:off x="6735950" y="1249375"/>
            <a:ext cx="6972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5"/>
          </p:nvPr>
        </p:nvSpPr>
        <p:spPr>
          <a:xfrm>
            <a:off x="5916350" y="2245961"/>
            <a:ext cx="2336400" cy="53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6" hasCustomPrompt="1"/>
          </p:nvPr>
        </p:nvSpPr>
        <p:spPr>
          <a:xfrm>
            <a:off x="1710850" y="3015200"/>
            <a:ext cx="6972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7"/>
          </p:nvPr>
        </p:nvSpPr>
        <p:spPr>
          <a:xfrm>
            <a:off x="891250" y="4015099"/>
            <a:ext cx="2336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8" hasCustomPrompt="1"/>
          </p:nvPr>
        </p:nvSpPr>
        <p:spPr>
          <a:xfrm>
            <a:off x="4223400" y="3015200"/>
            <a:ext cx="6972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9"/>
          </p:nvPr>
        </p:nvSpPr>
        <p:spPr>
          <a:xfrm>
            <a:off x="3403800" y="4015099"/>
            <a:ext cx="2336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13" hasCustomPrompt="1"/>
          </p:nvPr>
        </p:nvSpPr>
        <p:spPr>
          <a:xfrm>
            <a:off x="6735950" y="3015200"/>
            <a:ext cx="6972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4"/>
          </p:nvPr>
        </p:nvSpPr>
        <p:spPr>
          <a:xfrm>
            <a:off x="5916350" y="4015099"/>
            <a:ext cx="23364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6"/>
          </p:nvPr>
        </p:nvSpPr>
        <p:spPr>
          <a:xfrm>
            <a:off x="891250" y="1787013"/>
            <a:ext cx="2336400" cy="53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Cormorant Upright Medium"/>
                <a:ea typeface="Cormorant Upright Medium"/>
                <a:cs typeface="Cormorant Upright Medium"/>
                <a:sym typeface="Cormorant Uprigh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17"/>
          </p:nvPr>
        </p:nvSpPr>
        <p:spPr>
          <a:xfrm>
            <a:off x="3403800" y="1787013"/>
            <a:ext cx="2336400" cy="53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Cormorant Upright Medium"/>
                <a:ea typeface="Cormorant Upright Medium"/>
                <a:cs typeface="Cormorant Upright Medium"/>
                <a:sym typeface="Cormorant Uprigh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8"/>
          </p:nvPr>
        </p:nvSpPr>
        <p:spPr>
          <a:xfrm>
            <a:off x="5916350" y="1787013"/>
            <a:ext cx="2336400" cy="53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Cormorant Upright Medium"/>
                <a:ea typeface="Cormorant Upright Medium"/>
                <a:cs typeface="Cormorant Upright Medium"/>
                <a:sym typeface="Cormorant Uprigh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9"/>
          </p:nvPr>
        </p:nvSpPr>
        <p:spPr>
          <a:xfrm>
            <a:off x="891250" y="3553725"/>
            <a:ext cx="2336400" cy="53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Cormorant Upright Medium"/>
                <a:ea typeface="Cormorant Upright Medium"/>
                <a:cs typeface="Cormorant Upright Medium"/>
                <a:sym typeface="Cormorant Uprigh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20"/>
          </p:nvPr>
        </p:nvSpPr>
        <p:spPr>
          <a:xfrm>
            <a:off x="3403800" y="3553725"/>
            <a:ext cx="2336400" cy="53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Cormorant Upright Medium"/>
                <a:ea typeface="Cormorant Upright Medium"/>
                <a:cs typeface="Cormorant Upright Medium"/>
                <a:sym typeface="Cormorant Uprigh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21"/>
          </p:nvPr>
        </p:nvSpPr>
        <p:spPr>
          <a:xfrm>
            <a:off x="5916350" y="3553725"/>
            <a:ext cx="2336400" cy="53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Cormorant Upright Medium"/>
                <a:ea typeface="Cormorant Upright Medium"/>
                <a:cs typeface="Cormorant Upright Medium"/>
                <a:sym typeface="Cormorant Uprigh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/>
          <p:nvPr/>
        </p:nvSpPr>
        <p:spPr>
          <a:xfrm>
            <a:off x="-25650" y="4665600"/>
            <a:ext cx="9195300" cy="477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3"/>
          <p:cNvSpPr/>
          <p:nvPr/>
        </p:nvSpPr>
        <p:spPr>
          <a:xfrm>
            <a:off x="8293750" y="129375"/>
            <a:ext cx="270300" cy="2703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5" name="Google Shape;85;p13"/>
          <p:cNvCxnSpPr>
            <a:stCxn id="84" idx="2"/>
          </p:cNvCxnSpPr>
          <p:nvPr/>
        </p:nvCxnSpPr>
        <p:spPr>
          <a:xfrm>
            <a:off x="8428900" y="399675"/>
            <a:ext cx="0" cy="4743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13"/>
          <p:cNvCxnSpPr>
            <a:stCxn id="87" idx="2"/>
          </p:cNvCxnSpPr>
          <p:nvPr/>
        </p:nvCxnSpPr>
        <p:spPr>
          <a:xfrm rot="10800000">
            <a:off x="715100" y="31800"/>
            <a:ext cx="0" cy="4737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Google Shape;87;p13"/>
          <p:cNvSpPr/>
          <p:nvPr/>
        </p:nvSpPr>
        <p:spPr>
          <a:xfrm rot="10800000" flipH="1">
            <a:off x="579950" y="4769400"/>
            <a:ext cx="270300" cy="2703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subTitle" idx="1"/>
          </p:nvPr>
        </p:nvSpPr>
        <p:spPr>
          <a:xfrm>
            <a:off x="720000" y="1212525"/>
            <a:ext cx="2907600" cy="13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subTitle" idx="1"/>
          </p:nvPr>
        </p:nvSpPr>
        <p:spPr>
          <a:xfrm>
            <a:off x="720000" y="2330475"/>
            <a:ext cx="23364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2"/>
          </p:nvPr>
        </p:nvSpPr>
        <p:spPr>
          <a:xfrm>
            <a:off x="7200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3"/>
          </p:nvPr>
        </p:nvSpPr>
        <p:spPr>
          <a:xfrm>
            <a:off x="34038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4"/>
          </p:nvPr>
        </p:nvSpPr>
        <p:spPr>
          <a:xfrm>
            <a:off x="60876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5"/>
          </p:nvPr>
        </p:nvSpPr>
        <p:spPr>
          <a:xfrm>
            <a:off x="3403800" y="2330475"/>
            <a:ext cx="23364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6"/>
          </p:nvPr>
        </p:nvSpPr>
        <p:spPr>
          <a:xfrm>
            <a:off x="6087600" y="2330475"/>
            <a:ext cx="23364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subTitle" idx="1"/>
          </p:nvPr>
        </p:nvSpPr>
        <p:spPr>
          <a:xfrm>
            <a:off x="1195875" y="1555975"/>
            <a:ext cx="28671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2"/>
          </p:nvPr>
        </p:nvSpPr>
        <p:spPr>
          <a:xfrm>
            <a:off x="1195863" y="2269375"/>
            <a:ext cx="2867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3"/>
          </p:nvPr>
        </p:nvSpPr>
        <p:spPr>
          <a:xfrm>
            <a:off x="5081043" y="2269375"/>
            <a:ext cx="2867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4"/>
          </p:nvPr>
        </p:nvSpPr>
        <p:spPr>
          <a:xfrm>
            <a:off x="1195863" y="3659300"/>
            <a:ext cx="2867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subTitle" idx="5"/>
          </p:nvPr>
        </p:nvSpPr>
        <p:spPr>
          <a:xfrm>
            <a:off x="5081043" y="3659300"/>
            <a:ext cx="28671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ubTitle" idx="6"/>
          </p:nvPr>
        </p:nvSpPr>
        <p:spPr>
          <a:xfrm>
            <a:off x="1195875" y="2945900"/>
            <a:ext cx="28671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subTitle" idx="7"/>
          </p:nvPr>
        </p:nvSpPr>
        <p:spPr>
          <a:xfrm>
            <a:off x="5081050" y="1555975"/>
            <a:ext cx="28671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subTitle" idx="8"/>
          </p:nvPr>
        </p:nvSpPr>
        <p:spPr>
          <a:xfrm>
            <a:off x="5081050" y="2945900"/>
            <a:ext cx="28671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Upright"/>
              <a:buNone/>
              <a:defRPr sz="2400">
                <a:solidFill>
                  <a:schemeClr val="dk1"/>
                </a:solidFill>
                <a:latin typeface="Cormorant Upright"/>
                <a:ea typeface="Cormorant Upright"/>
                <a:cs typeface="Cormorant Upright"/>
                <a:sym typeface="Cormorant Upr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subTitle" idx="1"/>
          </p:nvPr>
        </p:nvSpPr>
        <p:spPr>
          <a:xfrm>
            <a:off x="712600" y="1598348"/>
            <a:ext cx="2298900" cy="603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ubTitle" idx="2"/>
          </p:nvPr>
        </p:nvSpPr>
        <p:spPr>
          <a:xfrm>
            <a:off x="712600" y="2692393"/>
            <a:ext cx="2298900" cy="603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subTitle" idx="3"/>
          </p:nvPr>
        </p:nvSpPr>
        <p:spPr>
          <a:xfrm>
            <a:off x="712600" y="3786438"/>
            <a:ext cx="2298900" cy="60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subTitle" idx="4"/>
          </p:nvPr>
        </p:nvSpPr>
        <p:spPr>
          <a:xfrm>
            <a:off x="6130488" y="1598349"/>
            <a:ext cx="2308500" cy="603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subTitle" idx="5"/>
          </p:nvPr>
        </p:nvSpPr>
        <p:spPr>
          <a:xfrm>
            <a:off x="6130488" y="2692397"/>
            <a:ext cx="2308500" cy="603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subTitle" idx="6"/>
          </p:nvPr>
        </p:nvSpPr>
        <p:spPr>
          <a:xfrm>
            <a:off x="6117550" y="3792463"/>
            <a:ext cx="2308500" cy="60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subTitle" idx="7"/>
          </p:nvPr>
        </p:nvSpPr>
        <p:spPr>
          <a:xfrm>
            <a:off x="722198" y="1157950"/>
            <a:ext cx="2636700" cy="44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1900">
                <a:latin typeface="Cormorant Upright Medium"/>
                <a:ea typeface="Cormorant Upright Medium"/>
                <a:cs typeface="Cormorant Upright Medium"/>
                <a:sym typeface="Cormorant Uprigh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subTitle" idx="8"/>
          </p:nvPr>
        </p:nvSpPr>
        <p:spPr>
          <a:xfrm>
            <a:off x="5901300" y="1157950"/>
            <a:ext cx="2515500" cy="44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1900">
                <a:latin typeface="Cormorant Upright Medium"/>
                <a:ea typeface="Cormorant Upright Medium"/>
                <a:cs typeface="Cormorant Upright Medium"/>
                <a:sym typeface="Cormorant Uprigh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subTitle" idx="9"/>
          </p:nvPr>
        </p:nvSpPr>
        <p:spPr>
          <a:xfrm>
            <a:off x="722198" y="2251988"/>
            <a:ext cx="2636700" cy="44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1900">
                <a:latin typeface="Cormorant Upright Medium"/>
                <a:ea typeface="Cormorant Upright Medium"/>
                <a:cs typeface="Cormorant Upright Medium"/>
                <a:sym typeface="Cormorant Uprigh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subTitle" idx="13"/>
          </p:nvPr>
        </p:nvSpPr>
        <p:spPr>
          <a:xfrm>
            <a:off x="5901300" y="2251993"/>
            <a:ext cx="2515500" cy="44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1900">
                <a:latin typeface="Cormorant Upright Medium"/>
                <a:ea typeface="Cormorant Upright Medium"/>
                <a:cs typeface="Cormorant Upright Medium"/>
                <a:sym typeface="Cormorant Uprigh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subTitle" idx="14"/>
          </p:nvPr>
        </p:nvSpPr>
        <p:spPr>
          <a:xfrm>
            <a:off x="722198" y="3346029"/>
            <a:ext cx="2636700" cy="44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1900">
                <a:latin typeface="Cormorant Upright Medium"/>
                <a:ea typeface="Cormorant Upright Medium"/>
                <a:cs typeface="Cormorant Upright Medium"/>
                <a:sym typeface="Cormorant Uprigh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subTitle" idx="15"/>
          </p:nvPr>
        </p:nvSpPr>
        <p:spPr>
          <a:xfrm>
            <a:off x="5901300" y="3350629"/>
            <a:ext cx="2515500" cy="44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1900">
                <a:latin typeface="Cormorant Upright Medium"/>
                <a:ea typeface="Cormorant Upright Medium"/>
                <a:cs typeface="Cormorant Upright Medium"/>
                <a:sym typeface="Cormorant Uprigh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morant Garamond"/>
              <a:buNone/>
              <a:defRPr sz="2400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716100" y="445025"/>
            <a:ext cx="77118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0"/>
          <p:cNvSpPr/>
          <p:nvPr/>
        </p:nvSpPr>
        <p:spPr>
          <a:xfrm>
            <a:off x="-25650" y="4665600"/>
            <a:ext cx="9195300" cy="477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0"/>
          <p:cNvSpPr/>
          <p:nvPr/>
        </p:nvSpPr>
        <p:spPr>
          <a:xfrm>
            <a:off x="8669300" y="125663"/>
            <a:ext cx="270300" cy="2703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0" name="Google Shape;150;p20"/>
          <p:cNvCxnSpPr/>
          <p:nvPr/>
        </p:nvCxnSpPr>
        <p:spPr>
          <a:xfrm>
            <a:off x="8804350" y="536738"/>
            <a:ext cx="0" cy="44811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" name="Google Shape;151;p20"/>
          <p:cNvSpPr/>
          <p:nvPr/>
        </p:nvSpPr>
        <p:spPr>
          <a:xfrm>
            <a:off x="211925" y="125663"/>
            <a:ext cx="270300" cy="2703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2" name="Google Shape;152;p20"/>
          <p:cNvCxnSpPr/>
          <p:nvPr/>
        </p:nvCxnSpPr>
        <p:spPr>
          <a:xfrm>
            <a:off x="346975" y="540450"/>
            <a:ext cx="0" cy="46029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/>
          <p:nvPr/>
        </p:nvSpPr>
        <p:spPr>
          <a:xfrm>
            <a:off x="0" y="0"/>
            <a:ext cx="19131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title" hasCustomPrompt="1"/>
          </p:nvPr>
        </p:nvSpPr>
        <p:spPr>
          <a:xfrm>
            <a:off x="2499614" y="689575"/>
            <a:ext cx="2867100" cy="73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156" name="Google Shape;156;p21"/>
          <p:cNvSpPr txBox="1">
            <a:spLocks noGrp="1"/>
          </p:cNvSpPr>
          <p:nvPr>
            <p:ph type="title" idx="2" hasCustomPrompt="1"/>
          </p:nvPr>
        </p:nvSpPr>
        <p:spPr>
          <a:xfrm>
            <a:off x="5561811" y="689575"/>
            <a:ext cx="2867100" cy="73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157" name="Google Shape;157;p21"/>
          <p:cNvSpPr txBox="1">
            <a:spLocks noGrp="1"/>
          </p:cNvSpPr>
          <p:nvPr>
            <p:ph type="title" idx="3" hasCustomPrompt="1"/>
          </p:nvPr>
        </p:nvSpPr>
        <p:spPr>
          <a:xfrm>
            <a:off x="5561998" y="2670478"/>
            <a:ext cx="2866800" cy="747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158" name="Google Shape;158;p21"/>
          <p:cNvSpPr txBox="1">
            <a:spLocks noGrp="1"/>
          </p:cNvSpPr>
          <p:nvPr>
            <p:ph type="title" idx="4" hasCustomPrompt="1"/>
          </p:nvPr>
        </p:nvSpPr>
        <p:spPr>
          <a:xfrm>
            <a:off x="2499614" y="2672874"/>
            <a:ext cx="2867100" cy="742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159" name="Google Shape;159;p21"/>
          <p:cNvSpPr txBox="1">
            <a:spLocks noGrp="1"/>
          </p:cNvSpPr>
          <p:nvPr>
            <p:ph type="subTitle" idx="1"/>
          </p:nvPr>
        </p:nvSpPr>
        <p:spPr>
          <a:xfrm>
            <a:off x="5561786" y="2072625"/>
            <a:ext cx="2867100" cy="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subTitle" idx="5"/>
          </p:nvPr>
        </p:nvSpPr>
        <p:spPr>
          <a:xfrm>
            <a:off x="5561789" y="4060325"/>
            <a:ext cx="2867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subTitle" idx="6"/>
          </p:nvPr>
        </p:nvSpPr>
        <p:spPr>
          <a:xfrm>
            <a:off x="2499614" y="2077425"/>
            <a:ext cx="28671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subTitle" idx="7"/>
          </p:nvPr>
        </p:nvSpPr>
        <p:spPr>
          <a:xfrm>
            <a:off x="2499614" y="4065125"/>
            <a:ext cx="28671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subTitle" idx="8"/>
          </p:nvPr>
        </p:nvSpPr>
        <p:spPr>
          <a:xfrm>
            <a:off x="2499614" y="1678475"/>
            <a:ext cx="2867100" cy="47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Cormorant Upright Medium"/>
                <a:ea typeface="Cormorant Upright Medium"/>
                <a:cs typeface="Cormorant Upright Medium"/>
                <a:sym typeface="Cormorant Uprigh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subTitle" idx="9"/>
          </p:nvPr>
        </p:nvSpPr>
        <p:spPr>
          <a:xfrm>
            <a:off x="2499614" y="3666025"/>
            <a:ext cx="2867100" cy="47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Cormorant Upright Medium"/>
                <a:ea typeface="Cormorant Upright Medium"/>
                <a:cs typeface="Cormorant Upright Medium"/>
                <a:sym typeface="Cormorant Uprigh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5" name="Google Shape;165;p21"/>
          <p:cNvSpPr txBox="1">
            <a:spLocks noGrp="1"/>
          </p:cNvSpPr>
          <p:nvPr>
            <p:ph type="subTitle" idx="13"/>
          </p:nvPr>
        </p:nvSpPr>
        <p:spPr>
          <a:xfrm>
            <a:off x="5561737" y="1678475"/>
            <a:ext cx="2867100" cy="47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Cormorant Upright Medium"/>
                <a:ea typeface="Cormorant Upright Medium"/>
                <a:cs typeface="Cormorant Upright Medium"/>
                <a:sym typeface="Cormorant Uprigh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subTitle" idx="14"/>
          </p:nvPr>
        </p:nvSpPr>
        <p:spPr>
          <a:xfrm>
            <a:off x="5561737" y="3666025"/>
            <a:ext cx="2867100" cy="47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Cormorant Upright Medium"/>
                <a:ea typeface="Cormorant Upright Medium"/>
                <a:cs typeface="Cormorant Upright Medium"/>
                <a:sym typeface="Cormorant Uprigh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cxnSp>
        <p:nvCxnSpPr>
          <p:cNvPr id="167" name="Google Shape;167;p21"/>
          <p:cNvCxnSpPr/>
          <p:nvPr/>
        </p:nvCxnSpPr>
        <p:spPr>
          <a:xfrm>
            <a:off x="956550" y="7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8" name="Google Shape;168;p21"/>
          <p:cNvSpPr/>
          <p:nvPr/>
        </p:nvSpPr>
        <p:spPr>
          <a:xfrm>
            <a:off x="821400" y="4473350"/>
            <a:ext cx="270300" cy="2703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/>
          <p:nvPr/>
        </p:nvSpPr>
        <p:spPr>
          <a:xfrm>
            <a:off x="-10375" y="150"/>
            <a:ext cx="634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3"/>
          <p:cNvSpPr/>
          <p:nvPr/>
        </p:nvSpPr>
        <p:spPr>
          <a:xfrm>
            <a:off x="8519575" y="0"/>
            <a:ext cx="634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8" name="Google Shape;178;p23"/>
          <p:cNvCxnSpPr>
            <a:endCxn id="179" idx="1"/>
          </p:cNvCxnSpPr>
          <p:nvPr/>
        </p:nvCxnSpPr>
        <p:spPr>
          <a:xfrm>
            <a:off x="-9275" y="250600"/>
            <a:ext cx="87111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9" name="Google Shape;179;p23"/>
          <p:cNvSpPr/>
          <p:nvPr/>
        </p:nvSpPr>
        <p:spPr>
          <a:xfrm>
            <a:off x="8701825" y="116050"/>
            <a:ext cx="270300" cy="2703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3"/>
          <p:cNvSpPr/>
          <p:nvPr/>
        </p:nvSpPr>
        <p:spPr>
          <a:xfrm>
            <a:off x="171875" y="4727575"/>
            <a:ext cx="270300" cy="2703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1" name="Google Shape;181;p23"/>
          <p:cNvCxnSpPr>
            <a:stCxn id="180" idx="3"/>
          </p:cNvCxnSpPr>
          <p:nvPr/>
        </p:nvCxnSpPr>
        <p:spPr>
          <a:xfrm>
            <a:off x="442175" y="4862725"/>
            <a:ext cx="87174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2" name="Google Shape;182;p23"/>
          <p:cNvSpPr>
            <a:spLocks noGrp="1"/>
          </p:cNvSpPr>
          <p:nvPr>
            <p:ph type="pic" idx="2"/>
          </p:nvPr>
        </p:nvSpPr>
        <p:spPr>
          <a:xfrm>
            <a:off x="1118650" y="1359125"/>
            <a:ext cx="2363700" cy="2982900"/>
          </a:xfrm>
          <a:prstGeom prst="round2Same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/>
          <p:nvPr/>
        </p:nvSpPr>
        <p:spPr>
          <a:xfrm>
            <a:off x="7230900" y="0"/>
            <a:ext cx="19131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0" name="Google Shape;190;p25"/>
          <p:cNvCxnSpPr/>
          <p:nvPr/>
        </p:nvCxnSpPr>
        <p:spPr>
          <a:xfrm>
            <a:off x="8187450" y="75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1" name="Google Shape;191;p25"/>
          <p:cNvSpPr/>
          <p:nvPr/>
        </p:nvSpPr>
        <p:spPr>
          <a:xfrm>
            <a:off x="8052300" y="4473350"/>
            <a:ext cx="270300" cy="2703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/>
          <p:nvPr/>
        </p:nvSpPr>
        <p:spPr>
          <a:xfrm flipH="1">
            <a:off x="25" y="75"/>
            <a:ext cx="4410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6"/>
          <p:cNvSpPr/>
          <p:nvPr/>
        </p:nvSpPr>
        <p:spPr>
          <a:xfrm>
            <a:off x="579650" y="4473350"/>
            <a:ext cx="270300" cy="2703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5" name="Google Shape;195;p26"/>
          <p:cNvCxnSpPr/>
          <p:nvPr/>
        </p:nvCxnSpPr>
        <p:spPr>
          <a:xfrm>
            <a:off x="1164450" y="4608500"/>
            <a:ext cx="3246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6" name="Google Shape;196;p26"/>
          <p:cNvCxnSpPr/>
          <p:nvPr/>
        </p:nvCxnSpPr>
        <p:spPr>
          <a:xfrm>
            <a:off x="4391675" y="4608500"/>
            <a:ext cx="4752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1062250"/>
            <a:ext cx="7704000" cy="35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/>
          <p:nvPr/>
        </p:nvSpPr>
        <p:spPr>
          <a:xfrm flipH="1">
            <a:off x="-25650" y="4342150"/>
            <a:ext cx="9195300" cy="80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 flipH="1">
            <a:off x="8293750" y="4473350"/>
            <a:ext cx="270300" cy="2703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" name="Google Shape;25;p4"/>
          <p:cNvCxnSpPr/>
          <p:nvPr/>
        </p:nvCxnSpPr>
        <p:spPr>
          <a:xfrm rot="10800000">
            <a:off x="-25650" y="4608500"/>
            <a:ext cx="8125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0" y="100"/>
            <a:ext cx="36525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4499200" y="1607475"/>
            <a:ext cx="3929700" cy="13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ubTitle" idx="1"/>
          </p:nvPr>
        </p:nvSpPr>
        <p:spPr>
          <a:xfrm>
            <a:off x="4499175" y="3052900"/>
            <a:ext cx="3929700" cy="15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/>
          <p:nvPr/>
        </p:nvSpPr>
        <p:spPr>
          <a:xfrm>
            <a:off x="579950" y="399850"/>
            <a:ext cx="270300" cy="2703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3" name="Google Shape;53;p9"/>
          <p:cNvCxnSpPr/>
          <p:nvPr/>
        </p:nvCxnSpPr>
        <p:spPr>
          <a:xfrm>
            <a:off x="1164750" y="535000"/>
            <a:ext cx="2497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54;p9"/>
          <p:cNvCxnSpPr/>
          <p:nvPr/>
        </p:nvCxnSpPr>
        <p:spPr>
          <a:xfrm>
            <a:off x="3643325" y="535000"/>
            <a:ext cx="5500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55;p9"/>
          <p:cNvSpPr>
            <a:spLocks noGrp="1"/>
          </p:cNvSpPr>
          <p:nvPr>
            <p:ph type="pic" idx="2"/>
          </p:nvPr>
        </p:nvSpPr>
        <p:spPr>
          <a:xfrm>
            <a:off x="0" y="1239275"/>
            <a:ext cx="3225000" cy="3904200"/>
          </a:xfrm>
          <a:prstGeom prst="round1Rect">
            <a:avLst>
              <a:gd name="adj" fmla="val 5000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morant Upright Medium"/>
              <a:buNone/>
              <a:defRPr sz="3200">
                <a:solidFill>
                  <a:schemeClr val="dk1"/>
                </a:solidFill>
                <a:latin typeface="Cormorant Upright Medium"/>
                <a:ea typeface="Cormorant Upright Medium"/>
                <a:cs typeface="Cormorant Upright Medium"/>
                <a:sym typeface="Cormorant Uprigh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2" r:id="rId12"/>
    <p:sldLayoutId id="2147483663" r:id="rId13"/>
    <p:sldLayoutId id="2147483665" r:id="rId14"/>
    <p:sldLayoutId id="2147483666" r:id="rId15"/>
    <p:sldLayoutId id="2147483667" r:id="rId16"/>
    <p:sldLayoutId id="2147483669" r:id="rId17"/>
    <p:sldLayoutId id="2147483671" r:id="rId18"/>
    <p:sldLayoutId id="2147483672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24.kz/ru/news/top-news/item/537266-insulin-ischez-iz-aptek-stran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/>
          <p:nvPr/>
        </p:nvSpPr>
        <p:spPr>
          <a:xfrm rot="-961451">
            <a:off x="391302" y="891214"/>
            <a:ext cx="2936497" cy="1150533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0"/>
          <p:cNvSpPr txBox="1">
            <a:spLocks noGrp="1"/>
          </p:cNvSpPr>
          <p:nvPr>
            <p:ph type="ctrTitle"/>
          </p:nvPr>
        </p:nvSpPr>
        <p:spPr>
          <a:xfrm>
            <a:off x="801350" y="572644"/>
            <a:ext cx="4446900" cy="294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dk1"/>
                </a:solidFill>
                <a:latin typeface="Cormorant Upright Medium"/>
                <a:ea typeface="Cormorant Upright Medium"/>
                <a:cs typeface="Cormorant Upright Medium"/>
                <a:sym typeface="Cormorant Upright Medium"/>
              </a:rPr>
              <a:t>Производство инсулина и компании</a:t>
            </a:r>
            <a:endParaRPr dirty="0">
              <a:solidFill>
                <a:schemeClr val="dk1"/>
              </a:solidFill>
              <a:latin typeface="Cormorant Upright Medium"/>
              <a:ea typeface="Cormorant Upright Medium"/>
              <a:cs typeface="Cormorant Upright Medium"/>
              <a:sym typeface="Cormorant Upright Medium"/>
            </a:endParaRPr>
          </a:p>
        </p:txBody>
      </p:sp>
      <p:pic>
        <p:nvPicPr>
          <p:cNvPr id="209" name="Google Shape;209;p3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060" b="7051"/>
          <a:stretch/>
        </p:blipFill>
        <p:spPr>
          <a:xfrm>
            <a:off x="5720375" y="826650"/>
            <a:ext cx="2708400" cy="3490200"/>
          </a:xfrm>
          <a:prstGeom prst="round2SameRect">
            <a:avLst>
              <a:gd name="adj1" fmla="val 50000"/>
              <a:gd name="adj2" fmla="val 0"/>
            </a:avLst>
          </a:prstGeom>
        </p:spPr>
      </p:pic>
      <p:sp>
        <p:nvSpPr>
          <p:cNvPr id="210" name="Google Shape;210;p30"/>
          <p:cNvSpPr txBox="1">
            <a:spLocks noGrp="1"/>
          </p:cNvSpPr>
          <p:nvPr>
            <p:ph type="subTitle" idx="1"/>
          </p:nvPr>
        </p:nvSpPr>
        <p:spPr>
          <a:xfrm>
            <a:off x="0" y="4415888"/>
            <a:ext cx="44469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 smtClean="0"/>
              <a:t>Выполнила: Отарбаева Сабина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i="1" dirty="0" smtClean="0"/>
              <a:t>Проверил: Хабиев А.Т</a:t>
            </a:r>
            <a:endParaRPr b="1" i="1" dirty="0"/>
          </a:p>
        </p:txBody>
      </p:sp>
      <p:cxnSp>
        <p:nvCxnSpPr>
          <p:cNvPr id="211" name="Google Shape;211;p30"/>
          <p:cNvCxnSpPr/>
          <p:nvPr/>
        </p:nvCxnSpPr>
        <p:spPr>
          <a:xfrm>
            <a:off x="801350" y="4081250"/>
            <a:ext cx="25251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26" name="Picture 2" descr="ИНСУЛИН ПОВЫШЕН (ПОНИЖЕН)! ЧТО ДЕЛАТЬ - Статья I Клиника доказательной  медицины NEPLACEB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450" y="-1"/>
            <a:ext cx="1798999" cy="107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Новый препарат для лечения сахарного диабета: инсулин сверхдлительного  действ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287" y="4193603"/>
            <a:ext cx="1583162" cy="94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tbayev University | Выпускник.K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7643"/>
            <a:ext cx="963063" cy="96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403" t="35678" r="56107" b="25334"/>
          <a:stretch/>
        </p:blipFill>
        <p:spPr>
          <a:xfrm>
            <a:off x="0" y="451944"/>
            <a:ext cx="5838121" cy="3983301"/>
          </a:xfrm>
          <a:prstGeom prst="rect">
            <a:avLst/>
          </a:prstGeom>
        </p:spPr>
      </p:pic>
      <p:pic>
        <p:nvPicPr>
          <p:cNvPr id="7170" name="Picture 2" descr="Инсулин Хумулин Регуляр суспензия для инъекций 100 МЕ/мл 3 мл №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881" y="893379"/>
            <a:ext cx="2813544" cy="281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707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4034" b="15281"/>
          <a:stretch/>
        </p:blipFill>
        <p:spPr>
          <a:xfrm>
            <a:off x="0" y="1239275"/>
            <a:ext cx="3225000" cy="3904200"/>
          </a:xfrm>
          <a:prstGeom prst="round1Rect">
            <a:avLst>
              <a:gd name="adj" fmla="val 50000"/>
            </a:avLst>
          </a:prstGeom>
        </p:spPr>
      </p:pic>
      <p:sp>
        <p:nvSpPr>
          <p:cNvPr id="255" name="Google Shape;255;p33"/>
          <p:cNvSpPr/>
          <p:nvPr/>
        </p:nvSpPr>
        <p:spPr>
          <a:xfrm rot="961451" flipH="1">
            <a:off x="3945832" y="357303"/>
            <a:ext cx="2936497" cy="1150533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3"/>
          <p:cNvSpPr txBox="1">
            <a:spLocks noGrp="1"/>
          </p:cNvSpPr>
          <p:nvPr>
            <p:ph type="subTitle" idx="1"/>
          </p:nvPr>
        </p:nvSpPr>
        <p:spPr>
          <a:xfrm>
            <a:off x="4120827" y="2039760"/>
            <a:ext cx="4308048" cy="19965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«Ново </a:t>
            </a:r>
            <a:r>
              <a:rPr lang="ru-RU" dirty="0" err="1"/>
              <a:t>Нордиск</a:t>
            </a:r>
            <a:r>
              <a:rPr lang="ru-RU" dirty="0"/>
              <a:t>» — международная фармацевтическая компания, основанная в 1923 году. Штаб-квартира компании находится в пригороде Копенгагена, Дания.</a:t>
            </a:r>
          </a:p>
          <a:p>
            <a:pPr marL="0" lvl="0" indent="0"/>
            <a:endParaRPr lang="ru-RU" dirty="0"/>
          </a:p>
          <a:p>
            <a:pPr marL="0" lvl="0" indent="0"/>
            <a:r>
              <a:rPr lang="ru-RU" dirty="0" smtClean="0"/>
              <a:t>«Наша </a:t>
            </a:r>
            <a:r>
              <a:rPr lang="ru-RU" dirty="0"/>
              <a:t>главная цель — способствовать изменениям для победы над сахарным диабетом и другими серьезными хроническими заболеваниями: ожирением, редкими заболеваниями крови и эндокринной системы</a:t>
            </a:r>
            <a:r>
              <a:rPr lang="ru-RU" dirty="0" smtClean="0"/>
              <a:t>.»</a:t>
            </a:r>
            <a:endParaRPr dirty="0"/>
          </a:p>
        </p:txBody>
      </p:sp>
      <p:sp>
        <p:nvSpPr>
          <p:cNvPr id="257" name="Google Shape;257;p33"/>
          <p:cNvSpPr txBox="1">
            <a:spLocks noGrp="1"/>
          </p:cNvSpPr>
          <p:nvPr>
            <p:ph type="title"/>
          </p:nvPr>
        </p:nvSpPr>
        <p:spPr>
          <a:xfrm>
            <a:off x="4120827" y="513442"/>
            <a:ext cx="3929700" cy="13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ABOUT THE COMPANY</a:t>
            </a:r>
            <a:endParaRPr dirty="0"/>
          </a:p>
        </p:txBody>
      </p:sp>
      <p:pic>
        <p:nvPicPr>
          <p:cNvPr id="5122" name="Picture 2" descr="Novo Nordisk — Википед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628" y="142586"/>
            <a:ext cx="2356239" cy="178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8"/>
          <p:cNvSpPr/>
          <p:nvPr/>
        </p:nvSpPr>
        <p:spPr>
          <a:xfrm>
            <a:off x="3358792" y="1505350"/>
            <a:ext cx="2515500" cy="25155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ru-RU" sz="2800" dirty="0" smtClean="0">
                <a:solidFill>
                  <a:schemeClr val="dk1"/>
                </a:solidFill>
                <a:latin typeface="Cormorant Upright Medium"/>
                <a:ea typeface="Cormorant Upright Medium"/>
                <a:cs typeface="Cormorant Upright Medium"/>
                <a:sym typeface="Cormorant Upright Medium"/>
              </a:rPr>
              <a:t>Как купить?</a:t>
            </a:r>
            <a:endParaRPr sz="2800" dirty="0">
              <a:solidFill>
                <a:schemeClr val="dk1"/>
              </a:solidFill>
              <a:latin typeface="Cormorant Upright Medium"/>
              <a:ea typeface="Cormorant Upright Medium"/>
              <a:cs typeface="Cormorant Upright Medium"/>
              <a:sym typeface="Cormorant Upright Medium"/>
            </a:endParaRPr>
          </a:p>
        </p:txBody>
      </p:sp>
      <p:sp>
        <p:nvSpPr>
          <p:cNvPr id="387" name="Google Shape;387;p38"/>
          <p:cNvSpPr/>
          <p:nvPr/>
        </p:nvSpPr>
        <p:spPr>
          <a:xfrm>
            <a:off x="3662625" y="1497500"/>
            <a:ext cx="517800" cy="517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8"/>
          <p:cNvSpPr/>
          <p:nvPr/>
        </p:nvSpPr>
        <p:spPr>
          <a:xfrm>
            <a:off x="5077550" y="1497500"/>
            <a:ext cx="517800" cy="517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8"/>
          <p:cNvSpPr/>
          <p:nvPr/>
        </p:nvSpPr>
        <p:spPr>
          <a:xfrm>
            <a:off x="5571425" y="2436750"/>
            <a:ext cx="517800" cy="517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8"/>
          <p:cNvSpPr/>
          <p:nvPr/>
        </p:nvSpPr>
        <p:spPr>
          <a:xfrm>
            <a:off x="3135150" y="2436750"/>
            <a:ext cx="517800" cy="517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8"/>
          <p:cNvSpPr/>
          <p:nvPr/>
        </p:nvSpPr>
        <p:spPr>
          <a:xfrm>
            <a:off x="3634750" y="3466388"/>
            <a:ext cx="517800" cy="517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8"/>
          <p:cNvSpPr/>
          <p:nvPr/>
        </p:nvSpPr>
        <p:spPr>
          <a:xfrm>
            <a:off x="5049675" y="3466388"/>
            <a:ext cx="517800" cy="517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6" name="Google Shape;406;p38"/>
          <p:cNvGrpSpPr/>
          <p:nvPr/>
        </p:nvGrpSpPr>
        <p:grpSpPr>
          <a:xfrm>
            <a:off x="3248198" y="2513359"/>
            <a:ext cx="291703" cy="364590"/>
            <a:chOff x="8010427" y="3348503"/>
            <a:chExt cx="278795" cy="351615"/>
          </a:xfrm>
        </p:grpSpPr>
        <p:sp>
          <p:nvSpPr>
            <p:cNvPr id="407" name="Google Shape;407;p38"/>
            <p:cNvSpPr/>
            <p:nvPr/>
          </p:nvSpPr>
          <p:spPr>
            <a:xfrm>
              <a:off x="8010427" y="3348503"/>
              <a:ext cx="278795" cy="351615"/>
            </a:xfrm>
            <a:custGeom>
              <a:avLst/>
              <a:gdLst/>
              <a:ahLst/>
              <a:cxnLst/>
              <a:rect l="l" t="t" r="r" b="b"/>
              <a:pathLst>
                <a:path w="8752" h="11038" extrusionOk="0">
                  <a:moveTo>
                    <a:pt x="6216" y="322"/>
                  </a:moveTo>
                  <a:cubicBezTo>
                    <a:pt x="6323" y="322"/>
                    <a:pt x="6406" y="405"/>
                    <a:pt x="6406" y="512"/>
                  </a:cubicBezTo>
                  <a:lnTo>
                    <a:pt x="6406" y="1215"/>
                  </a:lnTo>
                  <a:cubicBezTo>
                    <a:pt x="6406" y="1310"/>
                    <a:pt x="6323" y="1405"/>
                    <a:pt x="6216" y="1405"/>
                  </a:cubicBezTo>
                  <a:lnTo>
                    <a:pt x="5311" y="1405"/>
                  </a:lnTo>
                  <a:cubicBezTo>
                    <a:pt x="5216" y="1405"/>
                    <a:pt x="5144" y="1477"/>
                    <a:pt x="5144" y="1572"/>
                  </a:cubicBezTo>
                  <a:cubicBezTo>
                    <a:pt x="5144" y="1893"/>
                    <a:pt x="4882" y="2144"/>
                    <a:pt x="4561" y="2144"/>
                  </a:cubicBezTo>
                  <a:lnTo>
                    <a:pt x="4203" y="2144"/>
                  </a:lnTo>
                  <a:cubicBezTo>
                    <a:pt x="3882" y="2144"/>
                    <a:pt x="3632" y="1882"/>
                    <a:pt x="3632" y="1572"/>
                  </a:cubicBezTo>
                  <a:cubicBezTo>
                    <a:pt x="3632" y="1477"/>
                    <a:pt x="3549" y="1405"/>
                    <a:pt x="3465" y="1405"/>
                  </a:cubicBezTo>
                  <a:lnTo>
                    <a:pt x="2560" y="1405"/>
                  </a:lnTo>
                  <a:cubicBezTo>
                    <a:pt x="2453" y="1405"/>
                    <a:pt x="2358" y="1310"/>
                    <a:pt x="2358" y="1215"/>
                  </a:cubicBezTo>
                  <a:lnTo>
                    <a:pt x="2346" y="512"/>
                  </a:lnTo>
                  <a:cubicBezTo>
                    <a:pt x="2346" y="405"/>
                    <a:pt x="2441" y="322"/>
                    <a:pt x="2537" y="322"/>
                  </a:cubicBezTo>
                  <a:close/>
                  <a:moveTo>
                    <a:pt x="2525" y="0"/>
                  </a:moveTo>
                  <a:cubicBezTo>
                    <a:pt x="2239" y="0"/>
                    <a:pt x="2025" y="227"/>
                    <a:pt x="2025" y="512"/>
                  </a:cubicBezTo>
                  <a:lnTo>
                    <a:pt x="632" y="512"/>
                  </a:lnTo>
                  <a:cubicBezTo>
                    <a:pt x="274" y="512"/>
                    <a:pt x="1" y="798"/>
                    <a:pt x="1" y="1143"/>
                  </a:cubicBezTo>
                  <a:lnTo>
                    <a:pt x="1" y="7656"/>
                  </a:lnTo>
                  <a:cubicBezTo>
                    <a:pt x="1" y="7739"/>
                    <a:pt x="72" y="7823"/>
                    <a:pt x="155" y="7823"/>
                  </a:cubicBezTo>
                  <a:cubicBezTo>
                    <a:pt x="251" y="7823"/>
                    <a:pt x="322" y="7739"/>
                    <a:pt x="322" y="7656"/>
                  </a:cubicBezTo>
                  <a:lnTo>
                    <a:pt x="322" y="1143"/>
                  </a:lnTo>
                  <a:cubicBezTo>
                    <a:pt x="322" y="965"/>
                    <a:pt x="477" y="822"/>
                    <a:pt x="655" y="822"/>
                  </a:cubicBezTo>
                  <a:lnTo>
                    <a:pt x="1036" y="822"/>
                  </a:lnTo>
                  <a:lnTo>
                    <a:pt x="1036" y="9918"/>
                  </a:lnTo>
                  <a:cubicBezTo>
                    <a:pt x="1036" y="10002"/>
                    <a:pt x="1108" y="10085"/>
                    <a:pt x="1203" y="10085"/>
                  </a:cubicBezTo>
                  <a:lnTo>
                    <a:pt x="7573" y="10085"/>
                  </a:lnTo>
                  <a:cubicBezTo>
                    <a:pt x="7656" y="10085"/>
                    <a:pt x="7728" y="10002"/>
                    <a:pt x="7728" y="9918"/>
                  </a:cubicBezTo>
                  <a:lnTo>
                    <a:pt x="7728" y="822"/>
                  </a:lnTo>
                  <a:lnTo>
                    <a:pt x="8121" y="822"/>
                  </a:lnTo>
                  <a:cubicBezTo>
                    <a:pt x="8299" y="822"/>
                    <a:pt x="8442" y="965"/>
                    <a:pt x="8442" y="1143"/>
                  </a:cubicBezTo>
                  <a:lnTo>
                    <a:pt x="8442" y="10395"/>
                  </a:lnTo>
                  <a:cubicBezTo>
                    <a:pt x="8442" y="10573"/>
                    <a:pt x="8299" y="10716"/>
                    <a:pt x="8121" y="10716"/>
                  </a:cubicBezTo>
                  <a:lnTo>
                    <a:pt x="667" y="10716"/>
                  </a:lnTo>
                  <a:cubicBezTo>
                    <a:pt x="489" y="10716"/>
                    <a:pt x="334" y="10573"/>
                    <a:pt x="334" y="10395"/>
                  </a:cubicBezTo>
                  <a:lnTo>
                    <a:pt x="334" y="8418"/>
                  </a:lnTo>
                  <a:cubicBezTo>
                    <a:pt x="334" y="8323"/>
                    <a:pt x="263" y="8251"/>
                    <a:pt x="167" y="8251"/>
                  </a:cubicBezTo>
                  <a:cubicBezTo>
                    <a:pt x="84" y="8251"/>
                    <a:pt x="12" y="8323"/>
                    <a:pt x="12" y="8418"/>
                  </a:cubicBezTo>
                  <a:lnTo>
                    <a:pt x="12" y="10395"/>
                  </a:lnTo>
                  <a:cubicBezTo>
                    <a:pt x="12" y="10752"/>
                    <a:pt x="298" y="11037"/>
                    <a:pt x="644" y="11037"/>
                  </a:cubicBezTo>
                  <a:lnTo>
                    <a:pt x="8109" y="11037"/>
                  </a:lnTo>
                  <a:cubicBezTo>
                    <a:pt x="8466" y="11037"/>
                    <a:pt x="8740" y="10752"/>
                    <a:pt x="8740" y="10395"/>
                  </a:cubicBezTo>
                  <a:lnTo>
                    <a:pt x="8740" y="1143"/>
                  </a:lnTo>
                  <a:cubicBezTo>
                    <a:pt x="8752" y="810"/>
                    <a:pt x="8454" y="512"/>
                    <a:pt x="8109" y="512"/>
                  </a:cubicBezTo>
                  <a:lnTo>
                    <a:pt x="7299" y="512"/>
                  </a:lnTo>
                  <a:cubicBezTo>
                    <a:pt x="7216" y="512"/>
                    <a:pt x="7144" y="584"/>
                    <a:pt x="7144" y="679"/>
                  </a:cubicBezTo>
                  <a:cubicBezTo>
                    <a:pt x="7144" y="762"/>
                    <a:pt x="7216" y="834"/>
                    <a:pt x="7299" y="834"/>
                  </a:cubicBezTo>
                  <a:lnTo>
                    <a:pt x="7406" y="834"/>
                  </a:lnTo>
                  <a:lnTo>
                    <a:pt x="7406" y="9764"/>
                  </a:lnTo>
                  <a:lnTo>
                    <a:pt x="1370" y="9764"/>
                  </a:lnTo>
                  <a:lnTo>
                    <a:pt x="1370" y="834"/>
                  </a:lnTo>
                  <a:lnTo>
                    <a:pt x="2037" y="834"/>
                  </a:lnTo>
                  <a:lnTo>
                    <a:pt x="2037" y="1215"/>
                  </a:lnTo>
                  <a:cubicBezTo>
                    <a:pt x="2037" y="1489"/>
                    <a:pt x="2263" y="1715"/>
                    <a:pt x="2537" y="1715"/>
                  </a:cubicBezTo>
                  <a:lnTo>
                    <a:pt x="3299" y="1715"/>
                  </a:lnTo>
                  <a:cubicBezTo>
                    <a:pt x="3370" y="2132"/>
                    <a:pt x="3751" y="2465"/>
                    <a:pt x="4192" y="2465"/>
                  </a:cubicBezTo>
                  <a:lnTo>
                    <a:pt x="4549" y="2465"/>
                  </a:lnTo>
                  <a:cubicBezTo>
                    <a:pt x="5001" y="2465"/>
                    <a:pt x="5370" y="2132"/>
                    <a:pt x="5442" y="1715"/>
                  </a:cubicBezTo>
                  <a:lnTo>
                    <a:pt x="6204" y="1715"/>
                  </a:lnTo>
                  <a:cubicBezTo>
                    <a:pt x="6489" y="1715"/>
                    <a:pt x="6704" y="1489"/>
                    <a:pt x="6704" y="1215"/>
                  </a:cubicBezTo>
                  <a:lnTo>
                    <a:pt x="6704" y="512"/>
                  </a:lnTo>
                  <a:cubicBezTo>
                    <a:pt x="6704" y="227"/>
                    <a:pt x="6489" y="0"/>
                    <a:pt x="62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8"/>
            <p:cNvSpPr/>
            <p:nvPr/>
          </p:nvSpPr>
          <p:spPr>
            <a:xfrm>
              <a:off x="8078692" y="3438653"/>
              <a:ext cx="142264" cy="100216"/>
            </a:xfrm>
            <a:custGeom>
              <a:avLst/>
              <a:gdLst/>
              <a:ahLst/>
              <a:cxnLst/>
              <a:rect l="l" t="t" r="r" b="b"/>
              <a:pathLst>
                <a:path w="4466" h="3146" extrusionOk="0">
                  <a:moveTo>
                    <a:pt x="2742" y="1"/>
                  </a:moveTo>
                  <a:cubicBezTo>
                    <a:pt x="2676" y="1"/>
                    <a:pt x="2609" y="43"/>
                    <a:pt x="2584" y="123"/>
                  </a:cubicBezTo>
                  <a:lnTo>
                    <a:pt x="1989" y="2433"/>
                  </a:lnTo>
                  <a:lnTo>
                    <a:pt x="1429" y="778"/>
                  </a:lnTo>
                  <a:cubicBezTo>
                    <a:pt x="1403" y="705"/>
                    <a:pt x="1335" y="665"/>
                    <a:pt x="1268" y="665"/>
                  </a:cubicBezTo>
                  <a:cubicBezTo>
                    <a:pt x="1216" y="665"/>
                    <a:pt x="1163" y="690"/>
                    <a:pt x="1132" y="742"/>
                  </a:cubicBezTo>
                  <a:lnTo>
                    <a:pt x="656" y="1600"/>
                  </a:lnTo>
                  <a:lnTo>
                    <a:pt x="155" y="1600"/>
                  </a:lnTo>
                  <a:cubicBezTo>
                    <a:pt x="72" y="1600"/>
                    <a:pt x="1" y="1671"/>
                    <a:pt x="1" y="1754"/>
                  </a:cubicBezTo>
                  <a:cubicBezTo>
                    <a:pt x="1" y="1850"/>
                    <a:pt x="72" y="1921"/>
                    <a:pt x="155" y="1921"/>
                  </a:cubicBezTo>
                  <a:lnTo>
                    <a:pt x="739" y="1921"/>
                  </a:lnTo>
                  <a:cubicBezTo>
                    <a:pt x="798" y="1921"/>
                    <a:pt x="846" y="1897"/>
                    <a:pt x="894" y="1838"/>
                  </a:cubicBezTo>
                  <a:lnTo>
                    <a:pt x="1227" y="1219"/>
                  </a:lnTo>
                  <a:lnTo>
                    <a:pt x="1858" y="3040"/>
                  </a:lnTo>
                  <a:cubicBezTo>
                    <a:pt x="1887" y="3110"/>
                    <a:pt x="1951" y="3146"/>
                    <a:pt x="2013" y="3146"/>
                  </a:cubicBezTo>
                  <a:cubicBezTo>
                    <a:pt x="2079" y="3146"/>
                    <a:pt x="2143" y="3107"/>
                    <a:pt x="2168" y="3028"/>
                  </a:cubicBezTo>
                  <a:lnTo>
                    <a:pt x="2763" y="683"/>
                  </a:lnTo>
                  <a:lnTo>
                    <a:pt x="3168" y="1802"/>
                  </a:lnTo>
                  <a:cubicBezTo>
                    <a:pt x="3192" y="1861"/>
                    <a:pt x="3251" y="1909"/>
                    <a:pt x="3311" y="1909"/>
                  </a:cubicBezTo>
                  <a:lnTo>
                    <a:pt x="4287" y="1909"/>
                  </a:lnTo>
                  <a:cubicBezTo>
                    <a:pt x="4370" y="1909"/>
                    <a:pt x="4442" y="1838"/>
                    <a:pt x="4442" y="1742"/>
                  </a:cubicBezTo>
                  <a:cubicBezTo>
                    <a:pt x="4466" y="1671"/>
                    <a:pt x="4382" y="1600"/>
                    <a:pt x="4299" y="1600"/>
                  </a:cubicBezTo>
                  <a:lnTo>
                    <a:pt x="3454" y="1600"/>
                  </a:lnTo>
                  <a:lnTo>
                    <a:pt x="2894" y="111"/>
                  </a:lnTo>
                  <a:cubicBezTo>
                    <a:pt x="2865" y="37"/>
                    <a:pt x="2804" y="1"/>
                    <a:pt x="27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8"/>
            <p:cNvSpPr/>
            <p:nvPr/>
          </p:nvSpPr>
          <p:spPr>
            <a:xfrm>
              <a:off x="8079074" y="3574928"/>
              <a:ext cx="141882" cy="10257"/>
            </a:xfrm>
            <a:custGeom>
              <a:avLst/>
              <a:gdLst/>
              <a:ahLst/>
              <a:cxnLst/>
              <a:rect l="l" t="t" r="r" b="b"/>
              <a:pathLst>
                <a:path w="4454" h="322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4287" y="322"/>
                  </a:lnTo>
                  <a:cubicBezTo>
                    <a:pt x="4370" y="322"/>
                    <a:pt x="4454" y="250"/>
                    <a:pt x="4454" y="155"/>
                  </a:cubicBezTo>
                  <a:cubicBezTo>
                    <a:pt x="4454" y="72"/>
                    <a:pt x="4370" y="0"/>
                    <a:pt x="4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8"/>
            <p:cNvSpPr/>
            <p:nvPr/>
          </p:nvSpPr>
          <p:spPr>
            <a:xfrm>
              <a:off x="8079074" y="3619685"/>
              <a:ext cx="141882" cy="10640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7" y="334"/>
                  </a:cubicBezTo>
                  <a:lnTo>
                    <a:pt x="4287" y="334"/>
                  </a:lnTo>
                  <a:cubicBezTo>
                    <a:pt x="4370" y="334"/>
                    <a:pt x="4454" y="262"/>
                    <a:pt x="4454" y="167"/>
                  </a:cubicBezTo>
                  <a:cubicBezTo>
                    <a:pt x="4454" y="84"/>
                    <a:pt x="4370" y="0"/>
                    <a:pt x="4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" name="Google Shape;411;p38"/>
          <p:cNvGrpSpPr/>
          <p:nvPr/>
        </p:nvGrpSpPr>
        <p:grpSpPr>
          <a:xfrm>
            <a:off x="5131537" y="3542781"/>
            <a:ext cx="410206" cy="364615"/>
            <a:chOff x="5778676" y="3826972"/>
            <a:chExt cx="349052" cy="313055"/>
          </a:xfrm>
        </p:grpSpPr>
        <p:sp>
          <p:nvSpPr>
            <p:cNvPr id="412" name="Google Shape;412;p38"/>
            <p:cNvSpPr/>
            <p:nvPr/>
          </p:nvSpPr>
          <p:spPr>
            <a:xfrm>
              <a:off x="5923045" y="3890659"/>
              <a:ext cx="27690" cy="48155"/>
            </a:xfrm>
            <a:custGeom>
              <a:avLst/>
              <a:gdLst/>
              <a:ahLst/>
              <a:cxnLst/>
              <a:rect l="l" t="t" r="r" b="b"/>
              <a:pathLst>
                <a:path w="870" h="1513" extrusionOk="0">
                  <a:moveTo>
                    <a:pt x="406" y="286"/>
                  </a:moveTo>
                  <a:lnTo>
                    <a:pt x="406" y="560"/>
                  </a:lnTo>
                  <a:cubicBezTo>
                    <a:pt x="299" y="524"/>
                    <a:pt x="251" y="488"/>
                    <a:pt x="251" y="417"/>
                  </a:cubicBezTo>
                  <a:cubicBezTo>
                    <a:pt x="251" y="345"/>
                    <a:pt x="334" y="298"/>
                    <a:pt x="406" y="286"/>
                  </a:cubicBezTo>
                  <a:close/>
                  <a:moveTo>
                    <a:pt x="513" y="845"/>
                  </a:moveTo>
                  <a:cubicBezTo>
                    <a:pt x="632" y="893"/>
                    <a:pt x="644" y="953"/>
                    <a:pt x="644" y="1012"/>
                  </a:cubicBezTo>
                  <a:cubicBezTo>
                    <a:pt x="644" y="1119"/>
                    <a:pt x="584" y="1155"/>
                    <a:pt x="513" y="1179"/>
                  </a:cubicBezTo>
                  <a:lnTo>
                    <a:pt x="513" y="845"/>
                  </a:lnTo>
                  <a:close/>
                  <a:moveTo>
                    <a:pt x="465" y="0"/>
                  </a:moveTo>
                  <a:cubicBezTo>
                    <a:pt x="441" y="0"/>
                    <a:pt x="406" y="12"/>
                    <a:pt x="406" y="48"/>
                  </a:cubicBezTo>
                  <a:lnTo>
                    <a:pt x="406" y="83"/>
                  </a:lnTo>
                  <a:cubicBezTo>
                    <a:pt x="179" y="119"/>
                    <a:pt x="48" y="238"/>
                    <a:pt x="48" y="441"/>
                  </a:cubicBezTo>
                  <a:cubicBezTo>
                    <a:pt x="48" y="667"/>
                    <a:pt x="215" y="738"/>
                    <a:pt x="406" y="810"/>
                  </a:cubicBezTo>
                  <a:lnTo>
                    <a:pt x="406" y="1191"/>
                  </a:lnTo>
                  <a:cubicBezTo>
                    <a:pt x="299" y="1167"/>
                    <a:pt x="251" y="1143"/>
                    <a:pt x="168" y="1072"/>
                  </a:cubicBezTo>
                  <a:cubicBezTo>
                    <a:pt x="149" y="1058"/>
                    <a:pt x="132" y="1051"/>
                    <a:pt x="116" y="1051"/>
                  </a:cubicBezTo>
                  <a:cubicBezTo>
                    <a:pt x="92" y="1051"/>
                    <a:pt x="70" y="1067"/>
                    <a:pt x="48" y="1095"/>
                  </a:cubicBezTo>
                  <a:cubicBezTo>
                    <a:pt x="1" y="1155"/>
                    <a:pt x="1" y="1215"/>
                    <a:pt x="48" y="1262"/>
                  </a:cubicBezTo>
                  <a:cubicBezTo>
                    <a:pt x="120" y="1357"/>
                    <a:pt x="275" y="1417"/>
                    <a:pt x="406" y="1417"/>
                  </a:cubicBezTo>
                  <a:lnTo>
                    <a:pt x="406" y="1476"/>
                  </a:lnTo>
                  <a:cubicBezTo>
                    <a:pt x="406" y="1500"/>
                    <a:pt x="441" y="1512"/>
                    <a:pt x="465" y="1512"/>
                  </a:cubicBezTo>
                  <a:cubicBezTo>
                    <a:pt x="501" y="1512"/>
                    <a:pt x="525" y="1500"/>
                    <a:pt x="525" y="1476"/>
                  </a:cubicBezTo>
                  <a:lnTo>
                    <a:pt x="525" y="1417"/>
                  </a:lnTo>
                  <a:cubicBezTo>
                    <a:pt x="715" y="1381"/>
                    <a:pt x="870" y="1262"/>
                    <a:pt x="870" y="1024"/>
                  </a:cubicBezTo>
                  <a:cubicBezTo>
                    <a:pt x="870" y="774"/>
                    <a:pt x="739" y="679"/>
                    <a:pt x="525" y="607"/>
                  </a:cubicBezTo>
                  <a:lnTo>
                    <a:pt x="525" y="286"/>
                  </a:lnTo>
                  <a:cubicBezTo>
                    <a:pt x="572" y="286"/>
                    <a:pt x="596" y="298"/>
                    <a:pt x="656" y="322"/>
                  </a:cubicBezTo>
                  <a:cubicBezTo>
                    <a:pt x="682" y="335"/>
                    <a:pt x="713" y="352"/>
                    <a:pt x="745" y="352"/>
                  </a:cubicBezTo>
                  <a:cubicBezTo>
                    <a:pt x="770" y="352"/>
                    <a:pt x="796" y="341"/>
                    <a:pt x="822" y="310"/>
                  </a:cubicBezTo>
                  <a:cubicBezTo>
                    <a:pt x="858" y="262"/>
                    <a:pt x="870" y="202"/>
                    <a:pt x="810" y="155"/>
                  </a:cubicBezTo>
                  <a:cubicBezTo>
                    <a:pt x="739" y="107"/>
                    <a:pt x="620" y="83"/>
                    <a:pt x="525" y="83"/>
                  </a:cubicBezTo>
                  <a:lnTo>
                    <a:pt x="525" y="48"/>
                  </a:lnTo>
                  <a:cubicBezTo>
                    <a:pt x="525" y="12"/>
                    <a:pt x="501" y="0"/>
                    <a:pt x="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8"/>
            <p:cNvSpPr/>
            <p:nvPr/>
          </p:nvSpPr>
          <p:spPr>
            <a:xfrm>
              <a:off x="5976866" y="3843268"/>
              <a:ext cx="80364" cy="80364"/>
            </a:xfrm>
            <a:custGeom>
              <a:avLst/>
              <a:gdLst/>
              <a:ahLst/>
              <a:cxnLst/>
              <a:rect l="l" t="t" r="r" b="b"/>
              <a:pathLst>
                <a:path w="2525" h="2525" extrusionOk="0">
                  <a:moveTo>
                    <a:pt x="1263" y="310"/>
                  </a:moveTo>
                  <a:cubicBezTo>
                    <a:pt x="1786" y="310"/>
                    <a:pt x="2215" y="739"/>
                    <a:pt x="2215" y="1263"/>
                  </a:cubicBezTo>
                  <a:cubicBezTo>
                    <a:pt x="2215" y="1787"/>
                    <a:pt x="1798" y="2215"/>
                    <a:pt x="1263" y="2215"/>
                  </a:cubicBezTo>
                  <a:cubicBezTo>
                    <a:pt x="739" y="2215"/>
                    <a:pt x="310" y="1787"/>
                    <a:pt x="310" y="1263"/>
                  </a:cubicBezTo>
                  <a:cubicBezTo>
                    <a:pt x="310" y="739"/>
                    <a:pt x="739" y="310"/>
                    <a:pt x="1263" y="310"/>
                  </a:cubicBezTo>
                  <a:close/>
                  <a:moveTo>
                    <a:pt x="1263" y="1"/>
                  </a:moveTo>
                  <a:cubicBezTo>
                    <a:pt x="560" y="1"/>
                    <a:pt x="1" y="560"/>
                    <a:pt x="1" y="1263"/>
                  </a:cubicBezTo>
                  <a:cubicBezTo>
                    <a:pt x="1" y="1965"/>
                    <a:pt x="560" y="2525"/>
                    <a:pt x="1263" y="2525"/>
                  </a:cubicBezTo>
                  <a:cubicBezTo>
                    <a:pt x="1965" y="2525"/>
                    <a:pt x="2525" y="1965"/>
                    <a:pt x="2525" y="1263"/>
                  </a:cubicBezTo>
                  <a:cubicBezTo>
                    <a:pt x="2525" y="560"/>
                    <a:pt x="1965" y="1"/>
                    <a:pt x="1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8"/>
            <p:cNvSpPr/>
            <p:nvPr/>
          </p:nvSpPr>
          <p:spPr>
            <a:xfrm>
              <a:off x="5879473" y="3826972"/>
              <a:ext cx="193288" cy="144051"/>
            </a:xfrm>
            <a:custGeom>
              <a:avLst/>
              <a:gdLst/>
              <a:ahLst/>
              <a:cxnLst/>
              <a:rect l="l" t="t" r="r" b="b"/>
              <a:pathLst>
                <a:path w="6073" h="4526" extrusionOk="0">
                  <a:moveTo>
                    <a:pt x="1798" y="1775"/>
                  </a:moveTo>
                  <a:cubicBezTo>
                    <a:pt x="2132" y="1775"/>
                    <a:pt x="2430" y="1942"/>
                    <a:pt x="2596" y="2192"/>
                  </a:cubicBezTo>
                  <a:cubicBezTo>
                    <a:pt x="2620" y="2346"/>
                    <a:pt x="2680" y="2477"/>
                    <a:pt x="2739" y="2608"/>
                  </a:cubicBezTo>
                  <a:cubicBezTo>
                    <a:pt x="2739" y="2656"/>
                    <a:pt x="2751" y="2704"/>
                    <a:pt x="2751" y="2727"/>
                  </a:cubicBezTo>
                  <a:cubicBezTo>
                    <a:pt x="2751" y="3251"/>
                    <a:pt x="2322" y="3680"/>
                    <a:pt x="1798" y="3680"/>
                  </a:cubicBezTo>
                  <a:cubicBezTo>
                    <a:pt x="1287" y="3680"/>
                    <a:pt x="846" y="3251"/>
                    <a:pt x="846" y="2727"/>
                  </a:cubicBezTo>
                  <a:cubicBezTo>
                    <a:pt x="846" y="2203"/>
                    <a:pt x="1287" y="1775"/>
                    <a:pt x="1798" y="1775"/>
                  </a:cubicBezTo>
                  <a:close/>
                  <a:moveTo>
                    <a:pt x="1810" y="1251"/>
                  </a:moveTo>
                  <a:cubicBezTo>
                    <a:pt x="2072" y="1251"/>
                    <a:pt x="2334" y="1334"/>
                    <a:pt x="2560" y="1465"/>
                  </a:cubicBezTo>
                  <a:cubicBezTo>
                    <a:pt x="2549" y="1537"/>
                    <a:pt x="2549" y="1632"/>
                    <a:pt x="2537" y="1692"/>
                  </a:cubicBezTo>
                  <a:cubicBezTo>
                    <a:pt x="2322" y="1537"/>
                    <a:pt x="2072" y="1453"/>
                    <a:pt x="1787" y="1453"/>
                  </a:cubicBezTo>
                  <a:cubicBezTo>
                    <a:pt x="1084" y="1453"/>
                    <a:pt x="525" y="2013"/>
                    <a:pt x="525" y="2715"/>
                  </a:cubicBezTo>
                  <a:cubicBezTo>
                    <a:pt x="525" y="3418"/>
                    <a:pt x="1084" y="3978"/>
                    <a:pt x="1787" y="3978"/>
                  </a:cubicBezTo>
                  <a:cubicBezTo>
                    <a:pt x="2382" y="3978"/>
                    <a:pt x="2894" y="3561"/>
                    <a:pt x="3025" y="3001"/>
                  </a:cubicBezTo>
                  <a:lnTo>
                    <a:pt x="3192" y="3156"/>
                  </a:lnTo>
                  <a:cubicBezTo>
                    <a:pt x="3025" y="3775"/>
                    <a:pt x="2465" y="4204"/>
                    <a:pt x="1810" y="4204"/>
                  </a:cubicBezTo>
                  <a:cubicBezTo>
                    <a:pt x="1001" y="4204"/>
                    <a:pt x="334" y="3549"/>
                    <a:pt x="334" y="2727"/>
                  </a:cubicBezTo>
                  <a:cubicBezTo>
                    <a:pt x="334" y="1906"/>
                    <a:pt x="989" y="1251"/>
                    <a:pt x="1810" y="1251"/>
                  </a:cubicBezTo>
                  <a:close/>
                  <a:moveTo>
                    <a:pt x="4299" y="1"/>
                  </a:moveTo>
                  <a:cubicBezTo>
                    <a:pt x="3549" y="1"/>
                    <a:pt x="2894" y="501"/>
                    <a:pt x="2632" y="1168"/>
                  </a:cubicBezTo>
                  <a:cubicBezTo>
                    <a:pt x="2382" y="1037"/>
                    <a:pt x="2084" y="953"/>
                    <a:pt x="1787" y="953"/>
                  </a:cubicBezTo>
                  <a:cubicBezTo>
                    <a:pt x="810" y="953"/>
                    <a:pt x="1" y="1763"/>
                    <a:pt x="1" y="2739"/>
                  </a:cubicBezTo>
                  <a:cubicBezTo>
                    <a:pt x="1" y="3727"/>
                    <a:pt x="810" y="4525"/>
                    <a:pt x="1787" y="4525"/>
                  </a:cubicBezTo>
                  <a:cubicBezTo>
                    <a:pt x="2549" y="4525"/>
                    <a:pt x="3203" y="4049"/>
                    <a:pt x="3453" y="3370"/>
                  </a:cubicBezTo>
                  <a:cubicBezTo>
                    <a:pt x="3703" y="3501"/>
                    <a:pt x="3989" y="3573"/>
                    <a:pt x="4299" y="3573"/>
                  </a:cubicBezTo>
                  <a:cubicBezTo>
                    <a:pt x="4704" y="3573"/>
                    <a:pt x="5108" y="3442"/>
                    <a:pt x="5418" y="3192"/>
                  </a:cubicBezTo>
                  <a:cubicBezTo>
                    <a:pt x="5728" y="2942"/>
                    <a:pt x="5954" y="2596"/>
                    <a:pt x="6049" y="2203"/>
                  </a:cubicBezTo>
                  <a:cubicBezTo>
                    <a:pt x="6073" y="2108"/>
                    <a:pt x="6037" y="2013"/>
                    <a:pt x="5942" y="2001"/>
                  </a:cubicBezTo>
                  <a:cubicBezTo>
                    <a:pt x="5932" y="2000"/>
                    <a:pt x="5921" y="1999"/>
                    <a:pt x="5911" y="1999"/>
                  </a:cubicBezTo>
                  <a:cubicBezTo>
                    <a:pt x="5839" y="1999"/>
                    <a:pt x="5772" y="2037"/>
                    <a:pt x="5751" y="2120"/>
                  </a:cubicBezTo>
                  <a:cubicBezTo>
                    <a:pt x="5597" y="2787"/>
                    <a:pt x="5001" y="3251"/>
                    <a:pt x="4323" y="3251"/>
                  </a:cubicBezTo>
                  <a:cubicBezTo>
                    <a:pt x="3787" y="3251"/>
                    <a:pt x="3311" y="2965"/>
                    <a:pt x="3037" y="2501"/>
                  </a:cubicBezTo>
                  <a:cubicBezTo>
                    <a:pt x="3013" y="2358"/>
                    <a:pt x="2953" y="2203"/>
                    <a:pt x="2882" y="2084"/>
                  </a:cubicBezTo>
                  <a:cubicBezTo>
                    <a:pt x="2680" y="1180"/>
                    <a:pt x="3382" y="322"/>
                    <a:pt x="4311" y="322"/>
                  </a:cubicBezTo>
                  <a:cubicBezTo>
                    <a:pt x="4989" y="322"/>
                    <a:pt x="5585" y="775"/>
                    <a:pt x="5739" y="1453"/>
                  </a:cubicBezTo>
                  <a:cubicBezTo>
                    <a:pt x="5750" y="1528"/>
                    <a:pt x="5818" y="1574"/>
                    <a:pt x="5901" y="1574"/>
                  </a:cubicBezTo>
                  <a:cubicBezTo>
                    <a:pt x="5911" y="1574"/>
                    <a:pt x="5920" y="1574"/>
                    <a:pt x="5930" y="1572"/>
                  </a:cubicBezTo>
                  <a:cubicBezTo>
                    <a:pt x="6013" y="1549"/>
                    <a:pt x="6061" y="1465"/>
                    <a:pt x="6049" y="1370"/>
                  </a:cubicBezTo>
                  <a:cubicBezTo>
                    <a:pt x="5954" y="989"/>
                    <a:pt x="5739" y="644"/>
                    <a:pt x="5418" y="394"/>
                  </a:cubicBezTo>
                  <a:cubicBezTo>
                    <a:pt x="5108" y="144"/>
                    <a:pt x="4704" y="1"/>
                    <a:pt x="4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8"/>
            <p:cNvSpPr/>
            <p:nvPr/>
          </p:nvSpPr>
          <p:spPr>
            <a:xfrm>
              <a:off x="6003760" y="3859946"/>
              <a:ext cx="26958" cy="47773"/>
            </a:xfrm>
            <a:custGeom>
              <a:avLst/>
              <a:gdLst/>
              <a:ahLst/>
              <a:cxnLst/>
              <a:rect l="l" t="t" r="r" b="b"/>
              <a:pathLst>
                <a:path w="847" h="1501" extrusionOk="0">
                  <a:moveTo>
                    <a:pt x="382" y="298"/>
                  </a:moveTo>
                  <a:lnTo>
                    <a:pt x="382" y="572"/>
                  </a:lnTo>
                  <a:cubicBezTo>
                    <a:pt x="287" y="536"/>
                    <a:pt x="239" y="501"/>
                    <a:pt x="239" y="429"/>
                  </a:cubicBezTo>
                  <a:cubicBezTo>
                    <a:pt x="239" y="358"/>
                    <a:pt x="310" y="310"/>
                    <a:pt x="382" y="298"/>
                  </a:cubicBezTo>
                  <a:close/>
                  <a:moveTo>
                    <a:pt x="489" y="870"/>
                  </a:moveTo>
                  <a:cubicBezTo>
                    <a:pt x="608" y="917"/>
                    <a:pt x="620" y="977"/>
                    <a:pt x="620" y="1037"/>
                  </a:cubicBezTo>
                  <a:cubicBezTo>
                    <a:pt x="620" y="1132"/>
                    <a:pt x="560" y="1167"/>
                    <a:pt x="489" y="1203"/>
                  </a:cubicBezTo>
                  <a:lnTo>
                    <a:pt x="489" y="870"/>
                  </a:lnTo>
                  <a:close/>
                  <a:moveTo>
                    <a:pt x="441" y="1"/>
                  </a:moveTo>
                  <a:cubicBezTo>
                    <a:pt x="418" y="1"/>
                    <a:pt x="382" y="13"/>
                    <a:pt x="382" y="36"/>
                  </a:cubicBezTo>
                  <a:lnTo>
                    <a:pt x="382" y="84"/>
                  </a:lnTo>
                  <a:cubicBezTo>
                    <a:pt x="156" y="120"/>
                    <a:pt x="25" y="239"/>
                    <a:pt x="25" y="441"/>
                  </a:cubicBezTo>
                  <a:cubicBezTo>
                    <a:pt x="25" y="679"/>
                    <a:pt x="203" y="739"/>
                    <a:pt x="382" y="810"/>
                  </a:cubicBezTo>
                  <a:lnTo>
                    <a:pt x="382" y="1191"/>
                  </a:lnTo>
                  <a:cubicBezTo>
                    <a:pt x="275" y="1167"/>
                    <a:pt x="239" y="1132"/>
                    <a:pt x="144" y="1072"/>
                  </a:cubicBezTo>
                  <a:cubicBezTo>
                    <a:pt x="125" y="1059"/>
                    <a:pt x="108" y="1053"/>
                    <a:pt x="92" y="1053"/>
                  </a:cubicBezTo>
                  <a:cubicBezTo>
                    <a:pt x="37" y="1053"/>
                    <a:pt x="1" y="1121"/>
                    <a:pt x="1" y="1167"/>
                  </a:cubicBezTo>
                  <a:cubicBezTo>
                    <a:pt x="1" y="1203"/>
                    <a:pt x="13" y="1227"/>
                    <a:pt x="25" y="1251"/>
                  </a:cubicBezTo>
                  <a:cubicBezTo>
                    <a:pt x="96" y="1346"/>
                    <a:pt x="251" y="1394"/>
                    <a:pt x="382" y="1394"/>
                  </a:cubicBezTo>
                  <a:lnTo>
                    <a:pt x="382" y="1453"/>
                  </a:lnTo>
                  <a:cubicBezTo>
                    <a:pt x="382" y="1489"/>
                    <a:pt x="418" y="1501"/>
                    <a:pt x="441" y="1501"/>
                  </a:cubicBezTo>
                  <a:cubicBezTo>
                    <a:pt x="477" y="1501"/>
                    <a:pt x="501" y="1489"/>
                    <a:pt x="501" y="1453"/>
                  </a:cubicBezTo>
                  <a:lnTo>
                    <a:pt x="501" y="1394"/>
                  </a:lnTo>
                  <a:cubicBezTo>
                    <a:pt x="703" y="1370"/>
                    <a:pt x="846" y="1251"/>
                    <a:pt x="846" y="1013"/>
                  </a:cubicBezTo>
                  <a:cubicBezTo>
                    <a:pt x="846" y="786"/>
                    <a:pt x="691" y="691"/>
                    <a:pt x="501" y="620"/>
                  </a:cubicBezTo>
                  <a:lnTo>
                    <a:pt x="501" y="298"/>
                  </a:lnTo>
                  <a:cubicBezTo>
                    <a:pt x="584" y="298"/>
                    <a:pt x="608" y="310"/>
                    <a:pt x="680" y="358"/>
                  </a:cubicBezTo>
                  <a:cubicBezTo>
                    <a:pt x="694" y="362"/>
                    <a:pt x="709" y="364"/>
                    <a:pt x="723" y="364"/>
                  </a:cubicBezTo>
                  <a:cubicBezTo>
                    <a:pt x="754" y="364"/>
                    <a:pt x="782" y="351"/>
                    <a:pt x="799" y="310"/>
                  </a:cubicBezTo>
                  <a:cubicBezTo>
                    <a:pt x="834" y="263"/>
                    <a:pt x="846" y="203"/>
                    <a:pt x="787" y="155"/>
                  </a:cubicBezTo>
                  <a:cubicBezTo>
                    <a:pt x="715" y="96"/>
                    <a:pt x="596" y="84"/>
                    <a:pt x="501" y="84"/>
                  </a:cubicBezTo>
                  <a:lnTo>
                    <a:pt x="501" y="36"/>
                  </a:lnTo>
                  <a:cubicBezTo>
                    <a:pt x="501" y="13"/>
                    <a:pt x="477" y="1"/>
                    <a:pt x="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8"/>
            <p:cNvSpPr/>
            <p:nvPr/>
          </p:nvSpPr>
          <p:spPr>
            <a:xfrm>
              <a:off x="5778676" y="3939865"/>
              <a:ext cx="349052" cy="200163"/>
            </a:xfrm>
            <a:custGeom>
              <a:avLst/>
              <a:gdLst/>
              <a:ahLst/>
              <a:cxnLst/>
              <a:rect l="l" t="t" r="r" b="b"/>
              <a:pathLst>
                <a:path w="10967" h="6289" extrusionOk="0">
                  <a:moveTo>
                    <a:pt x="3483" y="1855"/>
                  </a:moveTo>
                  <a:cubicBezTo>
                    <a:pt x="3500" y="1855"/>
                    <a:pt x="3513" y="1868"/>
                    <a:pt x="3513" y="1895"/>
                  </a:cubicBezTo>
                  <a:cubicBezTo>
                    <a:pt x="3584" y="2074"/>
                    <a:pt x="4573" y="4693"/>
                    <a:pt x="4620" y="4776"/>
                  </a:cubicBezTo>
                  <a:cubicBezTo>
                    <a:pt x="4632" y="4788"/>
                    <a:pt x="4620" y="4824"/>
                    <a:pt x="4584" y="4824"/>
                  </a:cubicBezTo>
                  <a:lnTo>
                    <a:pt x="3882" y="5086"/>
                  </a:lnTo>
                  <a:cubicBezTo>
                    <a:pt x="3846" y="4955"/>
                    <a:pt x="2846" y="2300"/>
                    <a:pt x="2775" y="2133"/>
                  </a:cubicBezTo>
                  <a:lnTo>
                    <a:pt x="3465" y="1859"/>
                  </a:lnTo>
                  <a:cubicBezTo>
                    <a:pt x="3471" y="1856"/>
                    <a:pt x="3477" y="1855"/>
                    <a:pt x="3483" y="1855"/>
                  </a:cubicBezTo>
                  <a:close/>
                  <a:moveTo>
                    <a:pt x="2477" y="2228"/>
                  </a:moveTo>
                  <a:lnTo>
                    <a:pt x="3584" y="5193"/>
                  </a:lnTo>
                  <a:cubicBezTo>
                    <a:pt x="3072" y="5407"/>
                    <a:pt x="1739" y="5907"/>
                    <a:pt x="1513" y="6003"/>
                  </a:cubicBezTo>
                  <a:cubicBezTo>
                    <a:pt x="1507" y="6005"/>
                    <a:pt x="1500" y="6007"/>
                    <a:pt x="1493" y="6007"/>
                  </a:cubicBezTo>
                  <a:cubicBezTo>
                    <a:pt x="1468" y="6007"/>
                    <a:pt x="1438" y="5991"/>
                    <a:pt x="1429" y="5955"/>
                  </a:cubicBezTo>
                  <a:lnTo>
                    <a:pt x="358" y="3109"/>
                  </a:lnTo>
                  <a:cubicBezTo>
                    <a:pt x="346" y="3086"/>
                    <a:pt x="358" y="3038"/>
                    <a:pt x="405" y="3026"/>
                  </a:cubicBezTo>
                  <a:cubicBezTo>
                    <a:pt x="1072" y="2764"/>
                    <a:pt x="2013" y="2407"/>
                    <a:pt x="2477" y="2228"/>
                  </a:cubicBezTo>
                  <a:close/>
                  <a:moveTo>
                    <a:pt x="10060" y="0"/>
                  </a:moveTo>
                  <a:cubicBezTo>
                    <a:pt x="9818" y="0"/>
                    <a:pt x="9583" y="125"/>
                    <a:pt x="9407" y="288"/>
                  </a:cubicBezTo>
                  <a:lnTo>
                    <a:pt x="7728" y="1681"/>
                  </a:lnTo>
                  <a:cubicBezTo>
                    <a:pt x="7632" y="1478"/>
                    <a:pt x="7430" y="1264"/>
                    <a:pt x="7061" y="1264"/>
                  </a:cubicBezTo>
                  <a:cubicBezTo>
                    <a:pt x="6668" y="1264"/>
                    <a:pt x="6361" y="1262"/>
                    <a:pt x="6115" y="1262"/>
                  </a:cubicBezTo>
                  <a:cubicBezTo>
                    <a:pt x="5377" y="1262"/>
                    <a:pt x="5192" y="1276"/>
                    <a:pt x="4906" y="1383"/>
                  </a:cubicBezTo>
                  <a:lnTo>
                    <a:pt x="3834" y="1835"/>
                  </a:lnTo>
                  <a:lnTo>
                    <a:pt x="3822" y="1788"/>
                  </a:lnTo>
                  <a:cubicBezTo>
                    <a:pt x="3766" y="1647"/>
                    <a:pt x="3637" y="1551"/>
                    <a:pt x="3491" y="1551"/>
                  </a:cubicBezTo>
                  <a:cubicBezTo>
                    <a:pt x="3451" y="1551"/>
                    <a:pt x="3411" y="1558"/>
                    <a:pt x="3370" y="1574"/>
                  </a:cubicBezTo>
                  <a:lnTo>
                    <a:pt x="2560" y="1871"/>
                  </a:lnTo>
                  <a:cubicBezTo>
                    <a:pt x="2203" y="2014"/>
                    <a:pt x="1084" y="2431"/>
                    <a:pt x="298" y="2728"/>
                  </a:cubicBezTo>
                  <a:cubicBezTo>
                    <a:pt x="108" y="2800"/>
                    <a:pt x="1" y="3026"/>
                    <a:pt x="72" y="3217"/>
                  </a:cubicBezTo>
                  <a:lnTo>
                    <a:pt x="1144" y="6038"/>
                  </a:lnTo>
                  <a:cubicBezTo>
                    <a:pt x="1199" y="6196"/>
                    <a:pt x="1348" y="6288"/>
                    <a:pt x="1501" y="6288"/>
                  </a:cubicBezTo>
                  <a:cubicBezTo>
                    <a:pt x="1545" y="6288"/>
                    <a:pt x="1589" y="6281"/>
                    <a:pt x="1632" y="6265"/>
                  </a:cubicBezTo>
                  <a:cubicBezTo>
                    <a:pt x="1870" y="6181"/>
                    <a:pt x="3501" y="5562"/>
                    <a:pt x="3858" y="5431"/>
                  </a:cubicBezTo>
                  <a:lnTo>
                    <a:pt x="4704" y="5122"/>
                  </a:lnTo>
                  <a:cubicBezTo>
                    <a:pt x="4882" y="5050"/>
                    <a:pt x="4989" y="4848"/>
                    <a:pt x="4918" y="4657"/>
                  </a:cubicBezTo>
                  <a:lnTo>
                    <a:pt x="4894" y="4622"/>
                  </a:lnTo>
                  <a:cubicBezTo>
                    <a:pt x="5454" y="4383"/>
                    <a:pt x="5466" y="4360"/>
                    <a:pt x="6049" y="4360"/>
                  </a:cubicBezTo>
                  <a:cubicBezTo>
                    <a:pt x="6132" y="4360"/>
                    <a:pt x="6204" y="4288"/>
                    <a:pt x="6204" y="4193"/>
                  </a:cubicBezTo>
                  <a:cubicBezTo>
                    <a:pt x="6204" y="4110"/>
                    <a:pt x="6132" y="4026"/>
                    <a:pt x="6049" y="4026"/>
                  </a:cubicBezTo>
                  <a:cubicBezTo>
                    <a:pt x="5418" y="4026"/>
                    <a:pt x="5358" y="4074"/>
                    <a:pt x="4799" y="4312"/>
                  </a:cubicBezTo>
                  <a:lnTo>
                    <a:pt x="3965" y="2097"/>
                  </a:lnTo>
                  <a:lnTo>
                    <a:pt x="5037" y="1645"/>
                  </a:lnTo>
                  <a:cubicBezTo>
                    <a:pt x="5251" y="1571"/>
                    <a:pt x="5403" y="1559"/>
                    <a:pt x="5989" y="1559"/>
                  </a:cubicBezTo>
                  <a:cubicBezTo>
                    <a:pt x="6250" y="1559"/>
                    <a:pt x="6597" y="1562"/>
                    <a:pt x="7073" y="1562"/>
                  </a:cubicBezTo>
                  <a:cubicBezTo>
                    <a:pt x="7240" y="1562"/>
                    <a:pt x="7359" y="1621"/>
                    <a:pt x="7430" y="1740"/>
                  </a:cubicBezTo>
                  <a:cubicBezTo>
                    <a:pt x="7478" y="1835"/>
                    <a:pt x="7490" y="1919"/>
                    <a:pt x="7502" y="1931"/>
                  </a:cubicBezTo>
                  <a:cubicBezTo>
                    <a:pt x="7502" y="1990"/>
                    <a:pt x="7454" y="2276"/>
                    <a:pt x="7180" y="2336"/>
                  </a:cubicBezTo>
                  <a:cubicBezTo>
                    <a:pt x="6740" y="2407"/>
                    <a:pt x="5823" y="2538"/>
                    <a:pt x="5811" y="2538"/>
                  </a:cubicBezTo>
                  <a:cubicBezTo>
                    <a:pt x="5716" y="2562"/>
                    <a:pt x="5656" y="2633"/>
                    <a:pt x="5668" y="2728"/>
                  </a:cubicBezTo>
                  <a:cubicBezTo>
                    <a:pt x="5692" y="2800"/>
                    <a:pt x="5751" y="2859"/>
                    <a:pt x="5823" y="2859"/>
                  </a:cubicBezTo>
                  <a:lnTo>
                    <a:pt x="5847" y="2859"/>
                  </a:lnTo>
                  <a:cubicBezTo>
                    <a:pt x="5870" y="2859"/>
                    <a:pt x="6787" y="2728"/>
                    <a:pt x="7240" y="2645"/>
                  </a:cubicBezTo>
                  <a:cubicBezTo>
                    <a:pt x="7632" y="2574"/>
                    <a:pt x="7787" y="2240"/>
                    <a:pt x="7811" y="2026"/>
                  </a:cubicBezTo>
                  <a:lnTo>
                    <a:pt x="9633" y="514"/>
                  </a:lnTo>
                  <a:cubicBezTo>
                    <a:pt x="9747" y="415"/>
                    <a:pt x="9895" y="311"/>
                    <a:pt x="10058" y="311"/>
                  </a:cubicBezTo>
                  <a:cubicBezTo>
                    <a:pt x="10151" y="311"/>
                    <a:pt x="10248" y="344"/>
                    <a:pt x="10347" y="431"/>
                  </a:cubicBezTo>
                  <a:cubicBezTo>
                    <a:pt x="10645" y="728"/>
                    <a:pt x="10371" y="1073"/>
                    <a:pt x="10299" y="1145"/>
                  </a:cubicBezTo>
                  <a:cubicBezTo>
                    <a:pt x="10228" y="1216"/>
                    <a:pt x="8013" y="3609"/>
                    <a:pt x="8013" y="3609"/>
                  </a:cubicBezTo>
                  <a:cubicBezTo>
                    <a:pt x="7680" y="3990"/>
                    <a:pt x="7251" y="4050"/>
                    <a:pt x="7073" y="4062"/>
                  </a:cubicBezTo>
                  <a:lnTo>
                    <a:pt x="6787" y="4062"/>
                  </a:lnTo>
                  <a:cubicBezTo>
                    <a:pt x="6704" y="4062"/>
                    <a:pt x="6620" y="4133"/>
                    <a:pt x="6620" y="4229"/>
                  </a:cubicBezTo>
                  <a:cubicBezTo>
                    <a:pt x="6620" y="4312"/>
                    <a:pt x="6704" y="4383"/>
                    <a:pt x="6787" y="4383"/>
                  </a:cubicBezTo>
                  <a:lnTo>
                    <a:pt x="7097" y="4383"/>
                  </a:lnTo>
                  <a:cubicBezTo>
                    <a:pt x="7311" y="4371"/>
                    <a:pt x="7859" y="4300"/>
                    <a:pt x="8264" y="3836"/>
                  </a:cubicBezTo>
                  <a:lnTo>
                    <a:pt x="10550" y="1371"/>
                  </a:lnTo>
                  <a:cubicBezTo>
                    <a:pt x="10728" y="1121"/>
                    <a:pt x="10966" y="621"/>
                    <a:pt x="10550" y="204"/>
                  </a:cubicBezTo>
                  <a:cubicBezTo>
                    <a:pt x="10395" y="59"/>
                    <a:pt x="10226" y="0"/>
                    <a:pt x="100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38"/>
          <p:cNvGrpSpPr/>
          <p:nvPr/>
        </p:nvGrpSpPr>
        <p:grpSpPr>
          <a:xfrm>
            <a:off x="3739222" y="1574103"/>
            <a:ext cx="364624" cy="364587"/>
            <a:chOff x="4874902" y="3808799"/>
            <a:chExt cx="345615" cy="350835"/>
          </a:xfrm>
        </p:grpSpPr>
        <p:sp>
          <p:nvSpPr>
            <p:cNvPr id="418" name="Google Shape;418;p38"/>
            <p:cNvSpPr/>
            <p:nvPr/>
          </p:nvSpPr>
          <p:spPr>
            <a:xfrm>
              <a:off x="4874902" y="3808799"/>
              <a:ext cx="345615" cy="350835"/>
            </a:xfrm>
            <a:custGeom>
              <a:avLst/>
              <a:gdLst/>
              <a:ahLst/>
              <a:cxnLst/>
              <a:rect l="l" t="t" r="r" b="b"/>
              <a:pathLst>
                <a:path w="10859" h="11023" extrusionOk="0">
                  <a:moveTo>
                    <a:pt x="6632" y="274"/>
                  </a:moveTo>
                  <a:cubicBezTo>
                    <a:pt x="6858" y="274"/>
                    <a:pt x="7037" y="453"/>
                    <a:pt x="7037" y="679"/>
                  </a:cubicBezTo>
                  <a:cubicBezTo>
                    <a:pt x="7037" y="905"/>
                    <a:pt x="6858" y="1084"/>
                    <a:pt x="6632" y="1084"/>
                  </a:cubicBezTo>
                  <a:lnTo>
                    <a:pt x="4906" y="1084"/>
                  </a:lnTo>
                  <a:cubicBezTo>
                    <a:pt x="4691" y="1084"/>
                    <a:pt x="4513" y="905"/>
                    <a:pt x="4513" y="679"/>
                  </a:cubicBezTo>
                  <a:cubicBezTo>
                    <a:pt x="4513" y="453"/>
                    <a:pt x="4691" y="274"/>
                    <a:pt x="4906" y="274"/>
                  </a:cubicBezTo>
                  <a:close/>
                  <a:moveTo>
                    <a:pt x="5965" y="1405"/>
                  </a:moveTo>
                  <a:lnTo>
                    <a:pt x="5965" y="1965"/>
                  </a:lnTo>
                  <a:lnTo>
                    <a:pt x="5572" y="1965"/>
                  </a:lnTo>
                  <a:lnTo>
                    <a:pt x="5572" y="1405"/>
                  </a:lnTo>
                  <a:close/>
                  <a:moveTo>
                    <a:pt x="5790" y="2285"/>
                  </a:moveTo>
                  <a:cubicBezTo>
                    <a:pt x="7012" y="2285"/>
                    <a:pt x="8209" y="2830"/>
                    <a:pt x="9037" y="3834"/>
                  </a:cubicBezTo>
                  <a:cubicBezTo>
                    <a:pt x="10513" y="5632"/>
                    <a:pt x="10228" y="8287"/>
                    <a:pt x="8430" y="9763"/>
                  </a:cubicBezTo>
                  <a:cubicBezTo>
                    <a:pt x="7647" y="10392"/>
                    <a:pt x="6705" y="10700"/>
                    <a:pt x="5771" y="10700"/>
                  </a:cubicBezTo>
                  <a:cubicBezTo>
                    <a:pt x="4545" y="10700"/>
                    <a:pt x="3331" y="10171"/>
                    <a:pt x="2500" y="9144"/>
                  </a:cubicBezTo>
                  <a:cubicBezTo>
                    <a:pt x="405" y="6573"/>
                    <a:pt x="2000" y="2715"/>
                    <a:pt x="5239" y="2322"/>
                  </a:cubicBezTo>
                  <a:cubicBezTo>
                    <a:pt x="5422" y="2297"/>
                    <a:pt x="5606" y="2285"/>
                    <a:pt x="5790" y="2285"/>
                  </a:cubicBezTo>
                  <a:close/>
                  <a:moveTo>
                    <a:pt x="4917" y="0"/>
                  </a:moveTo>
                  <a:cubicBezTo>
                    <a:pt x="4513" y="0"/>
                    <a:pt x="4203" y="322"/>
                    <a:pt x="4203" y="715"/>
                  </a:cubicBezTo>
                  <a:cubicBezTo>
                    <a:pt x="4203" y="1108"/>
                    <a:pt x="4525" y="1429"/>
                    <a:pt x="4917" y="1429"/>
                  </a:cubicBezTo>
                  <a:lnTo>
                    <a:pt x="5251" y="1429"/>
                  </a:lnTo>
                  <a:lnTo>
                    <a:pt x="5251" y="1989"/>
                  </a:lnTo>
                  <a:cubicBezTo>
                    <a:pt x="1727" y="2393"/>
                    <a:pt x="0" y="6573"/>
                    <a:pt x="2262" y="9359"/>
                  </a:cubicBezTo>
                  <a:cubicBezTo>
                    <a:pt x="3161" y="10454"/>
                    <a:pt x="4471" y="11023"/>
                    <a:pt x="5790" y="11023"/>
                  </a:cubicBezTo>
                  <a:cubicBezTo>
                    <a:pt x="6795" y="11023"/>
                    <a:pt x="7805" y="10693"/>
                    <a:pt x="8644" y="10013"/>
                  </a:cubicBezTo>
                  <a:cubicBezTo>
                    <a:pt x="10585" y="8430"/>
                    <a:pt x="10859" y="5561"/>
                    <a:pt x="9287" y="3632"/>
                  </a:cubicBezTo>
                  <a:cubicBezTo>
                    <a:pt x="8513" y="2679"/>
                    <a:pt x="7430" y="2120"/>
                    <a:pt x="6299" y="1989"/>
                  </a:cubicBezTo>
                  <a:lnTo>
                    <a:pt x="6299" y="1429"/>
                  </a:lnTo>
                  <a:lnTo>
                    <a:pt x="6644" y="1429"/>
                  </a:lnTo>
                  <a:cubicBezTo>
                    <a:pt x="7037" y="1429"/>
                    <a:pt x="7358" y="1096"/>
                    <a:pt x="7358" y="715"/>
                  </a:cubicBezTo>
                  <a:cubicBezTo>
                    <a:pt x="7358" y="310"/>
                    <a:pt x="7025" y="0"/>
                    <a:pt x="66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4939321" y="4009630"/>
              <a:ext cx="145929" cy="123618"/>
            </a:xfrm>
            <a:custGeom>
              <a:avLst/>
              <a:gdLst/>
              <a:ahLst/>
              <a:cxnLst/>
              <a:rect l="l" t="t" r="r" b="b"/>
              <a:pathLst>
                <a:path w="4585" h="3884" extrusionOk="0">
                  <a:moveTo>
                    <a:pt x="203" y="1"/>
                  </a:moveTo>
                  <a:cubicBezTo>
                    <a:pt x="119" y="1"/>
                    <a:pt x="48" y="72"/>
                    <a:pt x="48" y="155"/>
                  </a:cubicBezTo>
                  <a:cubicBezTo>
                    <a:pt x="48" y="203"/>
                    <a:pt x="0" y="965"/>
                    <a:pt x="429" y="1810"/>
                  </a:cubicBezTo>
                  <a:cubicBezTo>
                    <a:pt x="691" y="2334"/>
                    <a:pt x="1072" y="2799"/>
                    <a:pt x="1548" y="3156"/>
                  </a:cubicBezTo>
                  <a:cubicBezTo>
                    <a:pt x="2212" y="3644"/>
                    <a:pt x="2997" y="3883"/>
                    <a:pt x="3771" y="3883"/>
                  </a:cubicBezTo>
                  <a:cubicBezTo>
                    <a:pt x="3996" y="3883"/>
                    <a:pt x="4221" y="3863"/>
                    <a:pt x="4441" y="3823"/>
                  </a:cubicBezTo>
                  <a:cubicBezTo>
                    <a:pt x="4525" y="3811"/>
                    <a:pt x="4584" y="3715"/>
                    <a:pt x="4572" y="3632"/>
                  </a:cubicBezTo>
                  <a:cubicBezTo>
                    <a:pt x="4540" y="3545"/>
                    <a:pt x="4477" y="3488"/>
                    <a:pt x="4394" y="3488"/>
                  </a:cubicBezTo>
                  <a:cubicBezTo>
                    <a:pt x="4386" y="3488"/>
                    <a:pt x="4378" y="3488"/>
                    <a:pt x="4370" y="3489"/>
                  </a:cubicBezTo>
                  <a:cubicBezTo>
                    <a:pt x="4161" y="3528"/>
                    <a:pt x="3950" y="3547"/>
                    <a:pt x="3739" y="3547"/>
                  </a:cubicBezTo>
                  <a:cubicBezTo>
                    <a:pt x="3035" y="3547"/>
                    <a:pt x="2334" y="3331"/>
                    <a:pt x="1739" y="2882"/>
                  </a:cubicBezTo>
                  <a:cubicBezTo>
                    <a:pt x="286" y="1810"/>
                    <a:pt x="369" y="155"/>
                    <a:pt x="369" y="155"/>
                  </a:cubicBezTo>
                  <a:cubicBezTo>
                    <a:pt x="369" y="72"/>
                    <a:pt x="29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4942344" y="3897629"/>
              <a:ext cx="205033" cy="101816"/>
            </a:xfrm>
            <a:custGeom>
              <a:avLst/>
              <a:gdLst/>
              <a:ahLst/>
              <a:cxnLst/>
              <a:rect l="l" t="t" r="r" b="b"/>
              <a:pathLst>
                <a:path w="6442" h="3199" extrusionOk="0">
                  <a:moveTo>
                    <a:pt x="3666" y="0"/>
                  </a:moveTo>
                  <a:cubicBezTo>
                    <a:pt x="1972" y="0"/>
                    <a:pt x="363" y="1175"/>
                    <a:pt x="24" y="3008"/>
                  </a:cubicBezTo>
                  <a:cubicBezTo>
                    <a:pt x="0" y="3115"/>
                    <a:pt x="72" y="3198"/>
                    <a:pt x="179" y="3198"/>
                  </a:cubicBezTo>
                  <a:cubicBezTo>
                    <a:pt x="251" y="3198"/>
                    <a:pt x="322" y="3139"/>
                    <a:pt x="334" y="3067"/>
                  </a:cubicBezTo>
                  <a:cubicBezTo>
                    <a:pt x="656" y="1384"/>
                    <a:pt x="2127" y="318"/>
                    <a:pt x="3670" y="318"/>
                  </a:cubicBezTo>
                  <a:cubicBezTo>
                    <a:pt x="4353" y="318"/>
                    <a:pt x="5050" y="527"/>
                    <a:pt x="5668" y="984"/>
                  </a:cubicBezTo>
                  <a:cubicBezTo>
                    <a:pt x="5846" y="1115"/>
                    <a:pt x="5989" y="1257"/>
                    <a:pt x="6144" y="1412"/>
                  </a:cubicBezTo>
                  <a:cubicBezTo>
                    <a:pt x="6180" y="1448"/>
                    <a:pt x="6228" y="1471"/>
                    <a:pt x="6274" y="1471"/>
                  </a:cubicBezTo>
                  <a:cubicBezTo>
                    <a:pt x="6305" y="1471"/>
                    <a:pt x="6334" y="1460"/>
                    <a:pt x="6358" y="1436"/>
                  </a:cubicBezTo>
                  <a:cubicBezTo>
                    <a:pt x="6430" y="1377"/>
                    <a:pt x="6442" y="1269"/>
                    <a:pt x="6382" y="1210"/>
                  </a:cubicBezTo>
                  <a:cubicBezTo>
                    <a:pt x="6216" y="1031"/>
                    <a:pt x="6049" y="876"/>
                    <a:pt x="5858" y="734"/>
                  </a:cubicBezTo>
                  <a:cubicBezTo>
                    <a:pt x="5179" y="230"/>
                    <a:pt x="4414" y="0"/>
                    <a:pt x="36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5092729" y="3950240"/>
              <a:ext cx="84597" cy="175465"/>
            </a:xfrm>
            <a:custGeom>
              <a:avLst/>
              <a:gdLst/>
              <a:ahLst/>
              <a:cxnLst/>
              <a:rect l="l" t="t" r="r" b="b"/>
              <a:pathLst>
                <a:path w="2658" h="5513" extrusionOk="0">
                  <a:moveTo>
                    <a:pt x="1939" y="0"/>
                  </a:moveTo>
                  <a:cubicBezTo>
                    <a:pt x="1907" y="0"/>
                    <a:pt x="1875" y="11"/>
                    <a:pt x="1848" y="33"/>
                  </a:cubicBezTo>
                  <a:cubicBezTo>
                    <a:pt x="1776" y="81"/>
                    <a:pt x="1741" y="176"/>
                    <a:pt x="1800" y="259"/>
                  </a:cubicBezTo>
                  <a:cubicBezTo>
                    <a:pt x="2145" y="795"/>
                    <a:pt x="2324" y="1414"/>
                    <a:pt x="2324" y="2057"/>
                  </a:cubicBezTo>
                  <a:cubicBezTo>
                    <a:pt x="2324" y="3486"/>
                    <a:pt x="1431" y="4724"/>
                    <a:pt x="169" y="5200"/>
                  </a:cubicBezTo>
                  <a:cubicBezTo>
                    <a:pt x="1" y="5263"/>
                    <a:pt x="55" y="5512"/>
                    <a:pt x="218" y="5512"/>
                  </a:cubicBezTo>
                  <a:cubicBezTo>
                    <a:pt x="239" y="5512"/>
                    <a:pt x="263" y="5508"/>
                    <a:pt x="288" y="5498"/>
                  </a:cubicBezTo>
                  <a:cubicBezTo>
                    <a:pt x="1669" y="4962"/>
                    <a:pt x="2657" y="3605"/>
                    <a:pt x="2657" y="2045"/>
                  </a:cubicBezTo>
                  <a:cubicBezTo>
                    <a:pt x="2622" y="1343"/>
                    <a:pt x="2431" y="676"/>
                    <a:pt x="2074" y="81"/>
                  </a:cubicBezTo>
                  <a:cubicBezTo>
                    <a:pt x="2044" y="29"/>
                    <a:pt x="1992" y="0"/>
                    <a:pt x="19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5004886" y="3993717"/>
              <a:ext cx="81478" cy="55348"/>
            </a:xfrm>
            <a:custGeom>
              <a:avLst/>
              <a:gdLst/>
              <a:ahLst/>
              <a:cxnLst/>
              <a:rect l="l" t="t" r="r" b="b"/>
              <a:pathLst>
                <a:path w="2560" h="1739" extrusionOk="0">
                  <a:moveTo>
                    <a:pt x="1691" y="334"/>
                  </a:moveTo>
                  <a:cubicBezTo>
                    <a:pt x="1976" y="334"/>
                    <a:pt x="2143" y="655"/>
                    <a:pt x="1976" y="882"/>
                  </a:cubicBezTo>
                  <a:cubicBezTo>
                    <a:pt x="1913" y="974"/>
                    <a:pt x="1806" y="1024"/>
                    <a:pt x="1698" y="1024"/>
                  </a:cubicBezTo>
                  <a:cubicBezTo>
                    <a:pt x="1625" y="1024"/>
                    <a:pt x="1551" y="1001"/>
                    <a:pt x="1488" y="953"/>
                  </a:cubicBezTo>
                  <a:cubicBezTo>
                    <a:pt x="1214" y="763"/>
                    <a:pt x="1369" y="334"/>
                    <a:pt x="1691" y="334"/>
                  </a:cubicBezTo>
                  <a:close/>
                  <a:moveTo>
                    <a:pt x="1691" y="1"/>
                  </a:moveTo>
                  <a:cubicBezTo>
                    <a:pt x="1584" y="1"/>
                    <a:pt x="1334" y="36"/>
                    <a:pt x="1155" y="274"/>
                  </a:cubicBezTo>
                  <a:cubicBezTo>
                    <a:pt x="1024" y="453"/>
                    <a:pt x="988" y="655"/>
                    <a:pt x="1048" y="846"/>
                  </a:cubicBezTo>
                  <a:lnTo>
                    <a:pt x="131" y="1441"/>
                  </a:lnTo>
                  <a:cubicBezTo>
                    <a:pt x="0" y="1536"/>
                    <a:pt x="60" y="1739"/>
                    <a:pt x="214" y="1739"/>
                  </a:cubicBezTo>
                  <a:cubicBezTo>
                    <a:pt x="310" y="1739"/>
                    <a:pt x="262" y="1727"/>
                    <a:pt x="1214" y="1132"/>
                  </a:cubicBezTo>
                  <a:cubicBezTo>
                    <a:pt x="1346" y="1279"/>
                    <a:pt x="1520" y="1349"/>
                    <a:pt x="1692" y="1349"/>
                  </a:cubicBezTo>
                  <a:cubicBezTo>
                    <a:pt x="1896" y="1349"/>
                    <a:pt x="2098" y="1252"/>
                    <a:pt x="2226" y="1072"/>
                  </a:cubicBezTo>
                  <a:cubicBezTo>
                    <a:pt x="2560" y="632"/>
                    <a:pt x="2238" y="1"/>
                    <a:pt x="1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5053391" y="3915262"/>
              <a:ext cx="10630" cy="29982"/>
            </a:xfrm>
            <a:custGeom>
              <a:avLst/>
              <a:gdLst/>
              <a:ahLst/>
              <a:cxnLst/>
              <a:rect l="l" t="t" r="r" b="b"/>
              <a:pathLst>
                <a:path w="334" h="942" extrusionOk="0">
                  <a:moveTo>
                    <a:pt x="167" y="1"/>
                  </a:moveTo>
                  <a:cubicBezTo>
                    <a:pt x="83" y="1"/>
                    <a:pt x="0" y="72"/>
                    <a:pt x="0" y="168"/>
                  </a:cubicBezTo>
                  <a:lnTo>
                    <a:pt x="0" y="775"/>
                  </a:lnTo>
                  <a:cubicBezTo>
                    <a:pt x="0" y="858"/>
                    <a:pt x="83" y="942"/>
                    <a:pt x="167" y="942"/>
                  </a:cubicBezTo>
                  <a:cubicBezTo>
                    <a:pt x="262" y="942"/>
                    <a:pt x="333" y="858"/>
                    <a:pt x="333" y="775"/>
                  </a:cubicBezTo>
                  <a:lnTo>
                    <a:pt x="333" y="168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5005236" y="3928216"/>
              <a:ext cx="21261" cy="26894"/>
            </a:xfrm>
            <a:custGeom>
              <a:avLst/>
              <a:gdLst/>
              <a:ahLst/>
              <a:cxnLst/>
              <a:rect l="l" t="t" r="r" b="b"/>
              <a:pathLst>
                <a:path w="668" h="845" extrusionOk="0">
                  <a:moveTo>
                    <a:pt x="183" y="1"/>
                  </a:moveTo>
                  <a:cubicBezTo>
                    <a:pt x="156" y="1"/>
                    <a:pt x="130" y="8"/>
                    <a:pt x="108" y="23"/>
                  </a:cubicBezTo>
                  <a:cubicBezTo>
                    <a:pt x="25" y="70"/>
                    <a:pt x="1" y="177"/>
                    <a:pt x="49" y="249"/>
                  </a:cubicBezTo>
                  <a:lnTo>
                    <a:pt x="346" y="773"/>
                  </a:lnTo>
                  <a:cubicBezTo>
                    <a:pt x="382" y="808"/>
                    <a:pt x="430" y="844"/>
                    <a:pt x="489" y="844"/>
                  </a:cubicBezTo>
                  <a:cubicBezTo>
                    <a:pt x="525" y="844"/>
                    <a:pt x="549" y="844"/>
                    <a:pt x="561" y="832"/>
                  </a:cubicBezTo>
                  <a:cubicBezTo>
                    <a:pt x="644" y="785"/>
                    <a:pt x="668" y="677"/>
                    <a:pt x="620" y="606"/>
                  </a:cubicBezTo>
                  <a:lnTo>
                    <a:pt x="322" y="82"/>
                  </a:lnTo>
                  <a:cubicBezTo>
                    <a:pt x="298" y="33"/>
                    <a:pt x="240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4970766" y="3962876"/>
              <a:ext cx="28454" cy="19510"/>
            </a:xfrm>
            <a:custGeom>
              <a:avLst/>
              <a:gdLst/>
              <a:ahLst/>
              <a:cxnLst/>
              <a:rect l="l" t="t" r="r" b="b"/>
              <a:pathLst>
                <a:path w="894" h="613" extrusionOk="0">
                  <a:moveTo>
                    <a:pt x="189" y="1"/>
                  </a:moveTo>
                  <a:cubicBezTo>
                    <a:pt x="130" y="1"/>
                    <a:pt x="69" y="27"/>
                    <a:pt x="36" y="77"/>
                  </a:cubicBezTo>
                  <a:cubicBezTo>
                    <a:pt x="0" y="160"/>
                    <a:pt x="24" y="255"/>
                    <a:pt x="96" y="303"/>
                  </a:cubicBezTo>
                  <a:lnTo>
                    <a:pt x="620" y="600"/>
                  </a:lnTo>
                  <a:cubicBezTo>
                    <a:pt x="655" y="612"/>
                    <a:pt x="679" y="612"/>
                    <a:pt x="691" y="612"/>
                  </a:cubicBezTo>
                  <a:cubicBezTo>
                    <a:pt x="751" y="612"/>
                    <a:pt x="798" y="589"/>
                    <a:pt x="834" y="541"/>
                  </a:cubicBezTo>
                  <a:cubicBezTo>
                    <a:pt x="893" y="470"/>
                    <a:pt x="858" y="362"/>
                    <a:pt x="786" y="315"/>
                  </a:cubicBezTo>
                  <a:lnTo>
                    <a:pt x="262" y="17"/>
                  </a:lnTo>
                  <a:cubicBezTo>
                    <a:pt x="240" y="6"/>
                    <a:pt x="215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8"/>
            <p:cNvSpPr/>
            <p:nvPr/>
          </p:nvSpPr>
          <p:spPr>
            <a:xfrm>
              <a:off x="4958258" y="4010012"/>
              <a:ext cx="29982" cy="10248"/>
            </a:xfrm>
            <a:custGeom>
              <a:avLst/>
              <a:gdLst/>
              <a:ahLst/>
              <a:cxnLst/>
              <a:rect l="l" t="t" r="r" b="b"/>
              <a:pathLst>
                <a:path w="942" h="322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774" y="322"/>
                  </a:lnTo>
                  <a:cubicBezTo>
                    <a:pt x="870" y="322"/>
                    <a:pt x="941" y="251"/>
                    <a:pt x="941" y="167"/>
                  </a:cubicBezTo>
                  <a:cubicBezTo>
                    <a:pt x="941" y="72"/>
                    <a:pt x="870" y="1"/>
                    <a:pt x="7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8"/>
            <p:cNvSpPr/>
            <p:nvPr/>
          </p:nvSpPr>
          <p:spPr>
            <a:xfrm>
              <a:off x="4969239" y="4047601"/>
              <a:ext cx="30363" cy="20051"/>
            </a:xfrm>
            <a:custGeom>
              <a:avLst/>
              <a:gdLst/>
              <a:ahLst/>
              <a:cxnLst/>
              <a:rect l="l" t="t" r="r" b="b"/>
              <a:pathLst>
                <a:path w="954" h="630" extrusionOk="0">
                  <a:moveTo>
                    <a:pt x="754" y="0"/>
                  </a:moveTo>
                  <a:cubicBezTo>
                    <a:pt x="728" y="0"/>
                    <a:pt x="702" y="7"/>
                    <a:pt x="679" y="22"/>
                  </a:cubicBezTo>
                  <a:lnTo>
                    <a:pt x="156" y="320"/>
                  </a:lnTo>
                  <a:cubicBezTo>
                    <a:pt x="1" y="415"/>
                    <a:pt x="60" y="629"/>
                    <a:pt x="239" y="629"/>
                  </a:cubicBezTo>
                  <a:cubicBezTo>
                    <a:pt x="310" y="629"/>
                    <a:pt x="310" y="605"/>
                    <a:pt x="846" y="308"/>
                  </a:cubicBezTo>
                  <a:cubicBezTo>
                    <a:pt x="918" y="260"/>
                    <a:pt x="953" y="153"/>
                    <a:pt x="906" y="82"/>
                  </a:cubicBezTo>
                  <a:cubicBezTo>
                    <a:pt x="873" y="33"/>
                    <a:pt x="812" y="0"/>
                    <a:pt x="7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5005236" y="4075641"/>
              <a:ext cx="21261" cy="26862"/>
            </a:xfrm>
            <a:custGeom>
              <a:avLst/>
              <a:gdLst/>
              <a:ahLst/>
              <a:cxnLst/>
              <a:rect l="l" t="t" r="r" b="b"/>
              <a:pathLst>
                <a:path w="668" h="844" extrusionOk="0">
                  <a:moveTo>
                    <a:pt x="491" y="0"/>
                  </a:moveTo>
                  <a:cubicBezTo>
                    <a:pt x="440" y="0"/>
                    <a:pt x="391" y="33"/>
                    <a:pt x="358" y="82"/>
                  </a:cubicBezTo>
                  <a:lnTo>
                    <a:pt x="60" y="606"/>
                  </a:lnTo>
                  <a:cubicBezTo>
                    <a:pt x="1" y="701"/>
                    <a:pt x="72" y="844"/>
                    <a:pt x="191" y="844"/>
                  </a:cubicBezTo>
                  <a:cubicBezTo>
                    <a:pt x="251" y="844"/>
                    <a:pt x="299" y="808"/>
                    <a:pt x="322" y="760"/>
                  </a:cubicBezTo>
                  <a:lnTo>
                    <a:pt x="620" y="248"/>
                  </a:lnTo>
                  <a:cubicBezTo>
                    <a:pt x="668" y="165"/>
                    <a:pt x="644" y="70"/>
                    <a:pt x="561" y="22"/>
                  </a:cubicBezTo>
                  <a:cubicBezTo>
                    <a:pt x="538" y="7"/>
                    <a:pt x="514" y="0"/>
                    <a:pt x="4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8"/>
            <p:cNvSpPr/>
            <p:nvPr/>
          </p:nvSpPr>
          <p:spPr>
            <a:xfrm>
              <a:off x="5053391" y="4085794"/>
              <a:ext cx="10630" cy="29982"/>
            </a:xfrm>
            <a:custGeom>
              <a:avLst/>
              <a:gdLst/>
              <a:ahLst/>
              <a:cxnLst/>
              <a:rect l="l" t="t" r="r" b="b"/>
              <a:pathLst>
                <a:path w="334" h="942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775"/>
                  </a:lnTo>
                  <a:cubicBezTo>
                    <a:pt x="0" y="858"/>
                    <a:pt x="83" y="941"/>
                    <a:pt x="167" y="941"/>
                  </a:cubicBezTo>
                  <a:cubicBezTo>
                    <a:pt x="250" y="941"/>
                    <a:pt x="333" y="858"/>
                    <a:pt x="333" y="775"/>
                  </a:cubicBezTo>
                  <a:lnTo>
                    <a:pt x="333" y="167"/>
                  </a:lnTo>
                  <a:cubicBezTo>
                    <a:pt x="333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8"/>
            <p:cNvSpPr/>
            <p:nvPr/>
          </p:nvSpPr>
          <p:spPr>
            <a:xfrm>
              <a:off x="5090501" y="4075641"/>
              <a:ext cx="21261" cy="26894"/>
            </a:xfrm>
            <a:custGeom>
              <a:avLst/>
              <a:gdLst/>
              <a:ahLst/>
              <a:cxnLst/>
              <a:rect l="l" t="t" r="r" b="b"/>
              <a:pathLst>
                <a:path w="668" h="845" extrusionOk="0">
                  <a:moveTo>
                    <a:pt x="182" y="0"/>
                  </a:moveTo>
                  <a:cubicBezTo>
                    <a:pt x="156" y="0"/>
                    <a:pt x="130" y="7"/>
                    <a:pt x="108" y="22"/>
                  </a:cubicBezTo>
                  <a:cubicBezTo>
                    <a:pt x="25" y="70"/>
                    <a:pt x="1" y="165"/>
                    <a:pt x="48" y="248"/>
                  </a:cubicBezTo>
                  <a:lnTo>
                    <a:pt x="346" y="760"/>
                  </a:lnTo>
                  <a:cubicBezTo>
                    <a:pt x="370" y="815"/>
                    <a:pt x="424" y="844"/>
                    <a:pt x="479" y="844"/>
                  </a:cubicBezTo>
                  <a:cubicBezTo>
                    <a:pt x="507" y="844"/>
                    <a:pt x="536" y="836"/>
                    <a:pt x="560" y="820"/>
                  </a:cubicBezTo>
                  <a:cubicBezTo>
                    <a:pt x="644" y="784"/>
                    <a:pt x="668" y="677"/>
                    <a:pt x="620" y="606"/>
                  </a:cubicBezTo>
                  <a:lnTo>
                    <a:pt x="322" y="82"/>
                  </a:lnTo>
                  <a:cubicBezTo>
                    <a:pt x="298" y="33"/>
                    <a:pt x="240" y="0"/>
                    <a:pt x="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8"/>
            <p:cNvSpPr/>
            <p:nvPr/>
          </p:nvSpPr>
          <p:spPr>
            <a:xfrm>
              <a:off x="5117809" y="4048142"/>
              <a:ext cx="28454" cy="19510"/>
            </a:xfrm>
            <a:custGeom>
              <a:avLst/>
              <a:gdLst/>
              <a:ahLst/>
              <a:cxnLst/>
              <a:rect l="l" t="t" r="r" b="b"/>
              <a:pathLst>
                <a:path w="894" h="613" extrusionOk="0">
                  <a:moveTo>
                    <a:pt x="195" y="1"/>
                  </a:moveTo>
                  <a:cubicBezTo>
                    <a:pt x="136" y="1"/>
                    <a:pt x="81" y="27"/>
                    <a:pt x="48" y="77"/>
                  </a:cubicBezTo>
                  <a:cubicBezTo>
                    <a:pt x="0" y="160"/>
                    <a:pt x="36" y="243"/>
                    <a:pt x="107" y="291"/>
                  </a:cubicBezTo>
                  <a:cubicBezTo>
                    <a:pt x="643" y="588"/>
                    <a:pt x="631" y="612"/>
                    <a:pt x="714" y="612"/>
                  </a:cubicBezTo>
                  <a:cubicBezTo>
                    <a:pt x="774" y="612"/>
                    <a:pt x="822" y="588"/>
                    <a:pt x="845" y="541"/>
                  </a:cubicBezTo>
                  <a:cubicBezTo>
                    <a:pt x="893" y="469"/>
                    <a:pt x="869" y="362"/>
                    <a:pt x="786" y="315"/>
                  </a:cubicBezTo>
                  <a:lnTo>
                    <a:pt x="274" y="17"/>
                  </a:lnTo>
                  <a:cubicBezTo>
                    <a:pt x="248" y="6"/>
                    <a:pt x="221" y="1"/>
                    <a:pt x="1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8"/>
            <p:cNvSpPr/>
            <p:nvPr/>
          </p:nvSpPr>
          <p:spPr>
            <a:xfrm>
              <a:off x="5128790" y="4010012"/>
              <a:ext cx="29950" cy="10248"/>
            </a:xfrm>
            <a:custGeom>
              <a:avLst/>
              <a:gdLst/>
              <a:ahLst/>
              <a:cxnLst/>
              <a:rect l="l" t="t" r="r" b="b"/>
              <a:pathLst>
                <a:path w="941" h="322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774" y="322"/>
                  </a:lnTo>
                  <a:cubicBezTo>
                    <a:pt x="870" y="322"/>
                    <a:pt x="941" y="251"/>
                    <a:pt x="941" y="167"/>
                  </a:cubicBezTo>
                  <a:cubicBezTo>
                    <a:pt x="941" y="72"/>
                    <a:pt x="870" y="1"/>
                    <a:pt x="7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8"/>
            <p:cNvSpPr/>
            <p:nvPr/>
          </p:nvSpPr>
          <p:spPr>
            <a:xfrm>
              <a:off x="5117809" y="3962717"/>
              <a:ext cx="28454" cy="19669"/>
            </a:xfrm>
            <a:custGeom>
              <a:avLst/>
              <a:gdLst/>
              <a:ahLst/>
              <a:cxnLst/>
              <a:rect l="l" t="t" r="r" b="b"/>
              <a:pathLst>
                <a:path w="894" h="618" extrusionOk="0">
                  <a:moveTo>
                    <a:pt x="706" y="0"/>
                  </a:moveTo>
                  <a:cubicBezTo>
                    <a:pt x="679" y="0"/>
                    <a:pt x="654" y="7"/>
                    <a:pt x="631" y="22"/>
                  </a:cubicBezTo>
                  <a:lnTo>
                    <a:pt x="107" y="320"/>
                  </a:lnTo>
                  <a:cubicBezTo>
                    <a:pt x="36" y="367"/>
                    <a:pt x="0" y="475"/>
                    <a:pt x="48" y="546"/>
                  </a:cubicBezTo>
                  <a:cubicBezTo>
                    <a:pt x="83" y="594"/>
                    <a:pt x="143" y="617"/>
                    <a:pt x="202" y="617"/>
                  </a:cubicBezTo>
                  <a:cubicBezTo>
                    <a:pt x="226" y="617"/>
                    <a:pt x="262" y="617"/>
                    <a:pt x="274" y="605"/>
                  </a:cubicBezTo>
                  <a:lnTo>
                    <a:pt x="798" y="308"/>
                  </a:lnTo>
                  <a:cubicBezTo>
                    <a:pt x="869" y="260"/>
                    <a:pt x="893" y="165"/>
                    <a:pt x="857" y="82"/>
                  </a:cubicBezTo>
                  <a:cubicBezTo>
                    <a:pt x="825" y="33"/>
                    <a:pt x="764" y="0"/>
                    <a:pt x="7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8"/>
            <p:cNvSpPr/>
            <p:nvPr/>
          </p:nvSpPr>
          <p:spPr>
            <a:xfrm>
              <a:off x="5090501" y="3928152"/>
              <a:ext cx="20879" cy="26958"/>
            </a:xfrm>
            <a:custGeom>
              <a:avLst/>
              <a:gdLst/>
              <a:ahLst/>
              <a:cxnLst/>
              <a:rect l="l" t="t" r="r" b="b"/>
              <a:pathLst>
                <a:path w="656" h="847" extrusionOk="0">
                  <a:moveTo>
                    <a:pt x="475" y="0"/>
                  </a:moveTo>
                  <a:cubicBezTo>
                    <a:pt x="424" y="0"/>
                    <a:pt x="370" y="29"/>
                    <a:pt x="346" y="84"/>
                  </a:cubicBezTo>
                  <a:lnTo>
                    <a:pt x="48" y="608"/>
                  </a:lnTo>
                  <a:cubicBezTo>
                    <a:pt x="1" y="679"/>
                    <a:pt x="25" y="787"/>
                    <a:pt x="108" y="834"/>
                  </a:cubicBezTo>
                  <a:cubicBezTo>
                    <a:pt x="132" y="846"/>
                    <a:pt x="168" y="846"/>
                    <a:pt x="179" y="846"/>
                  </a:cubicBezTo>
                  <a:cubicBezTo>
                    <a:pt x="239" y="846"/>
                    <a:pt x="287" y="810"/>
                    <a:pt x="310" y="775"/>
                  </a:cubicBezTo>
                  <a:lnTo>
                    <a:pt x="608" y="251"/>
                  </a:lnTo>
                  <a:cubicBezTo>
                    <a:pt x="656" y="179"/>
                    <a:pt x="620" y="72"/>
                    <a:pt x="549" y="25"/>
                  </a:cubicBezTo>
                  <a:cubicBezTo>
                    <a:pt x="528" y="8"/>
                    <a:pt x="502" y="0"/>
                    <a:pt x="4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38"/>
          <p:cNvGrpSpPr/>
          <p:nvPr/>
        </p:nvGrpSpPr>
        <p:grpSpPr>
          <a:xfrm>
            <a:off x="5154138" y="1601448"/>
            <a:ext cx="364607" cy="309914"/>
            <a:chOff x="3564243" y="2289904"/>
            <a:chExt cx="422342" cy="355243"/>
          </a:xfrm>
        </p:grpSpPr>
        <p:sp>
          <p:nvSpPr>
            <p:cNvPr id="436" name="Google Shape;436;p38"/>
            <p:cNvSpPr/>
            <p:nvPr/>
          </p:nvSpPr>
          <p:spPr>
            <a:xfrm>
              <a:off x="3564243" y="2291587"/>
              <a:ext cx="66177" cy="351655"/>
            </a:xfrm>
            <a:custGeom>
              <a:avLst/>
              <a:gdLst/>
              <a:ahLst/>
              <a:cxnLst/>
              <a:rect l="l" t="t" r="r" b="b"/>
              <a:pathLst>
                <a:path w="2084" h="11074" extrusionOk="0">
                  <a:moveTo>
                    <a:pt x="1703" y="1918"/>
                  </a:moveTo>
                  <a:lnTo>
                    <a:pt x="1703" y="2727"/>
                  </a:lnTo>
                  <a:cubicBezTo>
                    <a:pt x="1703" y="2823"/>
                    <a:pt x="1667" y="2930"/>
                    <a:pt x="1608" y="2966"/>
                  </a:cubicBezTo>
                  <a:cubicBezTo>
                    <a:pt x="1453" y="3085"/>
                    <a:pt x="1298" y="3287"/>
                    <a:pt x="1239" y="3501"/>
                  </a:cubicBezTo>
                  <a:lnTo>
                    <a:pt x="834" y="3501"/>
                  </a:lnTo>
                  <a:cubicBezTo>
                    <a:pt x="798" y="3299"/>
                    <a:pt x="667" y="3085"/>
                    <a:pt x="524" y="2989"/>
                  </a:cubicBezTo>
                  <a:cubicBezTo>
                    <a:pt x="453" y="2942"/>
                    <a:pt x="393" y="2823"/>
                    <a:pt x="393" y="2727"/>
                  </a:cubicBezTo>
                  <a:lnTo>
                    <a:pt x="393" y="1918"/>
                  </a:lnTo>
                  <a:close/>
                  <a:moveTo>
                    <a:pt x="1227" y="3882"/>
                  </a:moveTo>
                  <a:lnTo>
                    <a:pt x="1227" y="5144"/>
                  </a:lnTo>
                  <a:cubicBezTo>
                    <a:pt x="1227" y="6359"/>
                    <a:pt x="1239" y="7549"/>
                    <a:pt x="1369" y="8752"/>
                  </a:cubicBezTo>
                  <a:cubicBezTo>
                    <a:pt x="1453" y="9478"/>
                    <a:pt x="1489" y="10085"/>
                    <a:pt x="1489" y="10205"/>
                  </a:cubicBezTo>
                  <a:cubicBezTo>
                    <a:pt x="1477" y="10478"/>
                    <a:pt x="1298" y="10681"/>
                    <a:pt x="1048" y="10681"/>
                  </a:cubicBezTo>
                  <a:cubicBezTo>
                    <a:pt x="798" y="10681"/>
                    <a:pt x="619" y="10490"/>
                    <a:pt x="619" y="10228"/>
                  </a:cubicBezTo>
                  <a:cubicBezTo>
                    <a:pt x="619" y="10097"/>
                    <a:pt x="655" y="9490"/>
                    <a:pt x="738" y="8764"/>
                  </a:cubicBezTo>
                  <a:cubicBezTo>
                    <a:pt x="869" y="7561"/>
                    <a:pt x="881" y="6371"/>
                    <a:pt x="881" y="5168"/>
                  </a:cubicBezTo>
                  <a:lnTo>
                    <a:pt x="881" y="3882"/>
                  </a:lnTo>
                  <a:close/>
                  <a:moveTo>
                    <a:pt x="203" y="1"/>
                  </a:moveTo>
                  <a:cubicBezTo>
                    <a:pt x="96" y="1"/>
                    <a:pt x="0" y="84"/>
                    <a:pt x="0" y="191"/>
                  </a:cubicBezTo>
                  <a:lnTo>
                    <a:pt x="0" y="2727"/>
                  </a:lnTo>
                  <a:cubicBezTo>
                    <a:pt x="0" y="2966"/>
                    <a:pt x="143" y="3216"/>
                    <a:pt x="334" y="3335"/>
                  </a:cubicBezTo>
                  <a:cubicBezTo>
                    <a:pt x="393" y="3358"/>
                    <a:pt x="477" y="3573"/>
                    <a:pt x="477" y="3692"/>
                  </a:cubicBezTo>
                  <a:lnTo>
                    <a:pt x="477" y="5144"/>
                  </a:lnTo>
                  <a:cubicBezTo>
                    <a:pt x="477" y="6359"/>
                    <a:pt x="465" y="7526"/>
                    <a:pt x="346" y="8716"/>
                  </a:cubicBezTo>
                  <a:cubicBezTo>
                    <a:pt x="274" y="9454"/>
                    <a:pt x="226" y="10074"/>
                    <a:pt x="226" y="10228"/>
                  </a:cubicBezTo>
                  <a:cubicBezTo>
                    <a:pt x="226" y="10705"/>
                    <a:pt x="584" y="11074"/>
                    <a:pt x="1048" y="11074"/>
                  </a:cubicBezTo>
                  <a:cubicBezTo>
                    <a:pt x="1512" y="11074"/>
                    <a:pt x="1870" y="10705"/>
                    <a:pt x="1870" y="10228"/>
                  </a:cubicBezTo>
                  <a:cubicBezTo>
                    <a:pt x="1870" y="10074"/>
                    <a:pt x="1822" y="9454"/>
                    <a:pt x="1750" y="8716"/>
                  </a:cubicBezTo>
                  <a:cubicBezTo>
                    <a:pt x="1608" y="7526"/>
                    <a:pt x="1608" y="6359"/>
                    <a:pt x="1608" y="5144"/>
                  </a:cubicBezTo>
                  <a:lnTo>
                    <a:pt x="1608" y="3692"/>
                  </a:lnTo>
                  <a:cubicBezTo>
                    <a:pt x="1608" y="3561"/>
                    <a:pt x="1715" y="3358"/>
                    <a:pt x="1834" y="3275"/>
                  </a:cubicBezTo>
                  <a:cubicBezTo>
                    <a:pt x="2024" y="3144"/>
                    <a:pt x="2084" y="2906"/>
                    <a:pt x="2084" y="2704"/>
                  </a:cubicBezTo>
                  <a:lnTo>
                    <a:pt x="2084" y="251"/>
                  </a:lnTo>
                  <a:cubicBezTo>
                    <a:pt x="2084" y="168"/>
                    <a:pt x="2001" y="72"/>
                    <a:pt x="1893" y="72"/>
                  </a:cubicBezTo>
                  <a:cubicBezTo>
                    <a:pt x="1786" y="72"/>
                    <a:pt x="1703" y="168"/>
                    <a:pt x="1703" y="263"/>
                  </a:cubicBezTo>
                  <a:lnTo>
                    <a:pt x="1703" y="1537"/>
                  </a:lnTo>
                  <a:lnTo>
                    <a:pt x="1239" y="1537"/>
                  </a:lnTo>
                  <a:lnTo>
                    <a:pt x="1239" y="191"/>
                  </a:lnTo>
                  <a:cubicBezTo>
                    <a:pt x="1239" y="84"/>
                    <a:pt x="1155" y="1"/>
                    <a:pt x="1048" y="1"/>
                  </a:cubicBezTo>
                  <a:cubicBezTo>
                    <a:pt x="941" y="1"/>
                    <a:pt x="858" y="84"/>
                    <a:pt x="858" y="191"/>
                  </a:cubicBezTo>
                  <a:lnTo>
                    <a:pt x="858" y="1537"/>
                  </a:lnTo>
                  <a:lnTo>
                    <a:pt x="393" y="1537"/>
                  </a:lnTo>
                  <a:lnTo>
                    <a:pt x="393" y="191"/>
                  </a:lnTo>
                  <a:cubicBezTo>
                    <a:pt x="393" y="84"/>
                    <a:pt x="29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8"/>
            <p:cNvSpPr/>
            <p:nvPr/>
          </p:nvSpPr>
          <p:spPr>
            <a:xfrm>
              <a:off x="3636835" y="2373674"/>
              <a:ext cx="236702" cy="236289"/>
            </a:xfrm>
            <a:custGeom>
              <a:avLst/>
              <a:gdLst/>
              <a:ahLst/>
              <a:cxnLst/>
              <a:rect l="l" t="t" r="r" b="b"/>
              <a:pathLst>
                <a:path w="7454" h="7441" extrusionOk="0">
                  <a:moveTo>
                    <a:pt x="1175" y="0"/>
                  </a:moveTo>
                  <a:cubicBezTo>
                    <a:pt x="1121" y="0"/>
                    <a:pt x="1069" y="25"/>
                    <a:pt x="1036" y="71"/>
                  </a:cubicBezTo>
                  <a:cubicBezTo>
                    <a:pt x="369" y="881"/>
                    <a:pt x="0" y="1905"/>
                    <a:pt x="0" y="2952"/>
                  </a:cubicBezTo>
                  <a:cubicBezTo>
                    <a:pt x="0" y="5429"/>
                    <a:pt x="2024" y="7441"/>
                    <a:pt x="4489" y="7441"/>
                  </a:cubicBezTo>
                  <a:cubicBezTo>
                    <a:pt x="5537" y="7441"/>
                    <a:pt x="6561" y="7072"/>
                    <a:pt x="7358" y="6405"/>
                  </a:cubicBezTo>
                  <a:cubicBezTo>
                    <a:pt x="7454" y="6322"/>
                    <a:pt x="7454" y="6203"/>
                    <a:pt x="7394" y="6131"/>
                  </a:cubicBezTo>
                  <a:cubicBezTo>
                    <a:pt x="7352" y="6083"/>
                    <a:pt x="7286" y="6058"/>
                    <a:pt x="7224" y="6058"/>
                  </a:cubicBezTo>
                  <a:cubicBezTo>
                    <a:pt x="7180" y="6058"/>
                    <a:pt x="7138" y="6071"/>
                    <a:pt x="7108" y="6096"/>
                  </a:cubicBezTo>
                  <a:cubicBezTo>
                    <a:pt x="6382" y="6703"/>
                    <a:pt x="5441" y="7048"/>
                    <a:pt x="4489" y="7048"/>
                  </a:cubicBezTo>
                  <a:cubicBezTo>
                    <a:pt x="2227" y="7048"/>
                    <a:pt x="381" y="5203"/>
                    <a:pt x="381" y="2928"/>
                  </a:cubicBezTo>
                  <a:cubicBezTo>
                    <a:pt x="381" y="1988"/>
                    <a:pt x="727" y="1047"/>
                    <a:pt x="1334" y="309"/>
                  </a:cubicBezTo>
                  <a:cubicBezTo>
                    <a:pt x="1405" y="226"/>
                    <a:pt x="1393" y="107"/>
                    <a:pt x="1298" y="47"/>
                  </a:cubicBezTo>
                  <a:cubicBezTo>
                    <a:pt x="1261" y="16"/>
                    <a:pt x="1217" y="0"/>
                    <a:pt x="1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3685230" y="2324104"/>
              <a:ext cx="237083" cy="235971"/>
            </a:xfrm>
            <a:custGeom>
              <a:avLst/>
              <a:gdLst/>
              <a:ahLst/>
              <a:cxnLst/>
              <a:rect l="l" t="t" r="r" b="b"/>
              <a:pathLst>
                <a:path w="7466" h="7431" extrusionOk="0">
                  <a:moveTo>
                    <a:pt x="2953" y="1"/>
                  </a:moveTo>
                  <a:cubicBezTo>
                    <a:pt x="1905" y="1"/>
                    <a:pt x="893" y="358"/>
                    <a:pt x="96" y="1025"/>
                  </a:cubicBezTo>
                  <a:cubicBezTo>
                    <a:pt x="0" y="1108"/>
                    <a:pt x="0" y="1227"/>
                    <a:pt x="60" y="1299"/>
                  </a:cubicBezTo>
                  <a:cubicBezTo>
                    <a:pt x="99" y="1344"/>
                    <a:pt x="151" y="1364"/>
                    <a:pt x="205" y="1364"/>
                  </a:cubicBezTo>
                  <a:cubicBezTo>
                    <a:pt x="250" y="1364"/>
                    <a:pt x="295" y="1350"/>
                    <a:pt x="334" y="1322"/>
                  </a:cubicBezTo>
                  <a:cubicBezTo>
                    <a:pt x="1060" y="715"/>
                    <a:pt x="2001" y="394"/>
                    <a:pt x="2953" y="394"/>
                  </a:cubicBezTo>
                  <a:cubicBezTo>
                    <a:pt x="5215" y="394"/>
                    <a:pt x="7061" y="2227"/>
                    <a:pt x="7061" y="4501"/>
                  </a:cubicBezTo>
                  <a:cubicBezTo>
                    <a:pt x="7061" y="5454"/>
                    <a:pt x="6727" y="6371"/>
                    <a:pt x="6120" y="7121"/>
                  </a:cubicBezTo>
                  <a:cubicBezTo>
                    <a:pt x="6049" y="7204"/>
                    <a:pt x="6061" y="7323"/>
                    <a:pt x="6156" y="7383"/>
                  </a:cubicBezTo>
                  <a:cubicBezTo>
                    <a:pt x="6180" y="7418"/>
                    <a:pt x="6227" y="7430"/>
                    <a:pt x="6275" y="7430"/>
                  </a:cubicBezTo>
                  <a:cubicBezTo>
                    <a:pt x="6322" y="7430"/>
                    <a:pt x="6382" y="7395"/>
                    <a:pt x="6418" y="7359"/>
                  </a:cubicBezTo>
                  <a:cubicBezTo>
                    <a:pt x="7084" y="6549"/>
                    <a:pt x="7442" y="5537"/>
                    <a:pt x="7442" y="4501"/>
                  </a:cubicBezTo>
                  <a:cubicBezTo>
                    <a:pt x="7465" y="2013"/>
                    <a:pt x="5441" y="1"/>
                    <a:pt x="2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3663668" y="2351699"/>
              <a:ext cx="230668" cy="230668"/>
            </a:xfrm>
            <a:custGeom>
              <a:avLst/>
              <a:gdLst/>
              <a:ahLst/>
              <a:cxnLst/>
              <a:rect l="l" t="t" r="r" b="b"/>
              <a:pathLst>
                <a:path w="7264" h="7264" extrusionOk="0">
                  <a:moveTo>
                    <a:pt x="3632" y="382"/>
                  </a:moveTo>
                  <a:cubicBezTo>
                    <a:pt x="5418" y="382"/>
                    <a:pt x="6871" y="1846"/>
                    <a:pt x="6871" y="3632"/>
                  </a:cubicBezTo>
                  <a:cubicBezTo>
                    <a:pt x="6871" y="5418"/>
                    <a:pt x="5418" y="6871"/>
                    <a:pt x="3632" y="6871"/>
                  </a:cubicBezTo>
                  <a:cubicBezTo>
                    <a:pt x="1846" y="6871"/>
                    <a:pt x="382" y="5418"/>
                    <a:pt x="382" y="3632"/>
                  </a:cubicBezTo>
                  <a:cubicBezTo>
                    <a:pt x="382" y="1846"/>
                    <a:pt x="1846" y="382"/>
                    <a:pt x="3632" y="382"/>
                  </a:cubicBezTo>
                  <a:close/>
                  <a:moveTo>
                    <a:pt x="3632" y="1"/>
                  </a:moveTo>
                  <a:cubicBezTo>
                    <a:pt x="1632" y="1"/>
                    <a:pt x="1" y="1632"/>
                    <a:pt x="1" y="3632"/>
                  </a:cubicBezTo>
                  <a:cubicBezTo>
                    <a:pt x="1" y="5633"/>
                    <a:pt x="1632" y="7264"/>
                    <a:pt x="3632" y="7264"/>
                  </a:cubicBezTo>
                  <a:cubicBezTo>
                    <a:pt x="5644" y="7264"/>
                    <a:pt x="7263" y="5621"/>
                    <a:pt x="7263" y="3632"/>
                  </a:cubicBezTo>
                  <a:cubicBezTo>
                    <a:pt x="7263" y="1620"/>
                    <a:pt x="5620" y="1"/>
                    <a:pt x="3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3933998" y="2289904"/>
              <a:ext cx="52586" cy="355243"/>
            </a:xfrm>
            <a:custGeom>
              <a:avLst/>
              <a:gdLst/>
              <a:ahLst/>
              <a:cxnLst/>
              <a:rect l="l" t="t" r="r" b="b"/>
              <a:pathLst>
                <a:path w="1656" h="11187" extrusionOk="0">
                  <a:moveTo>
                    <a:pt x="1251" y="554"/>
                  </a:moveTo>
                  <a:lnTo>
                    <a:pt x="1251" y="5555"/>
                  </a:lnTo>
                  <a:lnTo>
                    <a:pt x="715" y="5578"/>
                  </a:lnTo>
                  <a:lnTo>
                    <a:pt x="703" y="5578"/>
                  </a:lnTo>
                  <a:cubicBezTo>
                    <a:pt x="693" y="5580"/>
                    <a:pt x="683" y="5580"/>
                    <a:pt x="673" y="5580"/>
                  </a:cubicBezTo>
                  <a:cubicBezTo>
                    <a:pt x="583" y="5580"/>
                    <a:pt x="481" y="5536"/>
                    <a:pt x="417" y="5483"/>
                  </a:cubicBezTo>
                  <a:cubicBezTo>
                    <a:pt x="382" y="5436"/>
                    <a:pt x="370" y="5412"/>
                    <a:pt x="370" y="5412"/>
                  </a:cubicBezTo>
                  <a:lnTo>
                    <a:pt x="370" y="2411"/>
                  </a:lnTo>
                  <a:cubicBezTo>
                    <a:pt x="370" y="1697"/>
                    <a:pt x="703" y="1006"/>
                    <a:pt x="1251" y="554"/>
                  </a:cubicBezTo>
                  <a:close/>
                  <a:moveTo>
                    <a:pt x="1263" y="5959"/>
                  </a:moveTo>
                  <a:cubicBezTo>
                    <a:pt x="1263" y="9448"/>
                    <a:pt x="1275" y="10258"/>
                    <a:pt x="1275" y="10281"/>
                  </a:cubicBezTo>
                  <a:cubicBezTo>
                    <a:pt x="1263" y="10496"/>
                    <a:pt x="1203" y="10769"/>
                    <a:pt x="941" y="10769"/>
                  </a:cubicBezTo>
                  <a:cubicBezTo>
                    <a:pt x="858" y="10769"/>
                    <a:pt x="620" y="10769"/>
                    <a:pt x="620" y="10258"/>
                  </a:cubicBezTo>
                  <a:cubicBezTo>
                    <a:pt x="620" y="10115"/>
                    <a:pt x="667" y="9710"/>
                    <a:pt x="727" y="9246"/>
                  </a:cubicBezTo>
                  <a:cubicBezTo>
                    <a:pt x="822" y="8472"/>
                    <a:pt x="941" y="7400"/>
                    <a:pt x="941" y="6686"/>
                  </a:cubicBezTo>
                  <a:lnTo>
                    <a:pt x="941" y="5959"/>
                  </a:lnTo>
                  <a:close/>
                  <a:moveTo>
                    <a:pt x="1453" y="0"/>
                  </a:moveTo>
                  <a:cubicBezTo>
                    <a:pt x="1420" y="0"/>
                    <a:pt x="1388" y="6"/>
                    <a:pt x="1358" y="18"/>
                  </a:cubicBezTo>
                  <a:cubicBezTo>
                    <a:pt x="524" y="530"/>
                    <a:pt x="1" y="1447"/>
                    <a:pt x="1" y="2435"/>
                  </a:cubicBezTo>
                  <a:lnTo>
                    <a:pt x="1" y="5424"/>
                  </a:lnTo>
                  <a:cubicBezTo>
                    <a:pt x="1" y="5555"/>
                    <a:pt x="60" y="5674"/>
                    <a:pt x="179" y="5781"/>
                  </a:cubicBezTo>
                  <a:cubicBezTo>
                    <a:pt x="286" y="5876"/>
                    <a:pt x="417" y="5936"/>
                    <a:pt x="548" y="5959"/>
                  </a:cubicBezTo>
                  <a:lnTo>
                    <a:pt x="548" y="6709"/>
                  </a:lnTo>
                  <a:cubicBezTo>
                    <a:pt x="548" y="7400"/>
                    <a:pt x="429" y="8460"/>
                    <a:pt x="346" y="9222"/>
                  </a:cubicBezTo>
                  <a:cubicBezTo>
                    <a:pt x="286" y="9710"/>
                    <a:pt x="239" y="10091"/>
                    <a:pt x="239" y="10281"/>
                  </a:cubicBezTo>
                  <a:cubicBezTo>
                    <a:pt x="239" y="11115"/>
                    <a:pt x="774" y="11186"/>
                    <a:pt x="941" y="11186"/>
                  </a:cubicBezTo>
                  <a:cubicBezTo>
                    <a:pt x="1275" y="11186"/>
                    <a:pt x="1656" y="10948"/>
                    <a:pt x="1656" y="10281"/>
                  </a:cubicBezTo>
                  <a:lnTo>
                    <a:pt x="1656" y="185"/>
                  </a:lnTo>
                  <a:cubicBezTo>
                    <a:pt x="1656" y="113"/>
                    <a:pt x="1608" y="54"/>
                    <a:pt x="1548" y="18"/>
                  </a:cubicBezTo>
                  <a:cubicBezTo>
                    <a:pt x="1519" y="6"/>
                    <a:pt x="1486" y="0"/>
                    <a:pt x="1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1" name="Google Shape;441;p38"/>
          <p:cNvGrpSpPr/>
          <p:nvPr/>
        </p:nvGrpSpPr>
        <p:grpSpPr>
          <a:xfrm>
            <a:off x="5725510" y="2513475"/>
            <a:ext cx="209644" cy="364615"/>
            <a:chOff x="7184363" y="3809604"/>
            <a:chExt cx="202184" cy="352762"/>
          </a:xfrm>
        </p:grpSpPr>
        <p:sp>
          <p:nvSpPr>
            <p:cNvPr id="442" name="Google Shape;442;p38"/>
            <p:cNvSpPr/>
            <p:nvPr/>
          </p:nvSpPr>
          <p:spPr>
            <a:xfrm>
              <a:off x="7273111" y="3823716"/>
              <a:ext cx="23541" cy="23573"/>
            </a:xfrm>
            <a:custGeom>
              <a:avLst/>
              <a:gdLst/>
              <a:ahLst/>
              <a:cxnLst/>
              <a:rect l="l" t="t" r="r" b="b"/>
              <a:pathLst>
                <a:path w="739" h="740" extrusionOk="0">
                  <a:moveTo>
                    <a:pt x="370" y="1"/>
                  </a:moveTo>
                  <a:cubicBezTo>
                    <a:pt x="287" y="1"/>
                    <a:pt x="203" y="72"/>
                    <a:pt x="203" y="168"/>
                  </a:cubicBezTo>
                  <a:lnTo>
                    <a:pt x="203" y="203"/>
                  </a:lnTo>
                  <a:lnTo>
                    <a:pt x="168" y="203"/>
                  </a:lnTo>
                  <a:cubicBezTo>
                    <a:pt x="72" y="203"/>
                    <a:pt x="1" y="287"/>
                    <a:pt x="1" y="370"/>
                  </a:cubicBezTo>
                  <a:cubicBezTo>
                    <a:pt x="1" y="465"/>
                    <a:pt x="72" y="537"/>
                    <a:pt x="168" y="537"/>
                  </a:cubicBezTo>
                  <a:lnTo>
                    <a:pt x="203" y="537"/>
                  </a:lnTo>
                  <a:lnTo>
                    <a:pt x="203" y="584"/>
                  </a:lnTo>
                  <a:cubicBezTo>
                    <a:pt x="203" y="668"/>
                    <a:pt x="287" y="739"/>
                    <a:pt x="370" y="739"/>
                  </a:cubicBezTo>
                  <a:cubicBezTo>
                    <a:pt x="453" y="739"/>
                    <a:pt x="537" y="668"/>
                    <a:pt x="537" y="584"/>
                  </a:cubicBezTo>
                  <a:lnTo>
                    <a:pt x="537" y="537"/>
                  </a:lnTo>
                  <a:lnTo>
                    <a:pt x="572" y="537"/>
                  </a:lnTo>
                  <a:cubicBezTo>
                    <a:pt x="668" y="537"/>
                    <a:pt x="739" y="465"/>
                    <a:pt x="739" y="370"/>
                  </a:cubicBezTo>
                  <a:cubicBezTo>
                    <a:pt x="739" y="287"/>
                    <a:pt x="668" y="203"/>
                    <a:pt x="572" y="203"/>
                  </a:cubicBezTo>
                  <a:lnTo>
                    <a:pt x="537" y="203"/>
                  </a:lnTo>
                  <a:lnTo>
                    <a:pt x="537" y="168"/>
                  </a:lnTo>
                  <a:cubicBezTo>
                    <a:pt x="537" y="72"/>
                    <a:pt x="453" y="1"/>
                    <a:pt x="3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7184363" y="3809604"/>
              <a:ext cx="202184" cy="352762"/>
            </a:xfrm>
            <a:custGeom>
              <a:avLst/>
              <a:gdLst/>
              <a:ahLst/>
              <a:cxnLst/>
              <a:rect l="l" t="t" r="r" b="b"/>
              <a:pathLst>
                <a:path w="6347" h="11074" extrusionOk="0">
                  <a:moveTo>
                    <a:pt x="3159" y="310"/>
                  </a:moveTo>
                  <a:cubicBezTo>
                    <a:pt x="3623" y="310"/>
                    <a:pt x="4091" y="390"/>
                    <a:pt x="4561" y="551"/>
                  </a:cubicBezTo>
                  <a:lnTo>
                    <a:pt x="4347" y="1087"/>
                  </a:lnTo>
                  <a:lnTo>
                    <a:pt x="4168" y="1563"/>
                  </a:lnTo>
                  <a:cubicBezTo>
                    <a:pt x="3841" y="1450"/>
                    <a:pt x="3510" y="1393"/>
                    <a:pt x="3175" y="1393"/>
                  </a:cubicBezTo>
                  <a:cubicBezTo>
                    <a:pt x="2840" y="1393"/>
                    <a:pt x="2501" y="1450"/>
                    <a:pt x="2156" y="1563"/>
                  </a:cubicBezTo>
                  <a:lnTo>
                    <a:pt x="1775" y="551"/>
                  </a:lnTo>
                  <a:cubicBezTo>
                    <a:pt x="2233" y="390"/>
                    <a:pt x="2695" y="310"/>
                    <a:pt x="3159" y="310"/>
                  </a:cubicBezTo>
                  <a:close/>
                  <a:moveTo>
                    <a:pt x="4549" y="1408"/>
                  </a:moveTo>
                  <a:cubicBezTo>
                    <a:pt x="5025" y="1754"/>
                    <a:pt x="5299" y="2301"/>
                    <a:pt x="5299" y="2885"/>
                  </a:cubicBezTo>
                  <a:cubicBezTo>
                    <a:pt x="5299" y="3289"/>
                    <a:pt x="5287" y="4075"/>
                    <a:pt x="5240" y="4421"/>
                  </a:cubicBezTo>
                  <a:cubicBezTo>
                    <a:pt x="5192" y="4849"/>
                    <a:pt x="4835" y="5171"/>
                    <a:pt x="4406" y="5171"/>
                  </a:cubicBezTo>
                  <a:lnTo>
                    <a:pt x="4001" y="5171"/>
                  </a:lnTo>
                  <a:cubicBezTo>
                    <a:pt x="4430" y="4897"/>
                    <a:pt x="4716" y="4397"/>
                    <a:pt x="4716" y="3849"/>
                  </a:cubicBezTo>
                  <a:lnTo>
                    <a:pt x="4716" y="2611"/>
                  </a:lnTo>
                  <a:cubicBezTo>
                    <a:pt x="4716" y="2599"/>
                    <a:pt x="4692" y="2551"/>
                    <a:pt x="4692" y="2527"/>
                  </a:cubicBezTo>
                  <a:lnTo>
                    <a:pt x="4632" y="2468"/>
                  </a:lnTo>
                  <a:cubicBezTo>
                    <a:pt x="4168" y="2277"/>
                    <a:pt x="3799" y="1896"/>
                    <a:pt x="3799" y="1885"/>
                  </a:cubicBezTo>
                  <a:cubicBezTo>
                    <a:pt x="3767" y="1853"/>
                    <a:pt x="3726" y="1838"/>
                    <a:pt x="3685" y="1838"/>
                  </a:cubicBezTo>
                  <a:cubicBezTo>
                    <a:pt x="3649" y="1838"/>
                    <a:pt x="3613" y="1850"/>
                    <a:pt x="3585" y="1873"/>
                  </a:cubicBezTo>
                  <a:cubicBezTo>
                    <a:pt x="3585" y="1873"/>
                    <a:pt x="2823" y="2432"/>
                    <a:pt x="1727" y="2456"/>
                  </a:cubicBezTo>
                  <a:cubicBezTo>
                    <a:pt x="1715" y="2456"/>
                    <a:pt x="1680" y="2468"/>
                    <a:pt x="1668" y="2480"/>
                  </a:cubicBezTo>
                  <a:cubicBezTo>
                    <a:pt x="1656" y="2492"/>
                    <a:pt x="1620" y="2492"/>
                    <a:pt x="1608" y="2516"/>
                  </a:cubicBezTo>
                  <a:cubicBezTo>
                    <a:pt x="1596" y="2527"/>
                    <a:pt x="1596" y="2551"/>
                    <a:pt x="1572" y="2575"/>
                  </a:cubicBezTo>
                  <a:cubicBezTo>
                    <a:pt x="1560" y="2587"/>
                    <a:pt x="1549" y="2599"/>
                    <a:pt x="1549" y="2635"/>
                  </a:cubicBezTo>
                  <a:lnTo>
                    <a:pt x="1549" y="3087"/>
                  </a:lnTo>
                  <a:cubicBezTo>
                    <a:pt x="1549" y="3182"/>
                    <a:pt x="1620" y="3254"/>
                    <a:pt x="1715" y="3254"/>
                  </a:cubicBezTo>
                  <a:cubicBezTo>
                    <a:pt x="1799" y="3254"/>
                    <a:pt x="1870" y="3182"/>
                    <a:pt x="1870" y="3087"/>
                  </a:cubicBezTo>
                  <a:lnTo>
                    <a:pt x="1870" y="2778"/>
                  </a:lnTo>
                  <a:cubicBezTo>
                    <a:pt x="2751" y="2730"/>
                    <a:pt x="3406" y="2397"/>
                    <a:pt x="3644" y="2230"/>
                  </a:cubicBezTo>
                  <a:cubicBezTo>
                    <a:pt x="3775" y="2349"/>
                    <a:pt x="4061" y="2575"/>
                    <a:pt x="4394" y="2730"/>
                  </a:cubicBezTo>
                  <a:lnTo>
                    <a:pt x="4394" y="3861"/>
                  </a:lnTo>
                  <a:cubicBezTo>
                    <a:pt x="4394" y="4563"/>
                    <a:pt x="3823" y="5135"/>
                    <a:pt x="3120" y="5135"/>
                  </a:cubicBezTo>
                  <a:cubicBezTo>
                    <a:pt x="2430" y="5135"/>
                    <a:pt x="1858" y="4563"/>
                    <a:pt x="1858" y="3861"/>
                  </a:cubicBezTo>
                  <a:cubicBezTo>
                    <a:pt x="1858" y="3778"/>
                    <a:pt x="1787" y="3706"/>
                    <a:pt x="1691" y="3706"/>
                  </a:cubicBezTo>
                  <a:cubicBezTo>
                    <a:pt x="1608" y="3706"/>
                    <a:pt x="1537" y="3778"/>
                    <a:pt x="1537" y="3861"/>
                  </a:cubicBezTo>
                  <a:cubicBezTo>
                    <a:pt x="1537" y="4421"/>
                    <a:pt x="1811" y="4909"/>
                    <a:pt x="2251" y="5194"/>
                  </a:cubicBezTo>
                  <a:lnTo>
                    <a:pt x="1846" y="5194"/>
                  </a:lnTo>
                  <a:cubicBezTo>
                    <a:pt x="1441" y="5171"/>
                    <a:pt x="1084" y="4849"/>
                    <a:pt x="1049" y="4421"/>
                  </a:cubicBezTo>
                  <a:cubicBezTo>
                    <a:pt x="1013" y="4063"/>
                    <a:pt x="989" y="3289"/>
                    <a:pt x="989" y="2885"/>
                  </a:cubicBezTo>
                  <a:cubicBezTo>
                    <a:pt x="989" y="2289"/>
                    <a:pt x="1263" y="1754"/>
                    <a:pt x="1727" y="1408"/>
                  </a:cubicBezTo>
                  <a:cubicBezTo>
                    <a:pt x="1906" y="1825"/>
                    <a:pt x="1858" y="1885"/>
                    <a:pt x="2001" y="1932"/>
                  </a:cubicBezTo>
                  <a:cubicBezTo>
                    <a:pt x="2013" y="1932"/>
                    <a:pt x="2025" y="1944"/>
                    <a:pt x="2037" y="1944"/>
                  </a:cubicBezTo>
                  <a:cubicBezTo>
                    <a:pt x="2049" y="1944"/>
                    <a:pt x="2084" y="1944"/>
                    <a:pt x="2096" y="1932"/>
                  </a:cubicBezTo>
                  <a:cubicBezTo>
                    <a:pt x="2453" y="1795"/>
                    <a:pt x="2802" y="1727"/>
                    <a:pt x="3147" y="1727"/>
                  </a:cubicBezTo>
                  <a:cubicBezTo>
                    <a:pt x="3492" y="1727"/>
                    <a:pt x="3835" y="1795"/>
                    <a:pt x="4180" y="1932"/>
                  </a:cubicBezTo>
                  <a:cubicBezTo>
                    <a:pt x="4204" y="1938"/>
                    <a:pt x="4227" y="1941"/>
                    <a:pt x="4248" y="1941"/>
                  </a:cubicBezTo>
                  <a:cubicBezTo>
                    <a:pt x="4269" y="1941"/>
                    <a:pt x="4287" y="1938"/>
                    <a:pt x="4299" y="1932"/>
                  </a:cubicBezTo>
                  <a:cubicBezTo>
                    <a:pt x="4347" y="1920"/>
                    <a:pt x="4382" y="1885"/>
                    <a:pt x="4394" y="1837"/>
                  </a:cubicBezTo>
                  <a:lnTo>
                    <a:pt x="4549" y="1408"/>
                  </a:lnTo>
                  <a:close/>
                  <a:moveTo>
                    <a:pt x="3573" y="5445"/>
                  </a:moveTo>
                  <a:lnTo>
                    <a:pt x="3573" y="6028"/>
                  </a:lnTo>
                  <a:cubicBezTo>
                    <a:pt x="3573" y="6111"/>
                    <a:pt x="3644" y="6183"/>
                    <a:pt x="3739" y="6183"/>
                  </a:cubicBezTo>
                  <a:lnTo>
                    <a:pt x="3954" y="6183"/>
                  </a:lnTo>
                  <a:lnTo>
                    <a:pt x="3156" y="7576"/>
                  </a:lnTo>
                  <a:lnTo>
                    <a:pt x="2346" y="6183"/>
                  </a:lnTo>
                  <a:lnTo>
                    <a:pt x="2573" y="6183"/>
                  </a:lnTo>
                  <a:cubicBezTo>
                    <a:pt x="2668" y="6183"/>
                    <a:pt x="2739" y="6111"/>
                    <a:pt x="2739" y="6028"/>
                  </a:cubicBezTo>
                  <a:lnTo>
                    <a:pt x="2739" y="5445"/>
                  </a:lnTo>
                  <a:cubicBezTo>
                    <a:pt x="2876" y="5480"/>
                    <a:pt x="3019" y="5498"/>
                    <a:pt x="3160" y="5498"/>
                  </a:cubicBezTo>
                  <a:cubicBezTo>
                    <a:pt x="3302" y="5498"/>
                    <a:pt x="3442" y="5480"/>
                    <a:pt x="3573" y="5445"/>
                  </a:cubicBezTo>
                  <a:close/>
                  <a:moveTo>
                    <a:pt x="3180" y="0"/>
                  </a:moveTo>
                  <a:cubicBezTo>
                    <a:pt x="2626" y="0"/>
                    <a:pt x="2072" y="105"/>
                    <a:pt x="1525" y="313"/>
                  </a:cubicBezTo>
                  <a:cubicBezTo>
                    <a:pt x="1477" y="325"/>
                    <a:pt x="1441" y="349"/>
                    <a:pt x="1430" y="396"/>
                  </a:cubicBezTo>
                  <a:cubicBezTo>
                    <a:pt x="1418" y="444"/>
                    <a:pt x="1418" y="492"/>
                    <a:pt x="1430" y="515"/>
                  </a:cubicBezTo>
                  <a:lnTo>
                    <a:pt x="1656" y="1099"/>
                  </a:lnTo>
                  <a:cubicBezTo>
                    <a:pt x="1060" y="1504"/>
                    <a:pt x="703" y="2158"/>
                    <a:pt x="703" y="2861"/>
                  </a:cubicBezTo>
                  <a:cubicBezTo>
                    <a:pt x="703" y="3218"/>
                    <a:pt x="715" y="4051"/>
                    <a:pt x="763" y="4444"/>
                  </a:cubicBezTo>
                  <a:cubicBezTo>
                    <a:pt x="822" y="5040"/>
                    <a:pt x="1322" y="5504"/>
                    <a:pt x="1918" y="5504"/>
                  </a:cubicBezTo>
                  <a:lnTo>
                    <a:pt x="2453" y="5504"/>
                  </a:lnTo>
                  <a:lnTo>
                    <a:pt x="2453" y="5861"/>
                  </a:lnTo>
                  <a:cubicBezTo>
                    <a:pt x="1549" y="5873"/>
                    <a:pt x="775" y="6480"/>
                    <a:pt x="572" y="7361"/>
                  </a:cubicBezTo>
                  <a:lnTo>
                    <a:pt x="108" y="9255"/>
                  </a:lnTo>
                  <a:cubicBezTo>
                    <a:pt x="1" y="9671"/>
                    <a:pt x="191" y="10100"/>
                    <a:pt x="572" y="10314"/>
                  </a:cubicBezTo>
                  <a:cubicBezTo>
                    <a:pt x="1441" y="10820"/>
                    <a:pt x="2320" y="11073"/>
                    <a:pt x="3199" y="11073"/>
                  </a:cubicBezTo>
                  <a:cubicBezTo>
                    <a:pt x="4079" y="11073"/>
                    <a:pt x="4960" y="10820"/>
                    <a:pt x="5835" y="10314"/>
                  </a:cubicBezTo>
                  <a:cubicBezTo>
                    <a:pt x="6168" y="10100"/>
                    <a:pt x="6347" y="9659"/>
                    <a:pt x="6240" y="9255"/>
                  </a:cubicBezTo>
                  <a:lnTo>
                    <a:pt x="6061" y="8504"/>
                  </a:lnTo>
                  <a:cubicBezTo>
                    <a:pt x="6050" y="8430"/>
                    <a:pt x="5972" y="8384"/>
                    <a:pt x="5896" y="8384"/>
                  </a:cubicBezTo>
                  <a:cubicBezTo>
                    <a:pt x="5888" y="8384"/>
                    <a:pt x="5879" y="8384"/>
                    <a:pt x="5871" y="8385"/>
                  </a:cubicBezTo>
                  <a:cubicBezTo>
                    <a:pt x="5775" y="8409"/>
                    <a:pt x="5728" y="8493"/>
                    <a:pt x="5751" y="8588"/>
                  </a:cubicBezTo>
                  <a:lnTo>
                    <a:pt x="5930" y="9326"/>
                  </a:lnTo>
                  <a:cubicBezTo>
                    <a:pt x="5990" y="9600"/>
                    <a:pt x="5871" y="9897"/>
                    <a:pt x="5632" y="10028"/>
                  </a:cubicBezTo>
                  <a:cubicBezTo>
                    <a:pt x="4799" y="10505"/>
                    <a:pt x="3980" y="10743"/>
                    <a:pt x="3162" y="10743"/>
                  </a:cubicBezTo>
                  <a:cubicBezTo>
                    <a:pt x="2343" y="10743"/>
                    <a:pt x="1525" y="10505"/>
                    <a:pt x="691" y="10028"/>
                  </a:cubicBezTo>
                  <a:cubicBezTo>
                    <a:pt x="453" y="9897"/>
                    <a:pt x="310" y="9600"/>
                    <a:pt x="394" y="9326"/>
                  </a:cubicBezTo>
                  <a:lnTo>
                    <a:pt x="846" y="7433"/>
                  </a:lnTo>
                  <a:cubicBezTo>
                    <a:pt x="1001" y="6838"/>
                    <a:pt x="1441" y="6397"/>
                    <a:pt x="2025" y="6242"/>
                  </a:cubicBezTo>
                  <a:lnTo>
                    <a:pt x="3025" y="7992"/>
                  </a:lnTo>
                  <a:cubicBezTo>
                    <a:pt x="3055" y="8040"/>
                    <a:pt x="3111" y="8064"/>
                    <a:pt x="3168" y="8064"/>
                  </a:cubicBezTo>
                  <a:cubicBezTo>
                    <a:pt x="3224" y="8064"/>
                    <a:pt x="3281" y="8040"/>
                    <a:pt x="3311" y="7992"/>
                  </a:cubicBezTo>
                  <a:lnTo>
                    <a:pt x="4299" y="6242"/>
                  </a:lnTo>
                  <a:cubicBezTo>
                    <a:pt x="4870" y="6397"/>
                    <a:pt x="5335" y="6838"/>
                    <a:pt x="5478" y="7433"/>
                  </a:cubicBezTo>
                  <a:lnTo>
                    <a:pt x="5573" y="7826"/>
                  </a:lnTo>
                  <a:cubicBezTo>
                    <a:pt x="5584" y="7901"/>
                    <a:pt x="5652" y="7947"/>
                    <a:pt x="5735" y="7947"/>
                  </a:cubicBezTo>
                  <a:cubicBezTo>
                    <a:pt x="5744" y="7947"/>
                    <a:pt x="5754" y="7946"/>
                    <a:pt x="5763" y="7945"/>
                  </a:cubicBezTo>
                  <a:cubicBezTo>
                    <a:pt x="5847" y="7921"/>
                    <a:pt x="5894" y="7838"/>
                    <a:pt x="5882" y="7754"/>
                  </a:cubicBezTo>
                  <a:lnTo>
                    <a:pt x="5787" y="7361"/>
                  </a:lnTo>
                  <a:cubicBezTo>
                    <a:pt x="5585" y="6480"/>
                    <a:pt x="4811" y="5873"/>
                    <a:pt x="3906" y="5861"/>
                  </a:cubicBezTo>
                  <a:lnTo>
                    <a:pt x="3906" y="5504"/>
                  </a:lnTo>
                  <a:lnTo>
                    <a:pt x="4442" y="5504"/>
                  </a:lnTo>
                  <a:cubicBezTo>
                    <a:pt x="5037" y="5504"/>
                    <a:pt x="5537" y="5052"/>
                    <a:pt x="5597" y="4444"/>
                  </a:cubicBezTo>
                  <a:cubicBezTo>
                    <a:pt x="5644" y="4051"/>
                    <a:pt x="5656" y="3218"/>
                    <a:pt x="5656" y="2861"/>
                  </a:cubicBezTo>
                  <a:cubicBezTo>
                    <a:pt x="5656" y="2135"/>
                    <a:pt x="5287" y="1492"/>
                    <a:pt x="4704" y="1099"/>
                  </a:cubicBezTo>
                  <a:lnTo>
                    <a:pt x="4930" y="515"/>
                  </a:lnTo>
                  <a:cubicBezTo>
                    <a:pt x="4954" y="432"/>
                    <a:pt x="4918" y="337"/>
                    <a:pt x="4835" y="313"/>
                  </a:cubicBezTo>
                  <a:cubicBezTo>
                    <a:pt x="4287" y="105"/>
                    <a:pt x="3733" y="0"/>
                    <a:pt x="3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38"/>
          <p:cNvGrpSpPr/>
          <p:nvPr/>
        </p:nvGrpSpPr>
        <p:grpSpPr>
          <a:xfrm>
            <a:off x="3734647" y="3542964"/>
            <a:ext cx="373756" cy="364631"/>
            <a:chOff x="3071914" y="3364431"/>
            <a:chExt cx="343652" cy="342505"/>
          </a:xfrm>
        </p:grpSpPr>
        <p:sp>
          <p:nvSpPr>
            <p:cNvPr id="445" name="Google Shape;445;p38"/>
            <p:cNvSpPr/>
            <p:nvPr/>
          </p:nvSpPr>
          <p:spPr>
            <a:xfrm>
              <a:off x="3157636" y="3408390"/>
              <a:ext cx="12519" cy="11054"/>
            </a:xfrm>
            <a:custGeom>
              <a:avLst/>
              <a:gdLst/>
              <a:ahLst/>
              <a:cxnLst/>
              <a:rect l="l" t="t" r="r" b="b"/>
              <a:pathLst>
                <a:path w="393" h="347" extrusionOk="0">
                  <a:moveTo>
                    <a:pt x="212" y="0"/>
                  </a:moveTo>
                  <a:cubicBezTo>
                    <a:pt x="205" y="0"/>
                    <a:pt x="198" y="1"/>
                    <a:pt x="191" y="2"/>
                  </a:cubicBezTo>
                  <a:lnTo>
                    <a:pt x="143" y="13"/>
                  </a:lnTo>
                  <a:cubicBezTo>
                    <a:pt x="60" y="25"/>
                    <a:pt x="0" y="121"/>
                    <a:pt x="12" y="204"/>
                  </a:cubicBezTo>
                  <a:cubicBezTo>
                    <a:pt x="24" y="287"/>
                    <a:pt x="83" y="347"/>
                    <a:pt x="179" y="347"/>
                  </a:cubicBezTo>
                  <a:lnTo>
                    <a:pt x="203" y="347"/>
                  </a:lnTo>
                  <a:lnTo>
                    <a:pt x="250" y="323"/>
                  </a:lnTo>
                  <a:cubicBezTo>
                    <a:pt x="333" y="311"/>
                    <a:pt x="393" y="216"/>
                    <a:pt x="381" y="133"/>
                  </a:cubicBezTo>
                  <a:cubicBezTo>
                    <a:pt x="370" y="56"/>
                    <a:pt x="290" y="0"/>
                    <a:pt x="2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3072679" y="3696678"/>
              <a:ext cx="11404" cy="10257"/>
            </a:xfrm>
            <a:custGeom>
              <a:avLst/>
              <a:gdLst/>
              <a:ahLst/>
              <a:cxnLst/>
              <a:rect l="l" t="t" r="r" b="b"/>
              <a:pathLst>
                <a:path w="358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91" y="322"/>
                  </a:lnTo>
                  <a:cubicBezTo>
                    <a:pt x="286" y="322"/>
                    <a:pt x="357" y="250"/>
                    <a:pt x="357" y="167"/>
                  </a:cubicBezTo>
                  <a:cubicBezTo>
                    <a:pt x="357" y="84"/>
                    <a:pt x="274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3231571" y="3530937"/>
              <a:ext cx="11404" cy="10640"/>
            </a:xfrm>
            <a:custGeom>
              <a:avLst/>
              <a:gdLst/>
              <a:ahLst/>
              <a:cxnLst/>
              <a:rect l="l" t="t" r="r" b="b"/>
              <a:pathLst>
                <a:path w="358" h="334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191" y="334"/>
                  </a:lnTo>
                  <a:cubicBezTo>
                    <a:pt x="275" y="334"/>
                    <a:pt x="358" y="262"/>
                    <a:pt x="358" y="167"/>
                  </a:cubicBezTo>
                  <a:cubicBezTo>
                    <a:pt x="358" y="84"/>
                    <a:pt x="275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3317293" y="3653005"/>
              <a:ext cx="12933" cy="10703"/>
            </a:xfrm>
            <a:custGeom>
              <a:avLst/>
              <a:gdLst/>
              <a:ahLst/>
              <a:cxnLst/>
              <a:rect l="l" t="t" r="r" b="b"/>
              <a:pathLst>
                <a:path w="406" h="336" extrusionOk="0">
                  <a:moveTo>
                    <a:pt x="215" y="1"/>
                  </a:moveTo>
                  <a:cubicBezTo>
                    <a:pt x="207" y="1"/>
                    <a:pt x="199" y="1"/>
                    <a:pt x="191" y="2"/>
                  </a:cubicBezTo>
                  <a:lnTo>
                    <a:pt x="144" y="14"/>
                  </a:lnTo>
                  <a:cubicBezTo>
                    <a:pt x="60" y="26"/>
                    <a:pt x="1" y="121"/>
                    <a:pt x="13" y="205"/>
                  </a:cubicBezTo>
                  <a:cubicBezTo>
                    <a:pt x="24" y="288"/>
                    <a:pt x="108" y="335"/>
                    <a:pt x="179" y="335"/>
                  </a:cubicBezTo>
                  <a:lnTo>
                    <a:pt x="203" y="335"/>
                  </a:lnTo>
                  <a:lnTo>
                    <a:pt x="251" y="324"/>
                  </a:lnTo>
                  <a:cubicBezTo>
                    <a:pt x="346" y="312"/>
                    <a:pt x="405" y="216"/>
                    <a:pt x="382" y="133"/>
                  </a:cubicBezTo>
                  <a:cubicBezTo>
                    <a:pt x="371" y="57"/>
                    <a:pt x="30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3071914" y="3364431"/>
              <a:ext cx="343652" cy="342505"/>
            </a:xfrm>
            <a:custGeom>
              <a:avLst/>
              <a:gdLst/>
              <a:ahLst/>
              <a:cxnLst/>
              <a:rect l="l" t="t" r="r" b="b"/>
              <a:pathLst>
                <a:path w="10788" h="10752" extrusionOk="0">
                  <a:moveTo>
                    <a:pt x="5394" y="334"/>
                  </a:moveTo>
                  <a:cubicBezTo>
                    <a:pt x="6632" y="334"/>
                    <a:pt x="7775" y="786"/>
                    <a:pt x="8656" y="1524"/>
                  </a:cubicBezTo>
                  <a:cubicBezTo>
                    <a:pt x="7644" y="1263"/>
                    <a:pt x="6525" y="1132"/>
                    <a:pt x="5394" y="1132"/>
                  </a:cubicBezTo>
                  <a:cubicBezTo>
                    <a:pt x="4775" y="1132"/>
                    <a:pt x="4156" y="1167"/>
                    <a:pt x="3560" y="1239"/>
                  </a:cubicBezTo>
                  <a:cubicBezTo>
                    <a:pt x="3477" y="1263"/>
                    <a:pt x="3405" y="1346"/>
                    <a:pt x="3417" y="1441"/>
                  </a:cubicBezTo>
                  <a:cubicBezTo>
                    <a:pt x="3428" y="1518"/>
                    <a:pt x="3511" y="1585"/>
                    <a:pt x="3589" y="1585"/>
                  </a:cubicBezTo>
                  <a:cubicBezTo>
                    <a:pt x="3596" y="1585"/>
                    <a:pt x="3602" y="1585"/>
                    <a:pt x="3608" y="1584"/>
                  </a:cubicBezTo>
                  <a:cubicBezTo>
                    <a:pt x="4191" y="1513"/>
                    <a:pt x="4799" y="1465"/>
                    <a:pt x="5394" y="1465"/>
                  </a:cubicBezTo>
                  <a:cubicBezTo>
                    <a:pt x="6739" y="1465"/>
                    <a:pt x="8025" y="1655"/>
                    <a:pt x="9156" y="2036"/>
                  </a:cubicBezTo>
                  <a:cubicBezTo>
                    <a:pt x="9740" y="2691"/>
                    <a:pt x="10156" y="3501"/>
                    <a:pt x="10335" y="4394"/>
                  </a:cubicBezTo>
                  <a:cubicBezTo>
                    <a:pt x="10049" y="4096"/>
                    <a:pt x="9644" y="3846"/>
                    <a:pt x="9144" y="3608"/>
                  </a:cubicBezTo>
                  <a:cubicBezTo>
                    <a:pt x="8132" y="3179"/>
                    <a:pt x="6811" y="2929"/>
                    <a:pt x="5394" y="2929"/>
                  </a:cubicBezTo>
                  <a:cubicBezTo>
                    <a:pt x="3977" y="2929"/>
                    <a:pt x="2643" y="3168"/>
                    <a:pt x="1643" y="3608"/>
                  </a:cubicBezTo>
                  <a:cubicBezTo>
                    <a:pt x="1119" y="3834"/>
                    <a:pt x="715" y="4096"/>
                    <a:pt x="453" y="4394"/>
                  </a:cubicBezTo>
                  <a:cubicBezTo>
                    <a:pt x="893" y="2096"/>
                    <a:pt x="2953" y="334"/>
                    <a:pt x="5394" y="334"/>
                  </a:cubicBezTo>
                  <a:close/>
                  <a:moveTo>
                    <a:pt x="5394" y="3287"/>
                  </a:moveTo>
                  <a:cubicBezTo>
                    <a:pt x="6763" y="3287"/>
                    <a:pt x="8037" y="3525"/>
                    <a:pt x="9013" y="3941"/>
                  </a:cubicBezTo>
                  <a:cubicBezTo>
                    <a:pt x="9918" y="4322"/>
                    <a:pt x="10442" y="4858"/>
                    <a:pt x="10442" y="5382"/>
                  </a:cubicBezTo>
                  <a:cubicBezTo>
                    <a:pt x="10442" y="5906"/>
                    <a:pt x="9918" y="6442"/>
                    <a:pt x="9013" y="6823"/>
                  </a:cubicBezTo>
                  <a:cubicBezTo>
                    <a:pt x="8037" y="7239"/>
                    <a:pt x="6763" y="7478"/>
                    <a:pt x="5394" y="7478"/>
                  </a:cubicBezTo>
                  <a:cubicBezTo>
                    <a:pt x="4025" y="7478"/>
                    <a:pt x="2751" y="7239"/>
                    <a:pt x="1774" y="6823"/>
                  </a:cubicBezTo>
                  <a:cubicBezTo>
                    <a:pt x="977" y="6466"/>
                    <a:pt x="465" y="6025"/>
                    <a:pt x="357" y="5549"/>
                  </a:cubicBezTo>
                  <a:lnTo>
                    <a:pt x="4489" y="5549"/>
                  </a:lnTo>
                  <a:cubicBezTo>
                    <a:pt x="4572" y="5549"/>
                    <a:pt x="4656" y="5477"/>
                    <a:pt x="4656" y="5382"/>
                  </a:cubicBezTo>
                  <a:cubicBezTo>
                    <a:pt x="4668" y="5299"/>
                    <a:pt x="4596" y="5215"/>
                    <a:pt x="4489" y="5215"/>
                  </a:cubicBezTo>
                  <a:lnTo>
                    <a:pt x="357" y="5215"/>
                  </a:lnTo>
                  <a:cubicBezTo>
                    <a:pt x="465" y="4763"/>
                    <a:pt x="953" y="4299"/>
                    <a:pt x="1774" y="3941"/>
                  </a:cubicBezTo>
                  <a:cubicBezTo>
                    <a:pt x="2751" y="3525"/>
                    <a:pt x="4025" y="3287"/>
                    <a:pt x="5394" y="3287"/>
                  </a:cubicBezTo>
                  <a:close/>
                  <a:moveTo>
                    <a:pt x="453" y="6370"/>
                  </a:moveTo>
                  <a:lnTo>
                    <a:pt x="453" y="6370"/>
                  </a:lnTo>
                  <a:cubicBezTo>
                    <a:pt x="738" y="6668"/>
                    <a:pt x="1143" y="6918"/>
                    <a:pt x="1643" y="7156"/>
                  </a:cubicBezTo>
                  <a:cubicBezTo>
                    <a:pt x="2655" y="7585"/>
                    <a:pt x="3977" y="7835"/>
                    <a:pt x="5394" y="7835"/>
                  </a:cubicBezTo>
                  <a:cubicBezTo>
                    <a:pt x="6811" y="7835"/>
                    <a:pt x="8144" y="7597"/>
                    <a:pt x="9144" y="7156"/>
                  </a:cubicBezTo>
                  <a:cubicBezTo>
                    <a:pt x="9668" y="6930"/>
                    <a:pt x="10073" y="6668"/>
                    <a:pt x="10335" y="6370"/>
                  </a:cubicBezTo>
                  <a:lnTo>
                    <a:pt x="10335" y="6370"/>
                  </a:lnTo>
                  <a:cubicBezTo>
                    <a:pt x="9894" y="8692"/>
                    <a:pt x="7847" y="10430"/>
                    <a:pt x="5394" y="10430"/>
                  </a:cubicBezTo>
                  <a:cubicBezTo>
                    <a:pt x="4156" y="10430"/>
                    <a:pt x="3024" y="9978"/>
                    <a:pt x="2155" y="9240"/>
                  </a:cubicBezTo>
                  <a:lnTo>
                    <a:pt x="2155" y="9240"/>
                  </a:lnTo>
                  <a:cubicBezTo>
                    <a:pt x="3167" y="9502"/>
                    <a:pt x="4263" y="9645"/>
                    <a:pt x="5394" y="9645"/>
                  </a:cubicBezTo>
                  <a:cubicBezTo>
                    <a:pt x="6025" y="9645"/>
                    <a:pt x="6632" y="9597"/>
                    <a:pt x="7227" y="9525"/>
                  </a:cubicBezTo>
                  <a:cubicBezTo>
                    <a:pt x="7311" y="9502"/>
                    <a:pt x="7394" y="9418"/>
                    <a:pt x="7370" y="9323"/>
                  </a:cubicBezTo>
                  <a:cubicBezTo>
                    <a:pt x="7359" y="9246"/>
                    <a:pt x="7277" y="9179"/>
                    <a:pt x="7198" y="9179"/>
                  </a:cubicBezTo>
                  <a:cubicBezTo>
                    <a:pt x="7192" y="9179"/>
                    <a:pt x="7186" y="9179"/>
                    <a:pt x="7180" y="9180"/>
                  </a:cubicBezTo>
                  <a:cubicBezTo>
                    <a:pt x="6596" y="9252"/>
                    <a:pt x="5989" y="9299"/>
                    <a:pt x="5394" y="9299"/>
                  </a:cubicBezTo>
                  <a:cubicBezTo>
                    <a:pt x="4072" y="9299"/>
                    <a:pt x="2763" y="9109"/>
                    <a:pt x="1631" y="8728"/>
                  </a:cubicBezTo>
                  <a:cubicBezTo>
                    <a:pt x="1048" y="8073"/>
                    <a:pt x="631" y="7263"/>
                    <a:pt x="453" y="6370"/>
                  </a:cubicBezTo>
                  <a:close/>
                  <a:moveTo>
                    <a:pt x="5394" y="0"/>
                  </a:moveTo>
                  <a:cubicBezTo>
                    <a:pt x="3953" y="0"/>
                    <a:pt x="2596" y="560"/>
                    <a:pt x="1584" y="1572"/>
                  </a:cubicBezTo>
                  <a:cubicBezTo>
                    <a:pt x="572" y="2584"/>
                    <a:pt x="0" y="3941"/>
                    <a:pt x="0" y="5382"/>
                  </a:cubicBezTo>
                  <a:cubicBezTo>
                    <a:pt x="0" y="6704"/>
                    <a:pt x="488" y="7978"/>
                    <a:pt x="1358" y="8954"/>
                  </a:cubicBezTo>
                  <a:cubicBezTo>
                    <a:pt x="1381" y="8990"/>
                    <a:pt x="1393" y="9002"/>
                    <a:pt x="1417" y="9013"/>
                  </a:cubicBezTo>
                  <a:cubicBezTo>
                    <a:pt x="1477" y="9073"/>
                    <a:pt x="1524" y="9133"/>
                    <a:pt x="1584" y="9192"/>
                  </a:cubicBezTo>
                  <a:cubicBezTo>
                    <a:pt x="2132" y="9740"/>
                    <a:pt x="2786" y="10156"/>
                    <a:pt x="3501" y="10430"/>
                  </a:cubicBezTo>
                  <a:lnTo>
                    <a:pt x="1096" y="10430"/>
                  </a:lnTo>
                  <a:cubicBezTo>
                    <a:pt x="1000" y="10430"/>
                    <a:pt x="929" y="10502"/>
                    <a:pt x="929" y="10597"/>
                  </a:cubicBezTo>
                  <a:cubicBezTo>
                    <a:pt x="929" y="10680"/>
                    <a:pt x="1000" y="10752"/>
                    <a:pt x="1096" y="10752"/>
                  </a:cubicBezTo>
                  <a:lnTo>
                    <a:pt x="9025" y="10752"/>
                  </a:lnTo>
                  <a:cubicBezTo>
                    <a:pt x="9109" y="10752"/>
                    <a:pt x="9192" y="10680"/>
                    <a:pt x="9192" y="10597"/>
                  </a:cubicBezTo>
                  <a:cubicBezTo>
                    <a:pt x="9192" y="10502"/>
                    <a:pt x="9109" y="10430"/>
                    <a:pt x="9025" y="10430"/>
                  </a:cubicBezTo>
                  <a:lnTo>
                    <a:pt x="7287" y="10430"/>
                  </a:lnTo>
                  <a:cubicBezTo>
                    <a:pt x="8001" y="10156"/>
                    <a:pt x="8656" y="9740"/>
                    <a:pt x="9204" y="9192"/>
                  </a:cubicBezTo>
                  <a:cubicBezTo>
                    <a:pt x="10228" y="8180"/>
                    <a:pt x="10787" y="6823"/>
                    <a:pt x="10787" y="5382"/>
                  </a:cubicBezTo>
                  <a:cubicBezTo>
                    <a:pt x="10787" y="3941"/>
                    <a:pt x="10216" y="2584"/>
                    <a:pt x="9204" y="1572"/>
                  </a:cubicBezTo>
                  <a:cubicBezTo>
                    <a:pt x="8192" y="560"/>
                    <a:pt x="6834" y="0"/>
                    <a:pt x="5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46" name="Picture 2" descr="Промокоды Биосфера (Biosfera) | 20% | Октябрь 2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11" y="1077167"/>
            <a:ext cx="2243442" cy="85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Сеть аптек &quot;Будьте Здоровы&quot; отзывы покупателей - Medcentre.com.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03" y="2483062"/>
            <a:ext cx="24574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/>
          <a:srcRect l="4571" t="24070" r="62465" b="62537"/>
          <a:stretch/>
        </p:blipFill>
        <p:spPr>
          <a:xfrm>
            <a:off x="5909247" y="872094"/>
            <a:ext cx="1795522" cy="41014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991652" y="2342393"/>
            <a:ext cx="3045888" cy="2494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62626"/>
                </a:solidFill>
                <a:latin typeface="Roboto"/>
              </a:rPr>
              <a:t>Все пациенты с сахарным диабетом инсулином обеспечиваются только в рамках бюджета. </a:t>
            </a:r>
            <a:r>
              <a:rPr lang="ru-RU" dirty="0" smtClean="0">
                <a:solidFill>
                  <a:srgbClr val="262626"/>
                </a:solidFill>
                <a:latin typeface="Roboto"/>
              </a:rPr>
              <a:t>Почти Никто </a:t>
            </a:r>
            <a:r>
              <a:rPr lang="ru-RU" dirty="0">
                <a:solidFill>
                  <a:srgbClr val="262626"/>
                </a:solidFill>
                <a:latin typeface="Roboto"/>
              </a:rPr>
              <a:t>в аптеках инсулин не покупает. Потому что все пациенты на диспансерном учёте, и они за счёт бюджета, оплачиваются бюджетом, через поликлиники получают инсулин.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4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Список литературы</a:t>
            </a:r>
            <a:endParaRPr dirty="0"/>
          </a:p>
        </p:txBody>
      </p:sp>
      <p:sp>
        <p:nvSpPr>
          <p:cNvPr id="655" name="Google Shape;655;p48"/>
          <p:cNvSpPr txBox="1">
            <a:spLocks noGrp="1"/>
          </p:cNvSpPr>
          <p:nvPr>
            <p:ph type="body" idx="1"/>
          </p:nvPr>
        </p:nvSpPr>
        <p:spPr>
          <a:xfrm>
            <a:off x="720000" y="1062250"/>
            <a:ext cx="7704000" cy="35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GB" sz="1800" dirty="0" smtClean="0">
                <a:solidFill>
                  <a:schemeClr val="dk1"/>
                </a:solidFill>
              </a:rPr>
              <a:t>[1]</a:t>
            </a:r>
            <a:r>
              <a:rPr lang="ru-RU" sz="1800" dirty="0">
                <a:hlinkClick r:id="rId3"/>
              </a:rPr>
              <a:t> Инсулин исчез из аптек страны - Новости Казахстана и мира на сегодня (24.kz)</a:t>
            </a:r>
            <a:endParaRPr lang="en-GB" sz="1800" dirty="0" smtClean="0">
              <a:solidFill>
                <a:schemeClr val="dk1"/>
              </a:solidFill>
            </a:endParaRPr>
          </a:p>
          <a:p>
            <a:pPr marL="0" lvl="0" indent="0">
              <a:buNone/>
            </a:pPr>
            <a:r>
              <a:rPr lang="en-GB" sz="1800" dirty="0" smtClean="0">
                <a:solidFill>
                  <a:schemeClr val="dk1"/>
                </a:solidFill>
              </a:rPr>
              <a:t>[</a:t>
            </a:r>
            <a:r>
              <a:rPr lang="en-GB" sz="1800" dirty="0">
                <a:solidFill>
                  <a:schemeClr val="dk1"/>
                </a:solidFill>
              </a:rPr>
              <a:t>2] https://www.novonordisk.ru/production.html</a:t>
            </a:r>
            <a:endParaRPr lang="en-GB" sz="1800" dirty="0" smtClean="0">
              <a:solidFill>
                <a:schemeClr val="dk1"/>
              </a:solidFill>
            </a:endParaRPr>
          </a:p>
          <a:p>
            <a:pPr marL="0" lvl="0" indent="0">
              <a:buNone/>
            </a:pPr>
            <a:r>
              <a:rPr lang="en-GB" sz="1800" dirty="0" smtClean="0">
                <a:solidFill>
                  <a:schemeClr val="dk1"/>
                </a:solidFill>
              </a:rPr>
              <a:t>[</a:t>
            </a:r>
            <a:r>
              <a:rPr lang="en-GB" sz="1800" dirty="0">
                <a:solidFill>
                  <a:schemeClr val="dk1"/>
                </a:solidFill>
              </a:rPr>
              <a:t>3] https://www.apteka.ua/article/13708</a:t>
            </a:r>
            <a:endParaRPr lang="en-GB" sz="1800" dirty="0" smtClean="0">
              <a:solidFill>
                <a:schemeClr val="dk1"/>
              </a:solidFill>
            </a:endParaRPr>
          </a:p>
          <a:p>
            <a:pPr marL="0" lvl="0" indent="0">
              <a:buNone/>
            </a:pPr>
            <a:r>
              <a:rPr lang="en-GB" sz="1800" dirty="0" smtClean="0">
                <a:solidFill>
                  <a:schemeClr val="dk1"/>
                </a:solidFill>
              </a:rPr>
              <a:t>[</a:t>
            </a:r>
            <a:r>
              <a:rPr lang="en-GB" sz="1800" dirty="0">
                <a:solidFill>
                  <a:schemeClr val="dk1"/>
                </a:solidFill>
              </a:rPr>
              <a:t>4] http://</a:t>
            </a:r>
            <a:r>
              <a:rPr lang="en-GB" sz="1800" dirty="0" smtClean="0">
                <a:solidFill>
                  <a:schemeClr val="dk1"/>
                </a:solidFill>
              </a:rPr>
              <a:t>beregrusskij.narod.ru/index-20.html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/>
          <p:nvPr/>
        </p:nvSpPr>
        <p:spPr>
          <a:xfrm>
            <a:off x="1546588" y="1231828"/>
            <a:ext cx="1025700" cy="5727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2"/>
          <p:cNvSpPr/>
          <p:nvPr/>
        </p:nvSpPr>
        <p:spPr>
          <a:xfrm>
            <a:off x="4059138" y="1231828"/>
            <a:ext cx="1025700" cy="5727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2"/>
          <p:cNvSpPr/>
          <p:nvPr/>
        </p:nvSpPr>
        <p:spPr>
          <a:xfrm>
            <a:off x="6571688" y="1231828"/>
            <a:ext cx="1025700" cy="5727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2"/>
          <p:cNvSpPr/>
          <p:nvPr/>
        </p:nvSpPr>
        <p:spPr>
          <a:xfrm>
            <a:off x="1546588" y="2997653"/>
            <a:ext cx="1025700" cy="5727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2"/>
          <p:cNvSpPr/>
          <p:nvPr/>
        </p:nvSpPr>
        <p:spPr>
          <a:xfrm>
            <a:off x="4059138" y="2997653"/>
            <a:ext cx="1025700" cy="5727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2"/>
          <p:cNvSpPr/>
          <p:nvPr/>
        </p:nvSpPr>
        <p:spPr>
          <a:xfrm>
            <a:off x="6571688" y="2997653"/>
            <a:ext cx="1025700" cy="5727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2"/>
          <p:cNvSpPr txBox="1">
            <a:spLocks noGrp="1"/>
          </p:cNvSpPr>
          <p:nvPr>
            <p:ph type="title"/>
          </p:nvPr>
        </p:nvSpPr>
        <p:spPr>
          <a:xfrm>
            <a:off x="1710925" y="1249375"/>
            <a:ext cx="6972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32" name="Google Shape;232;p32"/>
          <p:cNvSpPr txBox="1">
            <a:spLocks noGrp="1"/>
          </p:cNvSpPr>
          <p:nvPr>
            <p:ph type="subTitle" idx="1"/>
          </p:nvPr>
        </p:nvSpPr>
        <p:spPr>
          <a:xfrm>
            <a:off x="891250" y="2245961"/>
            <a:ext cx="2336400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 smtClean="0"/>
              <a:t>Как в биотехнологии получают инсулин? </a:t>
            </a:r>
            <a:endParaRPr dirty="0"/>
          </a:p>
        </p:txBody>
      </p:sp>
      <p:sp>
        <p:nvSpPr>
          <p:cNvPr id="233" name="Google Shape;233;p32"/>
          <p:cNvSpPr txBox="1">
            <a:spLocks noGrp="1"/>
          </p:cNvSpPr>
          <p:nvPr>
            <p:ph type="title" idx="2"/>
          </p:nvPr>
        </p:nvSpPr>
        <p:spPr>
          <a:xfrm>
            <a:off x="4223400" y="1249375"/>
            <a:ext cx="6972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35" name="Google Shape;235;p32"/>
          <p:cNvSpPr txBox="1">
            <a:spLocks noGrp="1"/>
          </p:cNvSpPr>
          <p:nvPr>
            <p:ph type="title" idx="4"/>
          </p:nvPr>
        </p:nvSpPr>
        <p:spPr>
          <a:xfrm>
            <a:off x="6735950" y="1249375"/>
            <a:ext cx="6972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37" name="Google Shape;237;p32"/>
          <p:cNvSpPr txBox="1">
            <a:spLocks noGrp="1"/>
          </p:cNvSpPr>
          <p:nvPr>
            <p:ph type="title" idx="6"/>
          </p:nvPr>
        </p:nvSpPr>
        <p:spPr>
          <a:xfrm>
            <a:off x="1710850" y="3015200"/>
            <a:ext cx="6972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39" name="Google Shape;239;p32"/>
          <p:cNvSpPr txBox="1">
            <a:spLocks noGrp="1"/>
          </p:cNvSpPr>
          <p:nvPr>
            <p:ph type="title" idx="8"/>
          </p:nvPr>
        </p:nvSpPr>
        <p:spPr>
          <a:xfrm>
            <a:off x="4223400" y="3015200"/>
            <a:ext cx="6972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41" name="Google Shape;241;p32"/>
          <p:cNvSpPr txBox="1">
            <a:spLocks noGrp="1"/>
          </p:cNvSpPr>
          <p:nvPr>
            <p:ph type="title" idx="13"/>
          </p:nvPr>
        </p:nvSpPr>
        <p:spPr>
          <a:xfrm>
            <a:off x="6735950" y="3015200"/>
            <a:ext cx="6972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43" name="Google Shape;243;p32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Содержание</a:t>
            </a:r>
            <a:endParaRPr dirty="0"/>
          </a:p>
        </p:txBody>
      </p:sp>
      <p:sp>
        <p:nvSpPr>
          <p:cNvPr id="244" name="Google Shape;244;p32"/>
          <p:cNvSpPr txBox="1">
            <a:spLocks noGrp="1"/>
          </p:cNvSpPr>
          <p:nvPr>
            <p:ph type="subTitle" idx="16"/>
          </p:nvPr>
        </p:nvSpPr>
        <p:spPr>
          <a:xfrm>
            <a:off x="891250" y="1787013"/>
            <a:ext cx="2336400" cy="5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Введение</a:t>
            </a:r>
            <a:endParaRPr dirty="0"/>
          </a:p>
        </p:txBody>
      </p:sp>
      <p:sp>
        <p:nvSpPr>
          <p:cNvPr id="245" name="Google Shape;245;p32"/>
          <p:cNvSpPr txBox="1">
            <a:spLocks noGrp="1"/>
          </p:cNvSpPr>
          <p:nvPr>
            <p:ph type="subTitle" idx="17"/>
          </p:nvPr>
        </p:nvSpPr>
        <p:spPr>
          <a:xfrm>
            <a:off x="3203105" y="2407706"/>
            <a:ext cx="2713221" cy="7868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ru-RU" dirty="0"/>
              <a:t>Общая схема биотехнологического процесса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6" name="Google Shape;246;p32"/>
          <p:cNvSpPr txBox="1">
            <a:spLocks noGrp="1"/>
          </p:cNvSpPr>
          <p:nvPr>
            <p:ph type="subTitle" idx="18"/>
          </p:nvPr>
        </p:nvSpPr>
        <p:spPr>
          <a:xfrm>
            <a:off x="5891781" y="2158464"/>
            <a:ext cx="2336400" cy="5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Препараты с инсулином</a:t>
            </a:r>
            <a:endParaRPr dirty="0"/>
          </a:p>
        </p:txBody>
      </p:sp>
      <p:sp>
        <p:nvSpPr>
          <p:cNvPr id="247" name="Google Shape;247;p32"/>
          <p:cNvSpPr txBox="1">
            <a:spLocks noGrp="1"/>
          </p:cNvSpPr>
          <p:nvPr>
            <p:ph type="subTitle" idx="19"/>
          </p:nvPr>
        </p:nvSpPr>
        <p:spPr>
          <a:xfrm>
            <a:off x="866705" y="3904742"/>
            <a:ext cx="2336400" cy="5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Рейтинг препаратов</a:t>
            </a:r>
            <a:endParaRPr dirty="0"/>
          </a:p>
        </p:txBody>
      </p:sp>
      <p:sp>
        <p:nvSpPr>
          <p:cNvPr id="248" name="Google Shape;248;p32"/>
          <p:cNvSpPr txBox="1">
            <a:spLocks noGrp="1"/>
          </p:cNvSpPr>
          <p:nvPr>
            <p:ph type="subTitle" idx="20"/>
          </p:nvPr>
        </p:nvSpPr>
        <p:spPr>
          <a:xfrm>
            <a:off x="3403800" y="3553725"/>
            <a:ext cx="2336400" cy="5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Компании и цены</a:t>
            </a:r>
            <a:endParaRPr dirty="0"/>
          </a:p>
        </p:txBody>
      </p:sp>
      <p:sp>
        <p:nvSpPr>
          <p:cNvPr id="249" name="Google Shape;249;p32"/>
          <p:cNvSpPr txBox="1">
            <a:spLocks noGrp="1"/>
          </p:cNvSpPr>
          <p:nvPr>
            <p:ph type="subTitle" idx="21"/>
          </p:nvPr>
        </p:nvSpPr>
        <p:spPr>
          <a:xfrm>
            <a:off x="5916350" y="3553725"/>
            <a:ext cx="2336400" cy="5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Где Купить?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Объект 3"/>
          <p:cNvPicPr>
            <a:picLocks noGrp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4" t="16158" b="10671"/>
          <a:stretch/>
        </p:blipFill>
        <p:spPr>
          <a:xfrm>
            <a:off x="2013348" y="115614"/>
            <a:ext cx="6844633" cy="372066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013348" y="3758505"/>
            <a:ext cx="55442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Инсулин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гормон поджелудочной железы, регулирующий углеводный обмен и поддерживающий нормальный уровень сахара в крови. Недостаток этого гормона в организме приводит к одному из тяжелейших заболеваний – сахарному диабету, который как причина смерти стоит на третьем месте после сердечно-сосудистых заболеваний и рака.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9"/>
          <a:stretch/>
        </p:blipFill>
        <p:spPr>
          <a:xfrm>
            <a:off x="588579" y="0"/>
            <a:ext cx="7903779" cy="49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19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24" y="0"/>
            <a:ext cx="7147034" cy="515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2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/>
          </p:cNvSpPr>
          <p:nvPr/>
        </p:nvSpPr>
        <p:spPr>
          <a:xfrm>
            <a:off x="430924" y="1"/>
            <a:ext cx="8387255" cy="4149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схема биотехнологического процесса</a:t>
            </a:r>
          </a:p>
          <a:p>
            <a:pPr marL="0" indent="0" algn="ctr">
              <a:buNone/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ДНК человека разрезают с помощью ферментов.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Выделяют участок с генном, отвечающим за синтез инсулина.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Из бактерии кишечной палочки извлекают кольцевую ДНК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плазмиду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также разрезают ее с помощью ферментов.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 помощи сшивающих ферментов ген человека встраивают в бактериальную ДНК.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Реконструированная кольцевая ДНК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плазмида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вновь помещается в бактериальную клетку.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Бактерии выращиваются на питательных средах и синтезируют белок (инсулин).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Выделение чистого инсулина.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Инсулин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712" y="3243510"/>
            <a:ext cx="1653852" cy="181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851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Препараты- Инсулин</a:t>
            </a:r>
            <a:endParaRPr dirty="0"/>
          </a:p>
        </p:txBody>
      </p:sp>
      <p:sp>
        <p:nvSpPr>
          <p:cNvPr id="500" name="Google Shape;500;p42"/>
          <p:cNvSpPr txBox="1">
            <a:spLocks noGrp="1"/>
          </p:cNvSpPr>
          <p:nvPr>
            <p:ph type="subTitle" idx="4294967295"/>
          </p:nvPr>
        </p:nvSpPr>
        <p:spPr>
          <a:xfrm>
            <a:off x="4048238" y="1502194"/>
            <a:ext cx="4196100" cy="300674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>
              <a:buNone/>
            </a:pPr>
            <a:r>
              <a:rPr lang="ru-RU" dirty="0"/>
              <a:t>ДНК-рекомбинантный инсулин человека. Является инсулином средней продолжительности действия. Регулирует метаболизм глюкозы, обладает анаболическим действием. В мышечной и других тканях (за исключением головного мозга) инсулин способствует ускорению внутриклеточного транспорта глюкозы и аминокислот, усиливает анаболизм белков. Инсулин способствует преобразованию глюкозы в гликоген в печени, ингибирует </a:t>
            </a:r>
            <a:r>
              <a:rPr lang="ru-RU" dirty="0" err="1"/>
              <a:t>глюконеогенез</a:t>
            </a:r>
            <a:r>
              <a:rPr lang="ru-RU" dirty="0"/>
              <a:t> и стимулирует преобразование избытка глюкозы в жир.</a:t>
            </a:r>
            <a:endParaRPr dirty="0"/>
          </a:p>
        </p:txBody>
      </p:sp>
      <p:pic>
        <p:nvPicPr>
          <p:cNvPr id="4100" name="Picture 4" descr="Хумулин регуляр раствор для инъекций 100 ме/мл 3 мл 5 картриджей доставка,  цена в Москве – Купить Хумулин регуляр раствор для инъекций 100 ме/мл 3 мл  5 картриджей инструкция по применению, отзывы в интернет аптек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15" y="1288945"/>
            <a:ext cx="2862620" cy="343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рименение инсулина в лечении сахарного диабета на современном этапе uMED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55"/>
            <a:ext cx="5123277" cy="4750676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4" name="Picture 2" descr="БИОСУЛИН Р Р-Р Д/ИН. 100МЕ/МЛ 3МЛ №5 КУПИТЬ В КАЗА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137" y="157655"/>
            <a:ext cx="2385848" cy="238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Инсулин Новорапид ФлексПен (NovoRapid® FlexPen®) 10.2023 г., цена 160 грн -  Prom.ua (ID#1254752524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67437" y="2543503"/>
            <a:ext cx="1381248" cy="255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455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7431" t="37176" r="7111" b="34460"/>
          <a:stretch/>
        </p:blipFill>
        <p:spPr bwMode="auto">
          <a:xfrm>
            <a:off x="0" y="0"/>
            <a:ext cx="5812221" cy="19654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l="9134" t="39379" r="5254" b="13806"/>
          <a:stretch/>
        </p:blipFill>
        <p:spPr bwMode="auto">
          <a:xfrm>
            <a:off x="2358269" y="1965434"/>
            <a:ext cx="6382385" cy="1962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4"/>
          <a:srcRect l="9752" t="38553" r="7576" b="18763"/>
          <a:stretch/>
        </p:blipFill>
        <p:spPr bwMode="auto">
          <a:xfrm>
            <a:off x="0" y="3343275"/>
            <a:ext cx="6202045" cy="1800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6089221"/>
      </p:ext>
    </p:extLst>
  </p:cSld>
  <p:clrMapOvr>
    <a:masterClrMapping/>
  </p:clrMapOvr>
</p:sld>
</file>

<file path=ppt/theme/theme1.xml><?xml version="1.0" encoding="utf-8"?>
<a:theme xmlns:a="http://schemas.openxmlformats.org/drawingml/2006/main" name="Biologic Coordinator Job Description by Slidesgo">
  <a:themeElements>
    <a:clrScheme name="Simple Light">
      <a:dk1>
        <a:srgbClr val="08252B"/>
      </a:dk1>
      <a:lt1>
        <a:srgbClr val="DED9D8"/>
      </a:lt1>
      <a:dk2>
        <a:srgbClr val="143641"/>
      </a:dk2>
      <a:lt2>
        <a:srgbClr val="134F5C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9181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377</Words>
  <Application>Microsoft Office PowerPoint</Application>
  <PresentationFormat>Экран (16:9)</PresentationFormat>
  <Paragraphs>40</Paragraphs>
  <Slides>13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Poppins</vt:lpstr>
      <vt:lpstr>Cormorant Upright Medium</vt:lpstr>
      <vt:lpstr>Times New Roman</vt:lpstr>
      <vt:lpstr>Cormorant Upright</vt:lpstr>
      <vt:lpstr>Roboto</vt:lpstr>
      <vt:lpstr>Bebas Neue</vt:lpstr>
      <vt:lpstr>Poppins Light</vt:lpstr>
      <vt:lpstr>Cormorant Garamond</vt:lpstr>
      <vt:lpstr>Biologic Coordinator Job Description by Slidesgo</vt:lpstr>
      <vt:lpstr>Производство инсулина и компании</vt:lpstr>
      <vt:lpstr>01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Препараты- Инсулин</vt:lpstr>
      <vt:lpstr>Презентация PowerPoint</vt:lpstr>
      <vt:lpstr>Презентация PowerPoint</vt:lpstr>
      <vt:lpstr>Презентация PowerPoint</vt:lpstr>
      <vt:lpstr>ABOUT THE COMPANY</vt:lpstr>
      <vt:lpstr>Презентация PowerPoint</vt:lpstr>
      <vt:lpstr>Список литературы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Компании  связанные с инсулином</dc:title>
  <dc:creator>Otarbayeva Sabina</dc:creator>
  <cp:lastModifiedBy>Otarbayeva Sabina</cp:lastModifiedBy>
  <cp:revision>12</cp:revision>
  <dcterms:modified xsi:type="dcterms:W3CDTF">2022-10-25T16:09:48Z</dcterms:modified>
</cp:coreProperties>
</file>